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0" r:id="rId3"/>
    <p:sldId id="269" r:id="rId4"/>
    <p:sldId id="383" r:id="rId5"/>
    <p:sldId id="333" r:id="rId6"/>
    <p:sldId id="384" r:id="rId7"/>
    <p:sldId id="385" r:id="rId8"/>
    <p:sldId id="386" r:id="rId9"/>
    <p:sldId id="373" r:id="rId10"/>
    <p:sldId id="374" r:id="rId11"/>
    <p:sldId id="341" r:id="rId12"/>
    <p:sldId id="391" r:id="rId13"/>
    <p:sldId id="387" r:id="rId14"/>
    <p:sldId id="375" r:id="rId15"/>
    <p:sldId id="379" r:id="rId16"/>
    <p:sldId id="312" r:id="rId17"/>
    <p:sldId id="388" r:id="rId18"/>
    <p:sldId id="389" r:id="rId19"/>
    <p:sldId id="390" r:id="rId20"/>
    <p:sldId id="358" r:id="rId21"/>
    <p:sldId id="380" r:id="rId22"/>
    <p:sldId id="381" r:id="rId23"/>
    <p:sldId id="382" r:id="rId24"/>
    <p:sldId id="318" r:id="rId25"/>
  </p:sldIdLst>
  <p:sldSz cx="12192000" cy="6858000"/>
  <p:notesSz cx="6858000" cy="9144000"/>
  <p:defaultTextStyle>
    <a:defPPr>
      <a:defRPr lang="en-US"/>
    </a:defPPr>
    <a:lvl1pPr marL="0" lvl="0"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0000"/>
    <a:srgbClr val="0000FF"/>
    <a:srgbClr val="FFCCCC"/>
    <a:srgbClr val="FF9999"/>
    <a:srgbClr val="FF99FF"/>
    <a:srgbClr val="CC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858"/>
    <p:restoredTop sz="94660"/>
  </p:normalViewPr>
  <p:slideViewPr>
    <p:cSldViewPr snapToGrid="0" showGuides="1">
      <p:cViewPr>
        <p:scale>
          <a:sx n="66" d="100"/>
          <a:sy n="66" d="100"/>
        </p:scale>
        <p:origin x="-228" y="-396"/>
      </p:cViewPr>
      <p:guideLst>
        <p:guide orient="horz" pos="2160"/>
        <p:guide pos="3840"/>
      </p:guideLst>
    </p:cSldViewPr>
  </p:slideViewPr>
  <p:notesTextViewPr>
    <p:cViewPr>
      <p:scale>
        <a:sx n="1" d="1"/>
        <a:sy n="1" d="1"/>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11"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8"/>
          <p:cNvCxnSpPr/>
          <p:nvPr/>
        </p:nvCxnSpPr>
        <p:spPr>
          <a:xfrm>
            <a:off x="1208088" y="4343400"/>
            <a:ext cx="98758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pPr fontAlgn="auto"/>
            <a:r>
              <a:rPr lang="en-US" strike="noStrike" noProof="1"/>
              <a:t>Click to edit Master title style</a:t>
            </a:r>
            <a:endParaRPr lang="en-US" strike="noStrike" noProof="1"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fontAlgn="auto"/>
            <a:r>
              <a:rPr lang="en-US" strike="noStrike" noProof="1"/>
              <a:t>Click to edit Master subtitle style</a:t>
            </a:r>
            <a:endParaRPr lang="en-US" strike="noStrike" noProof="1" dirty="0"/>
          </a:p>
        </p:txBody>
      </p:sp>
      <p:sp>
        <p:nvSpPr>
          <p:cNvPr id="14"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defRPr/>
            </a:pPr>
            <a:fld id="{B61BEF0D-F0BB-DE4B-95CE-6DB70DBA9567}" type="datetimeFigureOut">
              <a:rPr kumimoji="0" lang="en-US" sz="900" b="0" i="0" u="none" strike="noStrike" kern="1200" cap="none" spc="0" normalizeH="0" baseline="0" noProof="0" smtClean="0">
                <a:ln>
                  <a:noFill/>
                </a:ln>
                <a:solidFill>
                  <a:srgbClr val="FFFFFF"/>
                </a:solidFill>
                <a:effectLst/>
                <a:uLnTx/>
                <a:uFillTx/>
                <a:latin typeface="+mn-lt"/>
                <a:ea typeface="+mn-ea"/>
                <a:cs typeface="+mn-cs"/>
              </a:rPr>
            </a:fld>
            <a:endParaRPr kumimoji="0" lang="en-US" sz="900" b="0" i="0" u="none" strike="noStrike" kern="1200" cap="none" spc="0" normalizeH="0" baseline="0" noProof="0" dirty="0" smtClean="0">
              <a:ln>
                <a:noFill/>
              </a:ln>
              <a:solidFill>
                <a:srgbClr val="FFFFFF"/>
              </a:solidFill>
              <a:effectLst/>
              <a:uLnTx/>
              <a:uFillTx/>
              <a:latin typeface="+mn-lt"/>
              <a:ea typeface="+mn-ea"/>
              <a:cs typeface="+mn-cs"/>
            </a:endParaRPr>
          </a:p>
        </p:txBody>
      </p:sp>
      <p:sp>
        <p:nvSpPr>
          <p:cNvPr id="15"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900" b="0" i="0" u="none" strike="noStrike" kern="1200" cap="all" spc="0" normalizeH="0" baseline="0" noProof="0" dirty="0">
              <a:ln>
                <a:noFill/>
              </a:ln>
              <a:solidFill>
                <a:srgbClr val="FFFFFF"/>
              </a:solidFill>
              <a:effectLst/>
              <a:uLnTx/>
              <a:uFillTx/>
              <a:latin typeface="+mn-lt"/>
              <a:ea typeface="+mn-ea"/>
              <a:cs typeface="+mn-cs"/>
            </a:endParaRPr>
          </a:p>
        </p:txBody>
      </p:sp>
      <p:sp>
        <p:nvSpPr>
          <p:cNvPr id="16" name="Slide Number Placeholder 5"/>
          <p:cNvSpPr>
            <a:spLocks noGrp="1"/>
          </p:cNvSpPr>
          <p:nvPr>
            <p:ph type="sldNum" sz="quarter" idx="4"/>
          </p:nvPr>
        </p:nvSpPr>
        <p:spPr>
          <a:xfrm>
            <a:off x="9901238" y="6459538"/>
            <a:ext cx="1311275" cy="365125"/>
          </a:xfrm>
          <a:prstGeom prst="rect">
            <a:avLst/>
          </a:prstGeom>
        </p:spPr>
        <p:txBody>
          <a:bodyPr vert="horz" lIns="91440" tIns="45720" rIns="91440" bIns="45720" rtlCol="0" anchor="ctr"/>
          <a:p>
            <a:pPr algn="r" fontAlgn="base"/>
            <a:fld id="{9A0DB2DC-4C9A-4742-B13C-FB6460FD3503}" type="slidenum">
              <a:rPr lang="en-US" strike="noStrike" noProof="1">
                <a:latin typeface="Arial" panose="020B0604020202020204" pitchFamily="34" charset="0"/>
                <a:ea typeface="+mn-ea"/>
                <a:cs typeface="+mn-cs"/>
              </a:rPr>
            </a:fld>
            <a:endParaRPr 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a:t>Click to edit Master title style</a:t>
            </a:r>
            <a:endParaRPr lang="en-US" strike="noStrike" noProof="1" dirty="0"/>
          </a:p>
        </p:txBody>
      </p:sp>
      <p:sp>
        <p:nvSpPr>
          <p:cNvPr id="3" name="Vertical Text Placeholder 2"/>
          <p:cNvSpPr>
            <a:spLocks noGrp="1"/>
          </p:cNvSpPr>
          <p:nvPr>
            <p:ph type="body" orient="vert" idx="1"/>
          </p:nvPr>
        </p:nvSpPr>
        <p:spPr/>
        <p:txBody>
          <a:bodyPr vert="eaVert" lIns="45720" tIns="0" rIns="45720" bIns="0"/>
          <a:lstStyle/>
          <a:p>
            <a:pPr lvl="0" fontAlgn="auto"/>
            <a:r>
              <a:rPr lang="en-US" strike="noStrike" noProof="1"/>
              <a:t>Click to edit Master text styles</a:t>
            </a:r>
            <a:endParaRPr lang="en-US" strike="noStrike" noProof="1"/>
          </a:p>
          <a:p>
            <a:pPr lvl="1" fontAlgn="auto"/>
            <a:r>
              <a:rPr lang="en-US" strike="noStrike" noProof="1"/>
              <a:t>Second level</a:t>
            </a:r>
            <a:endParaRPr lang="en-US" strike="noStrike" noProof="1"/>
          </a:p>
          <a:p>
            <a:pPr lvl="2" fontAlgn="auto"/>
            <a:r>
              <a:rPr lang="en-US" strike="noStrike" noProof="1"/>
              <a:t>Third level</a:t>
            </a:r>
            <a:endParaRPr lang="en-US" strike="noStrike" noProof="1"/>
          </a:p>
          <a:p>
            <a:pPr lvl="3" fontAlgn="auto"/>
            <a:r>
              <a:rPr lang="en-US" strike="noStrike" noProof="1"/>
              <a:t>Fourth level</a:t>
            </a:r>
            <a:endParaRPr lang="en-US" strike="noStrike" noProof="1"/>
          </a:p>
          <a:p>
            <a:pPr lvl="4" fontAlgn="auto"/>
            <a:r>
              <a:rPr lang="en-US" strike="noStrike" noProof="1"/>
              <a:t>Fifth level</a:t>
            </a:r>
            <a:endParaRPr lang="en-US" strike="noStrike" noProof="1"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61BEF0D-F0BB-DE4B-95CE-6DB70DBA9567}" type="datetimeFigureOut">
              <a:rPr kumimoji="0" lang="en-US" sz="900" b="0" i="0" u="none" strike="noStrike" kern="1200" cap="none" spc="0" normalizeH="0" baseline="0" noProof="0" smtClean="0">
                <a:ln>
                  <a:noFill/>
                </a:ln>
                <a:solidFill>
                  <a:srgbClr val="FFFFFF"/>
                </a:solidFill>
                <a:effectLst/>
                <a:uLnTx/>
                <a:uFillTx/>
                <a:latin typeface="+mn-lt"/>
                <a:ea typeface="+mn-ea"/>
                <a:cs typeface="+mn-cs"/>
              </a:rPr>
            </a:fld>
            <a:endParaRPr kumimoji="0" lang="en-US" sz="900" b="0" i="0" u="none" strike="noStrike" kern="1200" cap="none" spc="0" normalizeH="0" baseline="0" noProof="0" dirty="0">
              <a:ln>
                <a:noFill/>
              </a:ln>
              <a:solidFill>
                <a:srgbClr val="FFFFFF"/>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900" b="0" i="0" u="none" strike="noStrike" kern="1200" cap="all" spc="0" normalizeH="0" baseline="0" noProof="0" dirty="0">
              <a:ln>
                <a:noFill/>
              </a:ln>
              <a:solidFill>
                <a:srgbClr val="FFFFFF"/>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fontAlgn="base"/>
            <a:fld id="{9A0DB2DC-4C9A-4742-B13C-FB6460FD3503}" type="slidenum">
              <a:rPr lang="en-US" strike="noStrike" noProof="1">
                <a:latin typeface="Calibri" panose="020F0502020204030204" pitchFamily="34" charset="0"/>
                <a:ea typeface="+mn-ea"/>
                <a:cs typeface="+mn-cs"/>
              </a:rPr>
            </a:fld>
            <a:endParaRPr lang="en-US" strike="noStrike" noProof="1">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11"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pPr fontAlgn="auto"/>
            <a:r>
              <a:rPr lang="en-US" strike="noStrike" noProof="1"/>
              <a:t>Click to edit Master title style</a:t>
            </a:r>
            <a:endParaRPr lang="en-US" strike="noStrike" noProof="1"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fontAlgn="auto"/>
            <a:r>
              <a:rPr lang="en-US" strike="noStrike" noProof="1"/>
              <a:t>Click to edit Master text styles</a:t>
            </a:r>
            <a:endParaRPr lang="en-US" strike="noStrike" noProof="1"/>
          </a:p>
          <a:p>
            <a:pPr lvl="1" fontAlgn="auto"/>
            <a:r>
              <a:rPr lang="en-US" strike="noStrike" noProof="1"/>
              <a:t>Second level</a:t>
            </a:r>
            <a:endParaRPr lang="en-US" strike="noStrike" noProof="1"/>
          </a:p>
          <a:p>
            <a:pPr lvl="2" fontAlgn="auto"/>
            <a:r>
              <a:rPr lang="en-US" strike="noStrike" noProof="1"/>
              <a:t>Third level</a:t>
            </a:r>
            <a:endParaRPr lang="en-US" strike="noStrike" noProof="1"/>
          </a:p>
          <a:p>
            <a:pPr lvl="3" fontAlgn="auto"/>
            <a:r>
              <a:rPr lang="en-US" strike="noStrike" noProof="1"/>
              <a:t>Fourth level</a:t>
            </a:r>
            <a:endParaRPr lang="en-US" strike="noStrike" noProof="1"/>
          </a:p>
          <a:p>
            <a:pPr lvl="4" fontAlgn="auto"/>
            <a:r>
              <a:rPr lang="en-US" strike="noStrike" noProof="1"/>
              <a:t>Fifth level</a:t>
            </a:r>
            <a:endParaRPr lang="en-US" strike="noStrike" noProof="1" dirty="0"/>
          </a:p>
        </p:txBody>
      </p:sp>
      <p:sp>
        <p:nvSpPr>
          <p:cNvPr id="13"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defRPr/>
            </a:pPr>
            <a:fld id="{B61BEF0D-F0BB-DE4B-95CE-6DB70DBA9567}" type="datetimeFigureOut">
              <a:rPr kumimoji="0" lang="en-US" sz="900" b="0" i="0" u="none" strike="noStrike" kern="1200" cap="none" spc="0" normalizeH="0" baseline="0" noProof="0" smtClean="0">
                <a:ln>
                  <a:noFill/>
                </a:ln>
                <a:solidFill>
                  <a:srgbClr val="FFFFFF"/>
                </a:solidFill>
                <a:effectLst/>
                <a:uLnTx/>
                <a:uFillTx/>
                <a:latin typeface="+mn-lt"/>
                <a:ea typeface="+mn-ea"/>
                <a:cs typeface="+mn-cs"/>
              </a:rPr>
            </a:fld>
            <a:endParaRPr kumimoji="0" lang="en-US" sz="900" b="0" i="0" u="none" strike="noStrike" kern="1200" cap="none" spc="0" normalizeH="0" baseline="0" noProof="0" dirty="0" smtClean="0">
              <a:ln>
                <a:noFill/>
              </a:ln>
              <a:solidFill>
                <a:srgbClr val="FFFFFF"/>
              </a:solidFill>
              <a:effectLst/>
              <a:uLnTx/>
              <a:uFillTx/>
              <a:latin typeface="+mn-lt"/>
              <a:ea typeface="+mn-ea"/>
              <a:cs typeface="+mn-cs"/>
            </a:endParaRPr>
          </a:p>
        </p:txBody>
      </p:sp>
      <p:sp>
        <p:nvSpPr>
          <p:cNvPr id="14"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900" b="0" i="0" u="none" strike="noStrike" kern="1200" cap="all" spc="0" normalizeH="0" baseline="0" noProof="0" dirty="0">
              <a:ln>
                <a:noFill/>
              </a:ln>
              <a:solidFill>
                <a:srgbClr val="FFFFFF"/>
              </a:solidFill>
              <a:effectLst/>
              <a:uLnTx/>
              <a:uFillTx/>
              <a:latin typeface="+mn-lt"/>
              <a:ea typeface="+mn-ea"/>
              <a:cs typeface="+mn-cs"/>
            </a:endParaRPr>
          </a:p>
        </p:txBody>
      </p:sp>
      <p:sp>
        <p:nvSpPr>
          <p:cNvPr id="15" name="Slide Number Placeholder 5"/>
          <p:cNvSpPr>
            <a:spLocks noGrp="1"/>
          </p:cNvSpPr>
          <p:nvPr>
            <p:ph type="sldNum" sz="quarter" idx="4"/>
          </p:nvPr>
        </p:nvSpPr>
        <p:spPr>
          <a:xfrm>
            <a:off x="9901238" y="6459538"/>
            <a:ext cx="1311275" cy="365125"/>
          </a:xfrm>
          <a:prstGeom prst="rect">
            <a:avLst/>
          </a:prstGeom>
        </p:spPr>
        <p:txBody>
          <a:bodyPr vert="horz" lIns="91440" tIns="45720" rIns="91440" bIns="45720" rtlCol="0" anchor="ctr"/>
          <a:p>
            <a:pPr algn="r" fontAlgn="base"/>
            <a:fld id="{9A0DB2DC-4C9A-4742-B13C-FB6460FD3503}" type="slidenum">
              <a:rPr lang="en-US" strike="noStrike" noProof="1">
                <a:latin typeface="Arial" panose="020B0604020202020204" pitchFamily="34" charset="0"/>
                <a:ea typeface="+mn-ea"/>
                <a:cs typeface="+mn-cs"/>
              </a:rPr>
            </a:fld>
            <a:endParaRPr 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a:t>Click to edit Master title style</a:t>
            </a:r>
            <a:endParaRPr lang="en-US" strike="noStrike" noProof="1" dirty="0"/>
          </a:p>
        </p:txBody>
      </p:sp>
      <p:sp>
        <p:nvSpPr>
          <p:cNvPr id="3" name="Content Placeholder 2"/>
          <p:cNvSpPr>
            <a:spLocks noGrp="1"/>
          </p:cNvSpPr>
          <p:nvPr>
            <p:ph idx="1"/>
          </p:nvPr>
        </p:nvSpPr>
        <p:spPr/>
        <p:txBody>
          <a:bodyPr/>
          <a:lstStyle/>
          <a:p>
            <a:pPr lvl="0" fontAlgn="auto"/>
            <a:r>
              <a:rPr lang="en-US" strike="noStrike" noProof="1"/>
              <a:t>Click to edit Master text styles</a:t>
            </a:r>
            <a:endParaRPr lang="en-US" strike="noStrike" noProof="1"/>
          </a:p>
          <a:p>
            <a:pPr lvl="1" fontAlgn="auto"/>
            <a:r>
              <a:rPr lang="en-US" strike="noStrike" noProof="1"/>
              <a:t>Second level</a:t>
            </a:r>
            <a:endParaRPr lang="en-US" strike="noStrike" noProof="1"/>
          </a:p>
          <a:p>
            <a:pPr lvl="2" fontAlgn="auto"/>
            <a:r>
              <a:rPr lang="en-US" strike="noStrike" noProof="1"/>
              <a:t>Third level</a:t>
            </a:r>
            <a:endParaRPr lang="en-US" strike="noStrike" noProof="1"/>
          </a:p>
          <a:p>
            <a:pPr lvl="3" fontAlgn="auto"/>
            <a:r>
              <a:rPr lang="en-US" strike="noStrike" noProof="1"/>
              <a:t>Fourth level</a:t>
            </a:r>
            <a:endParaRPr lang="en-US" strike="noStrike" noProof="1"/>
          </a:p>
          <a:p>
            <a:pPr lvl="4" fontAlgn="auto"/>
            <a:r>
              <a:rPr lang="en-US" strike="noStrike" noProof="1"/>
              <a:t>Fifth level</a:t>
            </a:r>
            <a:endParaRPr lang="en-US" strike="noStrike" noProof="1"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61BEF0D-F0BB-DE4B-95CE-6DB70DBA9567}" type="datetimeFigureOut">
              <a:rPr kumimoji="0" lang="en-US" sz="900" b="0" i="0" u="none" strike="noStrike" kern="1200" cap="none" spc="0" normalizeH="0" baseline="0" noProof="0" smtClean="0">
                <a:ln>
                  <a:noFill/>
                </a:ln>
                <a:solidFill>
                  <a:srgbClr val="FFFFFF"/>
                </a:solidFill>
                <a:effectLst/>
                <a:uLnTx/>
                <a:uFillTx/>
                <a:latin typeface="+mn-lt"/>
                <a:ea typeface="+mn-ea"/>
                <a:cs typeface="+mn-cs"/>
              </a:rPr>
            </a:fld>
            <a:endParaRPr kumimoji="0" lang="en-US" sz="900" b="0" i="0" u="none" strike="noStrike" kern="1200" cap="none" spc="0" normalizeH="0" baseline="0" noProof="0" dirty="0">
              <a:ln>
                <a:noFill/>
              </a:ln>
              <a:solidFill>
                <a:srgbClr val="FFFFFF"/>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900" b="0" i="0" u="none" strike="noStrike" kern="1200" cap="all" spc="0" normalizeH="0" baseline="0" noProof="0" dirty="0">
              <a:ln>
                <a:noFill/>
              </a:ln>
              <a:solidFill>
                <a:srgbClr val="FFFFFF"/>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fontAlgn="base"/>
            <a:fld id="{9A0DB2DC-4C9A-4742-B13C-FB6460FD3503}" type="slidenum">
              <a:rPr lang="en-US" strike="noStrike" noProof="1">
                <a:latin typeface="Calibri" panose="020F0502020204030204" pitchFamily="34" charset="0"/>
                <a:ea typeface="+mn-ea"/>
                <a:cs typeface="+mn-cs"/>
              </a:rPr>
            </a:fld>
            <a:endParaRPr lang="en-US" strike="noStrike" noProof="1">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Pr>
        <a:solidFill>
          <a:schemeClr val="bg1"/>
        </a:solidFill>
        <a:effectLst/>
      </p:bgPr>
    </p:bg>
    <p:spTree>
      <p:nvGrpSpPr>
        <p:cNvPr id="1" name=""/>
        <p:cNvGrpSpPr/>
        <p:nvPr/>
      </p:nvGrpSpPr>
      <p:grpSpPr>
        <a:xfrm>
          <a:off x="0" y="0"/>
          <a:ext cx="0" cy="0"/>
          <a:chOff x="0" y="0"/>
          <a:chExt cx="0" cy="0"/>
        </a:xfrm>
      </p:grpSpPr>
      <p:sp>
        <p:nvSpPr>
          <p:cNvPr id="11"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8"/>
          <p:cNvCxnSpPr/>
          <p:nvPr/>
        </p:nvCxnSpPr>
        <p:spPr>
          <a:xfrm>
            <a:off x="1208088" y="4343400"/>
            <a:ext cx="98758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pPr fontAlgn="auto"/>
            <a:r>
              <a:rPr lang="en-US" strike="noStrike" noProof="1"/>
              <a:t>Click to edit Master title style</a:t>
            </a:r>
            <a:endParaRPr lang="en-US" strike="noStrike" noProof="1"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auto"/>
            <a:r>
              <a:rPr lang="en-US" strike="noStrike" noProof="1"/>
              <a:t>Click to edit Master text styles</a:t>
            </a:r>
            <a:endParaRPr lang="en-US" strike="noStrike" noProof="1"/>
          </a:p>
        </p:txBody>
      </p:sp>
      <p:sp>
        <p:nvSpPr>
          <p:cNvPr id="14"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defRPr/>
            </a:pPr>
            <a:fld id="{B61BEF0D-F0BB-DE4B-95CE-6DB70DBA9567}" type="datetimeFigureOut">
              <a:rPr kumimoji="0" lang="en-US" sz="900" b="0" i="0" u="none" strike="noStrike" kern="1200" cap="none" spc="0" normalizeH="0" baseline="0" noProof="0" smtClean="0">
                <a:ln>
                  <a:noFill/>
                </a:ln>
                <a:solidFill>
                  <a:srgbClr val="FFFFFF"/>
                </a:solidFill>
                <a:effectLst/>
                <a:uLnTx/>
                <a:uFillTx/>
                <a:latin typeface="+mn-lt"/>
                <a:ea typeface="+mn-ea"/>
                <a:cs typeface="+mn-cs"/>
              </a:rPr>
            </a:fld>
            <a:endParaRPr kumimoji="0" lang="en-US" sz="900" b="0" i="0" u="none" strike="noStrike" kern="1200" cap="none" spc="0" normalizeH="0" baseline="0" noProof="0" dirty="0" smtClean="0">
              <a:ln>
                <a:noFill/>
              </a:ln>
              <a:solidFill>
                <a:srgbClr val="FFFFFF"/>
              </a:solidFill>
              <a:effectLst/>
              <a:uLnTx/>
              <a:uFillTx/>
              <a:latin typeface="+mn-lt"/>
              <a:ea typeface="+mn-ea"/>
              <a:cs typeface="+mn-cs"/>
            </a:endParaRPr>
          </a:p>
        </p:txBody>
      </p:sp>
      <p:sp>
        <p:nvSpPr>
          <p:cNvPr id="15"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900" b="0" i="0" u="none" strike="noStrike" kern="1200" cap="all" spc="0" normalizeH="0" baseline="0" noProof="0" dirty="0">
              <a:ln>
                <a:noFill/>
              </a:ln>
              <a:solidFill>
                <a:srgbClr val="FFFFFF"/>
              </a:solidFill>
              <a:effectLst/>
              <a:uLnTx/>
              <a:uFillTx/>
              <a:latin typeface="+mn-lt"/>
              <a:ea typeface="+mn-ea"/>
              <a:cs typeface="+mn-cs"/>
            </a:endParaRPr>
          </a:p>
        </p:txBody>
      </p:sp>
      <p:sp>
        <p:nvSpPr>
          <p:cNvPr id="16" name="Slide Number Placeholder 5"/>
          <p:cNvSpPr>
            <a:spLocks noGrp="1"/>
          </p:cNvSpPr>
          <p:nvPr>
            <p:ph type="sldNum" sz="quarter" idx="4"/>
          </p:nvPr>
        </p:nvSpPr>
        <p:spPr>
          <a:xfrm>
            <a:off x="9901238" y="6459538"/>
            <a:ext cx="1311275" cy="365125"/>
          </a:xfrm>
          <a:prstGeom prst="rect">
            <a:avLst/>
          </a:prstGeom>
        </p:spPr>
        <p:txBody>
          <a:bodyPr vert="horz" lIns="91440" tIns="45720" rIns="91440" bIns="45720" rtlCol="0" anchor="ctr"/>
          <a:p>
            <a:pPr algn="r" fontAlgn="base"/>
            <a:fld id="{9A0DB2DC-4C9A-4742-B13C-FB6460FD3503}" type="slidenum">
              <a:rPr lang="en-US" strike="noStrike" noProof="1">
                <a:latin typeface="Arial" panose="020B0604020202020204" pitchFamily="34" charset="0"/>
                <a:ea typeface="+mn-ea"/>
                <a:cs typeface="+mn-cs"/>
              </a:rPr>
            </a:fld>
            <a:endParaRPr 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pPr fontAlgn="auto"/>
            <a:r>
              <a:rPr lang="en-US" strike="noStrike" noProof="1"/>
              <a:t>Click to edit Master title style</a:t>
            </a:r>
            <a:endParaRPr lang="en-US" strike="noStrike" noProof="1" dirty="0"/>
          </a:p>
        </p:txBody>
      </p:sp>
      <p:sp>
        <p:nvSpPr>
          <p:cNvPr id="3" name="Content Placeholder 2"/>
          <p:cNvSpPr>
            <a:spLocks noGrp="1"/>
          </p:cNvSpPr>
          <p:nvPr>
            <p:ph sz="half" idx="1"/>
          </p:nvPr>
        </p:nvSpPr>
        <p:spPr>
          <a:xfrm>
            <a:off x="1097278" y="1845734"/>
            <a:ext cx="4937760" cy="4023360"/>
          </a:xfrm>
        </p:spPr>
        <p:txBody>
          <a:bodyPr/>
          <a:lstStyle/>
          <a:p>
            <a:pPr lvl="0" fontAlgn="auto"/>
            <a:r>
              <a:rPr lang="en-US" strike="noStrike" noProof="1"/>
              <a:t>Click to edit Master text styles</a:t>
            </a:r>
            <a:endParaRPr lang="en-US" strike="noStrike" noProof="1"/>
          </a:p>
          <a:p>
            <a:pPr lvl="1" fontAlgn="auto"/>
            <a:r>
              <a:rPr lang="en-US" strike="noStrike" noProof="1"/>
              <a:t>Second level</a:t>
            </a:r>
            <a:endParaRPr lang="en-US" strike="noStrike" noProof="1"/>
          </a:p>
          <a:p>
            <a:pPr lvl="2" fontAlgn="auto"/>
            <a:r>
              <a:rPr lang="en-US" strike="noStrike" noProof="1"/>
              <a:t>Third level</a:t>
            </a:r>
            <a:endParaRPr lang="en-US" strike="noStrike" noProof="1"/>
          </a:p>
          <a:p>
            <a:pPr lvl="3" fontAlgn="auto"/>
            <a:r>
              <a:rPr lang="en-US" strike="noStrike" noProof="1"/>
              <a:t>Fourth level</a:t>
            </a:r>
            <a:endParaRPr lang="en-US" strike="noStrike" noProof="1"/>
          </a:p>
          <a:p>
            <a:pPr lvl="4" fontAlgn="auto"/>
            <a:r>
              <a:rPr lang="en-US" strike="noStrike" noProof="1"/>
              <a:t>Fifth level</a:t>
            </a:r>
            <a:endParaRPr lang="en-US" strike="noStrike" noProof="1" dirty="0"/>
          </a:p>
        </p:txBody>
      </p:sp>
      <p:sp>
        <p:nvSpPr>
          <p:cNvPr id="4" name="Content Placeholder 3"/>
          <p:cNvSpPr>
            <a:spLocks noGrp="1"/>
          </p:cNvSpPr>
          <p:nvPr>
            <p:ph sz="half" idx="2"/>
          </p:nvPr>
        </p:nvSpPr>
        <p:spPr>
          <a:xfrm>
            <a:off x="6217920" y="1845735"/>
            <a:ext cx="4937760" cy="4023360"/>
          </a:xfrm>
        </p:spPr>
        <p:txBody>
          <a:bodyPr/>
          <a:lstStyle/>
          <a:p>
            <a:pPr lvl="0" fontAlgn="auto"/>
            <a:r>
              <a:rPr lang="en-US" strike="noStrike" noProof="1"/>
              <a:t>Click to edit Master text styles</a:t>
            </a:r>
            <a:endParaRPr lang="en-US" strike="noStrike" noProof="1"/>
          </a:p>
          <a:p>
            <a:pPr lvl="1" fontAlgn="auto"/>
            <a:r>
              <a:rPr lang="en-US" strike="noStrike" noProof="1"/>
              <a:t>Second level</a:t>
            </a:r>
            <a:endParaRPr lang="en-US" strike="noStrike" noProof="1"/>
          </a:p>
          <a:p>
            <a:pPr lvl="2" fontAlgn="auto"/>
            <a:r>
              <a:rPr lang="en-US" strike="noStrike" noProof="1"/>
              <a:t>Third level</a:t>
            </a:r>
            <a:endParaRPr lang="en-US" strike="noStrike" noProof="1"/>
          </a:p>
          <a:p>
            <a:pPr lvl="3" fontAlgn="auto"/>
            <a:r>
              <a:rPr lang="en-US" strike="noStrike" noProof="1"/>
              <a:t>Fourth level</a:t>
            </a:r>
            <a:endParaRPr lang="en-US" strike="noStrike" noProof="1"/>
          </a:p>
          <a:p>
            <a:pPr lvl="4" fontAlgn="auto"/>
            <a:r>
              <a:rPr lang="en-US" strike="noStrike" noProof="1"/>
              <a:t>Fifth level</a:t>
            </a:r>
            <a:endParaRPr lang="en-US" strike="noStrike" noProof="1" dirty="0"/>
          </a:p>
        </p:txBody>
      </p:sp>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61BEF0D-F0BB-DE4B-95CE-6DB70DBA9567}" type="datetimeFigureOut">
              <a:rPr kumimoji="0" lang="en-US" sz="900" b="0" i="0" u="none" strike="noStrike" kern="1200" cap="none" spc="0" normalizeH="0" baseline="0" noProof="0" smtClean="0">
                <a:ln>
                  <a:noFill/>
                </a:ln>
                <a:solidFill>
                  <a:srgbClr val="FFFFFF"/>
                </a:solidFill>
                <a:effectLst/>
                <a:uLnTx/>
                <a:uFillTx/>
                <a:latin typeface="+mn-lt"/>
                <a:ea typeface="+mn-ea"/>
                <a:cs typeface="+mn-cs"/>
              </a:rPr>
            </a:fld>
            <a:endParaRPr kumimoji="0" lang="en-US" sz="900" b="0" i="0" u="none" strike="noStrike" kern="1200" cap="none" spc="0" normalizeH="0" baseline="0" noProof="0" dirty="0">
              <a:ln>
                <a:noFill/>
              </a:ln>
              <a:solidFill>
                <a:srgbClr val="FFFFFF"/>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900" b="0" i="0" u="none" strike="noStrike" kern="1200" cap="all" spc="0" normalizeH="0" baseline="0" noProof="0" dirty="0">
              <a:ln>
                <a:noFill/>
              </a:ln>
              <a:solidFill>
                <a:srgbClr val="FFFFFF"/>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fontAlgn="base"/>
            <a:fld id="{9A0DB2DC-4C9A-4742-B13C-FB6460FD3503}" type="slidenum">
              <a:rPr lang="en-US" strike="noStrike" noProof="1">
                <a:latin typeface="Calibri" panose="020F0502020204030204" pitchFamily="34" charset="0"/>
                <a:ea typeface="+mn-ea"/>
                <a:cs typeface="+mn-cs"/>
              </a:rPr>
            </a:fld>
            <a:endParaRPr lang="en-US" strike="noStrike" noProof="1">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pPr fontAlgn="auto"/>
            <a:r>
              <a:rPr lang="en-US" strike="noStrike" noProof="1"/>
              <a:t>Click to edit Master title style</a:t>
            </a:r>
            <a:endParaRPr lang="en-US" strike="noStrike" noProof="1"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en-US" strike="noStrike" noProof="1"/>
              <a:t>Click to edit Master text styles</a:t>
            </a:r>
            <a:endParaRPr lang="en-US" strike="noStrike" noProof="1"/>
          </a:p>
        </p:txBody>
      </p:sp>
      <p:sp>
        <p:nvSpPr>
          <p:cNvPr id="4" name="Content Placeholder 3"/>
          <p:cNvSpPr>
            <a:spLocks noGrp="1"/>
          </p:cNvSpPr>
          <p:nvPr>
            <p:ph sz="half" idx="2"/>
          </p:nvPr>
        </p:nvSpPr>
        <p:spPr>
          <a:xfrm>
            <a:off x="1097280" y="2582334"/>
            <a:ext cx="4937760" cy="3378200"/>
          </a:xfrm>
        </p:spPr>
        <p:txBody>
          <a:bodyPr/>
          <a:lstStyle/>
          <a:p>
            <a:pPr lvl="0" fontAlgn="auto"/>
            <a:r>
              <a:rPr lang="en-US" strike="noStrike" noProof="1"/>
              <a:t>Click to edit Master text styles</a:t>
            </a:r>
            <a:endParaRPr lang="en-US" strike="noStrike" noProof="1"/>
          </a:p>
          <a:p>
            <a:pPr lvl="1" fontAlgn="auto"/>
            <a:r>
              <a:rPr lang="en-US" strike="noStrike" noProof="1"/>
              <a:t>Second level</a:t>
            </a:r>
            <a:endParaRPr lang="en-US" strike="noStrike" noProof="1"/>
          </a:p>
          <a:p>
            <a:pPr lvl="2" fontAlgn="auto"/>
            <a:r>
              <a:rPr lang="en-US" strike="noStrike" noProof="1"/>
              <a:t>Third level</a:t>
            </a:r>
            <a:endParaRPr lang="en-US" strike="noStrike" noProof="1"/>
          </a:p>
          <a:p>
            <a:pPr lvl="3" fontAlgn="auto"/>
            <a:r>
              <a:rPr lang="en-US" strike="noStrike" noProof="1"/>
              <a:t>Fourth level</a:t>
            </a:r>
            <a:endParaRPr lang="en-US" strike="noStrike" noProof="1"/>
          </a:p>
          <a:p>
            <a:pPr lvl="4" fontAlgn="auto"/>
            <a:r>
              <a:rPr lang="en-US" strike="noStrike" noProof="1"/>
              <a:t>Fifth level</a:t>
            </a:r>
            <a:endParaRPr lang="en-US" strike="noStrike" noProof="1"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en-US" strike="noStrike" noProof="1"/>
              <a:t>Click to edit Master text styles</a:t>
            </a:r>
            <a:endParaRPr lang="en-US" strike="noStrike" noProof="1"/>
          </a:p>
        </p:txBody>
      </p:sp>
      <p:sp>
        <p:nvSpPr>
          <p:cNvPr id="6" name="Content Placeholder 5"/>
          <p:cNvSpPr>
            <a:spLocks noGrp="1"/>
          </p:cNvSpPr>
          <p:nvPr>
            <p:ph sz="quarter" idx="4"/>
          </p:nvPr>
        </p:nvSpPr>
        <p:spPr>
          <a:xfrm>
            <a:off x="6217920" y="2582334"/>
            <a:ext cx="4937760" cy="3378200"/>
          </a:xfrm>
        </p:spPr>
        <p:txBody>
          <a:bodyPr/>
          <a:lstStyle/>
          <a:p>
            <a:pPr lvl="0" fontAlgn="auto"/>
            <a:r>
              <a:rPr lang="en-US" strike="noStrike" noProof="1"/>
              <a:t>Click to edit Master text styles</a:t>
            </a:r>
            <a:endParaRPr lang="en-US" strike="noStrike" noProof="1"/>
          </a:p>
          <a:p>
            <a:pPr lvl="1" fontAlgn="auto"/>
            <a:r>
              <a:rPr lang="en-US" strike="noStrike" noProof="1"/>
              <a:t>Second level</a:t>
            </a:r>
            <a:endParaRPr lang="en-US" strike="noStrike" noProof="1"/>
          </a:p>
          <a:p>
            <a:pPr lvl="2" fontAlgn="auto"/>
            <a:r>
              <a:rPr lang="en-US" strike="noStrike" noProof="1"/>
              <a:t>Third level</a:t>
            </a:r>
            <a:endParaRPr lang="en-US" strike="noStrike" noProof="1"/>
          </a:p>
          <a:p>
            <a:pPr lvl="3" fontAlgn="auto"/>
            <a:r>
              <a:rPr lang="en-US" strike="noStrike" noProof="1"/>
              <a:t>Fourth level</a:t>
            </a:r>
            <a:endParaRPr lang="en-US" strike="noStrike" noProof="1"/>
          </a:p>
          <a:p>
            <a:pPr lvl="4" fontAlgn="auto"/>
            <a:r>
              <a:rPr lang="en-US" strike="noStrike" noProof="1"/>
              <a:t>Fifth level</a:t>
            </a:r>
            <a:endParaRPr lang="en-US" strike="noStrike" noProof="1" dirty="0"/>
          </a:p>
        </p:txBody>
      </p:sp>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61BEF0D-F0BB-DE4B-95CE-6DB70DBA9567}" type="datetimeFigureOut">
              <a:rPr kumimoji="0" lang="en-US" sz="900" b="0" i="0" u="none" strike="noStrike" kern="1200" cap="none" spc="0" normalizeH="0" baseline="0" noProof="0" smtClean="0">
                <a:ln>
                  <a:noFill/>
                </a:ln>
                <a:solidFill>
                  <a:srgbClr val="FFFFFF"/>
                </a:solidFill>
                <a:effectLst/>
                <a:uLnTx/>
                <a:uFillTx/>
                <a:latin typeface="+mn-lt"/>
                <a:ea typeface="+mn-ea"/>
                <a:cs typeface="+mn-cs"/>
              </a:rPr>
            </a:fld>
            <a:endParaRPr kumimoji="0" lang="en-US" sz="900" b="0" i="0" u="none" strike="noStrike" kern="1200" cap="none" spc="0" normalizeH="0" baseline="0" noProof="0" dirty="0">
              <a:ln>
                <a:noFill/>
              </a:ln>
              <a:solidFill>
                <a:srgbClr val="FFFFFF"/>
              </a:solidFill>
              <a:effectLst/>
              <a:uLnTx/>
              <a:uFillTx/>
              <a:latin typeface="+mn-lt"/>
              <a:ea typeface="+mn-ea"/>
              <a:cs typeface="+mn-cs"/>
            </a:endParaRPr>
          </a:p>
        </p:txBody>
      </p:sp>
      <p:sp>
        <p:nvSpPr>
          <p:cNvPr id="7" name="Footer Placeholder 6"/>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900" b="0" i="0" u="none" strike="noStrike" kern="1200" cap="all" spc="0" normalizeH="0" baseline="0" noProof="0" dirty="0">
              <a:ln>
                <a:noFill/>
              </a:ln>
              <a:solidFill>
                <a:srgbClr val="FFFFFF"/>
              </a:solidFill>
              <a:effectLst/>
              <a:uLnTx/>
              <a:uFillTx/>
              <a:latin typeface="+mn-lt"/>
              <a:ea typeface="+mn-ea"/>
              <a:cs typeface="+mn-cs"/>
            </a:endParaRPr>
          </a:p>
        </p:txBody>
      </p:sp>
      <p:sp>
        <p:nvSpPr>
          <p:cNvPr id="8" name="Slide Number Placeholder 7"/>
          <p:cNvSpPr>
            <a:spLocks noGrp="1"/>
          </p:cNvSpPr>
          <p:nvPr>
            <p:ph type="sldNum" sz="quarter" idx="12"/>
          </p:nvPr>
        </p:nvSpPr>
        <p:spPr/>
        <p:txBody>
          <a:bodyPr/>
          <a:p>
            <a:pPr lvl="0" fontAlgn="base"/>
            <a:fld id="{9A0DB2DC-4C9A-4742-B13C-FB6460FD3503}" type="slidenum">
              <a:rPr lang="en-US" strike="noStrike" noProof="1">
                <a:latin typeface="Calibri" panose="020F0502020204030204" pitchFamily="34" charset="0"/>
                <a:ea typeface="+mn-ea"/>
                <a:cs typeface="+mn-cs"/>
              </a:rPr>
            </a:fld>
            <a:endParaRPr lang="en-US" strike="noStrike" noProof="1">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a:t>Click to edit Master title style</a:t>
            </a:r>
            <a:endParaRPr lang="en-US" strike="noStrike" noProof="1" dirty="0"/>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61BEF0D-F0BB-DE4B-95CE-6DB70DBA9567}" type="datetimeFigureOut">
              <a:rPr kumimoji="0" lang="en-US" sz="900" b="0" i="0" u="none" strike="noStrike" kern="1200" cap="none" spc="0" normalizeH="0" baseline="0" noProof="0" smtClean="0">
                <a:ln>
                  <a:noFill/>
                </a:ln>
                <a:solidFill>
                  <a:srgbClr val="FFFFFF"/>
                </a:solidFill>
                <a:effectLst/>
                <a:uLnTx/>
                <a:uFillTx/>
                <a:latin typeface="+mn-lt"/>
                <a:ea typeface="+mn-ea"/>
                <a:cs typeface="+mn-cs"/>
              </a:rPr>
            </a:fld>
            <a:endParaRPr kumimoji="0" lang="en-US" sz="900" b="0" i="0" u="none" strike="noStrike" kern="1200" cap="none" spc="0" normalizeH="0" baseline="0" noProof="0" dirty="0">
              <a:ln>
                <a:noFill/>
              </a:ln>
              <a:solidFill>
                <a:srgbClr val="FFFFFF"/>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900" b="0" i="0" u="none" strike="noStrike" kern="1200" cap="all" spc="0" normalizeH="0" baseline="0" noProof="0" dirty="0">
              <a:ln>
                <a:noFill/>
              </a:ln>
              <a:solidFill>
                <a:srgbClr val="FFFFFF"/>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fontAlgn="base"/>
            <a:fld id="{9A0DB2DC-4C9A-4742-B13C-FB6460FD3503}" type="slidenum">
              <a:rPr lang="en-US" strike="noStrike" noProof="1">
                <a:latin typeface="Calibri" panose="020F0502020204030204" pitchFamily="34" charset="0"/>
                <a:ea typeface="+mn-ea"/>
                <a:cs typeface="+mn-cs"/>
              </a:rPr>
            </a:fld>
            <a:endParaRPr lang="en-US" strike="noStrike" noProof="1">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11"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5"/>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Date Placeholder 6"/>
          <p:cNvSpPr>
            <a:spLocks noGrp="1"/>
          </p:cNvSpPr>
          <p:nvPr>
            <p:ph type="dt" sz="half" idx="2"/>
          </p:nvPr>
        </p:nvSpPr>
        <p:spPr>
          <a:xfrm>
            <a:off x="1096963" y="6459538"/>
            <a:ext cx="2473325"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defRPr/>
            </a:pPr>
            <a:fld id="{B61BEF0D-F0BB-DE4B-95CE-6DB70DBA9567}" type="datetimeFigureOut">
              <a:rPr kumimoji="0" lang="en-US" sz="900" b="0" i="0" u="none" strike="noStrike" kern="1200" cap="none" spc="0" normalizeH="0" baseline="0" noProof="0" smtClean="0">
                <a:ln>
                  <a:noFill/>
                </a:ln>
                <a:solidFill>
                  <a:srgbClr val="FFFFFF"/>
                </a:solidFill>
                <a:effectLst/>
                <a:uLnTx/>
                <a:uFillTx/>
                <a:latin typeface="+mn-lt"/>
                <a:ea typeface="+mn-ea"/>
                <a:cs typeface="+mn-cs"/>
              </a:rPr>
            </a:fld>
            <a:endParaRPr kumimoji="0" lang="en-US" sz="900" b="0" i="0" u="none" strike="noStrike" kern="1200" cap="none" spc="0" normalizeH="0" baseline="0" noProof="0" dirty="0" smtClean="0">
              <a:ln>
                <a:noFill/>
              </a:ln>
              <a:solidFill>
                <a:srgbClr val="FFFFFF"/>
              </a:solidFill>
              <a:effectLst/>
              <a:uLnTx/>
              <a:uFillTx/>
              <a:latin typeface="+mn-lt"/>
              <a:ea typeface="+mn-ea"/>
              <a:cs typeface="+mn-cs"/>
            </a:endParaRPr>
          </a:p>
        </p:txBody>
      </p:sp>
      <p:sp>
        <p:nvSpPr>
          <p:cNvPr id="14" name="Footer Placeholder 7"/>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defRPr>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900" b="0" i="0" u="none" strike="noStrike" kern="1200" cap="all" spc="0" normalizeH="0" baseline="0" noProof="0" dirty="0">
              <a:ln>
                <a:noFill/>
              </a:ln>
              <a:solidFill>
                <a:srgbClr val="FFFFFF"/>
              </a:solidFill>
              <a:effectLst/>
              <a:uLnTx/>
              <a:uFillTx/>
              <a:latin typeface="+mn-lt"/>
              <a:ea typeface="+mn-ea"/>
              <a:cs typeface="+mn-cs"/>
            </a:endParaRPr>
          </a:p>
        </p:txBody>
      </p:sp>
      <p:sp>
        <p:nvSpPr>
          <p:cNvPr id="15" name="Slide Number Placeholder 8"/>
          <p:cNvSpPr>
            <a:spLocks noGrp="1"/>
          </p:cNvSpPr>
          <p:nvPr>
            <p:ph type="sldNum" sz="quarter" idx="4"/>
          </p:nvPr>
        </p:nvSpPr>
        <p:spPr>
          <a:xfrm>
            <a:off x="9901238" y="6459538"/>
            <a:ext cx="1311275" cy="365125"/>
          </a:xfrm>
          <a:prstGeom prst="rect">
            <a:avLst/>
          </a:prstGeom>
        </p:spPr>
        <p:txBody>
          <a:bodyPr vert="horz" lIns="91440" tIns="45720" rIns="91440" bIns="45720" rtlCol="0" anchor="ctr"/>
          <a:p>
            <a:pPr algn="r" fontAlgn="base"/>
            <a:fld id="{9A0DB2DC-4C9A-4742-B13C-FB6460FD3503}" type="slidenum">
              <a:rPr lang="en-US" strike="noStrike" noProof="1">
                <a:latin typeface="Arial" panose="020B0604020202020204" pitchFamily="34" charset="0"/>
                <a:ea typeface="+mn-ea"/>
                <a:cs typeface="+mn-cs"/>
              </a:rPr>
            </a:fld>
            <a:endParaRPr 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11" name="Rectangle 7"/>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8"/>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pPr fontAlgn="auto"/>
            <a:r>
              <a:rPr lang="en-US" strike="noStrike" noProof="1"/>
              <a:t>Click to edit Master title style</a:t>
            </a:r>
            <a:endParaRPr lang="en-US" strike="noStrike" noProof="1" dirty="0"/>
          </a:p>
        </p:txBody>
      </p:sp>
      <p:sp>
        <p:nvSpPr>
          <p:cNvPr id="3" name="Content Placeholder 2"/>
          <p:cNvSpPr>
            <a:spLocks noGrp="1"/>
          </p:cNvSpPr>
          <p:nvPr>
            <p:ph idx="1"/>
          </p:nvPr>
        </p:nvSpPr>
        <p:spPr>
          <a:xfrm>
            <a:off x="4800600" y="731520"/>
            <a:ext cx="6492240" cy="5257800"/>
          </a:xfrm>
        </p:spPr>
        <p:txBody>
          <a:bodyPr/>
          <a:lstStyle/>
          <a:p>
            <a:pPr lvl="0" fontAlgn="auto"/>
            <a:r>
              <a:rPr lang="en-US" strike="noStrike" noProof="1"/>
              <a:t>Click to edit Master text styles</a:t>
            </a:r>
            <a:endParaRPr lang="en-US" strike="noStrike" noProof="1"/>
          </a:p>
          <a:p>
            <a:pPr lvl="1" fontAlgn="auto"/>
            <a:r>
              <a:rPr lang="en-US" strike="noStrike" noProof="1"/>
              <a:t>Second level</a:t>
            </a:r>
            <a:endParaRPr lang="en-US" strike="noStrike" noProof="1"/>
          </a:p>
          <a:p>
            <a:pPr lvl="2" fontAlgn="auto"/>
            <a:r>
              <a:rPr lang="en-US" strike="noStrike" noProof="1"/>
              <a:t>Third level</a:t>
            </a:r>
            <a:endParaRPr lang="en-US" strike="noStrike" noProof="1"/>
          </a:p>
          <a:p>
            <a:pPr lvl="3" fontAlgn="auto"/>
            <a:r>
              <a:rPr lang="en-US" strike="noStrike" noProof="1"/>
              <a:t>Fourth level</a:t>
            </a:r>
            <a:endParaRPr lang="en-US" strike="noStrike" noProof="1"/>
          </a:p>
          <a:p>
            <a:pPr lvl="4" fontAlgn="auto"/>
            <a:r>
              <a:rPr lang="en-US" strike="noStrike" noProof="1"/>
              <a:t>Fifth level</a:t>
            </a:r>
            <a:endParaRPr lang="en-US" strike="noStrike" noProof="1"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en-US" strike="noStrike" noProof="1"/>
              <a:t>Click to edit Master text styles</a:t>
            </a:r>
            <a:endParaRPr lang="en-US" strike="noStrike" noProof="1"/>
          </a:p>
        </p:txBody>
      </p:sp>
      <p:sp>
        <p:nvSpPr>
          <p:cNvPr id="13" name="Date Placeholder 4"/>
          <p:cNvSpPr>
            <a:spLocks noGrp="1"/>
          </p:cNvSpPr>
          <p:nvPr>
            <p:ph type="dt" sz="half" idx="12"/>
          </p:nvPr>
        </p:nvSpPr>
        <p:spPr>
          <a:xfrm>
            <a:off x="465138" y="6459538"/>
            <a:ext cx="2619375" cy="365125"/>
          </a:xfrm>
          <a:prstGeom prst="rect">
            <a:avLst/>
          </a:prstGeom>
        </p:spPr>
        <p:txBody>
          <a:bodyPr vert="horz" lIns="91440" tIns="45720" rIns="91440" bIns="45720" rtlCol="0" anchor="ctr"/>
          <a:lstStyle>
            <a:lvl1pPr algn="l">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B61BEF0D-F0BB-DE4B-95CE-6DB70DBA9567}" type="datetimeFigureOut">
              <a:rPr kumimoji="0" lang="en-US" sz="900" b="0" i="0" u="none" strike="noStrike" kern="1200" cap="none" spc="0" normalizeH="0" baseline="0" noProof="0" smtClean="0">
                <a:ln>
                  <a:noFill/>
                </a:ln>
                <a:solidFill>
                  <a:srgbClr val="FFFFFF"/>
                </a:solidFill>
                <a:effectLst/>
                <a:uLnTx/>
                <a:uFillTx/>
                <a:latin typeface="+mn-lt"/>
                <a:ea typeface="+mn-ea"/>
                <a:cs typeface="+mn-cs"/>
              </a:rPr>
            </a:fld>
            <a:endParaRPr kumimoji="0" lang="en-US" sz="900" b="0" i="0" u="none" strike="noStrike" kern="1200" cap="none" spc="0" normalizeH="0" baseline="0" noProof="0" dirty="0" smtClean="0">
              <a:ln>
                <a:noFill/>
              </a:ln>
              <a:solidFill>
                <a:srgbClr val="FFFFFF"/>
              </a:solidFill>
              <a:effectLst/>
              <a:uLnTx/>
              <a:uFillTx/>
              <a:latin typeface="+mn-lt"/>
              <a:ea typeface="+mn-ea"/>
              <a:cs typeface="+mn-cs"/>
            </a:endParaRPr>
          </a:p>
        </p:txBody>
      </p:sp>
      <p:sp>
        <p:nvSpPr>
          <p:cNvPr id="14" name="Footer Placeholder 5"/>
          <p:cNvSpPr>
            <a:spLocks noGrp="1"/>
          </p:cNvSpPr>
          <p:nvPr>
            <p:ph type="ftr" sz="quarter" idx="3"/>
          </p:nvPr>
        </p:nvSpPr>
        <p:spPr>
          <a:xfrm>
            <a:off x="4800600" y="6459538"/>
            <a:ext cx="4648200" cy="365125"/>
          </a:xfrm>
          <a:prstGeom prst="rect">
            <a:avLst/>
          </a:prstGeom>
        </p:spPr>
        <p:txBody>
          <a:bodyPr vert="horz" lIns="91440" tIns="45720" rIns="91440" bIns="45720" rtlCol="0" anchor="ctr"/>
          <a:lstStyle>
            <a:lvl1pPr algn="l">
              <a:defRPr>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900" b="0" i="0" u="none" strike="noStrike" kern="1200" cap="all" spc="0" normalizeH="0" baseline="0" noProof="0" dirty="0">
              <a:ln>
                <a:noFill/>
              </a:ln>
              <a:solidFill>
                <a:schemeClr val="tx2"/>
              </a:solidFill>
              <a:effectLst/>
              <a:uLnTx/>
              <a:uFillTx/>
              <a:latin typeface="+mn-lt"/>
              <a:ea typeface="+mn-ea"/>
              <a:cs typeface="+mn-cs"/>
            </a:endParaRPr>
          </a:p>
        </p:txBody>
      </p:sp>
      <p:sp>
        <p:nvSpPr>
          <p:cNvPr id="15" name="Slide Number Placeholder 6"/>
          <p:cNvSpPr>
            <a:spLocks noGrp="1"/>
          </p:cNvSpPr>
          <p:nvPr>
            <p:ph type="sldNum" sz="quarter" idx="4"/>
          </p:nvPr>
        </p:nvSpPr>
        <p:spPr>
          <a:xfrm>
            <a:off x="9901238" y="6459538"/>
            <a:ext cx="1311275" cy="365125"/>
          </a:xfrm>
          <a:prstGeom prst="rect">
            <a:avLst/>
          </a:prstGeom>
        </p:spPr>
        <p:txBody>
          <a:bodyPr vert="horz" lIns="91440" tIns="45720" rIns="91440" bIns="45720" rtlCol="0" anchor="ctr"/>
          <a:p>
            <a:pPr algn="r" fontAlgn="base"/>
            <a:fld id="{9A0DB2DC-4C9A-4742-B13C-FB6460FD3503}" type="slidenum">
              <a:rPr lang="en-US" strike="noStrike" noProof="1">
                <a:solidFill>
                  <a:schemeClr val="tx2"/>
                </a:solidFill>
                <a:latin typeface="Arial" panose="020B0604020202020204" pitchFamily="34" charset="0"/>
                <a:ea typeface="+mn-ea"/>
                <a:cs typeface="+mn-cs"/>
              </a:rPr>
            </a:fld>
            <a:endParaRPr lang="en-US" strike="noStrike" noProof="1">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11"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8"/>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pPr fontAlgn="auto"/>
            <a:r>
              <a:rPr lang="en-US" strike="noStrike" noProof="1"/>
              <a:t>Click to edit Master title style</a:t>
            </a:r>
            <a:endParaRPr lang="en-US" strike="noStrike" noProof="1"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vert="horz" lIns="457200" tIns="457200" rIns="0" bIns="45720" rtlCol="0" anchor="t">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None/>
              <a:defRPr/>
            </a:pPr>
            <a:r>
              <a:rPr kumimoji="0" lang="en-US" sz="3200" b="0" i="0" u="none" strike="noStrike" kern="1200" cap="none" spc="0" normalizeH="0" baseline="0" noProof="0">
                <a:ln>
                  <a:noFill/>
                </a:ln>
                <a:solidFill>
                  <a:schemeClr val="tx1">
                    <a:lumMod val="75000"/>
                    <a:lumOff val="25000"/>
                  </a:schemeClr>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en-US" strike="noStrike" noProof="1"/>
              <a:t>Click to edit Master text styles</a:t>
            </a:r>
            <a:endParaRPr lang="en-US" strike="noStrike" noProof="1"/>
          </a:p>
        </p:txBody>
      </p:sp>
      <p:sp>
        <p:nvSpPr>
          <p:cNvPr id="13" name="Date Placeholder 4"/>
          <p:cNvSpPr>
            <a:spLocks noGrp="1"/>
          </p:cNvSpPr>
          <p:nvPr>
            <p:ph type="dt" sz="half" idx="12"/>
          </p:nvPr>
        </p:nvSpPr>
        <p:spPr>
          <a:xfrm>
            <a:off x="1096963" y="6459538"/>
            <a:ext cx="2473325"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defRPr/>
            </a:pPr>
            <a:fld id="{B61BEF0D-F0BB-DE4B-95CE-6DB70DBA9567}" type="datetimeFigureOut">
              <a:rPr kumimoji="0" lang="en-US" sz="900" b="0" i="0" u="none" strike="noStrike" kern="1200" cap="none" spc="0" normalizeH="0" baseline="0" noProof="0" smtClean="0">
                <a:ln>
                  <a:noFill/>
                </a:ln>
                <a:solidFill>
                  <a:srgbClr val="FFFFFF"/>
                </a:solidFill>
                <a:effectLst/>
                <a:uLnTx/>
                <a:uFillTx/>
                <a:latin typeface="+mn-lt"/>
                <a:ea typeface="+mn-ea"/>
                <a:cs typeface="+mn-cs"/>
              </a:rPr>
            </a:fld>
            <a:endParaRPr kumimoji="0" lang="en-US" sz="900" b="0" i="0" u="none" strike="noStrike" kern="1200" cap="none" spc="0" normalizeH="0" baseline="0" noProof="0" dirty="0" smtClean="0">
              <a:ln>
                <a:noFill/>
              </a:ln>
              <a:solidFill>
                <a:srgbClr val="FFFFFF"/>
              </a:solidFill>
              <a:effectLst/>
              <a:uLnTx/>
              <a:uFillTx/>
              <a:latin typeface="+mn-lt"/>
              <a:ea typeface="+mn-ea"/>
              <a:cs typeface="+mn-cs"/>
            </a:endParaRPr>
          </a:p>
        </p:txBody>
      </p:sp>
      <p:sp>
        <p:nvSpPr>
          <p:cNvPr id="14" name="Footer Placeholder 5"/>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900" b="0" i="0" u="none" strike="noStrike" kern="1200" cap="all" spc="0" normalizeH="0" baseline="0" noProof="0" dirty="0">
              <a:ln>
                <a:noFill/>
              </a:ln>
              <a:solidFill>
                <a:srgbClr val="FFFFFF"/>
              </a:solidFill>
              <a:effectLst/>
              <a:uLnTx/>
              <a:uFillTx/>
              <a:latin typeface="+mn-lt"/>
              <a:ea typeface="+mn-ea"/>
              <a:cs typeface="+mn-cs"/>
            </a:endParaRPr>
          </a:p>
        </p:txBody>
      </p:sp>
      <p:sp>
        <p:nvSpPr>
          <p:cNvPr id="15" name="Slide Number Placeholder 6"/>
          <p:cNvSpPr>
            <a:spLocks noGrp="1"/>
          </p:cNvSpPr>
          <p:nvPr>
            <p:ph type="sldNum" sz="quarter" idx="4"/>
          </p:nvPr>
        </p:nvSpPr>
        <p:spPr>
          <a:xfrm>
            <a:off x="9901238" y="6459538"/>
            <a:ext cx="1311275" cy="365125"/>
          </a:xfrm>
          <a:prstGeom prst="rect">
            <a:avLst/>
          </a:prstGeom>
        </p:spPr>
        <p:txBody>
          <a:bodyPr vert="horz" lIns="91440" tIns="45720" rIns="91440" bIns="45720" rtlCol="0" anchor="ctr"/>
          <a:p>
            <a:pPr algn="r" fontAlgn="base"/>
            <a:fld id="{9A0DB2DC-4C9A-4742-B13C-FB6460FD3503}" type="slidenum">
              <a:rPr lang="en-US" strike="noStrike" noProof="1">
                <a:latin typeface="Arial" panose="020B0604020202020204" pitchFamily="34" charset="0"/>
                <a:ea typeface="+mn-ea"/>
                <a:cs typeface="+mn-cs"/>
              </a:rPr>
            </a:fld>
            <a:endParaRPr 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Title Placeholder 1"/>
          <p:cNvSpPr>
            <a:spLocks noGrp="1"/>
          </p:cNvSpPr>
          <p:nvPr>
            <p:ph type="title"/>
          </p:nvPr>
        </p:nvSpPr>
        <p:spPr>
          <a:xfrm>
            <a:off x="1096963" y="287338"/>
            <a:ext cx="10058400" cy="1449387"/>
          </a:xfrm>
          <a:prstGeom prst="rect">
            <a:avLst/>
          </a:prstGeom>
          <a:noFill/>
          <a:ln w="9525">
            <a:noFill/>
          </a:ln>
        </p:spPr>
        <p:txBody>
          <a:bodyPr vert="horz" lIns="91440" tIns="45720" rIns="91440" bIns="45720" anchor="b" anchorCtr="0"/>
          <a:p>
            <a:pPr lvl="0"/>
            <a:r>
              <a:rPr lang="en-US" altLang="zh-CN"/>
              <a:t>Click to edit Master title style</a:t>
            </a:r>
            <a:endParaRPr lang="en-US" altLang="zh-CN" dirty="0"/>
          </a:p>
        </p:txBody>
      </p:sp>
      <p:sp>
        <p:nvSpPr>
          <p:cNvPr id="1027" name="Text Placeholder 2"/>
          <p:cNvSpPr>
            <a:spLocks noGrp="1"/>
          </p:cNvSpPr>
          <p:nvPr>
            <p:ph type="body"/>
          </p:nvPr>
        </p:nvSpPr>
        <p:spPr>
          <a:xfrm>
            <a:off x="1096963" y="1846263"/>
            <a:ext cx="10058400" cy="4022725"/>
          </a:xfrm>
          <a:prstGeom prst="rect">
            <a:avLst/>
          </a:prstGeom>
          <a:noFill/>
          <a:ln w="9525">
            <a:noFill/>
          </a:ln>
        </p:spPr>
        <p:txBody>
          <a:bodyPr lIns="0" rIns="0" anchor="t" anchorCtr="0"/>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4"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a:defRPr sz="900">
                <a:solidFill>
                  <a:srgbClr val="FFFFFF"/>
                </a:solidFill>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B61BEF0D-F0BB-DE4B-95CE-6DB70DBA9567}" type="datetimeFigureOut">
              <a:rPr kumimoji="0" lang="en-US" sz="900" b="0" i="0" u="none" strike="noStrike" kern="1200" cap="none" spc="0" normalizeH="0" baseline="0" noProof="0" smtClean="0">
                <a:ln>
                  <a:noFill/>
                </a:ln>
                <a:solidFill>
                  <a:srgbClr val="FFFFFF"/>
                </a:solidFill>
                <a:effectLst/>
                <a:uLnTx/>
                <a:uFillTx/>
                <a:latin typeface="+mn-lt"/>
                <a:ea typeface="+mn-ea"/>
                <a:cs typeface="+mn-cs"/>
              </a:rPr>
            </a:fld>
            <a:endParaRPr kumimoji="0" lang="en-US" sz="900" b="0" i="0" u="none" strike="noStrike" kern="1200" cap="none" spc="0" normalizeH="0" baseline="0" noProof="0" dirty="0">
              <a:ln>
                <a:noFill/>
              </a:ln>
              <a:solidFill>
                <a:srgbClr val="FFFFFF"/>
              </a:solidFill>
              <a:effectLst/>
              <a:uLnTx/>
              <a:uFillTx/>
              <a:latin typeface="+mn-lt"/>
              <a:ea typeface="+mn-ea"/>
              <a:cs typeface="+mn-cs"/>
            </a:endParaRPr>
          </a:p>
        </p:txBody>
      </p:sp>
      <p:sp>
        <p:nvSpPr>
          <p:cNvPr id="5"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a:defRPr sz="900" cap="all" baseline="0">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900" b="0" i="0" u="none" strike="noStrike" kern="1200" cap="all" spc="0" normalizeH="0" baseline="0" noProof="0" dirty="0">
              <a:ln>
                <a:noFill/>
              </a:ln>
              <a:solidFill>
                <a:srgbClr val="FFFFFF"/>
              </a:solidFill>
              <a:effectLst/>
              <a:uLnTx/>
              <a:uFillTx/>
              <a:latin typeface="+mn-lt"/>
              <a:ea typeface="+mn-ea"/>
              <a:cs typeface="+mn-cs"/>
            </a:endParaRPr>
          </a:p>
        </p:txBody>
      </p:sp>
      <p:sp>
        <p:nvSpPr>
          <p:cNvPr id="6" name="Slide Number Placeholder 5"/>
          <p:cNvSpPr>
            <a:spLocks noGrp="1"/>
          </p:cNvSpPr>
          <p:nvPr>
            <p:ph type="sldNum" sz="quarter" idx="4"/>
          </p:nvPr>
        </p:nvSpPr>
        <p:spPr>
          <a:xfrm>
            <a:off x="9901238" y="6459538"/>
            <a:ext cx="1311275" cy="365125"/>
          </a:xfrm>
          <a:prstGeom prst="rect">
            <a:avLst/>
          </a:prstGeom>
        </p:spPr>
        <p:txBody>
          <a:bodyPr vert="horz" lIns="91440" tIns="45720" rIns="91440" bIns="45720" rtlCol="0" anchor="ctr"/>
          <a:lstStyle>
            <a:lvl1pPr algn="r">
              <a:defRPr sz="1000">
                <a:solidFill>
                  <a:srgbClr val="FFFFFF"/>
                </a:solidFill>
              </a:defRPr>
            </a:lvl1pPr>
          </a:lstStyle>
          <a:p>
            <a:pPr lvl="0" fontAlgn="base"/>
            <a:fld id="{9A0DB2DC-4C9A-4742-B13C-FB6460FD3503}" type="slidenum">
              <a:rPr lang="en-US" strike="noStrike" noProof="1">
                <a:latin typeface="Calibri" panose="020F0502020204030204" pitchFamily="34" charset="0"/>
                <a:ea typeface="+mn-ea"/>
                <a:cs typeface="+mn-cs"/>
              </a:rPr>
            </a:fld>
            <a:endParaRPr lang="en-US" strike="noStrike" noProof="1">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194" name="Rectangles 22543"/>
          <p:cNvSpPr/>
          <p:nvPr/>
        </p:nvSpPr>
        <p:spPr>
          <a:xfrm>
            <a:off x="1679575" y="422275"/>
            <a:ext cx="9590088" cy="1219200"/>
          </a:xfrm>
          <a:prstGeom prst="rect">
            <a:avLst/>
          </a:prstGeom>
          <a:noFill/>
          <a:ln w="9525">
            <a:noFill/>
          </a:ln>
        </p:spPr>
        <p:txBody>
          <a:bodyPr anchor="t" anchorCtr="0">
            <a:spAutoFit/>
          </a:bodyPr>
          <a:p>
            <a:pPr algn="ctr" defTabSz="914400"/>
            <a:r>
              <a:rPr lang="en-US" altLang="zh-CN" sz="3700" b="1">
                <a:solidFill>
                  <a:srgbClr val="0000FF"/>
                </a:solidFill>
                <a:latin typeface="Arial" panose="020B0604020202020204" pitchFamily="34" charset="0"/>
              </a:rPr>
              <a:t>BÀI 3: TÍCH CỰC THAM GIA CÁC </a:t>
            </a:r>
            <a:br>
              <a:rPr lang="en-US" altLang="zh-CN" sz="3700" b="1">
                <a:solidFill>
                  <a:srgbClr val="0000FF"/>
                </a:solidFill>
                <a:latin typeface="Arial" panose="020B0604020202020204" pitchFamily="34" charset="0"/>
              </a:rPr>
            </a:br>
            <a:r>
              <a:rPr lang="en-US" altLang="zh-CN" sz="3700" b="1">
                <a:solidFill>
                  <a:srgbClr val="0000FF"/>
                </a:solidFill>
                <a:latin typeface="Arial" panose="020B0604020202020204" pitchFamily="34" charset="0"/>
              </a:rPr>
              <a:t>HOẠT ĐỘNG CỘNG ĐỒNG</a:t>
            </a:r>
            <a:endParaRPr lang="en-US" altLang="zh-CN" sz="3700" b="1">
              <a:solidFill>
                <a:srgbClr val="0000FF"/>
              </a:solidFill>
              <a:latin typeface="Arial" panose="020B0604020202020204" pitchFamily="34" charset="0"/>
            </a:endParaRPr>
          </a:p>
        </p:txBody>
      </p:sp>
      <p:pic>
        <p:nvPicPr>
          <p:cNvPr id="8195" name="Picture 22545" descr="Chung sức vì cộng đồng - Báo Thái Bình điện tử"/>
          <p:cNvPicPr>
            <a:picLocks noChangeAspect="1"/>
          </p:cNvPicPr>
          <p:nvPr/>
        </p:nvPicPr>
        <p:blipFill>
          <a:blip r:embed="rId1"/>
          <a:stretch>
            <a:fillRect/>
          </a:stretch>
        </p:blipFill>
        <p:spPr>
          <a:xfrm>
            <a:off x="333375" y="2124075"/>
            <a:ext cx="5429250" cy="4059238"/>
          </a:xfrm>
          <a:prstGeom prst="rect">
            <a:avLst/>
          </a:prstGeom>
          <a:noFill/>
          <a:ln w="9525">
            <a:noFill/>
          </a:ln>
        </p:spPr>
      </p:pic>
      <p:pic>
        <p:nvPicPr>
          <p:cNvPr id="8196" name="Picture 22546" descr="doiraclayqua140324"/>
          <p:cNvPicPr>
            <a:picLocks noChangeAspect="1"/>
          </p:cNvPicPr>
          <p:nvPr/>
        </p:nvPicPr>
        <p:blipFill>
          <a:blip r:embed="rId2"/>
          <a:stretch>
            <a:fillRect/>
          </a:stretch>
        </p:blipFill>
        <p:spPr>
          <a:xfrm>
            <a:off x="5907088" y="2122488"/>
            <a:ext cx="6051550" cy="4035425"/>
          </a:xfrm>
          <a:prstGeom prst="rect">
            <a:avLst/>
          </a:prstGeom>
          <a:noFill/>
          <a:ln w="9525">
            <a:noFill/>
          </a:ln>
        </p:spPr>
      </p:pic>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 name="Rounded Rectangle 10"/>
          <p:cNvSpPr/>
          <p:nvPr/>
        </p:nvSpPr>
        <p:spPr>
          <a:xfrm>
            <a:off x="185738" y="180975"/>
            <a:ext cx="9244013" cy="690563"/>
          </a:xfrm>
          <a:prstGeom prst="roundRect">
            <a:avLst>
              <a:gd name="adj" fmla="val 7753"/>
            </a:avLst>
          </a:prstGeom>
          <a:solidFill>
            <a:schemeClr val="accent4"/>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fontAlgn="base"/>
            <a:endParaRPr lang="ko-KR" altLang="en-US" sz="2700" strike="noStrike" noProof="1" dirty="0">
              <a:solidFill>
                <a:srgbClr val="FFFFFF"/>
              </a:solidFill>
              <a:latin typeface="Arial" panose="020B0604020202020204" pitchFamily="34" charset="0"/>
              <a:ea typeface="Arial Unicode MS" pitchFamily="34" charset="-128"/>
            </a:endParaRPr>
          </a:p>
        </p:txBody>
      </p:sp>
      <p:sp>
        <p:nvSpPr>
          <p:cNvPr id="111622" name="Rectangles 111621"/>
          <p:cNvSpPr/>
          <p:nvPr/>
        </p:nvSpPr>
        <p:spPr>
          <a:xfrm>
            <a:off x="438150" y="287338"/>
            <a:ext cx="8734425" cy="503237"/>
          </a:xfrm>
          <a:prstGeom prst="rect">
            <a:avLst/>
          </a:prstGeom>
          <a:noFill/>
          <a:ln w="9525">
            <a:noFill/>
          </a:ln>
        </p:spPr>
        <p:txBody>
          <a:bodyPr anchor="ctr" anchorCtr="0">
            <a:spAutoFit/>
          </a:bodyPr>
          <a:p>
            <a:r>
              <a:rPr lang="en-US" altLang="zh-CN" sz="2700" b="1">
                <a:solidFill>
                  <a:schemeClr val="bg1"/>
                </a:solidFill>
                <a:latin typeface="Arial" panose="020B0604020202020204" pitchFamily="34" charset="0"/>
              </a:rPr>
              <a:t>2. </a:t>
            </a:r>
            <a:r>
              <a:rPr lang="vi-VN" altLang="x-none" sz="2700" b="1" dirty="0">
                <a:solidFill>
                  <a:schemeClr val="bg1"/>
                </a:solidFill>
                <a:latin typeface="Arial" panose="020B0604020202020204" pitchFamily="34" charset="0"/>
              </a:rPr>
              <a:t>THAM GIA CÁC HOẠT ĐỘNG CỘNG ĐỒNG</a:t>
            </a:r>
            <a:r>
              <a:rPr lang="vi-VN" altLang="x-none" sz="2700" dirty="0">
                <a:solidFill>
                  <a:schemeClr val="bg1"/>
                </a:solidFill>
                <a:latin typeface="Arial" panose="020B0604020202020204" pitchFamily="34" charset="0"/>
              </a:rPr>
              <a:t> </a:t>
            </a:r>
            <a:endParaRPr lang="en-US" altLang="zh-CN" sz="2700">
              <a:solidFill>
                <a:schemeClr val="bg1"/>
              </a:solidFill>
              <a:latin typeface="Arial" panose="020B0604020202020204" pitchFamily="34" charset="0"/>
            </a:endParaRPr>
          </a:p>
        </p:txBody>
      </p:sp>
      <p:pic>
        <p:nvPicPr>
          <p:cNvPr id="111665" name="Picture 111664" descr="dh"/>
          <p:cNvPicPr>
            <a:picLocks noChangeAspect="1"/>
          </p:cNvPicPr>
          <p:nvPr/>
        </p:nvPicPr>
        <p:blipFill>
          <a:blip r:embed="rId1"/>
          <a:stretch>
            <a:fillRect/>
          </a:stretch>
        </p:blipFill>
        <p:spPr>
          <a:xfrm>
            <a:off x="306388" y="915988"/>
            <a:ext cx="11345862" cy="4511675"/>
          </a:xfrm>
          <a:prstGeom prst="rect">
            <a:avLst/>
          </a:prstGeom>
          <a:noFill/>
          <a:ln w="9525">
            <a:noFill/>
          </a:ln>
        </p:spPr>
      </p:pic>
      <p:sp>
        <p:nvSpPr>
          <p:cNvPr id="111668" name="Rectangles 111667"/>
          <p:cNvSpPr/>
          <p:nvPr/>
        </p:nvSpPr>
        <p:spPr>
          <a:xfrm>
            <a:off x="425450" y="5492750"/>
            <a:ext cx="11114088" cy="1127125"/>
          </a:xfrm>
          <a:prstGeom prst="rect">
            <a:avLst/>
          </a:prstGeom>
          <a:solidFill>
            <a:schemeClr val="folHlink"/>
          </a:solidFill>
          <a:ln w="9525">
            <a:noFill/>
          </a:ln>
        </p:spPr>
        <p:txBody>
          <a:bodyPr anchor="ctr" anchorCtr="0">
            <a:spAutoFit/>
          </a:bodyPr>
          <a:p>
            <a:pPr algn="just"/>
            <a:r>
              <a:rPr lang="vi-VN" altLang="x-none" sz="3400" dirty="0">
                <a:solidFill>
                  <a:schemeClr val="bg1"/>
                </a:solidFill>
                <a:latin typeface="Arial" panose="020B0604020202020204" pitchFamily="34" charset="0"/>
              </a:rPr>
              <a:t>Em hãy nhận xét việc làm của các bạn học sinh trong mỗi hình ảnh trên.</a:t>
            </a:r>
            <a:endParaRPr lang="vi-VN" altLang="x-none" sz="3400" dirty="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linds(horizontal)">
                                      <p:cBhvr>
                                        <p:cTn id="7" dur="500"/>
                                        <p:tgtEl>
                                          <p:spTgt spid="5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1622"/>
                                        </p:tgtEl>
                                        <p:attrNameLst>
                                          <p:attrName>style.visibility</p:attrName>
                                        </p:attrNameLst>
                                      </p:cBhvr>
                                      <p:to>
                                        <p:strVal val="visible"/>
                                      </p:to>
                                    </p:set>
                                    <p:animEffect transition="in" filter="blinds(horizontal)">
                                      <p:cBhvr>
                                        <p:cTn id="10" dur="500"/>
                                        <p:tgtEl>
                                          <p:spTgt spid="1116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1665"/>
                                        </p:tgtEl>
                                        <p:attrNameLst>
                                          <p:attrName>style.visibility</p:attrName>
                                        </p:attrNameLst>
                                      </p:cBhvr>
                                      <p:to>
                                        <p:strVal val="visible"/>
                                      </p:to>
                                    </p:set>
                                    <p:animEffect transition="in" filter="blinds(horizontal)">
                                      <p:cBhvr>
                                        <p:cTn id="15" dur="500"/>
                                        <p:tgtEl>
                                          <p:spTgt spid="11166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1668"/>
                                        </p:tgtEl>
                                        <p:attrNameLst>
                                          <p:attrName>style.visibility</p:attrName>
                                        </p:attrNameLst>
                                      </p:cBhvr>
                                      <p:to>
                                        <p:strVal val="visible"/>
                                      </p:to>
                                    </p:set>
                                    <p:animEffect transition="in" filter="blinds(horizontal)">
                                      <p:cBhvr>
                                        <p:cTn id="20" dur="500"/>
                                        <p:tgtEl>
                                          <p:spTgt spid="111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11622" grpId="0"/>
      <p:bldP spid="1116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 name="Rounded Rectangle 10"/>
          <p:cNvSpPr/>
          <p:nvPr/>
        </p:nvSpPr>
        <p:spPr>
          <a:xfrm>
            <a:off x="185738" y="180975"/>
            <a:ext cx="9244013" cy="690563"/>
          </a:xfrm>
          <a:prstGeom prst="roundRect">
            <a:avLst>
              <a:gd name="adj" fmla="val 7753"/>
            </a:avLst>
          </a:prstGeom>
          <a:solidFill>
            <a:schemeClr val="accent4"/>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fontAlgn="base"/>
            <a:endParaRPr lang="ko-KR" altLang="en-US" sz="2700" strike="noStrike" noProof="1" dirty="0">
              <a:solidFill>
                <a:srgbClr val="FFFFFF"/>
              </a:solidFill>
              <a:latin typeface="Arial" panose="020B0604020202020204" pitchFamily="34" charset="0"/>
              <a:ea typeface="Arial Unicode MS" pitchFamily="34" charset="-128"/>
            </a:endParaRPr>
          </a:p>
        </p:txBody>
      </p:sp>
      <p:sp>
        <p:nvSpPr>
          <p:cNvPr id="18434" name="Rectangles 167938"/>
          <p:cNvSpPr/>
          <p:nvPr/>
        </p:nvSpPr>
        <p:spPr>
          <a:xfrm>
            <a:off x="438150" y="287338"/>
            <a:ext cx="8734425" cy="503237"/>
          </a:xfrm>
          <a:prstGeom prst="rect">
            <a:avLst/>
          </a:prstGeom>
          <a:noFill/>
          <a:ln w="9525">
            <a:noFill/>
          </a:ln>
        </p:spPr>
        <p:txBody>
          <a:bodyPr anchor="ctr" anchorCtr="0">
            <a:spAutoFit/>
          </a:bodyPr>
          <a:p>
            <a:r>
              <a:rPr lang="en-US" altLang="zh-CN" sz="2700" b="1">
                <a:solidFill>
                  <a:schemeClr val="bg1"/>
                </a:solidFill>
                <a:latin typeface="Arial" panose="020B0604020202020204" pitchFamily="34" charset="0"/>
              </a:rPr>
              <a:t>2. </a:t>
            </a:r>
            <a:r>
              <a:rPr lang="vi-VN" altLang="x-none" sz="2700" b="1" dirty="0">
                <a:solidFill>
                  <a:schemeClr val="bg1"/>
                </a:solidFill>
                <a:latin typeface="Arial" panose="020B0604020202020204" pitchFamily="34" charset="0"/>
              </a:rPr>
              <a:t>THAM GIA CÁC HOẠT ĐỘNG CỘNG ĐỒNG</a:t>
            </a:r>
            <a:r>
              <a:rPr lang="vi-VN" altLang="x-none" sz="2700" dirty="0">
                <a:solidFill>
                  <a:schemeClr val="bg1"/>
                </a:solidFill>
                <a:latin typeface="Arial" panose="020B0604020202020204" pitchFamily="34" charset="0"/>
              </a:rPr>
              <a:t> </a:t>
            </a:r>
            <a:endParaRPr lang="en-US" altLang="zh-CN" sz="2700">
              <a:solidFill>
                <a:schemeClr val="bg1"/>
              </a:solidFill>
              <a:latin typeface="Arial" panose="020B0604020202020204" pitchFamily="34" charset="0"/>
            </a:endParaRPr>
          </a:p>
        </p:txBody>
      </p:sp>
      <p:pic>
        <p:nvPicPr>
          <p:cNvPr id="18435" name="Picture 167939" descr="dh"/>
          <p:cNvPicPr>
            <a:picLocks noChangeAspect="1"/>
          </p:cNvPicPr>
          <p:nvPr/>
        </p:nvPicPr>
        <p:blipFill>
          <a:blip r:embed="rId1"/>
          <a:stretch>
            <a:fillRect/>
          </a:stretch>
        </p:blipFill>
        <p:spPr>
          <a:xfrm>
            <a:off x="306388" y="915988"/>
            <a:ext cx="11345862" cy="4511675"/>
          </a:xfrm>
          <a:prstGeom prst="rect">
            <a:avLst/>
          </a:prstGeom>
          <a:noFill/>
          <a:ln w="9525">
            <a:noFill/>
          </a:ln>
        </p:spPr>
      </p:pic>
      <p:sp>
        <p:nvSpPr>
          <p:cNvPr id="167941" name="Rectangles 167940"/>
          <p:cNvSpPr/>
          <p:nvPr/>
        </p:nvSpPr>
        <p:spPr>
          <a:xfrm>
            <a:off x="750888" y="5311775"/>
            <a:ext cx="5030787" cy="1374775"/>
          </a:xfrm>
          <a:prstGeom prst="rect">
            <a:avLst/>
          </a:prstGeom>
          <a:solidFill>
            <a:srgbClr val="CCFFCC"/>
          </a:solidFill>
          <a:ln w="9525">
            <a:noFill/>
          </a:ln>
        </p:spPr>
        <p:txBody>
          <a:bodyPr anchor="ctr" anchorCtr="0">
            <a:spAutoFit/>
          </a:bodyPr>
          <a:p>
            <a:pPr algn="just"/>
            <a:r>
              <a:rPr lang="vi-VN" altLang="ko-KR" sz="2100" dirty="0">
                <a:latin typeface="Arial" panose="020B0604020202020204" pitchFamily="34" charset="0"/>
              </a:rPr>
              <a:t>Cả hai bạn nữ trong bức ảnh đã có thái độ tích cực khi tham gia hoạt động: hướng dẫn, hỗ trợ học tập cho các em nhỏ ở làng trẻ em SOS</a:t>
            </a:r>
            <a:endParaRPr lang="vi-VN" altLang="ko-KR" sz="2100" dirty="0">
              <a:latin typeface="Arial" panose="020B0604020202020204" pitchFamily="34" charset="0"/>
            </a:endParaRPr>
          </a:p>
        </p:txBody>
      </p:sp>
      <p:sp>
        <p:nvSpPr>
          <p:cNvPr id="167942" name="Rectangles 167941"/>
          <p:cNvSpPr/>
          <p:nvPr/>
        </p:nvSpPr>
        <p:spPr>
          <a:xfrm>
            <a:off x="6329363" y="5391150"/>
            <a:ext cx="5030787" cy="1187450"/>
          </a:xfrm>
          <a:prstGeom prst="rect">
            <a:avLst/>
          </a:prstGeom>
          <a:solidFill>
            <a:srgbClr val="CCFFCC"/>
          </a:solidFill>
          <a:ln w="9525">
            <a:noFill/>
          </a:ln>
        </p:spPr>
        <p:txBody>
          <a:bodyPr anchor="ctr" anchorCtr="0">
            <a:spAutoFit/>
          </a:bodyPr>
          <a:p>
            <a:pPr algn="just"/>
            <a:r>
              <a:rPr lang="vi-VN" altLang="ko-KR" sz="2400" dirty="0">
                <a:latin typeface="Arial" panose="020B0604020202020204" pitchFamily="34" charset="0"/>
              </a:rPr>
              <a:t>Bạn H đã thiếu tích cực, không tập trung khi tham gia hoạt động dọn dẹp nghĩa trang liệt sĩ.</a:t>
            </a:r>
            <a:endParaRPr lang="vi-VN" altLang="ko-KR" sz="24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7941"/>
                                        </p:tgtEl>
                                        <p:attrNameLst>
                                          <p:attrName>style.visibility</p:attrName>
                                        </p:attrNameLst>
                                      </p:cBhvr>
                                      <p:to>
                                        <p:strVal val="visible"/>
                                      </p:to>
                                    </p:set>
                                    <p:animEffect transition="in" filter="blinds(horizontal)">
                                      <p:cBhvr>
                                        <p:cTn id="7" dur="500"/>
                                        <p:tgtEl>
                                          <p:spTgt spid="1679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7942"/>
                                        </p:tgtEl>
                                        <p:attrNameLst>
                                          <p:attrName>style.visibility</p:attrName>
                                        </p:attrNameLst>
                                      </p:cBhvr>
                                      <p:to>
                                        <p:strVal val="visible"/>
                                      </p:to>
                                    </p:set>
                                    <p:animEffect transition="in" filter="blinds(horizontal)">
                                      <p:cBhvr>
                                        <p:cTn id="12" dur="500"/>
                                        <p:tgtEl>
                                          <p:spTgt spid="167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1" grpId="0" animBg="1"/>
      <p:bldP spid="1679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2" name="Rectangles 163841"/>
          <p:cNvSpPr/>
          <p:nvPr/>
        </p:nvSpPr>
        <p:spPr>
          <a:xfrm>
            <a:off x="476250" y="285750"/>
            <a:ext cx="11358563" cy="831850"/>
          </a:xfrm>
          <a:prstGeom prst="rect">
            <a:avLst/>
          </a:prstGeom>
          <a:noFill/>
          <a:ln w="9525" cap="flat" cmpd="sng">
            <a:solidFill>
              <a:srgbClr val="FF0000"/>
            </a:solidFill>
            <a:prstDash val="dash"/>
            <a:miter/>
            <a:headEnd type="none" w="med" len="med"/>
            <a:tailEnd type="none" w="med" len="med"/>
          </a:ln>
        </p:spPr>
        <p:txBody>
          <a:bodyPr anchor="ctr" anchorCtr="0">
            <a:spAutoFit/>
          </a:bodyPr>
          <a:p>
            <a:pPr algn="just"/>
            <a:r>
              <a:rPr lang="vi-VN" altLang="x-none" sz="2400" dirty="0">
                <a:latin typeface="Arial" panose="020B0604020202020204" pitchFamily="34" charset="0"/>
              </a:rPr>
              <a:t>Thực hiện Chương trình Công tác Đoàn - Đội, trường của em thường tổ chức những hoạt động nào? Hoạt động đó nhằm mục đích gì?</a:t>
            </a:r>
            <a:endParaRPr lang="vi-VN" altLang="x-none" sz="2400" dirty="0">
              <a:latin typeface="Arial" panose="020B0604020202020204" pitchFamily="34" charset="0"/>
            </a:endParaRPr>
          </a:p>
        </p:txBody>
      </p:sp>
      <p:sp>
        <p:nvSpPr>
          <p:cNvPr id="163843" name="Oval 4"/>
          <p:cNvSpPr/>
          <p:nvPr/>
        </p:nvSpPr>
        <p:spPr>
          <a:xfrm>
            <a:off x="330200" y="1582738"/>
            <a:ext cx="912813" cy="912812"/>
          </a:xfrm>
          <a:prstGeom prst="ellipse">
            <a:avLst/>
          </a:prstGeom>
          <a:solidFill>
            <a:schemeClr val="bg1"/>
          </a:solidFill>
          <a:ln w="12700" cap="flat" cmpd="sng">
            <a:solidFill>
              <a:schemeClr val="accent1"/>
            </a:solidFill>
            <a:prstDash val="solid"/>
            <a:round/>
            <a:headEnd type="none" w="med" len="med"/>
            <a:tailEnd type="none" w="med" len="med"/>
          </a:ln>
          <a:effectLst>
            <a:outerShdw sx="102000" sy="102000" algn="ctr" rotWithShape="0">
              <a:srgbClr val="000000">
                <a:alpha val="39999"/>
              </a:srgbClr>
            </a:outerShdw>
          </a:effectLst>
        </p:spPr>
        <p:txBody>
          <a:bodyPr lIns="121917" tIns="60958" rIns="121917" bIns="60958" anchor="ctr" anchorCtr="0"/>
          <a:p>
            <a:pPr algn="ctr" defTabSz="1219200" latinLnBrk="1"/>
            <a:endParaRPr lang="ko-KR" altLang="en-US" sz="2400" dirty="0">
              <a:solidFill>
                <a:srgbClr val="FFFFFF"/>
              </a:solidFill>
              <a:latin typeface="Arial" panose="020B0604020202020204" pitchFamily="34" charset="0"/>
              <a:ea typeface="Arial Unicode MS" pitchFamily="34" charset="-128"/>
            </a:endParaRPr>
          </a:p>
        </p:txBody>
      </p:sp>
      <p:sp>
        <p:nvSpPr>
          <p:cNvPr id="163844" name="TextBox 5"/>
          <p:cNvSpPr txBox="1"/>
          <p:nvPr/>
        </p:nvSpPr>
        <p:spPr>
          <a:xfrm>
            <a:off x="500063" y="1709738"/>
            <a:ext cx="571500" cy="684212"/>
          </a:xfrm>
          <a:prstGeom prst="rect">
            <a:avLst/>
          </a:prstGeom>
          <a:noFill/>
          <a:ln w="9525">
            <a:noFill/>
          </a:ln>
        </p:spPr>
        <p:txBody>
          <a:bodyPr lIns="121917" tIns="60958" rIns="121917" bIns="60958" anchor="ctr" anchorCtr="0">
            <a:spAutoFit/>
          </a:bodyPr>
          <a:p>
            <a:pPr algn="ctr" defTabSz="1219200" latinLnBrk="1"/>
            <a:r>
              <a:rPr lang="en-US" altLang="ko-KR" sz="3700" b="1">
                <a:solidFill>
                  <a:schemeClr val="accent1"/>
                </a:solidFill>
                <a:latin typeface="Arial" panose="020B0604020202020204" pitchFamily="34" charset="0"/>
                <a:ea typeface="Arial Unicode MS" pitchFamily="34" charset="-128"/>
              </a:rPr>
              <a:t>1</a:t>
            </a:r>
            <a:endParaRPr lang="ko-KR" altLang="en-US" sz="3700" b="1" dirty="0">
              <a:solidFill>
                <a:schemeClr val="accent1"/>
              </a:solidFill>
              <a:latin typeface="Arial" panose="020B0604020202020204" pitchFamily="34" charset="0"/>
              <a:ea typeface="Arial Unicode MS" pitchFamily="34" charset="-128"/>
            </a:endParaRPr>
          </a:p>
        </p:txBody>
      </p:sp>
      <p:sp>
        <p:nvSpPr>
          <p:cNvPr id="163845" name="Oval 33"/>
          <p:cNvSpPr/>
          <p:nvPr/>
        </p:nvSpPr>
        <p:spPr>
          <a:xfrm>
            <a:off x="330200" y="3413125"/>
            <a:ext cx="912813" cy="912813"/>
          </a:xfrm>
          <a:prstGeom prst="ellipse">
            <a:avLst/>
          </a:prstGeom>
          <a:solidFill>
            <a:schemeClr val="bg1"/>
          </a:solidFill>
          <a:ln w="12700" cap="flat" cmpd="sng">
            <a:solidFill>
              <a:schemeClr val="accent2"/>
            </a:solidFill>
            <a:prstDash val="solid"/>
            <a:round/>
            <a:headEnd type="none" w="med" len="med"/>
            <a:tailEnd type="none" w="med" len="med"/>
          </a:ln>
          <a:effectLst>
            <a:outerShdw sx="102000" sy="102000" algn="ctr" rotWithShape="0">
              <a:srgbClr val="000000">
                <a:alpha val="39999"/>
              </a:srgbClr>
            </a:outerShdw>
          </a:effectLst>
        </p:spPr>
        <p:txBody>
          <a:bodyPr lIns="121917" tIns="60958" rIns="121917" bIns="60958" anchor="ctr" anchorCtr="0"/>
          <a:p>
            <a:pPr algn="ctr" defTabSz="1219200" latinLnBrk="1"/>
            <a:endParaRPr lang="ko-KR" altLang="en-US" sz="2400" dirty="0">
              <a:solidFill>
                <a:srgbClr val="FFFFFF"/>
              </a:solidFill>
              <a:latin typeface="Arial" panose="020B0604020202020204" pitchFamily="34" charset="0"/>
              <a:ea typeface="Arial Unicode MS" pitchFamily="34" charset="-128"/>
            </a:endParaRPr>
          </a:p>
        </p:txBody>
      </p:sp>
      <p:sp>
        <p:nvSpPr>
          <p:cNvPr id="163846" name="TextBox 34"/>
          <p:cNvSpPr txBox="1"/>
          <p:nvPr/>
        </p:nvSpPr>
        <p:spPr>
          <a:xfrm>
            <a:off x="500063" y="3540125"/>
            <a:ext cx="571500" cy="684213"/>
          </a:xfrm>
          <a:prstGeom prst="rect">
            <a:avLst/>
          </a:prstGeom>
          <a:noFill/>
          <a:ln w="9525">
            <a:noFill/>
          </a:ln>
        </p:spPr>
        <p:txBody>
          <a:bodyPr lIns="121917" tIns="60958" rIns="121917" bIns="60958" anchor="ctr" anchorCtr="0">
            <a:spAutoFit/>
          </a:bodyPr>
          <a:p>
            <a:pPr algn="ctr" defTabSz="1219200" latinLnBrk="1"/>
            <a:r>
              <a:rPr lang="en-US" altLang="ko-KR" sz="3700" b="1">
                <a:solidFill>
                  <a:schemeClr val="accent2"/>
                </a:solidFill>
                <a:latin typeface="Arial" panose="020B0604020202020204" pitchFamily="34" charset="0"/>
                <a:ea typeface="Arial Unicode MS" pitchFamily="34" charset="-128"/>
              </a:rPr>
              <a:t>2</a:t>
            </a:r>
            <a:endParaRPr lang="ko-KR" altLang="en-US" sz="3700" b="1" dirty="0">
              <a:solidFill>
                <a:schemeClr val="accent2"/>
              </a:solidFill>
              <a:latin typeface="Arial" panose="020B0604020202020204" pitchFamily="34" charset="0"/>
              <a:ea typeface="Arial Unicode MS" pitchFamily="34" charset="-128"/>
            </a:endParaRPr>
          </a:p>
        </p:txBody>
      </p:sp>
      <p:sp>
        <p:nvSpPr>
          <p:cNvPr id="163851" name="Rectangles 163850"/>
          <p:cNvSpPr/>
          <p:nvPr/>
        </p:nvSpPr>
        <p:spPr>
          <a:xfrm>
            <a:off x="1492250" y="1416050"/>
            <a:ext cx="10428288" cy="1187450"/>
          </a:xfrm>
          <a:prstGeom prst="rect">
            <a:avLst/>
          </a:prstGeom>
          <a:solidFill>
            <a:schemeClr val="accent1"/>
          </a:solidFill>
          <a:ln w="9525">
            <a:noFill/>
          </a:ln>
        </p:spPr>
        <p:txBody>
          <a:bodyPr anchor="ctr" anchorCtr="0">
            <a:spAutoFit/>
          </a:bodyPr>
          <a:p>
            <a:r>
              <a:rPr lang="vi-VN" altLang="ko-KR" sz="2400" dirty="0">
                <a:solidFill>
                  <a:schemeClr val="bg1"/>
                </a:solidFill>
                <a:latin typeface="Arial" panose="020B0604020202020204" pitchFamily="34" charset="0"/>
              </a:rPr>
              <a:t>Chương trình về nguồn, đền ơn đáp nghĩa, thắp nến tri ân các anh hùng liệt sĩ, chăm sóc, tôn tạo và phát huy giá trị các khu di tích lịch sử, di tích cách mạng, di tích văn hoá;</a:t>
            </a:r>
            <a:endParaRPr lang="en-US" altLang="zh-CN" sz="2400">
              <a:solidFill>
                <a:schemeClr val="bg1"/>
              </a:solidFill>
              <a:latin typeface="Arial" panose="020B0604020202020204" pitchFamily="34" charset="0"/>
            </a:endParaRPr>
          </a:p>
        </p:txBody>
      </p:sp>
      <p:sp>
        <p:nvSpPr>
          <p:cNvPr id="163852" name="Rectangles 163851"/>
          <p:cNvSpPr/>
          <p:nvPr/>
        </p:nvSpPr>
        <p:spPr>
          <a:xfrm>
            <a:off x="1554163" y="3195638"/>
            <a:ext cx="10336212" cy="1187450"/>
          </a:xfrm>
          <a:prstGeom prst="rect">
            <a:avLst/>
          </a:prstGeom>
          <a:solidFill>
            <a:srgbClr val="FFCC99"/>
          </a:solidFill>
          <a:ln w="9525">
            <a:noFill/>
          </a:ln>
        </p:spPr>
        <p:txBody>
          <a:bodyPr anchor="ctr" anchorCtr="0">
            <a:spAutoFit/>
          </a:bodyPr>
          <a:p>
            <a:pPr algn="just"/>
            <a:r>
              <a:rPr lang="vi-VN" altLang="ko-KR" sz="2400" dirty="0">
                <a:latin typeface="Arial" panose="020B0604020202020204" pitchFamily="34" charset="0"/>
              </a:rPr>
              <a:t>Các hoạt động tình nguyện thường xuyên, như: các hoạt động bảo vệ môi trường, ứng phó với biến đổi khí hậu, tham gia giữ gìn cảnh quan, môi trường học đường, xây dựng nông thôn mới, đô thị văn minh,...</a:t>
            </a:r>
            <a:endParaRPr lang="vi-VN" altLang="x-none" sz="2400" dirty="0">
              <a:latin typeface="Arial" panose="020B0604020202020204" pitchFamily="34" charset="0"/>
            </a:endParaRPr>
          </a:p>
        </p:txBody>
      </p:sp>
      <p:sp>
        <p:nvSpPr>
          <p:cNvPr id="163853" name="Rectangles 163852"/>
          <p:cNvSpPr/>
          <p:nvPr/>
        </p:nvSpPr>
        <p:spPr>
          <a:xfrm>
            <a:off x="4884738" y="4691063"/>
            <a:ext cx="7078662" cy="1800225"/>
          </a:xfrm>
          <a:prstGeom prst="rect">
            <a:avLst/>
          </a:prstGeom>
          <a:solidFill>
            <a:schemeClr val="folHlink"/>
          </a:solidFill>
          <a:ln w="9525">
            <a:noFill/>
          </a:ln>
        </p:spPr>
        <p:txBody>
          <a:bodyPr anchor="ctr" anchorCtr="0">
            <a:spAutoFit/>
          </a:bodyPr>
          <a:p>
            <a:pPr algn="just"/>
            <a:r>
              <a:rPr lang="vi-VN" altLang="ko-KR" sz="2800" dirty="0">
                <a:solidFill>
                  <a:schemeClr val="bg1"/>
                </a:solidFill>
                <a:latin typeface="Arial" panose="020B0604020202020204" pitchFamily="34" charset="0"/>
              </a:rPr>
              <a:t>Những hoạt động đó được thực hiện nhằm mục đích: mang lại những giá trị, lợi ích chung cho cộng đồng; góp phần vào công cuộc xây dựng và phát triển đất nước…</a:t>
            </a:r>
            <a:endParaRPr lang="vi-VN" altLang="x-none" sz="2800" dirty="0">
              <a:solidFill>
                <a:schemeClr val="bg1"/>
              </a:solidFill>
              <a:latin typeface="Arial" panose="020B0604020202020204" pitchFamily="34" charset="0"/>
            </a:endParaRPr>
          </a:p>
        </p:txBody>
      </p:sp>
      <p:sp>
        <p:nvSpPr>
          <p:cNvPr id="163858" name="Right Arrow 163857"/>
          <p:cNvSpPr/>
          <p:nvPr/>
        </p:nvSpPr>
        <p:spPr>
          <a:xfrm>
            <a:off x="479425" y="4645025"/>
            <a:ext cx="2960688" cy="1887538"/>
          </a:xfrm>
          <a:prstGeom prst="rightArrow">
            <a:avLst>
              <a:gd name="adj1" fmla="val 50000"/>
              <a:gd name="adj2" fmla="val 39199"/>
            </a:avLst>
          </a:prstGeom>
          <a:solidFill>
            <a:schemeClr val="accent1"/>
          </a:solidFill>
          <a:ln w="9525">
            <a:noFill/>
          </a:ln>
        </p:spPr>
        <p:txBody>
          <a:bodyPr anchor="t" anchorCtr="0"/>
          <a:p>
            <a:endParaRPr lang="en-US" altLang="zh-CN">
              <a:latin typeface="Arial" panose="020B0604020202020204" pitchFamily="34" charset="0"/>
            </a:endParaRPr>
          </a:p>
        </p:txBody>
      </p:sp>
      <p:sp>
        <p:nvSpPr>
          <p:cNvPr id="163859" name="Right Arrow 163858"/>
          <p:cNvSpPr/>
          <p:nvPr/>
        </p:nvSpPr>
        <p:spPr>
          <a:xfrm>
            <a:off x="479425" y="4645025"/>
            <a:ext cx="2960688" cy="1887538"/>
          </a:xfrm>
          <a:prstGeom prst="rightArrow">
            <a:avLst>
              <a:gd name="adj1" fmla="val 50000"/>
              <a:gd name="adj2" fmla="val 39199"/>
            </a:avLst>
          </a:prstGeom>
          <a:solidFill>
            <a:schemeClr val="accent1"/>
          </a:solidFill>
          <a:ln w="9525">
            <a:noFill/>
          </a:ln>
        </p:spPr>
        <p:txBody>
          <a:bodyPr wrap="none" anchor="ctr" anchorCtr="0"/>
          <a:p>
            <a:pPr algn="ctr" defTabSz="914400"/>
            <a:r>
              <a:rPr lang="en-US" altLang="zh-CN" sz="3200">
                <a:solidFill>
                  <a:schemeClr val="bg1"/>
                </a:solidFill>
                <a:latin typeface="Arial" panose="020B0604020202020204" pitchFamily="34" charset="0"/>
              </a:rPr>
              <a:t>M</a:t>
            </a:r>
            <a:r>
              <a:rPr lang="vi-VN" altLang="x-none" sz="3200" dirty="0">
                <a:solidFill>
                  <a:schemeClr val="bg1"/>
                </a:solidFill>
                <a:latin typeface="Arial" panose="020B0604020202020204" pitchFamily="34" charset="0"/>
              </a:rPr>
              <a:t>ục đích</a:t>
            </a:r>
            <a:endParaRPr lang="en-US" altLang="zh-CN" sz="320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42"/>
                                        </p:tgtEl>
                                        <p:attrNameLst>
                                          <p:attrName>style.visibility</p:attrName>
                                        </p:attrNameLst>
                                      </p:cBhvr>
                                      <p:to>
                                        <p:strVal val="visible"/>
                                      </p:to>
                                    </p:set>
                                    <p:animEffect transition="in" filter="blinds(horizontal)">
                                      <p:cBhvr>
                                        <p:cTn id="7" dur="500"/>
                                        <p:tgtEl>
                                          <p:spTgt spid="1638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843"/>
                                        </p:tgtEl>
                                        <p:attrNameLst>
                                          <p:attrName>style.visibility</p:attrName>
                                        </p:attrNameLst>
                                      </p:cBhvr>
                                      <p:to>
                                        <p:strVal val="visible"/>
                                      </p:to>
                                    </p:set>
                                    <p:animEffect transition="in" filter="blinds(horizontal)">
                                      <p:cBhvr>
                                        <p:cTn id="12" dur="500"/>
                                        <p:tgtEl>
                                          <p:spTgt spid="16384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3844"/>
                                        </p:tgtEl>
                                        <p:attrNameLst>
                                          <p:attrName>style.visibility</p:attrName>
                                        </p:attrNameLst>
                                      </p:cBhvr>
                                      <p:to>
                                        <p:strVal val="visible"/>
                                      </p:to>
                                    </p:set>
                                    <p:animEffect transition="in" filter="blinds(horizontal)">
                                      <p:cBhvr>
                                        <p:cTn id="15" dur="500"/>
                                        <p:tgtEl>
                                          <p:spTgt spid="16384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3851"/>
                                        </p:tgtEl>
                                        <p:attrNameLst>
                                          <p:attrName>style.visibility</p:attrName>
                                        </p:attrNameLst>
                                      </p:cBhvr>
                                      <p:to>
                                        <p:strVal val="visible"/>
                                      </p:to>
                                    </p:set>
                                    <p:animEffect transition="in" filter="blinds(horizontal)">
                                      <p:cBhvr>
                                        <p:cTn id="20" dur="500"/>
                                        <p:tgtEl>
                                          <p:spTgt spid="16385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3845"/>
                                        </p:tgtEl>
                                        <p:attrNameLst>
                                          <p:attrName>style.visibility</p:attrName>
                                        </p:attrNameLst>
                                      </p:cBhvr>
                                      <p:to>
                                        <p:strVal val="visible"/>
                                      </p:to>
                                    </p:set>
                                    <p:animEffect transition="in" filter="blinds(horizontal)">
                                      <p:cBhvr>
                                        <p:cTn id="25" dur="500"/>
                                        <p:tgtEl>
                                          <p:spTgt spid="16384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63846"/>
                                        </p:tgtEl>
                                        <p:attrNameLst>
                                          <p:attrName>style.visibility</p:attrName>
                                        </p:attrNameLst>
                                      </p:cBhvr>
                                      <p:to>
                                        <p:strVal val="visible"/>
                                      </p:to>
                                    </p:set>
                                    <p:animEffect transition="in" filter="blinds(horizontal)">
                                      <p:cBhvr>
                                        <p:cTn id="28" dur="500"/>
                                        <p:tgtEl>
                                          <p:spTgt spid="16384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3852"/>
                                        </p:tgtEl>
                                        <p:attrNameLst>
                                          <p:attrName>style.visibility</p:attrName>
                                        </p:attrNameLst>
                                      </p:cBhvr>
                                      <p:to>
                                        <p:strVal val="visible"/>
                                      </p:to>
                                    </p:set>
                                    <p:animEffect transition="in" filter="blinds(horizontal)">
                                      <p:cBhvr>
                                        <p:cTn id="33" dur="500"/>
                                        <p:tgtEl>
                                          <p:spTgt spid="16385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63858"/>
                                        </p:tgtEl>
                                        <p:attrNameLst>
                                          <p:attrName>style.visibility</p:attrName>
                                        </p:attrNameLst>
                                      </p:cBhvr>
                                      <p:to>
                                        <p:strVal val="visible"/>
                                      </p:to>
                                    </p:set>
                                    <p:animEffect transition="in" filter="blinds(horizontal)">
                                      <p:cBhvr>
                                        <p:cTn id="38" dur="500"/>
                                        <p:tgtEl>
                                          <p:spTgt spid="163858"/>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63859"/>
                                        </p:tgtEl>
                                        <p:attrNameLst>
                                          <p:attrName>style.visibility</p:attrName>
                                        </p:attrNameLst>
                                      </p:cBhvr>
                                      <p:to>
                                        <p:strVal val="visible"/>
                                      </p:to>
                                    </p:set>
                                    <p:animEffect transition="in" filter="blinds(horizontal)">
                                      <p:cBhvr>
                                        <p:cTn id="41" dur="500"/>
                                        <p:tgtEl>
                                          <p:spTgt spid="163859"/>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63853"/>
                                        </p:tgtEl>
                                        <p:attrNameLst>
                                          <p:attrName>style.visibility</p:attrName>
                                        </p:attrNameLst>
                                      </p:cBhvr>
                                      <p:to>
                                        <p:strVal val="visible"/>
                                      </p:to>
                                    </p:set>
                                    <p:animEffect transition="in" filter="blinds(horizontal)">
                                      <p:cBhvr>
                                        <p:cTn id="46" dur="500"/>
                                        <p:tgtEl>
                                          <p:spTgt spid="163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2" grpId="0" animBg="1"/>
      <p:bldP spid="163843" grpId="0" animBg="1"/>
      <p:bldP spid="163844" grpId="0"/>
      <p:bldP spid="163845" grpId="0" animBg="1"/>
      <p:bldP spid="163846" grpId="0"/>
      <p:bldP spid="163851" grpId="0" animBg="1"/>
      <p:bldP spid="163852" grpId="0" animBg="1"/>
      <p:bldP spid="163853" grpId="0" animBg="1"/>
      <p:bldP spid="16385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1" name="Picture 149530" descr="DH1 (13)"/>
          <p:cNvPicPr>
            <a:picLocks noChangeAspect="1"/>
          </p:cNvPicPr>
          <p:nvPr/>
        </p:nvPicPr>
        <p:blipFill>
          <a:blip r:embed="rId1"/>
          <a:stretch>
            <a:fillRect/>
          </a:stretch>
        </p:blipFill>
        <p:spPr>
          <a:xfrm>
            <a:off x="1119188" y="366713"/>
            <a:ext cx="10126662" cy="6264275"/>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3602" name="Group 1"/>
          <p:cNvGrpSpPr/>
          <p:nvPr/>
        </p:nvGrpSpPr>
        <p:grpSpPr>
          <a:xfrm>
            <a:off x="292100" y="1762125"/>
            <a:ext cx="3741738" cy="3630613"/>
            <a:chOff x="3983736" y="1864834"/>
            <a:chExt cx="3741038" cy="3631091"/>
          </a:xfrm>
        </p:grpSpPr>
        <p:sp>
          <p:nvSpPr>
            <p:cNvPr id="3" name="Oval 2"/>
            <p:cNvSpPr/>
            <p:nvPr/>
          </p:nvSpPr>
          <p:spPr>
            <a:xfrm>
              <a:off x="4529217" y="5362729"/>
              <a:ext cx="3195557" cy="133196"/>
            </a:xfrm>
            <a:prstGeom prst="ellipse">
              <a:avLst/>
            </a:prstGeom>
            <a:gradFill flip="none" rotWithShape="1">
              <a:gsLst>
                <a:gs pos="3000">
                  <a:schemeClr val="tx1">
                    <a:lumMod val="85000"/>
                    <a:lumOff val="15000"/>
                  </a:schemeClr>
                </a:gs>
                <a:gs pos="100000">
                  <a:srgbClr val="A0A8AD">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4" name="Freeform: Shape 3"/>
            <p:cNvSpPr/>
            <p:nvPr/>
          </p:nvSpPr>
          <p:spPr>
            <a:xfrm rot="5400000">
              <a:off x="5110436" y="3032647"/>
              <a:ext cx="1971129" cy="2781837"/>
            </a:xfrm>
            <a:custGeom>
              <a:avLst/>
              <a:gdLst>
                <a:gd name="connsiteX0" fmla="*/ 0 w 1971129"/>
                <a:gd name="connsiteY0" fmla="*/ 2781837 h 2781837"/>
                <a:gd name="connsiteX1" fmla="*/ 0 w 1971129"/>
                <a:gd name="connsiteY1" fmla="*/ 0 h 2781837"/>
                <a:gd name="connsiteX2" fmla="*/ 994093 w 1971129"/>
                <a:gd name="connsiteY2" fmla="*/ 0 h 2781837"/>
                <a:gd name="connsiteX3" fmla="*/ 1971129 w 1971129"/>
                <a:gd name="connsiteY3" fmla="*/ 977037 h 2781837"/>
                <a:gd name="connsiteX4" fmla="*/ 1971129 w 1971129"/>
                <a:gd name="connsiteY4" fmla="*/ 2781837 h 2781837"/>
                <a:gd name="connsiteX5" fmla="*/ 0 w 1971129"/>
                <a:gd name="connsiteY5" fmla="*/ 2781837 h 278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1129" h="2781837">
                  <a:moveTo>
                    <a:pt x="0" y="2781837"/>
                  </a:moveTo>
                  <a:lnTo>
                    <a:pt x="0" y="0"/>
                  </a:lnTo>
                  <a:lnTo>
                    <a:pt x="994093" y="0"/>
                  </a:lnTo>
                  <a:cubicBezTo>
                    <a:pt x="1533695" y="0"/>
                    <a:pt x="1971129" y="437435"/>
                    <a:pt x="1971129" y="977037"/>
                  </a:cubicBezTo>
                  <a:lnTo>
                    <a:pt x="1971129" y="2781837"/>
                  </a:lnTo>
                  <a:lnTo>
                    <a:pt x="0" y="2781837"/>
                  </a:lnTo>
                  <a:close/>
                </a:path>
              </a:pathLst>
            </a:custGeom>
            <a:gradFill>
              <a:gsLst>
                <a:gs pos="0">
                  <a:srgbClr val="EFAB1A"/>
                </a:gs>
                <a:gs pos="74000">
                  <a:srgbClr val="DE7534"/>
                </a:gs>
              </a:gsLst>
              <a:lin ang="18600000" scaled="0"/>
            </a:gradFill>
            <a:ln>
              <a:noFill/>
            </a:ln>
            <a:effectLst>
              <a:outerShdw blurRad="114300" sx="101000" sy="101000" algn="ctr" rotWithShape="0">
                <a:prstClr val="black">
                  <a:alpha val="40000"/>
                </a:prstClr>
              </a:outerShdw>
              <a:reflection blurRad="228600" stA="56000" endPos="4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5" name="Freeform: Shape 4"/>
            <p:cNvSpPr/>
            <p:nvPr/>
          </p:nvSpPr>
          <p:spPr>
            <a:xfrm rot="20962129">
              <a:off x="3983736" y="1864834"/>
              <a:ext cx="3358101" cy="1381652"/>
            </a:xfrm>
            <a:custGeom>
              <a:avLst/>
              <a:gdLst>
                <a:gd name="connsiteX0" fmla="*/ 3358101 w 3358101"/>
                <a:gd name="connsiteY0" fmla="*/ 370005 h 1381652"/>
                <a:gd name="connsiteX1" fmla="*/ 3358101 w 3358101"/>
                <a:gd name="connsiteY1" fmla="*/ 1381652 h 1381652"/>
                <a:gd name="connsiteX2" fmla="*/ 576264 w 3358101"/>
                <a:gd name="connsiteY2" fmla="*/ 1381652 h 1381652"/>
                <a:gd name="connsiteX3" fmla="*/ 576264 w 3358101"/>
                <a:gd name="connsiteY3" fmla="*/ 1152526 h 1381652"/>
                <a:gd name="connsiteX4" fmla="*/ 576263 w 3358101"/>
                <a:gd name="connsiteY4" fmla="*/ 1152526 h 1381652"/>
                <a:gd name="connsiteX5" fmla="*/ 0 w 3358101"/>
                <a:gd name="connsiteY5" fmla="*/ 576263 h 1381652"/>
                <a:gd name="connsiteX6" fmla="*/ 576263 w 3358101"/>
                <a:gd name="connsiteY6" fmla="*/ 0 h 1381652"/>
                <a:gd name="connsiteX7" fmla="*/ 1107240 w 3358101"/>
                <a:gd name="connsiteY7" fmla="*/ 351956 h 1381652"/>
                <a:gd name="connsiteX8" fmla="*/ 1112843 w 3358101"/>
                <a:gd name="connsiteY8" fmla="*/ 370005 h 138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8101" h="1381652">
                  <a:moveTo>
                    <a:pt x="3358101" y="370005"/>
                  </a:moveTo>
                  <a:lnTo>
                    <a:pt x="3358101" y="1381652"/>
                  </a:lnTo>
                  <a:lnTo>
                    <a:pt x="576264" y="1381652"/>
                  </a:lnTo>
                  <a:lnTo>
                    <a:pt x="576264" y="1152526"/>
                  </a:lnTo>
                  <a:lnTo>
                    <a:pt x="576263" y="1152526"/>
                  </a:lnTo>
                  <a:cubicBezTo>
                    <a:pt x="258002" y="1152526"/>
                    <a:pt x="0" y="894524"/>
                    <a:pt x="0" y="576263"/>
                  </a:cubicBezTo>
                  <a:cubicBezTo>
                    <a:pt x="0" y="258002"/>
                    <a:pt x="258002" y="0"/>
                    <a:pt x="576263" y="0"/>
                  </a:cubicBezTo>
                  <a:cubicBezTo>
                    <a:pt x="814959" y="0"/>
                    <a:pt x="1019759" y="145126"/>
                    <a:pt x="1107240" y="351956"/>
                  </a:cubicBezTo>
                  <a:lnTo>
                    <a:pt x="1112843" y="370005"/>
                  </a:lnTo>
                  <a:close/>
                </a:path>
              </a:pathLst>
            </a:custGeom>
            <a:gradFill>
              <a:gsLst>
                <a:gs pos="0">
                  <a:schemeClr val="bg1">
                    <a:lumMod val="95000"/>
                  </a:schemeClr>
                </a:gs>
                <a:gs pos="100000">
                  <a:schemeClr val="bg1"/>
                </a:gs>
              </a:gsLst>
              <a:lin ang="2700000" scaled="1"/>
            </a:gradFill>
            <a:ln>
              <a:noFill/>
            </a:ln>
            <a:effectLst>
              <a:outerShdw blurRad="1143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6" name="Oval 5"/>
            <p:cNvSpPr/>
            <p:nvPr/>
          </p:nvSpPr>
          <p:spPr>
            <a:xfrm rot="20962129">
              <a:off x="4021487" y="2110207"/>
              <a:ext cx="1072612" cy="1072614"/>
            </a:xfrm>
            <a:prstGeom prst="ellipse">
              <a:avLst/>
            </a:prstGeom>
            <a:solidFill>
              <a:srgbClr val="BCC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7" name="Oval 6"/>
            <p:cNvSpPr/>
            <p:nvPr/>
          </p:nvSpPr>
          <p:spPr>
            <a:xfrm rot="20962129">
              <a:off x="4086304" y="2175024"/>
              <a:ext cx="942976" cy="942978"/>
            </a:xfrm>
            <a:prstGeom prst="ellipse">
              <a:avLst/>
            </a:prstGeom>
            <a:gradFill>
              <a:gsLst>
                <a:gs pos="0">
                  <a:srgbClr val="EFAB1A"/>
                </a:gs>
                <a:gs pos="74000">
                  <a:srgbClr val="DE7534"/>
                </a:gs>
              </a:gsLst>
              <a:lin ang="4800000" scaled="0"/>
            </a:gradFill>
            <a:ln>
              <a:noFill/>
            </a:ln>
            <a:effectLst>
              <a:outerShdw blurRad="889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53610" name="Group 7"/>
          <p:cNvGrpSpPr/>
          <p:nvPr/>
        </p:nvGrpSpPr>
        <p:grpSpPr>
          <a:xfrm>
            <a:off x="4310063" y="1762125"/>
            <a:ext cx="3741737" cy="3630613"/>
            <a:chOff x="3983736" y="1864834"/>
            <a:chExt cx="3741038" cy="3631091"/>
          </a:xfrm>
        </p:grpSpPr>
        <p:sp>
          <p:nvSpPr>
            <p:cNvPr id="9" name="Oval 8"/>
            <p:cNvSpPr/>
            <p:nvPr/>
          </p:nvSpPr>
          <p:spPr>
            <a:xfrm>
              <a:off x="4529217" y="5362729"/>
              <a:ext cx="3195557" cy="133196"/>
            </a:xfrm>
            <a:prstGeom prst="ellipse">
              <a:avLst/>
            </a:prstGeom>
            <a:gradFill flip="none" rotWithShape="1">
              <a:gsLst>
                <a:gs pos="3000">
                  <a:schemeClr val="tx1">
                    <a:lumMod val="85000"/>
                    <a:lumOff val="15000"/>
                  </a:schemeClr>
                </a:gs>
                <a:gs pos="100000">
                  <a:srgbClr val="A0A8AD">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Freeform: Shape 9"/>
            <p:cNvSpPr/>
            <p:nvPr/>
          </p:nvSpPr>
          <p:spPr>
            <a:xfrm rot="5400000">
              <a:off x="5110436" y="3032647"/>
              <a:ext cx="1971129" cy="2781837"/>
            </a:xfrm>
            <a:custGeom>
              <a:avLst/>
              <a:gdLst>
                <a:gd name="connsiteX0" fmla="*/ 0 w 1971129"/>
                <a:gd name="connsiteY0" fmla="*/ 2781837 h 2781837"/>
                <a:gd name="connsiteX1" fmla="*/ 0 w 1971129"/>
                <a:gd name="connsiteY1" fmla="*/ 0 h 2781837"/>
                <a:gd name="connsiteX2" fmla="*/ 994093 w 1971129"/>
                <a:gd name="connsiteY2" fmla="*/ 0 h 2781837"/>
                <a:gd name="connsiteX3" fmla="*/ 1971129 w 1971129"/>
                <a:gd name="connsiteY3" fmla="*/ 977037 h 2781837"/>
                <a:gd name="connsiteX4" fmla="*/ 1971129 w 1971129"/>
                <a:gd name="connsiteY4" fmla="*/ 2781837 h 2781837"/>
                <a:gd name="connsiteX5" fmla="*/ 0 w 1971129"/>
                <a:gd name="connsiteY5" fmla="*/ 2781837 h 278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1129" h="2781837">
                  <a:moveTo>
                    <a:pt x="0" y="2781837"/>
                  </a:moveTo>
                  <a:lnTo>
                    <a:pt x="0" y="0"/>
                  </a:lnTo>
                  <a:lnTo>
                    <a:pt x="994093" y="0"/>
                  </a:lnTo>
                  <a:cubicBezTo>
                    <a:pt x="1533695" y="0"/>
                    <a:pt x="1971129" y="437435"/>
                    <a:pt x="1971129" y="977037"/>
                  </a:cubicBezTo>
                  <a:lnTo>
                    <a:pt x="1971129" y="2781837"/>
                  </a:lnTo>
                  <a:lnTo>
                    <a:pt x="0" y="2781837"/>
                  </a:lnTo>
                  <a:close/>
                </a:path>
              </a:pathLst>
            </a:custGeom>
            <a:gradFill>
              <a:gsLst>
                <a:gs pos="0">
                  <a:srgbClr val="BE3789"/>
                </a:gs>
                <a:gs pos="74000">
                  <a:srgbClr val="953D8B"/>
                </a:gs>
              </a:gsLst>
              <a:lin ang="18600000" scaled="0"/>
            </a:gradFill>
            <a:ln>
              <a:noFill/>
            </a:ln>
            <a:effectLst>
              <a:outerShdw blurRad="114300" sx="101000" sy="101000" algn="ctr" rotWithShape="0">
                <a:prstClr val="black">
                  <a:alpha val="40000"/>
                </a:prstClr>
              </a:outerShdw>
              <a:reflection blurRad="228600" stA="56000" endPos="4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Freeform: Shape 10"/>
            <p:cNvSpPr/>
            <p:nvPr/>
          </p:nvSpPr>
          <p:spPr>
            <a:xfrm rot="20962129">
              <a:off x="3983736" y="1864834"/>
              <a:ext cx="3358101" cy="1381652"/>
            </a:xfrm>
            <a:custGeom>
              <a:avLst/>
              <a:gdLst>
                <a:gd name="connsiteX0" fmla="*/ 3358101 w 3358101"/>
                <a:gd name="connsiteY0" fmla="*/ 370005 h 1381652"/>
                <a:gd name="connsiteX1" fmla="*/ 3358101 w 3358101"/>
                <a:gd name="connsiteY1" fmla="*/ 1381652 h 1381652"/>
                <a:gd name="connsiteX2" fmla="*/ 576264 w 3358101"/>
                <a:gd name="connsiteY2" fmla="*/ 1381652 h 1381652"/>
                <a:gd name="connsiteX3" fmla="*/ 576264 w 3358101"/>
                <a:gd name="connsiteY3" fmla="*/ 1152526 h 1381652"/>
                <a:gd name="connsiteX4" fmla="*/ 576263 w 3358101"/>
                <a:gd name="connsiteY4" fmla="*/ 1152526 h 1381652"/>
                <a:gd name="connsiteX5" fmla="*/ 0 w 3358101"/>
                <a:gd name="connsiteY5" fmla="*/ 576263 h 1381652"/>
                <a:gd name="connsiteX6" fmla="*/ 576263 w 3358101"/>
                <a:gd name="connsiteY6" fmla="*/ 0 h 1381652"/>
                <a:gd name="connsiteX7" fmla="*/ 1107240 w 3358101"/>
                <a:gd name="connsiteY7" fmla="*/ 351956 h 1381652"/>
                <a:gd name="connsiteX8" fmla="*/ 1112843 w 3358101"/>
                <a:gd name="connsiteY8" fmla="*/ 370005 h 138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8101" h="1381652">
                  <a:moveTo>
                    <a:pt x="3358101" y="370005"/>
                  </a:moveTo>
                  <a:lnTo>
                    <a:pt x="3358101" y="1381652"/>
                  </a:lnTo>
                  <a:lnTo>
                    <a:pt x="576264" y="1381652"/>
                  </a:lnTo>
                  <a:lnTo>
                    <a:pt x="576264" y="1152526"/>
                  </a:lnTo>
                  <a:lnTo>
                    <a:pt x="576263" y="1152526"/>
                  </a:lnTo>
                  <a:cubicBezTo>
                    <a:pt x="258002" y="1152526"/>
                    <a:pt x="0" y="894524"/>
                    <a:pt x="0" y="576263"/>
                  </a:cubicBezTo>
                  <a:cubicBezTo>
                    <a:pt x="0" y="258002"/>
                    <a:pt x="258002" y="0"/>
                    <a:pt x="576263" y="0"/>
                  </a:cubicBezTo>
                  <a:cubicBezTo>
                    <a:pt x="814959" y="0"/>
                    <a:pt x="1019759" y="145126"/>
                    <a:pt x="1107240" y="351956"/>
                  </a:cubicBezTo>
                  <a:lnTo>
                    <a:pt x="1112843" y="370005"/>
                  </a:lnTo>
                  <a:close/>
                </a:path>
              </a:pathLst>
            </a:custGeom>
            <a:gradFill>
              <a:gsLst>
                <a:gs pos="0">
                  <a:schemeClr val="bg1">
                    <a:lumMod val="95000"/>
                  </a:schemeClr>
                </a:gs>
                <a:gs pos="100000">
                  <a:schemeClr val="bg1"/>
                </a:gs>
              </a:gsLst>
              <a:lin ang="2700000" scaled="1"/>
            </a:gradFill>
            <a:ln>
              <a:noFill/>
            </a:ln>
            <a:effectLst>
              <a:outerShdw blurRad="1143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Oval 11"/>
            <p:cNvSpPr/>
            <p:nvPr/>
          </p:nvSpPr>
          <p:spPr>
            <a:xfrm rot="20962129">
              <a:off x="4021487" y="2110207"/>
              <a:ext cx="1072612" cy="1072614"/>
            </a:xfrm>
            <a:prstGeom prst="ellipse">
              <a:avLst/>
            </a:prstGeom>
            <a:solidFill>
              <a:srgbClr val="BCC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Oval 12"/>
            <p:cNvSpPr/>
            <p:nvPr/>
          </p:nvSpPr>
          <p:spPr>
            <a:xfrm rot="20962129">
              <a:off x="4086304" y="2175024"/>
              <a:ext cx="942976" cy="942978"/>
            </a:xfrm>
            <a:prstGeom prst="ellipse">
              <a:avLst/>
            </a:prstGeom>
            <a:gradFill>
              <a:gsLst>
                <a:gs pos="0">
                  <a:srgbClr val="BE3789"/>
                </a:gs>
                <a:gs pos="74000">
                  <a:srgbClr val="953D8B"/>
                </a:gs>
              </a:gsLst>
              <a:lin ang="4800000" scaled="0"/>
            </a:gradFill>
            <a:ln>
              <a:noFill/>
            </a:ln>
            <a:effectLst>
              <a:outerShdw blurRad="889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53618" name="Group 13"/>
          <p:cNvGrpSpPr/>
          <p:nvPr/>
        </p:nvGrpSpPr>
        <p:grpSpPr>
          <a:xfrm>
            <a:off x="8328025" y="1762125"/>
            <a:ext cx="3741738" cy="3630613"/>
            <a:chOff x="3983736" y="1864834"/>
            <a:chExt cx="3741038" cy="3631091"/>
          </a:xfrm>
        </p:grpSpPr>
        <p:sp>
          <p:nvSpPr>
            <p:cNvPr id="15" name="Oval 14"/>
            <p:cNvSpPr/>
            <p:nvPr/>
          </p:nvSpPr>
          <p:spPr>
            <a:xfrm>
              <a:off x="4529217" y="5362729"/>
              <a:ext cx="3195557" cy="133196"/>
            </a:xfrm>
            <a:prstGeom prst="ellipse">
              <a:avLst/>
            </a:prstGeom>
            <a:gradFill flip="none" rotWithShape="1">
              <a:gsLst>
                <a:gs pos="3000">
                  <a:schemeClr val="tx1">
                    <a:lumMod val="85000"/>
                    <a:lumOff val="15000"/>
                  </a:schemeClr>
                </a:gs>
                <a:gs pos="100000">
                  <a:srgbClr val="A0A8AD">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Freeform: Shape 15"/>
            <p:cNvSpPr/>
            <p:nvPr/>
          </p:nvSpPr>
          <p:spPr>
            <a:xfrm rot="5400000">
              <a:off x="5110436" y="3032647"/>
              <a:ext cx="1971129" cy="2781837"/>
            </a:xfrm>
            <a:custGeom>
              <a:avLst/>
              <a:gdLst>
                <a:gd name="connsiteX0" fmla="*/ 0 w 1971129"/>
                <a:gd name="connsiteY0" fmla="*/ 2781837 h 2781837"/>
                <a:gd name="connsiteX1" fmla="*/ 0 w 1971129"/>
                <a:gd name="connsiteY1" fmla="*/ 0 h 2781837"/>
                <a:gd name="connsiteX2" fmla="*/ 994093 w 1971129"/>
                <a:gd name="connsiteY2" fmla="*/ 0 h 2781837"/>
                <a:gd name="connsiteX3" fmla="*/ 1971129 w 1971129"/>
                <a:gd name="connsiteY3" fmla="*/ 977037 h 2781837"/>
                <a:gd name="connsiteX4" fmla="*/ 1971129 w 1971129"/>
                <a:gd name="connsiteY4" fmla="*/ 2781837 h 2781837"/>
                <a:gd name="connsiteX5" fmla="*/ 0 w 1971129"/>
                <a:gd name="connsiteY5" fmla="*/ 2781837 h 278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1129" h="2781837">
                  <a:moveTo>
                    <a:pt x="0" y="2781837"/>
                  </a:moveTo>
                  <a:lnTo>
                    <a:pt x="0" y="0"/>
                  </a:lnTo>
                  <a:lnTo>
                    <a:pt x="994093" y="0"/>
                  </a:lnTo>
                  <a:cubicBezTo>
                    <a:pt x="1533695" y="0"/>
                    <a:pt x="1971129" y="437435"/>
                    <a:pt x="1971129" y="977037"/>
                  </a:cubicBezTo>
                  <a:lnTo>
                    <a:pt x="1971129" y="2781837"/>
                  </a:lnTo>
                  <a:lnTo>
                    <a:pt x="0" y="2781837"/>
                  </a:lnTo>
                  <a:close/>
                </a:path>
              </a:pathLst>
            </a:custGeom>
            <a:gradFill>
              <a:gsLst>
                <a:gs pos="0">
                  <a:srgbClr val="0095AA"/>
                </a:gs>
                <a:gs pos="74000">
                  <a:srgbClr val="019180"/>
                </a:gs>
              </a:gsLst>
              <a:lin ang="18600000" scaled="0"/>
            </a:gradFill>
            <a:ln>
              <a:noFill/>
            </a:ln>
            <a:effectLst>
              <a:outerShdw blurRad="114300" sx="101000" sy="101000" algn="ctr" rotWithShape="0">
                <a:prstClr val="black">
                  <a:alpha val="40000"/>
                </a:prstClr>
              </a:outerShdw>
              <a:reflection blurRad="228600" stA="56000" endPos="4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Freeform: Shape 16"/>
            <p:cNvSpPr/>
            <p:nvPr/>
          </p:nvSpPr>
          <p:spPr>
            <a:xfrm rot="20962129">
              <a:off x="3983736" y="1864834"/>
              <a:ext cx="3358101" cy="1381652"/>
            </a:xfrm>
            <a:custGeom>
              <a:avLst/>
              <a:gdLst>
                <a:gd name="connsiteX0" fmla="*/ 3358101 w 3358101"/>
                <a:gd name="connsiteY0" fmla="*/ 370005 h 1381652"/>
                <a:gd name="connsiteX1" fmla="*/ 3358101 w 3358101"/>
                <a:gd name="connsiteY1" fmla="*/ 1381652 h 1381652"/>
                <a:gd name="connsiteX2" fmla="*/ 576264 w 3358101"/>
                <a:gd name="connsiteY2" fmla="*/ 1381652 h 1381652"/>
                <a:gd name="connsiteX3" fmla="*/ 576264 w 3358101"/>
                <a:gd name="connsiteY3" fmla="*/ 1152526 h 1381652"/>
                <a:gd name="connsiteX4" fmla="*/ 576263 w 3358101"/>
                <a:gd name="connsiteY4" fmla="*/ 1152526 h 1381652"/>
                <a:gd name="connsiteX5" fmla="*/ 0 w 3358101"/>
                <a:gd name="connsiteY5" fmla="*/ 576263 h 1381652"/>
                <a:gd name="connsiteX6" fmla="*/ 576263 w 3358101"/>
                <a:gd name="connsiteY6" fmla="*/ 0 h 1381652"/>
                <a:gd name="connsiteX7" fmla="*/ 1107240 w 3358101"/>
                <a:gd name="connsiteY7" fmla="*/ 351956 h 1381652"/>
                <a:gd name="connsiteX8" fmla="*/ 1112843 w 3358101"/>
                <a:gd name="connsiteY8" fmla="*/ 370005 h 138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8101" h="1381652">
                  <a:moveTo>
                    <a:pt x="3358101" y="370005"/>
                  </a:moveTo>
                  <a:lnTo>
                    <a:pt x="3358101" y="1381652"/>
                  </a:lnTo>
                  <a:lnTo>
                    <a:pt x="576264" y="1381652"/>
                  </a:lnTo>
                  <a:lnTo>
                    <a:pt x="576264" y="1152526"/>
                  </a:lnTo>
                  <a:lnTo>
                    <a:pt x="576263" y="1152526"/>
                  </a:lnTo>
                  <a:cubicBezTo>
                    <a:pt x="258002" y="1152526"/>
                    <a:pt x="0" y="894524"/>
                    <a:pt x="0" y="576263"/>
                  </a:cubicBezTo>
                  <a:cubicBezTo>
                    <a:pt x="0" y="258002"/>
                    <a:pt x="258002" y="0"/>
                    <a:pt x="576263" y="0"/>
                  </a:cubicBezTo>
                  <a:cubicBezTo>
                    <a:pt x="814959" y="0"/>
                    <a:pt x="1019759" y="145126"/>
                    <a:pt x="1107240" y="351956"/>
                  </a:cubicBezTo>
                  <a:lnTo>
                    <a:pt x="1112843" y="370005"/>
                  </a:lnTo>
                  <a:close/>
                </a:path>
              </a:pathLst>
            </a:custGeom>
            <a:gradFill>
              <a:gsLst>
                <a:gs pos="0">
                  <a:schemeClr val="bg1">
                    <a:lumMod val="95000"/>
                  </a:schemeClr>
                </a:gs>
                <a:gs pos="100000">
                  <a:schemeClr val="bg1"/>
                </a:gs>
              </a:gsLst>
              <a:lin ang="2700000" scaled="1"/>
            </a:gradFill>
            <a:ln>
              <a:noFill/>
            </a:ln>
            <a:effectLst>
              <a:outerShdw blurRad="1143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Oval 17"/>
            <p:cNvSpPr/>
            <p:nvPr/>
          </p:nvSpPr>
          <p:spPr>
            <a:xfrm rot="20962129">
              <a:off x="4021487" y="2110207"/>
              <a:ext cx="1072612" cy="1072614"/>
            </a:xfrm>
            <a:prstGeom prst="ellipse">
              <a:avLst/>
            </a:prstGeom>
            <a:solidFill>
              <a:srgbClr val="BCC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Oval 18"/>
            <p:cNvSpPr/>
            <p:nvPr/>
          </p:nvSpPr>
          <p:spPr>
            <a:xfrm rot="20962129">
              <a:off x="4086304" y="2175024"/>
              <a:ext cx="942976" cy="942978"/>
            </a:xfrm>
            <a:prstGeom prst="ellipse">
              <a:avLst/>
            </a:prstGeom>
            <a:gradFill>
              <a:gsLst>
                <a:gs pos="77000">
                  <a:srgbClr val="019180"/>
                </a:gs>
                <a:gs pos="0">
                  <a:srgbClr val="0095AA"/>
                </a:gs>
              </a:gsLst>
              <a:lin ang="4800000" scaled="0"/>
            </a:gradFill>
            <a:ln>
              <a:noFill/>
            </a:ln>
            <a:effectLst>
              <a:outerShdw blurRad="889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0" name="TextBox 19"/>
          <p:cNvSpPr txBox="1"/>
          <p:nvPr/>
        </p:nvSpPr>
        <p:spPr>
          <a:xfrm rot="21007075">
            <a:off x="2662238" y="1984375"/>
            <a:ext cx="977900" cy="800100"/>
          </a:xfrm>
          <a:prstGeom prst="rect">
            <a:avLst/>
          </a:prstGeom>
          <a:noFill/>
        </p:spPr>
        <p:txBody>
          <a:bodyPr wrap="square" rtlCol="0">
            <a:spAutoFit/>
          </a:bodyPr>
          <a:lstStyle/>
          <a:p>
            <a:pPr marR="0" algn="ctr" defTabSz="914400" fontAlgn="auto">
              <a:spcBef>
                <a:spcPts val="0"/>
              </a:spcBef>
              <a:spcAft>
                <a:spcPts val="0"/>
              </a:spcAft>
              <a:buClrTx/>
              <a:buSzTx/>
              <a:buFontTx/>
              <a:buNone/>
              <a:defRPr/>
            </a:pPr>
            <a:r>
              <a:rPr kumimoji="0" lang="en-US" sz="3200" b="1" kern="1200" cap="none" spc="300" normalizeH="0" baseline="0" noProof="0" dirty="0">
                <a:solidFill>
                  <a:srgbClr val="DE7534"/>
                </a:solidFill>
                <a:latin typeface="Bebas Neue Bold" pitchFamily="34" charset="0"/>
                <a:ea typeface="+mn-ea"/>
                <a:cs typeface="+mn-cs"/>
              </a:rPr>
              <a:t>01</a:t>
            </a:r>
            <a:endParaRPr kumimoji="0" lang="en-US" sz="3200" b="1" kern="1200" cap="none" spc="300" normalizeH="0" baseline="0" noProof="0" dirty="0">
              <a:solidFill>
                <a:srgbClr val="DE7534"/>
              </a:solidFill>
              <a:latin typeface="Bebas Neue Bold" pitchFamily="34" charset="0"/>
              <a:ea typeface="+mn-ea"/>
              <a:cs typeface="+mn-cs"/>
            </a:endParaRPr>
          </a:p>
          <a:p>
            <a:pPr marR="0" algn="ctr" defTabSz="914400" fontAlgn="auto">
              <a:spcBef>
                <a:spcPts val="0"/>
              </a:spcBef>
              <a:spcAft>
                <a:spcPts val="0"/>
              </a:spcAft>
              <a:buClrTx/>
              <a:buSzTx/>
              <a:buFontTx/>
              <a:buNone/>
              <a:defRPr/>
            </a:pPr>
            <a:r>
              <a:rPr kumimoji="0" lang="en-US" sz="1400" b="1" kern="1200" cap="none" spc="300" normalizeH="0" baseline="0" noProof="0" dirty="0">
                <a:solidFill>
                  <a:srgbClr val="DE7534"/>
                </a:solidFill>
                <a:latin typeface="Economica" pitchFamily="2" charset="0"/>
                <a:ea typeface="+mn-ea"/>
                <a:cs typeface="+mn-cs"/>
              </a:rPr>
              <a:t>Option</a:t>
            </a:r>
            <a:endParaRPr kumimoji="0" lang="en-IN" sz="1400" b="1" kern="1200" cap="none" spc="300" normalizeH="0" baseline="0" noProof="0" dirty="0">
              <a:solidFill>
                <a:srgbClr val="DE7534"/>
              </a:solidFill>
              <a:latin typeface="Economica" pitchFamily="2" charset="0"/>
              <a:ea typeface="+mn-ea"/>
              <a:cs typeface="+mn-cs"/>
            </a:endParaRPr>
          </a:p>
        </p:txBody>
      </p:sp>
      <p:sp>
        <p:nvSpPr>
          <p:cNvPr id="21" name="TextBox 20"/>
          <p:cNvSpPr txBox="1"/>
          <p:nvPr/>
        </p:nvSpPr>
        <p:spPr>
          <a:xfrm rot="21007075">
            <a:off x="6723063" y="2025650"/>
            <a:ext cx="977900" cy="800100"/>
          </a:xfrm>
          <a:prstGeom prst="rect">
            <a:avLst/>
          </a:prstGeom>
          <a:noFill/>
        </p:spPr>
        <p:txBody>
          <a:bodyPr wrap="square" rtlCol="0">
            <a:spAutoFit/>
          </a:bodyPr>
          <a:lstStyle/>
          <a:p>
            <a:pPr marR="0" algn="ctr" defTabSz="914400" fontAlgn="auto">
              <a:spcBef>
                <a:spcPts val="0"/>
              </a:spcBef>
              <a:spcAft>
                <a:spcPts val="0"/>
              </a:spcAft>
              <a:buClrTx/>
              <a:buSzTx/>
              <a:buFontTx/>
              <a:buNone/>
              <a:defRPr/>
            </a:pPr>
            <a:r>
              <a:rPr kumimoji="0" lang="en-US" sz="3200" b="1" kern="1200" cap="none" spc="300" normalizeH="0" baseline="0" noProof="0" dirty="0">
                <a:solidFill>
                  <a:srgbClr val="953D8B"/>
                </a:solidFill>
                <a:latin typeface="Bebas Neue Bold" pitchFamily="34" charset="0"/>
                <a:ea typeface="+mn-ea"/>
                <a:cs typeface="+mn-cs"/>
              </a:rPr>
              <a:t>02</a:t>
            </a:r>
            <a:endParaRPr kumimoji="0" lang="en-US" sz="3200" b="1" kern="1200" cap="none" spc="300" normalizeH="0" baseline="0" noProof="0" dirty="0">
              <a:solidFill>
                <a:srgbClr val="953D8B"/>
              </a:solidFill>
              <a:latin typeface="Bebas Neue Bold" pitchFamily="34" charset="0"/>
              <a:ea typeface="+mn-ea"/>
              <a:cs typeface="+mn-cs"/>
            </a:endParaRPr>
          </a:p>
          <a:p>
            <a:pPr marR="0" algn="ctr" defTabSz="914400" fontAlgn="auto">
              <a:spcBef>
                <a:spcPts val="0"/>
              </a:spcBef>
              <a:spcAft>
                <a:spcPts val="0"/>
              </a:spcAft>
              <a:buClrTx/>
              <a:buSzTx/>
              <a:buFontTx/>
              <a:buNone/>
              <a:defRPr/>
            </a:pPr>
            <a:r>
              <a:rPr kumimoji="0" lang="en-US" sz="1400" b="1" kern="1200" cap="none" spc="300" normalizeH="0" baseline="0" noProof="0" dirty="0">
                <a:solidFill>
                  <a:srgbClr val="953D8B"/>
                </a:solidFill>
                <a:latin typeface="Economica" pitchFamily="2" charset="0"/>
                <a:ea typeface="+mn-ea"/>
                <a:cs typeface="+mn-cs"/>
              </a:rPr>
              <a:t>Option</a:t>
            </a:r>
            <a:endParaRPr kumimoji="0" lang="en-IN" sz="1400" b="1" kern="1200" cap="none" spc="300" normalizeH="0" baseline="0" noProof="0" dirty="0">
              <a:solidFill>
                <a:srgbClr val="953D8B"/>
              </a:solidFill>
              <a:latin typeface="Economica" pitchFamily="2" charset="0"/>
              <a:ea typeface="+mn-ea"/>
              <a:cs typeface="+mn-cs"/>
            </a:endParaRPr>
          </a:p>
        </p:txBody>
      </p:sp>
      <p:sp>
        <p:nvSpPr>
          <p:cNvPr id="22" name="TextBox 21"/>
          <p:cNvSpPr txBox="1"/>
          <p:nvPr/>
        </p:nvSpPr>
        <p:spPr>
          <a:xfrm rot="21007075">
            <a:off x="10745788" y="1995488"/>
            <a:ext cx="977900" cy="800100"/>
          </a:xfrm>
          <a:prstGeom prst="rect">
            <a:avLst/>
          </a:prstGeom>
          <a:noFill/>
        </p:spPr>
        <p:txBody>
          <a:bodyPr wrap="square" rtlCol="0">
            <a:spAutoFit/>
          </a:bodyPr>
          <a:lstStyle/>
          <a:p>
            <a:pPr marR="0" algn="ctr" defTabSz="914400" fontAlgn="auto">
              <a:spcBef>
                <a:spcPts val="0"/>
              </a:spcBef>
              <a:spcAft>
                <a:spcPts val="0"/>
              </a:spcAft>
              <a:buClrTx/>
              <a:buSzTx/>
              <a:buFontTx/>
              <a:buNone/>
              <a:defRPr/>
            </a:pPr>
            <a:r>
              <a:rPr kumimoji="0" lang="en-US" sz="3200" b="1" kern="1200" cap="none" spc="300" normalizeH="0" baseline="0" noProof="0" dirty="0">
                <a:solidFill>
                  <a:srgbClr val="019180"/>
                </a:solidFill>
                <a:latin typeface="Bebas Neue Bold" pitchFamily="34" charset="0"/>
                <a:ea typeface="+mn-ea"/>
                <a:cs typeface="+mn-cs"/>
              </a:rPr>
              <a:t>03</a:t>
            </a:r>
            <a:endParaRPr kumimoji="0" lang="en-US" sz="3200" b="1" kern="1200" cap="none" spc="300" normalizeH="0" baseline="0" noProof="0" dirty="0">
              <a:solidFill>
                <a:srgbClr val="019180"/>
              </a:solidFill>
              <a:latin typeface="Bebas Neue Bold" pitchFamily="34" charset="0"/>
              <a:ea typeface="+mn-ea"/>
              <a:cs typeface="+mn-cs"/>
            </a:endParaRPr>
          </a:p>
          <a:p>
            <a:pPr marR="0" algn="ctr" defTabSz="914400" fontAlgn="auto">
              <a:spcBef>
                <a:spcPts val="0"/>
              </a:spcBef>
              <a:spcAft>
                <a:spcPts val="0"/>
              </a:spcAft>
              <a:buClrTx/>
              <a:buSzTx/>
              <a:buFontTx/>
              <a:buNone/>
              <a:defRPr/>
            </a:pPr>
            <a:r>
              <a:rPr kumimoji="0" lang="en-US" sz="1400" b="1" kern="1200" cap="none" spc="300" normalizeH="0" baseline="0" noProof="0" dirty="0">
                <a:solidFill>
                  <a:srgbClr val="019180"/>
                </a:solidFill>
                <a:latin typeface="Economica" pitchFamily="2" charset="0"/>
                <a:ea typeface="+mn-ea"/>
                <a:cs typeface="+mn-cs"/>
              </a:rPr>
              <a:t>Option</a:t>
            </a:r>
            <a:endParaRPr kumimoji="0" lang="en-IN" sz="1400" b="1" kern="1200" cap="none" spc="300" normalizeH="0" baseline="0" noProof="0" dirty="0">
              <a:solidFill>
                <a:srgbClr val="019180"/>
              </a:solidFill>
              <a:latin typeface="Economica" pitchFamily="2" charset="0"/>
              <a:ea typeface="+mn-ea"/>
              <a:cs typeface="+mn-cs"/>
            </a:endParaRPr>
          </a:p>
        </p:txBody>
      </p:sp>
      <p:pic>
        <p:nvPicPr>
          <p:cNvPr id="153630" name="Graphic 23" descr="Bullseye"/>
          <p:cNvPicPr>
            <a:picLocks noChangeAspect="1"/>
          </p:cNvPicPr>
          <p:nvPr/>
        </p:nvPicPr>
        <p:blipFill>
          <a:blip r:embed="rId1"/>
          <a:stretch>
            <a:fillRect/>
          </a:stretch>
        </p:blipFill>
        <p:spPr>
          <a:xfrm>
            <a:off x="635000" y="2308225"/>
            <a:ext cx="461963" cy="461963"/>
          </a:xfrm>
          <a:prstGeom prst="rect">
            <a:avLst/>
          </a:prstGeom>
          <a:noFill/>
          <a:ln w="9525">
            <a:noFill/>
          </a:ln>
        </p:spPr>
      </p:pic>
      <p:pic>
        <p:nvPicPr>
          <p:cNvPr id="153631" name="Graphic 24" descr="Single gear"/>
          <p:cNvPicPr>
            <a:picLocks noChangeAspect="1"/>
          </p:cNvPicPr>
          <p:nvPr/>
        </p:nvPicPr>
        <p:blipFill>
          <a:blip r:embed="rId2"/>
          <a:stretch>
            <a:fillRect/>
          </a:stretch>
        </p:blipFill>
        <p:spPr>
          <a:xfrm>
            <a:off x="4646613" y="2308225"/>
            <a:ext cx="460375" cy="461963"/>
          </a:xfrm>
          <a:prstGeom prst="rect">
            <a:avLst/>
          </a:prstGeom>
          <a:noFill/>
          <a:ln w="9525">
            <a:noFill/>
          </a:ln>
        </p:spPr>
      </p:pic>
      <p:pic>
        <p:nvPicPr>
          <p:cNvPr id="153632" name="Graphic 25" descr="Magnifying glass"/>
          <p:cNvPicPr>
            <a:picLocks noChangeAspect="1"/>
          </p:cNvPicPr>
          <p:nvPr/>
        </p:nvPicPr>
        <p:blipFill>
          <a:blip r:embed="rId3"/>
          <a:stretch>
            <a:fillRect/>
          </a:stretch>
        </p:blipFill>
        <p:spPr>
          <a:xfrm>
            <a:off x="8672513" y="2308225"/>
            <a:ext cx="460375" cy="461963"/>
          </a:xfrm>
          <a:prstGeom prst="rect">
            <a:avLst/>
          </a:prstGeom>
          <a:noFill/>
          <a:ln w="9525">
            <a:noFill/>
          </a:ln>
        </p:spPr>
      </p:pic>
      <p:sp>
        <p:nvSpPr>
          <p:cNvPr id="153636" name="Rectangles 153635"/>
          <p:cNvSpPr/>
          <p:nvPr/>
        </p:nvSpPr>
        <p:spPr>
          <a:xfrm>
            <a:off x="450850" y="371475"/>
            <a:ext cx="11214100" cy="822325"/>
          </a:xfrm>
          <a:prstGeom prst="rect">
            <a:avLst/>
          </a:prstGeom>
          <a:solidFill>
            <a:schemeClr val="folHlink"/>
          </a:solidFill>
          <a:ln w="9525">
            <a:noFill/>
          </a:ln>
        </p:spPr>
        <p:txBody>
          <a:bodyPr anchor="ctr" anchorCtr="0">
            <a:spAutoFit/>
          </a:bodyPr>
          <a:p>
            <a:pPr algn="ctr"/>
            <a:r>
              <a:rPr lang="en-US" altLang="zh-CN" sz="2400" b="1">
                <a:solidFill>
                  <a:schemeClr val="bg1"/>
                </a:solidFill>
                <a:latin typeface="Arial" panose="020B0604020202020204" pitchFamily="34" charset="0"/>
              </a:rPr>
              <a:t>TRÁCH NHIỆM CỦA HỌC SINH TRONG VIỆC </a:t>
            </a:r>
            <a:r>
              <a:rPr lang="vi-VN" altLang="x-none" sz="2400" b="1" dirty="0">
                <a:solidFill>
                  <a:schemeClr val="bg1"/>
                </a:solidFill>
                <a:latin typeface="Arial" panose="020B0604020202020204" pitchFamily="34" charset="0"/>
              </a:rPr>
              <a:t>THAM GIA CÁC </a:t>
            </a:r>
            <a:endParaRPr lang="en-US" altLang="zh-CN" sz="2400" b="1">
              <a:solidFill>
                <a:schemeClr val="bg1"/>
              </a:solidFill>
              <a:latin typeface="Arial" panose="020B0604020202020204" pitchFamily="34" charset="0"/>
            </a:endParaRPr>
          </a:p>
          <a:p>
            <a:pPr algn="ctr"/>
            <a:r>
              <a:rPr lang="vi-VN" altLang="x-none" sz="2400" b="1" dirty="0">
                <a:solidFill>
                  <a:schemeClr val="bg1"/>
                </a:solidFill>
                <a:latin typeface="Arial" panose="020B0604020202020204" pitchFamily="34" charset="0"/>
              </a:rPr>
              <a:t>HOẠT ĐỘNG CỘNG ĐỒNG</a:t>
            </a:r>
            <a:r>
              <a:rPr lang="en-US" altLang="zh-CN" sz="2400">
                <a:solidFill>
                  <a:schemeClr val="bg1"/>
                </a:solidFill>
                <a:latin typeface="Arial" panose="020B0604020202020204" pitchFamily="34" charset="0"/>
              </a:rPr>
              <a:t> </a:t>
            </a:r>
            <a:endParaRPr lang="en-US" altLang="zh-CN" sz="2400">
              <a:solidFill>
                <a:schemeClr val="bg1"/>
              </a:solidFill>
              <a:latin typeface="Arial" panose="020B0604020202020204" pitchFamily="34" charset="0"/>
            </a:endParaRPr>
          </a:p>
        </p:txBody>
      </p:sp>
      <p:sp>
        <p:nvSpPr>
          <p:cNvPr id="153637" name="Rectangles 153636"/>
          <p:cNvSpPr/>
          <p:nvPr/>
        </p:nvSpPr>
        <p:spPr>
          <a:xfrm>
            <a:off x="1049338" y="3335338"/>
            <a:ext cx="2644775" cy="2016125"/>
          </a:xfrm>
          <a:prstGeom prst="rect">
            <a:avLst/>
          </a:prstGeom>
          <a:noFill/>
          <a:ln w="9525">
            <a:noFill/>
          </a:ln>
        </p:spPr>
        <p:txBody>
          <a:bodyPr anchor="ctr" anchorCtr="0">
            <a:spAutoFit/>
          </a:bodyPr>
          <a:p>
            <a:r>
              <a:rPr lang="vi-VN" altLang="x-none" sz="2100" dirty="0">
                <a:solidFill>
                  <a:schemeClr val="bg1"/>
                </a:solidFill>
                <a:latin typeface="Arial" panose="020B0604020202020204" pitchFamily="34" charset="0"/>
              </a:rPr>
              <a:t>Học sinh cần chủ động, tích cực tham gia các hoạt động cộng đồng do nhà trường, địa phương tổ chức</a:t>
            </a:r>
            <a:r>
              <a:rPr lang="en-US" altLang="zh-CN" sz="2100">
                <a:solidFill>
                  <a:schemeClr val="bg1"/>
                </a:solidFill>
                <a:latin typeface="Arial" panose="020B0604020202020204" pitchFamily="34" charset="0"/>
              </a:rPr>
              <a:t> </a:t>
            </a:r>
            <a:endParaRPr lang="en-US" altLang="zh-CN" sz="2100">
              <a:solidFill>
                <a:schemeClr val="bg1"/>
              </a:solidFill>
              <a:latin typeface="Arial" panose="020B0604020202020204" pitchFamily="34" charset="0"/>
            </a:endParaRPr>
          </a:p>
        </p:txBody>
      </p:sp>
      <p:sp>
        <p:nvSpPr>
          <p:cNvPr id="153638" name="Rectangles 153637"/>
          <p:cNvSpPr/>
          <p:nvPr/>
        </p:nvSpPr>
        <p:spPr>
          <a:xfrm>
            <a:off x="5270500" y="3540125"/>
            <a:ext cx="2244725" cy="1495425"/>
          </a:xfrm>
          <a:prstGeom prst="rect">
            <a:avLst/>
          </a:prstGeom>
          <a:noFill/>
          <a:ln w="9525">
            <a:noFill/>
          </a:ln>
        </p:spPr>
        <p:txBody>
          <a:bodyPr anchor="ctr" anchorCtr="0">
            <a:spAutoFit/>
          </a:bodyPr>
          <a:p>
            <a:r>
              <a:rPr lang="en-US" altLang="zh-CN" sz="2300">
                <a:solidFill>
                  <a:schemeClr val="bg1"/>
                </a:solidFill>
                <a:latin typeface="Arial" panose="020B0604020202020204" pitchFamily="34" charset="0"/>
              </a:rPr>
              <a:t>T</a:t>
            </a:r>
            <a:r>
              <a:rPr lang="vi-VN" altLang="x-none" sz="2300" dirty="0">
                <a:solidFill>
                  <a:schemeClr val="bg1"/>
                </a:solidFill>
                <a:latin typeface="Arial" panose="020B0604020202020204" pitchFamily="34" charset="0"/>
              </a:rPr>
              <a:t>ích cực vận động người thân, bạn bè cùng tham gia</a:t>
            </a:r>
            <a:r>
              <a:rPr lang="en-US" altLang="zh-CN" sz="2300">
                <a:solidFill>
                  <a:schemeClr val="bg1"/>
                </a:solidFill>
                <a:latin typeface="Arial" panose="020B0604020202020204" pitchFamily="34" charset="0"/>
              </a:rPr>
              <a:t> </a:t>
            </a:r>
            <a:endParaRPr lang="en-US" altLang="zh-CN" sz="2300">
              <a:solidFill>
                <a:schemeClr val="bg1"/>
              </a:solidFill>
              <a:latin typeface="Arial" panose="020B0604020202020204" pitchFamily="34" charset="0"/>
            </a:endParaRPr>
          </a:p>
        </p:txBody>
      </p:sp>
      <p:sp>
        <p:nvSpPr>
          <p:cNvPr id="153639" name="Rectangles 153638"/>
          <p:cNvSpPr/>
          <p:nvPr/>
        </p:nvSpPr>
        <p:spPr>
          <a:xfrm>
            <a:off x="9199563" y="3402013"/>
            <a:ext cx="2414587" cy="1766887"/>
          </a:xfrm>
          <a:prstGeom prst="rect">
            <a:avLst/>
          </a:prstGeom>
          <a:noFill/>
          <a:ln w="9525">
            <a:noFill/>
          </a:ln>
        </p:spPr>
        <p:txBody>
          <a:bodyPr anchor="ctr" anchorCtr="0">
            <a:spAutoFit/>
          </a:bodyPr>
          <a:p>
            <a:r>
              <a:rPr lang="en-US" altLang="zh-CN" sz="2200">
                <a:solidFill>
                  <a:schemeClr val="bg1"/>
                </a:solidFill>
                <a:latin typeface="Arial" panose="020B0604020202020204" pitchFamily="34" charset="0"/>
              </a:rPr>
              <a:t>P</a:t>
            </a:r>
            <a:r>
              <a:rPr lang="vi-VN" altLang="x-none" sz="2200" dirty="0">
                <a:solidFill>
                  <a:schemeClr val="bg1"/>
                </a:solidFill>
                <a:latin typeface="Arial" panose="020B0604020202020204" pitchFamily="34" charset="0"/>
              </a:rPr>
              <a:t>hê phán những biểu hiện thờ ơ, thiếu trách nhiệm với các hoạt động cộng đồng.</a:t>
            </a:r>
            <a:r>
              <a:rPr lang="en-US" altLang="zh-CN" sz="2200">
                <a:solidFill>
                  <a:schemeClr val="bg1"/>
                </a:solidFill>
                <a:latin typeface="Arial" panose="020B0604020202020204" pitchFamily="34" charset="0"/>
              </a:rPr>
              <a:t> </a:t>
            </a:r>
            <a:endParaRPr lang="en-US" altLang="zh-CN" sz="220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6"/>
                                        </p:tgtEl>
                                        <p:attrNameLst>
                                          <p:attrName>style.visibility</p:attrName>
                                        </p:attrNameLst>
                                      </p:cBhvr>
                                      <p:to>
                                        <p:strVal val="visible"/>
                                      </p:to>
                                    </p:set>
                                    <p:animEffect transition="in" filter="blinds(horizontal)">
                                      <p:cBhvr>
                                        <p:cTn id="7" dur="500"/>
                                        <p:tgtEl>
                                          <p:spTgt spid="1536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3602"/>
                                        </p:tgtEl>
                                        <p:attrNameLst>
                                          <p:attrName>style.visibility</p:attrName>
                                        </p:attrNameLst>
                                      </p:cBhvr>
                                      <p:to>
                                        <p:strVal val="visible"/>
                                      </p:to>
                                    </p:set>
                                    <p:animEffect transition="in" filter="blinds(horizontal)">
                                      <p:cBhvr>
                                        <p:cTn id="12" dur="500"/>
                                        <p:tgtEl>
                                          <p:spTgt spid="15360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par>
                                <p:cTn id="16" presetID="3" presetClass="entr" presetSubtype="10" fill="hold" nodeType="withEffect">
                                  <p:stCondLst>
                                    <p:cond delay="0"/>
                                  </p:stCondLst>
                                  <p:childTnLst>
                                    <p:set>
                                      <p:cBhvr>
                                        <p:cTn id="17" dur="1" fill="hold">
                                          <p:stCondLst>
                                            <p:cond delay="0"/>
                                          </p:stCondLst>
                                        </p:cTn>
                                        <p:tgtEl>
                                          <p:spTgt spid="153630"/>
                                        </p:tgtEl>
                                        <p:attrNameLst>
                                          <p:attrName>style.visibility</p:attrName>
                                        </p:attrNameLst>
                                      </p:cBhvr>
                                      <p:to>
                                        <p:strVal val="visible"/>
                                      </p:to>
                                    </p:set>
                                    <p:animEffect transition="in" filter="blinds(horizontal)">
                                      <p:cBhvr>
                                        <p:cTn id="18" dur="500"/>
                                        <p:tgtEl>
                                          <p:spTgt spid="15363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53637"/>
                                        </p:tgtEl>
                                        <p:attrNameLst>
                                          <p:attrName>style.visibility</p:attrName>
                                        </p:attrNameLst>
                                      </p:cBhvr>
                                      <p:to>
                                        <p:strVal val="visible"/>
                                      </p:to>
                                    </p:set>
                                    <p:animEffect transition="in" filter="blinds(horizontal)">
                                      <p:cBhvr>
                                        <p:cTn id="21" dur="500"/>
                                        <p:tgtEl>
                                          <p:spTgt spid="15363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53610"/>
                                        </p:tgtEl>
                                        <p:attrNameLst>
                                          <p:attrName>style.visibility</p:attrName>
                                        </p:attrNameLst>
                                      </p:cBhvr>
                                      <p:to>
                                        <p:strVal val="visible"/>
                                      </p:to>
                                    </p:set>
                                    <p:animEffect transition="in" filter="blinds(horizontal)">
                                      <p:cBhvr>
                                        <p:cTn id="26" dur="500"/>
                                        <p:tgtEl>
                                          <p:spTgt spid="15361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linds(horizontal)">
                                      <p:cBhvr>
                                        <p:cTn id="29" dur="500"/>
                                        <p:tgtEl>
                                          <p:spTgt spid="21"/>
                                        </p:tgtEl>
                                      </p:cBhvr>
                                    </p:animEffect>
                                  </p:childTnLst>
                                </p:cTn>
                              </p:par>
                              <p:par>
                                <p:cTn id="30" presetID="3" presetClass="entr" presetSubtype="10" fill="hold" nodeType="withEffect">
                                  <p:stCondLst>
                                    <p:cond delay="0"/>
                                  </p:stCondLst>
                                  <p:childTnLst>
                                    <p:set>
                                      <p:cBhvr>
                                        <p:cTn id="31" dur="1" fill="hold">
                                          <p:stCondLst>
                                            <p:cond delay="0"/>
                                          </p:stCondLst>
                                        </p:cTn>
                                        <p:tgtEl>
                                          <p:spTgt spid="153631"/>
                                        </p:tgtEl>
                                        <p:attrNameLst>
                                          <p:attrName>style.visibility</p:attrName>
                                        </p:attrNameLst>
                                      </p:cBhvr>
                                      <p:to>
                                        <p:strVal val="visible"/>
                                      </p:to>
                                    </p:set>
                                    <p:animEffect transition="in" filter="blinds(horizontal)">
                                      <p:cBhvr>
                                        <p:cTn id="32" dur="500"/>
                                        <p:tgtEl>
                                          <p:spTgt spid="15363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53638"/>
                                        </p:tgtEl>
                                        <p:attrNameLst>
                                          <p:attrName>style.visibility</p:attrName>
                                        </p:attrNameLst>
                                      </p:cBhvr>
                                      <p:to>
                                        <p:strVal val="visible"/>
                                      </p:to>
                                    </p:set>
                                    <p:animEffect transition="in" filter="blinds(horizontal)">
                                      <p:cBhvr>
                                        <p:cTn id="35" dur="500"/>
                                        <p:tgtEl>
                                          <p:spTgt spid="15363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53618"/>
                                        </p:tgtEl>
                                        <p:attrNameLst>
                                          <p:attrName>style.visibility</p:attrName>
                                        </p:attrNameLst>
                                      </p:cBhvr>
                                      <p:to>
                                        <p:strVal val="visible"/>
                                      </p:to>
                                    </p:set>
                                    <p:animEffect transition="in" filter="blinds(horizontal)">
                                      <p:cBhvr>
                                        <p:cTn id="40" dur="500"/>
                                        <p:tgtEl>
                                          <p:spTgt spid="15361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linds(horizontal)">
                                      <p:cBhvr>
                                        <p:cTn id="43" dur="500"/>
                                        <p:tgtEl>
                                          <p:spTgt spid="22"/>
                                        </p:tgtEl>
                                      </p:cBhvr>
                                    </p:animEffect>
                                  </p:childTnLst>
                                </p:cTn>
                              </p:par>
                              <p:par>
                                <p:cTn id="44" presetID="3" presetClass="entr" presetSubtype="10" fill="hold" nodeType="withEffect">
                                  <p:stCondLst>
                                    <p:cond delay="0"/>
                                  </p:stCondLst>
                                  <p:childTnLst>
                                    <p:set>
                                      <p:cBhvr>
                                        <p:cTn id="45" dur="1" fill="hold">
                                          <p:stCondLst>
                                            <p:cond delay="0"/>
                                          </p:stCondLst>
                                        </p:cTn>
                                        <p:tgtEl>
                                          <p:spTgt spid="153632"/>
                                        </p:tgtEl>
                                        <p:attrNameLst>
                                          <p:attrName>style.visibility</p:attrName>
                                        </p:attrNameLst>
                                      </p:cBhvr>
                                      <p:to>
                                        <p:strVal val="visible"/>
                                      </p:to>
                                    </p:set>
                                    <p:animEffect transition="in" filter="blinds(horizontal)">
                                      <p:cBhvr>
                                        <p:cTn id="46" dur="500"/>
                                        <p:tgtEl>
                                          <p:spTgt spid="153632"/>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53639"/>
                                        </p:tgtEl>
                                        <p:attrNameLst>
                                          <p:attrName>style.visibility</p:attrName>
                                        </p:attrNameLst>
                                      </p:cBhvr>
                                      <p:to>
                                        <p:strVal val="visible"/>
                                      </p:to>
                                    </p:set>
                                    <p:animEffect transition="in" filter="blinds(horizontal)">
                                      <p:cBhvr>
                                        <p:cTn id="49" dur="500"/>
                                        <p:tgtEl>
                                          <p:spTgt spid="153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153636" grpId="0" animBg="1"/>
      <p:bldP spid="153637" grpId="0"/>
      <p:bldP spid="153638" grpId="0"/>
      <p:bldP spid="1536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Arrow: Pentagon 67"/>
          <p:cNvSpPr/>
          <p:nvPr/>
        </p:nvSpPr>
        <p:spPr>
          <a:xfrm rot="2428">
            <a:off x="3175" y="0"/>
            <a:ext cx="3581400" cy="868363"/>
          </a:xfrm>
          <a:custGeom>
            <a:avLst/>
            <a:gdLst/>
            <a:ahLst/>
            <a:cxnLst>
              <a:cxn ang="0">
                <a:pos x="1790459" y="434041"/>
              </a:cxn>
              <a:cxn ang="5898240">
                <a:pos x="1790459" y="434041"/>
              </a:cxn>
              <a:cxn ang="11796480">
                <a:pos x="1790459" y="434041"/>
              </a:cxn>
              <a:cxn ang="17694720">
                <a:pos x="1790459" y="434041"/>
              </a:cxn>
            </a:cxnLst>
            <a:pathLst>
              <a:path w="21600" h="21600">
                <a:moveTo>
                  <a:pt x="0" y="0"/>
                </a:moveTo>
                <a:lnTo>
                  <a:pt x="18891" y="0"/>
                </a:lnTo>
                <a:lnTo>
                  <a:pt x="21600" y="10800"/>
                </a:lnTo>
                <a:lnTo>
                  <a:pt x="18891" y="21600"/>
                </a:lnTo>
                <a:lnTo>
                  <a:pt x="0" y="21600"/>
                </a:lnTo>
                <a:close/>
              </a:path>
            </a:pathLst>
          </a:custGeom>
          <a:gradFill rotWithShape="0">
            <a:gsLst>
              <a:gs pos="0">
                <a:srgbClr val="C23FC6">
                  <a:alpha val="100000"/>
                </a:srgbClr>
              </a:gs>
              <a:gs pos="1100">
                <a:srgbClr val="C23FC6">
                  <a:alpha val="100000"/>
                </a:srgbClr>
              </a:gs>
              <a:gs pos="35864">
                <a:srgbClr val="E1359B">
                  <a:alpha val="100000"/>
                </a:srgbClr>
              </a:gs>
              <a:gs pos="100000">
                <a:srgbClr val="FF2A70">
                  <a:alpha val="100000"/>
                </a:srgbClr>
              </a:gs>
            </a:gsLst>
            <a:lin ang="2040000"/>
            <a:tileRect/>
          </a:gradFill>
          <a:ln w="12700">
            <a:noFill/>
          </a:ln>
        </p:spPr>
        <p:txBody>
          <a:bodyPr/>
          <a:p>
            <a:endParaRPr lang="en-US"/>
          </a:p>
        </p:txBody>
      </p:sp>
      <p:sp>
        <p:nvSpPr>
          <p:cNvPr id="22530" name="TextBox 34"/>
          <p:cNvSpPr txBox="1"/>
          <p:nvPr/>
        </p:nvSpPr>
        <p:spPr>
          <a:xfrm>
            <a:off x="158750" y="76200"/>
            <a:ext cx="2978150" cy="595313"/>
          </a:xfrm>
          <a:prstGeom prst="rect">
            <a:avLst/>
          </a:prstGeom>
          <a:noFill/>
          <a:ln w="12700">
            <a:noFill/>
          </a:ln>
        </p:spPr>
        <p:txBody>
          <a:bodyPr lIns="45718" tIns="45718" rIns="45718" bIns="45718" anchor="t" anchorCtr="0">
            <a:spAutoFit/>
          </a:bodyPr>
          <a:p>
            <a:pPr algn="ctr" defTabSz="914400" hangingPunct="0"/>
            <a:r>
              <a:rPr lang="vi-VN" altLang="x-none" sz="3300" b="1" dirty="0">
                <a:solidFill>
                  <a:srgbClr val="FFFFFF"/>
                </a:solidFill>
                <a:latin typeface="Arial" panose="020B0604020202020204" pitchFamily="34" charset="0"/>
                <a:ea typeface="Arial" panose="020B0604020202020204"/>
                <a:sym typeface="Arial Rounded MT Bold" panose="020F0704030504030204" pitchFamily="34" charset="0"/>
              </a:rPr>
              <a:t>LUYỆN TẬP</a:t>
            </a:r>
            <a:endParaRPr lang="vi-VN" altLang="x-none" sz="3300" b="1" dirty="0">
              <a:solidFill>
                <a:srgbClr val="FFFFFF"/>
              </a:solidFill>
              <a:latin typeface="Arial" panose="020B0604020202020204" pitchFamily="34" charset="0"/>
              <a:ea typeface="Arial" panose="020B0604020202020204"/>
              <a:sym typeface="Arial Rounded MT Bold" panose="020F0704030504030204" pitchFamily="34" charset="0"/>
            </a:endParaRPr>
          </a:p>
        </p:txBody>
      </p:sp>
      <p:sp>
        <p:nvSpPr>
          <p:cNvPr id="22531" name="Rectangles 82948"/>
          <p:cNvSpPr/>
          <p:nvPr/>
        </p:nvSpPr>
        <p:spPr>
          <a:xfrm>
            <a:off x="3789363" y="107950"/>
            <a:ext cx="8159750" cy="854075"/>
          </a:xfrm>
          <a:prstGeom prst="rect">
            <a:avLst/>
          </a:prstGeom>
          <a:solidFill>
            <a:srgbClr val="FFFFFF"/>
          </a:solidFill>
          <a:ln w="9525">
            <a:noFill/>
          </a:ln>
        </p:spPr>
        <p:txBody>
          <a:bodyPr anchor="ctr" anchorCtr="0">
            <a:spAutoFit/>
          </a:bodyPr>
          <a:p>
            <a:pPr algn="justLow"/>
            <a:r>
              <a:rPr lang="en-US" altLang="zh-CN" sz="2500" b="1" err="1">
                <a:solidFill>
                  <a:srgbClr val="FF0000"/>
                </a:solidFill>
                <a:latin typeface="Arial" panose="020B0604020202020204" pitchFamily="34" charset="0"/>
              </a:rPr>
              <a:t>Câu</a:t>
            </a:r>
            <a:r>
              <a:rPr lang="en-US" altLang="zh-CN" sz="2500" b="1">
                <a:solidFill>
                  <a:srgbClr val="FF0000"/>
                </a:solidFill>
                <a:latin typeface="Arial" panose="020B0604020202020204" pitchFamily="34" charset="0"/>
              </a:rPr>
              <a:t> 1: </a:t>
            </a:r>
            <a:r>
              <a:rPr lang="en-US" altLang="zh-CN" sz="2500" b="1" err="1">
                <a:solidFill>
                  <a:srgbClr val="FF0000"/>
                </a:solidFill>
                <a:latin typeface="Arial" panose="020B0604020202020204" pitchFamily="34" charset="0"/>
              </a:rPr>
              <a:t>Em</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hãy</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xác</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định</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tên</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mục</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đích</a:t>
            </a:r>
            <a:r>
              <a:rPr lang="en-US" altLang="zh-CN" sz="2500" b="1">
                <a:solidFill>
                  <a:srgbClr val="FF0000"/>
                </a:solidFill>
                <a:latin typeface="Arial" panose="020B0604020202020204" pitchFamily="34" charset="0"/>
              </a:rPr>
              <a:t>, ý </a:t>
            </a:r>
            <a:r>
              <a:rPr lang="en-US" altLang="zh-CN" sz="2500" b="1" err="1">
                <a:solidFill>
                  <a:srgbClr val="FF0000"/>
                </a:solidFill>
                <a:latin typeface="Arial" panose="020B0604020202020204" pitchFamily="34" charset="0"/>
              </a:rPr>
              <a:t>nghĩa</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của</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mỗi</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hoạt</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động</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trong</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các</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trường</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hợp</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sau</a:t>
            </a:r>
            <a:r>
              <a:rPr lang="en-US" altLang="zh-CN" sz="2500" b="1">
                <a:solidFill>
                  <a:srgbClr val="FF0000"/>
                </a:solidFill>
                <a:latin typeface="Arial" panose="020B0604020202020204" pitchFamily="34" charset="0"/>
              </a:rPr>
              <a:t>: </a:t>
            </a:r>
            <a:endParaRPr lang="en-US" altLang="zh-CN" sz="2500" b="1">
              <a:solidFill>
                <a:srgbClr val="FF0000"/>
              </a:solidFill>
              <a:latin typeface="Arial" panose="020B0604020202020204" pitchFamily="34" charset="0"/>
            </a:endParaRPr>
          </a:p>
        </p:txBody>
      </p:sp>
      <p:graphicFrame>
        <p:nvGraphicFramePr>
          <p:cNvPr id="83206" name="Table 83205"/>
          <p:cNvGraphicFramePr/>
          <p:nvPr/>
        </p:nvGraphicFramePr>
        <p:xfrm>
          <a:off x="374650" y="1049338"/>
          <a:ext cx="11356975" cy="5649913"/>
        </p:xfrm>
        <a:graphic>
          <a:graphicData uri="http://schemas.openxmlformats.org/drawingml/2006/table">
            <a:tbl>
              <a:tblPr/>
              <a:tblGrid>
                <a:gridCol w="679450"/>
                <a:gridCol w="3200400"/>
                <a:gridCol w="1435100"/>
                <a:gridCol w="2308225"/>
                <a:gridCol w="3733800"/>
              </a:tblGrid>
              <a:tr h="760413">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algn="ctr" defTabSz="457200" fontAlgn="b">
                        <a:lnSpc>
                          <a:spcPct val="100000"/>
                        </a:lnSpc>
                        <a:spcBef>
                          <a:spcPct val="0"/>
                        </a:spcBef>
                        <a:spcAft>
                          <a:spcPct val="0"/>
                        </a:spcAft>
                        <a:buClrTx/>
                        <a:buSzTx/>
                        <a:buFontTx/>
                        <a:buNone/>
                      </a:pPr>
                      <a:r>
                        <a:rPr sz="2200" b="1">
                          <a:solidFill>
                            <a:schemeClr val="tx1"/>
                          </a:solidFill>
                          <a:latin typeface="Arial" panose="020B0604020202020204"/>
                          <a:cs typeface="Arial" panose="020B0604020202020204" pitchFamily="34" charset="0"/>
                        </a:rPr>
                        <a:t>TT</a:t>
                      </a:r>
                      <a:endParaRPr lang="en-US" sz="2200" b="1">
                        <a:solidFill>
                          <a:schemeClr val="tx1"/>
                        </a:solidFill>
                        <a:latin typeface="Arial" panose="020B0604020202020204"/>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CC99"/>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algn="ctr" defTabSz="457200" fontAlgn="b">
                        <a:lnSpc>
                          <a:spcPct val="100000"/>
                        </a:lnSpc>
                        <a:spcBef>
                          <a:spcPct val="0"/>
                        </a:spcBef>
                        <a:spcAft>
                          <a:spcPct val="0"/>
                        </a:spcAft>
                        <a:buClrTx/>
                        <a:buSzTx/>
                        <a:buFontTx/>
                        <a:buNone/>
                      </a:pPr>
                      <a:r>
                        <a:rPr sz="2200" b="1" err="1">
                          <a:solidFill>
                            <a:schemeClr val="tx1"/>
                          </a:solidFill>
                          <a:latin typeface="Arial" panose="020B0604020202020204"/>
                          <a:cs typeface="Arial" panose="020B0604020202020204" pitchFamily="34" charset="0"/>
                        </a:rPr>
                        <a:t>Trường</a:t>
                      </a:r>
                      <a:r>
                        <a:rPr sz="2200" b="1">
                          <a:solidFill>
                            <a:schemeClr val="tx1"/>
                          </a:solidFill>
                          <a:latin typeface="Arial" panose="020B0604020202020204"/>
                          <a:cs typeface="Arial" panose="020B0604020202020204" pitchFamily="34" charset="0"/>
                        </a:rPr>
                        <a:t> </a:t>
                      </a:r>
                      <a:r>
                        <a:rPr sz="2200" b="1" err="1">
                          <a:solidFill>
                            <a:schemeClr val="tx1"/>
                          </a:solidFill>
                          <a:latin typeface="Arial" panose="020B0604020202020204"/>
                          <a:cs typeface="Arial" panose="020B0604020202020204" pitchFamily="34" charset="0"/>
                        </a:rPr>
                        <a:t>hợp</a:t>
                      </a:r>
                      <a:endParaRPr lang="en-US" sz="2200" b="1">
                        <a:solidFill>
                          <a:schemeClr val="tx1"/>
                        </a:solidFill>
                        <a:latin typeface="Arial" panose="020B0604020202020204"/>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CC99"/>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algn="ctr" defTabSz="457200" fontAlgn="b">
                        <a:lnSpc>
                          <a:spcPct val="100000"/>
                        </a:lnSpc>
                        <a:spcBef>
                          <a:spcPct val="0"/>
                        </a:spcBef>
                        <a:spcAft>
                          <a:spcPct val="0"/>
                        </a:spcAft>
                        <a:buClrTx/>
                        <a:buSzTx/>
                        <a:buFontTx/>
                        <a:buNone/>
                      </a:pPr>
                      <a:r>
                        <a:rPr sz="2200" b="1" err="1">
                          <a:solidFill>
                            <a:schemeClr val="tx1"/>
                          </a:solidFill>
                          <a:latin typeface="Arial" panose="020B0604020202020204"/>
                          <a:cs typeface="Arial" panose="020B0604020202020204" pitchFamily="34" charset="0"/>
                        </a:rPr>
                        <a:t>Tên</a:t>
                      </a:r>
                      <a:r>
                        <a:rPr sz="2200" b="1">
                          <a:solidFill>
                            <a:schemeClr val="tx1"/>
                          </a:solidFill>
                          <a:latin typeface="Arial" panose="020B0604020202020204"/>
                          <a:cs typeface="Arial" panose="020B0604020202020204" pitchFamily="34" charset="0"/>
                        </a:rPr>
                        <a:t> </a:t>
                      </a:r>
                      <a:r>
                        <a:rPr sz="2200" b="1" err="1">
                          <a:solidFill>
                            <a:schemeClr val="tx1"/>
                          </a:solidFill>
                          <a:latin typeface="Arial" panose="020B0604020202020204"/>
                          <a:cs typeface="Arial" panose="020B0604020202020204" pitchFamily="34" charset="0"/>
                        </a:rPr>
                        <a:t>hoạt</a:t>
                      </a:r>
                      <a:r>
                        <a:rPr sz="2200" b="1">
                          <a:solidFill>
                            <a:schemeClr val="tx1"/>
                          </a:solidFill>
                          <a:latin typeface="Arial" panose="020B0604020202020204"/>
                          <a:cs typeface="Arial" panose="020B0604020202020204" pitchFamily="34" charset="0"/>
                        </a:rPr>
                        <a:t> </a:t>
                      </a:r>
                      <a:r>
                        <a:rPr sz="2200" b="1" err="1">
                          <a:solidFill>
                            <a:schemeClr val="tx1"/>
                          </a:solidFill>
                          <a:latin typeface="Arial" panose="020B0604020202020204"/>
                          <a:cs typeface="Arial" panose="020B0604020202020204" pitchFamily="34" charset="0"/>
                        </a:rPr>
                        <a:t>động</a:t>
                      </a:r>
                      <a:endParaRPr lang="en-US" sz="2200" b="1">
                        <a:solidFill>
                          <a:schemeClr val="tx1"/>
                        </a:solidFill>
                        <a:latin typeface="Arial" panose="020B0604020202020204"/>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CC99"/>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algn="ctr" defTabSz="457200" fontAlgn="b">
                        <a:lnSpc>
                          <a:spcPct val="100000"/>
                        </a:lnSpc>
                        <a:spcBef>
                          <a:spcPct val="0"/>
                        </a:spcBef>
                        <a:spcAft>
                          <a:spcPct val="0"/>
                        </a:spcAft>
                        <a:buClrTx/>
                        <a:buSzTx/>
                        <a:buFontTx/>
                        <a:buNone/>
                      </a:pPr>
                      <a:r>
                        <a:rPr sz="2200" b="1" err="1">
                          <a:solidFill>
                            <a:schemeClr val="tx1"/>
                          </a:solidFill>
                          <a:latin typeface="Arial" panose="020B0604020202020204"/>
                          <a:cs typeface="Arial" panose="020B0604020202020204" pitchFamily="34" charset="0"/>
                        </a:rPr>
                        <a:t>Mục</a:t>
                      </a:r>
                      <a:r>
                        <a:rPr sz="2200" b="1">
                          <a:solidFill>
                            <a:schemeClr val="tx1"/>
                          </a:solidFill>
                          <a:latin typeface="Arial" panose="020B0604020202020204"/>
                          <a:cs typeface="Arial" panose="020B0604020202020204" pitchFamily="34" charset="0"/>
                        </a:rPr>
                        <a:t> </a:t>
                      </a:r>
                      <a:r>
                        <a:rPr sz="2200" b="1" err="1">
                          <a:solidFill>
                            <a:schemeClr val="tx1"/>
                          </a:solidFill>
                          <a:latin typeface="Arial" panose="020B0604020202020204"/>
                          <a:cs typeface="Arial" panose="020B0604020202020204" pitchFamily="34" charset="0"/>
                        </a:rPr>
                        <a:t>đích</a:t>
                      </a:r>
                      <a:endParaRPr lang="en-US" sz="2200" b="1">
                        <a:solidFill>
                          <a:schemeClr val="tx1"/>
                        </a:solidFill>
                        <a:latin typeface="Arial" panose="020B0604020202020204"/>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CC99"/>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algn="ctr" defTabSz="457200" fontAlgn="b">
                        <a:lnSpc>
                          <a:spcPct val="100000"/>
                        </a:lnSpc>
                        <a:spcBef>
                          <a:spcPct val="0"/>
                        </a:spcBef>
                        <a:spcAft>
                          <a:spcPct val="0"/>
                        </a:spcAft>
                        <a:buClrTx/>
                        <a:buSzTx/>
                        <a:buFontTx/>
                        <a:buNone/>
                      </a:pPr>
                      <a:r>
                        <a:rPr sz="2200" b="1">
                          <a:solidFill>
                            <a:schemeClr val="tx1"/>
                          </a:solidFill>
                          <a:latin typeface="Arial" panose="020B0604020202020204"/>
                          <a:cs typeface="Arial" panose="020B0604020202020204" pitchFamily="34" charset="0"/>
                        </a:rPr>
                        <a:t>Ý </a:t>
                      </a:r>
                      <a:r>
                        <a:rPr sz="2200" b="1" err="1">
                          <a:solidFill>
                            <a:schemeClr val="tx1"/>
                          </a:solidFill>
                          <a:latin typeface="Arial" panose="020B0604020202020204"/>
                          <a:cs typeface="Arial" panose="020B0604020202020204" pitchFamily="34" charset="0"/>
                        </a:rPr>
                        <a:t>nghĩa</a:t>
                      </a:r>
                      <a:endParaRPr lang="en-US" sz="2200" b="1">
                        <a:solidFill>
                          <a:schemeClr val="tx1"/>
                        </a:solidFill>
                        <a:latin typeface="Arial" panose="020B0604020202020204"/>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CC99"/>
                    </a:solidFill>
                  </a:tcPr>
                </a:tc>
              </a:tr>
              <a:tr h="4887912">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defTabSz="457200" fontAlgn="b">
                        <a:lnSpc>
                          <a:spcPct val="100000"/>
                        </a:lnSpc>
                        <a:spcBef>
                          <a:spcPct val="0"/>
                        </a:spcBef>
                        <a:spcAft>
                          <a:spcPct val="0"/>
                        </a:spcAft>
                        <a:buClrTx/>
                        <a:buSzTx/>
                        <a:buFontTx/>
                        <a:buNone/>
                      </a:pPr>
                      <a:r>
                        <a:rPr sz="1000">
                          <a:solidFill>
                            <a:schemeClr val="tx1"/>
                          </a:solidFill>
                          <a:latin typeface="Arial" panose="020B0604020202020204" pitchFamily="34" charset="0"/>
                          <a:cs typeface="Arial" panose="020B0604020202020204" pitchFamily="34" charset="0"/>
                        </a:rPr>
                        <a:t> </a:t>
                      </a:r>
                      <a:endParaRPr lang="en-US">
                        <a:solidFill>
                          <a:schemeClr val="tx1"/>
                        </a:solidFill>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CCFFCC"/>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defTabSz="457200" fontAlgn="b">
                        <a:lnSpc>
                          <a:spcPct val="100000"/>
                        </a:lnSpc>
                        <a:spcBef>
                          <a:spcPct val="0"/>
                        </a:spcBef>
                        <a:spcAft>
                          <a:spcPct val="0"/>
                        </a:spcAft>
                        <a:buClrTx/>
                        <a:buSzTx/>
                        <a:buFontTx/>
                        <a:buNone/>
                      </a:pPr>
                      <a:r>
                        <a:rPr sz="1000">
                          <a:solidFill>
                            <a:schemeClr val="tx1"/>
                          </a:solidFill>
                          <a:latin typeface="Arial" panose="020B0604020202020204" pitchFamily="34" charset="0"/>
                          <a:cs typeface="Arial" panose="020B0604020202020204" pitchFamily="34" charset="0"/>
                        </a:rPr>
                        <a:t> </a:t>
                      </a:r>
                      <a:endParaRPr lang="en-US">
                        <a:solidFill>
                          <a:schemeClr val="tx1"/>
                        </a:solidFill>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CCFFCC"/>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defTabSz="457200" fontAlgn="b">
                        <a:lnSpc>
                          <a:spcPct val="100000"/>
                        </a:lnSpc>
                        <a:spcBef>
                          <a:spcPct val="0"/>
                        </a:spcBef>
                        <a:spcAft>
                          <a:spcPct val="0"/>
                        </a:spcAft>
                        <a:buClrTx/>
                        <a:buSzTx/>
                        <a:buFontTx/>
                        <a:buNone/>
                      </a:pPr>
                      <a:r>
                        <a:rPr sz="1000">
                          <a:solidFill>
                            <a:schemeClr val="tx1"/>
                          </a:solidFill>
                          <a:latin typeface="Arial" panose="020B0604020202020204" pitchFamily="34" charset="0"/>
                          <a:cs typeface="Arial" panose="020B0604020202020204" pitchFamily="34" charset="0"/>
                        </a:rPr>
                        <a:t> </a:t>
                      </a:r>
                      <a:endParaRPr lang="en-US">
                        <a:solidFill>
                          <a:schemeClr val="tx1"/>
                        </a:solidFill>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CCFFCC"/>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defTabSz="457200" fontAlgn="b">
                        <a:lnSpc>
                          <a:spcPct val="100000"/>
                        </a:lnSpc>
                        <a:spcBef>
                          <a:spcPct val="0"/>
                        </a:spcBef>
                        <a:spcAft>
                          <a:spcPct val="0"/>
                        </a:spcAft>
                        <a:buClrTx/>
                        <a:buSzTx/>
                        <a:buFontTx/>
                        <a:buNone/>
                      </a:pPr>
                      <a:r>
                        <a:rPr sz="1000">
                          <a:solidFill>
                            <a:schemeClr val="tx1"/>
                          </a:solidFill>
                          <a:latin typeface="Arial" panose="020B0604020202020204" pitchFamily="34" charset="0"/>
                          <a:cs typeface="Arial" panose="020B0604020202020204" pitchFamily="34" charset="0"/>
                        </a:rPr>
                        <a:t> </a:t>
                      </a:r>
                      <a:endParaRPr lang="en-US">
                        <a:solidFill>
                          <a:schemeClr val="tx1"/>
                        </a:solidFill>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CCFFCC"/>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defTabSz="457200" fontAlgn="b">
                        <a:lnSpc>
                          <a:spcPct val="100000"/>
                        </a:lnSpc>
                        <a:spcBef>
                          <a:spcPct val="0"/>
                        </a:spcBef>
                        <a:spcAft>
                          <a:spcPct val="0"/>
                        </a:spcAft>
                        <a:buClrTx/>
                        <a:buSzTx/>
                        <a:buFontTx/>
                        <a:buNone/>
                      </a:pPr>
                      <a:r>
                        <a:rPr sz="1000">
                          <a:solidFill>
                            <a:schemeClr val="tx1"/>
                          </a:solidFill>
                          <a:latin typeface="Arial" panose="020B0604020202020204" pitchFamily="34" charset="0"/>
                          <a:cs typeface="Arial" panose="020B0604020202020204" pitchFamily="34" charset="0"/>
                        </a:rPr>
                        <a:t> </a:t>
                      </a:r>
                      <a:endParaRPr lang="en-US">
                        <a:solidFill>
                          <a:schemeClr val="tx1"/>
                        </a:solidFill>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CCFFCC"/>
                    </a:solidFill>
                  </a:tcPr>
                </a:tc>
              </a:tr>
            </a:tbl>
          </a:graphicData>
        </a:graphic>
      </p:graphicFrame>
      <p:sp>
        <p:nvSpPr>
          <p:cNvPr id="22552" name="Rectangles 83173"/>
          <p:cNvSpPr/>
          <p:nvPr/>
        </p:nvSpPr>
        <p:spPr>
          <a:xfrm>
            <a:off x="1250950" y="1960563"/>
            <a:ext cx="2754313" cy="4362450"/>
          </a:xfrm>
          <a:prstGeom prst="rect">
            <a:avLst/>
          </a:prstGeom>
          <a:noFill/>
          <a:ln w="9525">
            <a:noFill/>
          </a:ln>
        </p:spPr>
        <p:txBody>
          <a:bodyPr anchor="ctr" anchorCtr="0">
            <a:spAutoFit/>
          </a:bodyPr>
          <a:p>
            <a:pPr algn="just"/>
            <a:r>
              <a:rPr lang="en-US" altLang="zh-CN" sz="2800" err="1">
                <a:latin typeface="Arial" panose="020B0604020202020204" pitchFamily="34" charset="0"/>
              </a:rPr>
              <a:t>Hằng</a:t>
            </a:r>
            <a:r>
              <a:rPr lang="en-US" altLang="zh-CN" sz="2800">
                <a:latin typeface="Arial" panose="020B0604020202020204" pitchFamily="34" charset="0"/>
              </a:rPr>
              <a:t> </a:t>
            </a:r>
            <a:r>
              <a:rPr lang="en-US" altLang="zh-CN" sz="2800" err="1">
                <a:latin typeface="Arial" panose="020B0604020202020204" pitchFamily="34" charset="0"/>
              </a:rPr>
              <a:t>năm</a:t>
            </a:r>
            <a:r>
              <a:rPr lang="en-US" altLang="zh-CN" sz="2800">
                <a:latin typeface="Arial" panose="020B0604020202020204" pitchFamily="34" charset="0"/>
              </a:rPr>
              <a:t>, </a:t>
            </a:r>
            <a:r>
              <a:rPr lang="en-US" altLang="zh-CN" sz="2800" err="1">
                <a:latin typeface="Arial" panose="020B0604020202020204" pitchFamily="34" charset="0"/>
              </a:rPr>
              <a:t>trường</a:t>
            </a:r>
            <a:r>
              <a:rPr lang="en-US" altLang="zh-CN" sz="2800">
                <a:latin typeface="Arial" panose="020B0604020202020204" pitchFamily="34" charset="0"/>
              </a:rPr>
              <a:t> </a:t>
            </a:r>
            <a:r>
              <a:rPr lang="en-US" altLang="zh-CN" sz="2800" err="1">
                <a:latin typeface="Arial" panose="020B0604020202020204" pitchFamily="34" charset="0"/>
              </a:rPr>
              <a:t>Trung</a:t>
            </a:r>
            <a:r>
              <a:rPr lang="en-US" altLang="zh-CN" sz="2800">
                <a:latin typeface="Arial" panose="020B0604020202020204" pitchFamily="34" charset="0"/>
              </a:rPr>
              <a:t> </a:t>
            </a:r>
            <a:r>
              <a:rPr lang="en-US" altLang="zh-CN" sz="2800" err="1">
                <a:latin typeface="Arial" panose="020B0604020202020204" pitchFamily="34" charset="0"/>
              </a:rPr>
              <a:t>học</a:t>
            </a:r>
            <a:r>
              <a:rPr lang="en-US" altLang="zh-CN" sz="2800">
                <a:latin typeface="Arial" panose="020B0604020202020204" pitchFamily="34" charset="0"/>
              </a:rPr>
              <a:t> </a:t>
            </a:r>
            <a:r>
              <a:rPr lang="en-US" altLang="zh-CN" sz="2800" err="1">
                <a:latin typeface="Arial" panose="020B0604020202020204" pitchFamily="34" charset="0"/>
              </a:rPr>
              <a:t>cơ</a:t>
            </a:r>
            <a:r>
              <a:rPr lang="en-US" altLang="zh-CN" sz="2800">
                <a:latin typeface="Arial" panose="020B0604020202020204" pitchFamily="34" charset="0"/>
              </a:rPr>
              <a:t> </a:t>
            </a:r>
            <a:r>
              <a:rPr lang="en-US" altLang="zh-CN" sz="2800" err="1">
                <a:latin typeface="Arial" panose="020B0604020202020204" pitchFamily="34" charset="0"/>
              </a:rPr>
              <a:t>sở</a:t>
            </a:r>
            <a:r>
              <a:rPr lang="en-US" altLang="zh-CN" sz="2800">
                <a:latin typeface="Arial" panose="020B0604020202020204" pitchFamily="34" charset="0"/>
              </a:rPr>
              <a:t> H </a:t>
            </a:r>
            <a:r>
              <a:rPr lang="en-US" altLang="zh-CN" sz="2800" err="1">
                <a:latin typeface="Arial" panose="020B0604020202020204" pitchFamily="34" charset="0"/>
              </a:rPr>
              <a:t>thường</a:t>
            </a:r>
            <a:r>
              <a:rPr lang="en-US" altLang="zh-CN" sz="2800">
                <a:latin typeface="Arial" panose="020B0604020202020204" pitchFamily="34" charset="0"/>
              </a:rPr>
              <a:t> </a:t>
            </a:r>
            <a:r>
              <a:rPr lang="en-US" altLang="zh-CN" sz="2800" err="1">
                <a:latin typeface="Arial" panose="020B0604020202020204" pitchFamily="34" charset="0"/>
              </a:rPr>
              <a:t>tổ</a:t>
            </a:r>
            <a:r>
              <a:rPr lang="en-US" altLang="zh-CN" sz="2800">
                <a:latin typeface="Arial" panose="020B0604020202020204" pitchFamily="34" charset="0"/>
              </a:rPr>
              <a:t> </a:t>
            </a:r>
            <a:r>
              <a:rPr lang="en-US" altLang="zh-CN" sz="2800" err="1">
                <a:latin typeface="Arial" panose="020B0604020202020204" pitchFamily="34" charset="0"/>
              </a:rPr>
              <a:t>chức</a:t>
            </a:r>
            <a:r>
              <a:rPr lang="en-US" altLang="zh-CN" sz="2800">
                <a:latin typeface="Arial" panose="020B0604020202020204" pitchFamily="34" charset="0"/>
              </a:rPr>
              <a:t> </a:t>
            </a:r>
            <a:r>
              <a:rPr lang="en-US" altLang="zh-CN" sz="2800" err="1">
                <a:latin typeface="Arial" panose="020B0604020202020204" pitchFamily="34" charset="0"/>
              </a:rPr>
              <a:t>cho</a:t>
            </a:r>
            <a:r>
              <a:rPr lang="en-US" altLang="zh-CN" sz="2800">
                <a:latin typeface="Arial" panose="020B0604020202020204" pitchFamily="34" charset="0"/>
              </a:rPr>
              <a:t> </a:t>
            </a:r>
            <a:r>
              <a:rPr lang="en-US" altLang="zh-CN" sz="2800" err="1">
                <a:latin typeface="Arial" panose="020B0604020202020204" pitchFamily="34" charset="0"/>
              </a:rPr>
              <a:t>học</a:t>
            </a:r>
            <a:r>
              <a:rPr lang="en-US" altLang="zh-CN" sz="2800">
                <a:latin typeface="Arial" panose="020B0604020202020204" pitchFamily="34" charset="0"/>
              </a:rPr>
              <a:t> </a:t>
            </a:r>
            <a:r>
              <a:rPr lang="en-US" altLang="zh-CN" sz="2800" err="1">
                <a:latin typeface="Arial" panose="020B0604020202020204" pitchFamily="34" charset="0"/>
              </a:rPr>
              <a:t>sinh</a:t>
            </a:r>
            <a:r>
              <a:rPr lang="en-US" altLang="zh-CN" sz="2800">
                <a:latin typeface="Arial" panose="020B0604020202020204" pitchFamily="34" charset="0"/>
              </a:rPr>
              <a:t> </a:t>
            </a:r>
            <a:r>
              <a:rPr lang="en-US" altLang="zh-CN" sz="2800" err="1">
                <a:latin typeface="Arial" panose="020B0604020202020204" pitchFamily="34" charset="0"/>
              </a:rPr>
              <a:t>đến</a:t>
            </a:r>
            <a:r>
              <a:rPr lang="en-US" altLang="zh-CN" sz="2800">
                <a:latin typeface="Arial" panose="020B0604020202020204" pitchFamily="34" charset="0"/>
              </a:rPr>
              <a:t> </a:t>
            </a:r>
            <a:r>
              <a:rPr lang="en-US" altLang="zh-CN" sz="2800" err="1">
                <a:latin typeface="Arial" panose="020B0604020202020204" pitchFamily="34" charset="0"/>
              </a:rPr>
              <a:t>thăm</a:t>
            </a:r>
            <a:r>
              <a:rPr lang="en-US" altLang="zh-CN" sz="2800">
                <a:latin typeface="Arial" panose="020B0604020202020204" pitchFamily="34" charset="0"/>
              </a:rPr>
              <a:t> </a:t>
            </a:r>
            <a:r>
              <a:rPr lang="en-US" altLang="zh-CN" sz="2800" err="1">
                <a:latin typeface="Arial" panose="020B0604020202020204" pitchFamily="34" charset="0"/>
              </a:rPr>
              <a:t>và</a:t>
            </a:r>
            <a:r>
              <a:rPr lang="en-US" altLang="zh-CN" sz="2800">
                <a:latin typeface="Arial" panose="020B0604020202020204" pitchFamily="34" charset="0"/>
              </a:rPr>
              <a:t> </a:t>
            </a:r>
            <a:r>
              <a:rPr lang="en-US" altLang="zh-CN" sz="2800" err="1">
                <a:latin typeface="Arial" panose="020B0604020202020204" pitchFamily="34" charset="0"/>
              </a:rPr>
              <a:t>tặng</a:t>
            </a:r>
            <a:r>
              <a:rPr lang="en-US" altLang="zh-CN" sz="2800">
                <a:latin typeface="Arial" panose="020B0604020202020204" pitchFamily="34" charset="0"/>
              </a:rPr>
              <a:t> </a:t>
            </a:r>
            <a:r>
              <a:rPr lang="en-US" altLang="zh-CN" sz="2800" err="1">
                <a:latin typeface="Arial" panose="020B0604020202020204" pitchFamily="34" charset="0"/>
              </a:rPr>
              <a:t>quà</a:t>
            </a:r>
            <a:r>
              <a:rPr lang="en-US" altLang="zh-CN" sz="2800">
                <a:latin typeface="Arial" panose="020B0604020202020204" pitchFamily="34" charset="0"/>
              </a:rPr>
              <a:t> </a:t>
            </a:r>
            <a:r>
              <a:rPr lang="en-US" altLang="zh-CN" sz="2800" err="1">
                <a:latin typeface="Arial" panose="020B0604020202020204" pitchFamily="34" charset="0"/>
              </a:rPr>
              <a:t>các</a:t>
            </a:r>
            <a:r>
              <a:rPr lang="en-US" altLang="zh-CN" sz="2800">
                <a:latin typeface="Arial" panose="020B0604020202020204" pitchFamily="34" charset="0"/>
              </a:rPr>
              <a:t> </a:t>
            </a:r>
            <a:r>
              <a:rPr lang="en-US" altLang="zh-CN" sz="2800" err="1">
                <a:latin typeface="Arial" panose="020B0604020202020204" pitchFamily="34" charset="0"/>
              </a:rPr>
              <a:t>gia</a:t>
            </a:r>
            <a:r>
              <a:rPr lang="en-US" altLang="zh-CN" sz="2800">
                <a:latin typeface="Arial" panose="020B0604020202020204" pitchFamily="34" charset="0"/>
              </a:rPr>
              <a:t> </a:t>
            </a:r>
            <a:r>
              <a:rPr lang="en-US" altLang="zh-CN" sz="2800" err="1">
                <a:latin typeface="Arial" panose="020B0604020202020204" pitchFamily="34" charset="0"/>
              </a:rPr>
              <a:t>đình</a:t>
            </a:r>
            <a:r>
              <a:rPr lang="en-US" altLang="zh-CN" sz="2800">
                <a:latin typeface="Arial" panose="020B0604020202020204" pitchFamily="34" charset="0"/>
              </a:rPr>
              <a:t> </a:t>
            </a:r>
            <a:r>
              <a:rPr lang="en-US" altLang="zh-CN" sz="2800" err="1">
                <a:latin typeface="Arial" panose="020B0604020202020204" pitchFamily="34" charset="0"/>
              </a:rPr>
              <a:t>thương</a:t>
            </a:r>
            <a:r>
              <a:rPr lang="en-US" altLang="zh-CN" sz="2800">
                <a:latin typeface="Arial" panose="020B0604020202020204" pitchFamily="34" charset="0"/>
              </a:rPr>
              <a:t> </a:t>
            </a:r>
            <a:r>
              <a:rPr lang="en-US" altLang="zh-CN" sz="2800" err="1">
                <a:latin typeface="Arial" panose="020B0604020202020204" pitchFamily="34" charset="0"/>
              </a:rPr>
              <a:t>binh</a:t>
            </a:r>
            <a:r>
              <a:rPr lang="en-US" altLang="zh-CN" sz="2800">
                <a:latin typeface="Arial" panose="020B0604020202020204" pitchFamily="34" charset="0"/>
              </a:rPr>
              <a:t>, </a:t>
            </a:r>
            <a:r>
              <a:rPr lang="en-US" altLang="zh-CN" sz="2800" err="1">
                <a:latin typeface="Arial" panose="020B0604020202020204" pitchFamily="34" charset="0"/>
              </a:rPr>
              <a:t>liệt</a:t>
            </a:r>
            <a:r>
              <a:rPr lang="en-US" altLang="zh-CN" sz="2800">
                <a:latin typeface="Arial" panose="020B0604020202020204" pitchFamily="34" charset="0"/>
              </a:rPr>
              <a:t> </a:t>
            </a:r>
            <a:r>
              <a:rPr lang="en-US" altLang="zh-CN" sz="2800" err="1">
                <a:latin typeface="Arial" panose="020B0604020202020204" pitchFamily="34" charset="0"/>
              </a:rPr>
              <a:t>sĩ</a:t>
            </a:r>
            <a:r>
              <a:rPr lang="en-US" altLang="zh-CN" sz="2800">
                <a:latin typeface="Arial" panose="020B0604020202020204" pitchFamily="34" charset="0"/>
              </a:rPr>
              <a:t> ở </a:t>
            </a:r>
            <a:r>
              <a:rPr lang="en-US" altLang="zh-CN" sz="2800" err="1">
                <a:latin typeface="Arial" panose="020B0604020202020204" pitchFamily="34" charset="0"/>
              </a:rPr>
              <a:t>địa</a:t>
            </a:r>
            <a:r>
              <a:rPr lang="en-US" altLang="zh-CN" sz="2800">
                <a:latin typeface="Arial" panose="020B0604020202020204" pitchFamily="34" charset="0"/>
              </a:rPr>
              <a:t> </a:t>
            </a:r>
            <a:r>
              <a:rPr lang="en-US" altLang="zh-CN" sz="2800" err="1">
                <a:latin typeface="Arial" panose="020B0604020202020204" pitchFamily="34" charset="0"/>
              </a:rPr>
              <a:t>phương</a:t>
            </a:r>
            <a:r>
              <a:rPr lang="en-US" altLang="zh-CN" sz="2800">
                <a:latin typeface="Arial" panose="020B0604020202020204" pitchFamily="34" charset="0"/>
              </a:rPr>
              <a:t>. </a:t>
            </a:r>
            <a:endParaRPr lang="en-US" altLang="zh-CN" sz="2800">
              <a:latin typeface="Arial" panose="020B0604020202020204" pitchFamily="34" charset="0"/>
            </a:endParaRPr>
          </a:p>
        </p:txBody>
      </p:sp>
      <p:sp>
        <p:nvSpPr>
          <p:cNvPr id="22553" name="Rectangles 83175"/>
          <p:cNvSpPr/>
          <p:nvPr/>
        </p:nvSpPr>
        <p:spPr>
          <a:xfrm>
            <a:off x="492125" y="3592513"/>
            <a:ext cx="487363" cy="747712"/>
          </a:xfrm>
          <a:prstGeom prst="rect">
            <a:avLst/>
          </a:prstGeom>
          <a:noFill/>
          <a:ln w="9525">
            <a:noFill/>
          </a:ln>
        </p:spPr>
        <p:txBody>
          <a:bodyPr wrap="none" anchor="t" anchorCtr="0">
            <a:spAutoFit/>
          </a:bodyPr>
          <a:p>
            <a:pPr defTabSz="914400"/>
            <a:r>
              <a:rPr lang="en-US" altLang="zh-CN" sz="4300">
                <a:latin typeface="Arial" panose="020B0604020202020204" pitchFamily="34" charset="0"/>
              </a:rPr>
              <a:t>1</a:t>
            </a:r>
            <a:endParaRPr lang="en-US" altLang="zh-CN" sz="4300">
              <a:latin typeface="Arial" panose="020B0604020202020204" pitchFamily="34" charset="0"/>
            </a:endParaRPr>
          </a:p>
        </p:txBody>
      </p:sp>
      <p:sp>
        <p:nvSpPr>
          <p:cNvPr id="83177" name="Rectangles 83176"/>
          <p:cNvSpPr/>
          <p:nvPr/>
        </p:nvSpPr>
        <p:spPr>
          <a:xfrm>
            <a:off x="4387850" y="2587625"/>
            <a:ext cx="1106488" cy="1800225"/>
          </a:xfrm>
          <a:prstGeom prst="rect">
            <a:avLst/>
          </a:prstGeom>
          <a:noFill/>
          <a:ln w="9525">
            <a:noFill/>
          </a:ln>
        </p:spPr>
        <p:txBody>
          <a:bodyPr anchor="ctr" anchorCtr="0">
            <a:spAutoFit/>
          </a:bodyPr>
          <a:p>
            <a:pPr algn="ctr"/>
            <a:r>
              <a:rPr lang="vi-VN" altLang="ko-KR" sz="2800" dirty="0">
                <a:latin typeface="Arial" panose="020B0604020202020204" pitchFamily="34" charset="0"/>
              </a:rPr>
              <a:t>Đền ơn đáp nghĩa</a:t>
            </a:r>
            <a:r>
              <a:rPr lang="en-US" altLang="ko-KR" sz="2800">
                <a:latin typeface="Arial" panose="020B0604020202020204" pitchFamily="34" charset="0"/>
                <a:ea typeface="Gulim" pitchFamily="34" charset="-127"/>
              </a:rPr>
              <a:t> </a:t>
            </a:r>
            <a:endParaRPr lang="en-US" altLang="ko-KR" sz="2800">
              <a:latin typeface="Arial" panose="020B0604020202020204" pitchFamily="34" charset="0"/>
              <a:ea typeface="Gulim" pitchFamily="34" charset="-127"/>
            </a:endParaRPr>
          </a:p>
        </p:txBody>
      </p:sp>
      <p:sp>
        <p:nvSpPr>
          <p:cNvPr id="83179" name="Rectangles 83178"/>
          <p:cNvSpPr/>
          <p:nvPr/>
        </p:nvSpPr>
        <p:spPr>
          <a:xfrm>
            <a:off x="5940425" y="2314575"/>
            <a:ext cx="1822450" cy="3508375"/>
          </a:xfrm>
          <a:prstGeom prst="rect">
            <a:avLst/>
          </a:prstGeom>
          <a:noFill/>
          <a:ln w="9525">
            <a:noFill/>
          </a:ln>
        </p:spPr>
        <p:txBody>
          <a:bodyPr anchor="ctr" anchorCtr="0">
            <a:spAutoFit/>
          </a:bodyPr>
          <a:p>
            <a:pPr algn="just"/>
            <a:r>
              <a:rPr lang="vi-VN" altLang="ko-KR" sz="2800" dirty="0">
                <a:latin typeface="Arial" panose="020B0604020202020204" pitchFamily="34" charset="0"/>
              </a:rPr>
              <a:t>Tri ân, giúp đỡ các gia đình thương binh, liệt sĩ </a:t>
            </a:r>
            <a:r>
              <a:rPr lang="en-US" altLang="ko-KR" sz="2800">
                <a:latin typeface="Arial" panose="020B0604020202020204" pitchFamily="34" charset="0"/>
                <a:ea typeface="Gulim" pitchFamily="34" charset="-127"/>
              </a:rPr>
              <a:t>ở</a:t>
            </a:r>
            <a:r>
              <a:rPr lang="vi-VN" altLang="ko-KR" sz="2800" dirty="0">
                <a:latin typeface="Arial" panose="020B0604020202020204" pitchFamily="34" charset="0"/>
              </a:rPr>
              <a:t> địa phương.</a:t>
            </a:r>
            <a:endParaRPr lang="vi-VN" altLang="ko-KR" sz="2800" dirty="0">
              <a:latin typeface="Arial" panose="020B0604020202020204" pitchFamily="34" charset="0"/>
            </a:endParaRPr>
          </a:p>
        </p:txBody>
      </p:sp>
      <p:sp>
        <p:nvSpPr>
          <p:cNvPr id="83187" name="Rectangles 83186"/>
          <p:cNvSpPr/>
          <p:nvPr/>
        </p:nvSpPr>
        <p:spPr>
          <a:xfrm>
            <a:off x="8305800" y="2174875"/>
            <a:ext cx="2965450" cy="4108450"/>
          </a:xfrm>
          <a:prstGeom prst="rect">
            <a:avLst/>
          </a:prstGeom>
          <a:noFill/>
          <a:ln w="9525">
            <a:noFill/>
          </a:ln>
        </p:spPr>
        <p:txBody>
          <a:bodyPr anchor="ctr" anchorCtr="0">
            <a:spAutoFit/>
          </a:bodyPr>
          <a:p>
            <a:pPr indent="457200"/>
            <a:r>
              <a:rPr lang="vi-VN" altLang="ko-KR" sz="2400" dirty="0">
                <a:latin typeface="Arial" panose="020B0604020202020204" pitchFamily="34" charset="0"/>
              </a:rPr>
              <a:t>+ Phát huy truyền thống “uống nước nhớ nguồn” của dân tộc Việt Nam.</a:t>
            </a:r>
            <a:endParaRPr lang="en-US" altLang="ko-KR" sz="2400">
              <a:latin typeface="Arial" panose="020B0604020202020204" pitchFamily="34" charset="0"/>
            </a:endParaRPr>
          </a:p>
          <a:p>
            <a:pPr indent="457200"/>
            <a:r>
              <a:rPr lang="vi-VN" altLang="ko-KR" sz="2400" dirty="0">
                <a:latin typeface="Arial" panose="020B0604020202020204" pitchFamily="34" charset="0"/>
              </a:rPr>
              <a:t>+ Góp phần giáo dục, bồi dưỡng ở HS lòng yêu nước, biết ơn các thế hệ đi trước đã hi sinh xương máu cho độc lập dân tộc.</a:t>
            </a:r>
            <a:endParaRPr lang="vi-VN" altLang="ko-KR" sz="24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3177"/>
                                        </p:tgtEl>
                                        <p:attrNameLst>
                                          <p:attrName>style.visibility</p:attrName>
                                        </p:attrNameLst>
                                      </p:cBhvr>
                                      <p:to>
                                        <p:strVal val="visible"/>
                                      </p:to>
                                    </p:set>
                                    <p:animEffect transition="in" filter="blinds(horizontal)">
                                      <p:cBhvr>
                                        <p:cTn id="7" dur="500"/>
                                        <p:tgtEl>
                                          <p:spTgt spid="8317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3179"/>
                                        </p:tgtEl>
                                        <p:attrNameLst>
                                          <p:attrName>style.visibility</p:attrName>
                                        </p:attrNameLst>
                                      </p:cBhvr>
                                      <p:to>
                                        <p:strVal val="visible"/>
                                      </p:to>
                                    </p:set>
                                    <p:animEffect transition="in" filter="blinds(horizontal)">
                                      <p:cBhvr>
                                        <p:cTn id="12" dur="500"/>
                                        <p:tgtEl>
                                          <p:spTgt spid="8317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3187"/>
                                        </p:tgtEl>
                                        <p:attrNameLst>
                                          <p:attrName>style.visibility</p:attrName>
                                        </p:attrNameLst>
                                      </p:cBhvr>
                                      <p:to>
                                        <p:strVal val="visible"/>
                                      </p:to>
                                    </p:set>
                                    <p:animEffect transition="in" filter="blinds(horizontal)">
                                      <p:cBhvr>
                                        <p:cTn id="17" dur="500"/>
                                        <p:tgtEl>
                                          <p:spTgt spid="83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77" grpId="0"/>
      <p:bldP spid="83179" grpId="0"/>
      <p:bldP spid="8318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Arrow: Pentagon 67"/>
          <p:cNvSpPr/>
          <p:nvPr/>
        </p:nvSpPr>
        <p:spPr>
          <a:xfrm rot="2428">
            <a:off x="3175" y="0"/>
            <a:ext cx="3581400" cy="868363"/>
          </a:xfrm>
          <a:custGeom>
            <a:avLst/>
            <a:gdLst/>
            <a:ahLst/>
            <a:cxnLst>
              <a:cxn ang="0">
                <a:pos x="1790459" y="434041"/>
              </a:cxn>
              <a:cxn ang="5898240">
                <a:pos x="1790459" y="434041"/>
              </a:cxn>
              <a:cxn ang="11796480">
                <a:pos x="1790459" y="434041"/>
              </a:cxn>
              <a:cxn ang="17694720">
                <a:pos x="1790459" y="434041"/>
              </a:cxn>
            </a:cxnLst>
            <a:pathLst>
              <a:path w="21600" h="21600">
                <a:moveTo>
                  <a:pt x="0" y="0"/>
                </a:moveTo>
                <a:lnTo>
                  <a:pt x="18891" y="0"/>
                </a:lnTo>
                <a:lnTo>
                  <a:pt x="21600" y="10800"/>
                </a:lnTo>
                <a:lnTo>
                  <a:pt x="18891" y="21600"/>
                </a:lnTo>
                <a:lnTo>
                  <a:pt x="0" y="21600"/>
                </a:lnTo>
                <a:close/>
              </a:path>
            </a:pathLst>
          </a:custGeom>
          <a:gradFill rotWithShape="0">
            <a:gsLst>
              <a:gs pos="0">
                <a:srgbClr val="C23FC6">
                  <a:alpha val="100000"/>
                </a:srgbClr>
              </a:gs>
              <a:gs pos="1100">
                <a:srgbClr val="C23FC6">
                  <a:alpha val="100000"/>
                </a:srgbClr>
              </a:gs>
              <a:gs pos="35864">
                <a:srgbClr val="E1359B">
                  <a:alpha val="100000"/>
                </a:srgbClr>
              </a:gs>
              <a:gs pos="100000">
                <a:srgbClr val="FF2A70">
                  <a:alpha val="100000"/>
                </a:srgbClr>
              </a:gs>
            </a:gsLst>
            <a:lin ang="2040000"/>
            <a:tileRect/>
          </a:gradFill>
          <a:ln w="12700">
            <a:noFill/>
          </a:ln>
        </p:spPr>
        <p:txBody>
          <a:bodyPr/>
          <a:p>
            <a:endParaRPr lang="en-US"/>
          </a:p>
        </p:txBody>
      </p:sp>
      <p:sp>
        <p:nvSpPr>
          <p:cNvPr id="23554" name="TextBox 34"/>
          <p:cNvSpPr txBox="1"/>
          <p:nvPr/>
        </p:nvSpPr>
        <p:spPr>
          <a:xfrm>
            <a:off x="158750" y="76200"/>
            <a:ext cx="2978150" cy="595313"/>
          </a:xfrm>
          <a:prstGeom prst="rect">
            <a:avLst/>
          </a:prstGeom>
          <a:noFill/>
          <a:ln w="12700">
            <a:noFill/>
          </a:ln>
        </p:spPr>
        <p:txBody>
          <a:bodyPr lIns="45718" tIns="45718" rIns="45718" bIns="45718" anchor="t" anchorCtr="0">
            <a:spAutoFit/>
          </a:bodyPr>
          <a:p>
            <a:pPr algn="ctr" defTabSz="914400" hangingPunct="0"/>
            <a:r>
              <a:rPr lang="vi-VN" altLang="x-none" sz="3300" b="1" dirty="0">
                <a:solidFill>
                  <a:srgbClr val="FFFFFF"/>
                </a:solidFill>
                <a:latin typeface="Arial" panose="020B0604020202020204" pitchFamily="34" charset="0"/>
                <a:ea typeface="Arial" panose="020B0604020202020204"/>
                <a:sym typeface="Arial Rounded MT Bold" panose="020F0704030504030204" pitchFamily="34" charset="0"/>
              </a:rPr>
              <a:t>LUYỆN TẬP</a:t>
            </a:r>
            <a:endParaRPr lang="vi-VN" altLang="x-none" sz="3300" b="1" dirty="0">
              <a:solidFill>
                <a:srgbClr val="FFFFFF"/>
              </a:solidFill>
              <a:latin typeface="Arial" panose="020B0604020202020204" pitchFamily="34" charset="0"/>
              <a:ea typeface="Arial" panose="020B0604020202020204"/>
              <a:sym typeface="Arial Rounded MT Bold" panose="020F0704030504030204" pitchFamily="34" charset="0"/>
            </a:endParaRPr>
          </a:p>
        </p:txBody>
      </p:sp>
      <p:sp>
        <p:nvSpPr>
          <p:cNvPr id="23555" name="Rectangles 164867"/>
          <p:cNvSpPr/>
          <p:nvPr/>
        </p:nvSpPr>
        <p:spPr>
          <a:xfrm>
            <a:off x="3789363" y="107950"/>
            <a:ext cx="8159750" cy="854075"/>
          </a:xfrm>
          <a:prstGeom prst="rect">
            <a:avLst/>
          </a:prstGeom>
          <a:solidFill>
            <a:srgbClr val="FFFFFF"/>
          </a:solidFill>
          <a:ln w="9525">
            <a:noFill/>
          </a:ln>
        </p:spPr>
        <p:txBody>
          <a:bodyPr anchor="ctr" anchorCtr="0">
            <a:spAutoFit/>
          </a:bodyPr>
          <a:p>
            <a:pPr algn="justLow"/>
            <a:r>
              <a:rPr lang="en-US" altLang="zh-CN" sz="2500" b="1" err="1">
                <a:solidFill>
                  <a:srgbClr val="FF0000"/>
                </a:solidFill>
                <a:latin typeface="Arial" panose="020B0604020202020204" pitchFamily="34" charset="0"/>
              </a:rPr>
              <a:t>Câu</a:t>
            </a:r>
            <a:r>
              <a:rPr lang="en-US" altLang="zh-CN" sz="2500" b="1">
                <a:solidFill>
                  <a:srgbClr val="FF0000"/>
                </a:solidFill>
                <a:latin typeface="Arial" panose="020B0604020202020204" pitchFamily="34" charset="0"/>
              </a:rPr>
              <a:t> 1: </a:t>
            </a:r>
            <a:r>
              <a:rPr lang="en-US" altLang="zh-CN" sz="2500" b="1" err="1">
                <a:solidFill>
                  <a:srgbClr val="FF0000"/>
                </a:solidFill>
                <a:latin typeface="Arial" panose="020B0604020202020204" pitchFamily="34" charset="0"/>
              </a:rPr>
              <a:t>Em</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hãy</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xác</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định</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tên</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mục</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đích</a:t>
            </a:r>
            <a:r>
              <a:rPr lang="en-US" altLang="zh-CN" sz="2500" b="1">
                <a:solidFill>
                  <a:srgbClr val="FF0000"/>
                </a:solidFill>
                <a:latin typeface="Arial" panose="020B0604020202020204" pitchFamily="34" charset="0"/>
              </a:rPr>
              <a:t>, ý </a:t>
            </a:r>
            <a:r>
              <a:rPr lang="en-US" altLang="zh-CN" sz="2500" b="1" err="1">
                <a:solidFill>
                  <a:srgbClr val="FF0000"/>
                </a:solidFill>
                <a:latin typeface="Arial" panose="020B0604020202020204" pitchFamily="34" charset="0"/>
              </a:rPr>
              <a:t>nghĩa</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của</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mỗi</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hoạt</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động</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trong</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các</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trường</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hợp</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sau</a:t>
            </a:r>
            <a:r>
              <a:rPr lang="en-US" altLang="zh-CN" sz="2500" b="1">
                <a:solidFill>
                  <a:srgbClr val="FF0000"/>
                </a:solidFill>
                <a:latin typeface="Arial" panose="020B0604020202020204" pitchFamily="34" charset="0"/>
              </a:rPr>
              <a:t>: </a:t>
            </a:r>
            <a:endParaRPr lang="en-US" altLang="zh-CN" sz="2500" b="1">
              <a:solidFill>
                <a:srgbClr val="FF0000"/>
              </a:solidFill>
              <a:latin typeface="Arial" panose="020B0604020202020204" pitchFamily="34" charset="0"/>
            </a:endParaRPr>
          </a:p>
        </p:txBody>
      </p:sp>
      <p:graphicFrame>
        <p:nvGraphicFramePr>
          <p:cNvPr id="164869" name="Table 164868"/>
          <p:cNvGraphicFramePr/>
          <p:nvPr/>
        </p:nvGraphicFramePr>
        <p:xfrm>
          <a:off x="374650" y="1049338"/>
          <a:ext cx="11356975" cy="5649913"/>
        </p:xfrm>
        <a:graphic>
          <a:graphicData uri="http://schemas.openxmlformats.org/drawingml/2006/table">
            <a:tbl>
              <a:tblPr/>
              <a:tblGrid>
                <a:gridCol w="679450"/>
                <a:gridCol w="3200400"/>
                <a:gridCol w="1435100"/>
                <a:gridCol w="2308225"/>
                <a:gridCol w="3733800"/>
              </a:tblGrid>
              <a:tr h="760413">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algn="ctr" defTabSz="457200" fontAlgn="b">
                        <a:lnSpc>
                          <a:spcPct val="100000"/>
                        </a:lnSpc>
                        <a:spcBef>
                          <a:spcPct val="0"/>
                        </a:spcBef>
                        <a:spcAft>
                          <a:spcPct val="0"/>
                        </a:spcAft>
                        <a:buClrTx/>
                        <a:buSzTx/>
                        <a:buFontTx/>
                        <a:buNone/>
                      </a:pPr>
                      <a:r>
                        <a:rPr sz="2200" b="1">
                          <a:solidFill>
                            <a:schemeClr val="tx1"/>
                          </a:solidFill>
                          <a:latin typeface="Arial" panose="020B0604020202020204"/>
                          <a:cs typeface="Arial" panose="020B0604020202020204" pitchFamily="34" charset="0"/>
                        </a:rPr>
                        <a:t>TT</a:t>
                      </a:r>
                      <a:endParaRPr lang="en-US" sz="2200" b="1">
                        <a:solidFill>
                          <a:schemeClr val="tx1"/>
                        </a:solidFill>
                        <a:latin typeface="Arial" panose="020B0604020202020204"/>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CC99"/>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algn="ctr" defTabSz="457200" fontAlgn="b">
                        <a:lnSpc>
                          <a:spcPct val="100000"/>
                        </a:lnSpc>
                        <a:spcBef>
                          <a:spcPct val="0"/>
                        </a:spcBef>
                        <a:spcAft>
                          <a:spcPct val="0"/>
                        </a:spcAft>
                        <a:buClrTx/>
                        <a:buSzTx/>
                        <a:buFontTx/>
                        <a:buNone/>
                      </a:pPr>
                      <a:r>
                        <a:rPr sz="2200" b="1" err="1">
                          <a:solidFill>
                            <a:schemeClr val="tx1"/>
                          </a:solidFill>
                          <a:latin typeface="Arial" panose="020B0604020202020204"/>
                          <a:cs typeface="Arial" panose="020B0604020202020204" pitchFamily="34" charset="0"/>
                        </a:rPr>
                        <a:t>Trường</a:t>
                      </a:r>
                      <a:r>
                        <a:rPr sz="2200" b="1">
                          <a:solidFill>
                            <a:schemeClr val="tx1"/>
                          </a:solidFill>
                          <a:latin typeface="Arial" panose="020B0604020202020204"/>
                          <a:cs typeface="Arial" panose="020B0604020202020204" pitchFamily="34" charset="0"/>
                        </a:rPr>
                        <a:t> </a:t>
                      </a:r>
                      <a:r>
                        <a:rPr sz="2200" b="1" err="1">
                          <a:solidFill>
                            <a:schemeClr val="tx1"/>
                          </a:solidFill>
                          <a:latin typeface="Arial" panose="020B0604020202020204"/>
                          <a:cs typeface="Arial" panose="020B0604020202020204" pitchFamily="34" charset="0"/>
                        </a:rPr>
                        <a:t>hợp</a:t>
                      </a:r>
                      <a:endParaRPr lang="en-US" sz="2200" b="1">
                        <a:solidFill>
                          <a:schemeClr val="tx1"/>
                        </a:solidFill>
                        <a:latin typeface="Arial" panose="020B0604020202020204"/>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CC99"/>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algn="ctr" defTabSz="457200" fontAlgn="b">
                        <a:lnSpc>
                          <a:spcPct val="100000"/>
                        </a:lnSpc>
                        <a:spcBef>
                          <a:spcPct val="0"/>
                        </a:spcBef>
                        <a:spcAft>
                          <a:spcPct val="0"/>
                        </a:spcAft>
                        <a:buClrTx/>
                        <a:buSzTx/>
                        <a:buFontTx/>
                        <a:buNone/>
                      </a:pPr>
                      <a:r>
                        <a:rPr sz="2200" b="1" err="1">
                          <a:solidFill>
                            <a:schemeClr val="tx1"/>
                          </a:solidFill>
                          <a:latin typeface="Arial" panose="020B0604020202020204"/>
                          <a:cs typeface="Arial" panose="020B0604020202020204" pitchFamily="34" charset="0"/>
                        </a:rPr>
                        <a:t>Tên</a:t>
                      </a:r>
                      <a:r>
                        <a:rPr sz="2200" b="1">
                          <a:solidFill>
                            <a:schemeClr val="tx1"/>
                          </a:solidFill>
                          <a:latin typeface="Arial" panose="020B0604020202020204"/>
                          <a:cs typeface="Arial" panose="020B0604020202020204" pitchFamily="34" charset="0"/>
                        </a:rPr>
                        <a:t> </a:t>
                      </a:r>
                      <a:r>
                        <a:rPr sz="2200" b="1" err="1">
                          <a:solidFill>
                            <a:schemeClr val="tx1"/>
                          </a:solidFill>
                          <a:latin typeface="Arial" panose="020B0604020202020204"/>
                          <a:cs typeface="Arial" panose="020B0604020202020204" pitchFamily="34" charset="0"/>
                        </a:rPr>
                        <a:t>hoạt</a:t>
                      </a:r>
                      <a:r>
                        <a:rPr sz="2200" b="1">
                          <a:solidFill>
                            <a:schemeClr val="tx1"/>
                          </a:solidFill>
                          <a:latin typeface="Arial" panose="020B0604020202020204"/>
                          <a:cs typeface="Arial" panose="020B0604020202020204" pitchFamily="34" charset="0"/>
                        </a:rPr>
                        <a:t> </a:t>
                      </a:r>
                      <a:r>
                        <a:rPr sz="2200" b="1" err="1">
                          <a:solidFill>
                            <a:schemeClr val="tx1"/>
                          </a:solidFill>
                          <a:latin typeface="Arial" panose="020B0604020202020204"/>
                          <a:cs typeface="Arial" panose="020B0604020202020204" pitchFamily="34" charset="0"/>
                        </a:rPr>
                        <a:t>động</a:t>
                      </a:r>
                      <a:endParaRPr lang="en-US" sz="2200" b="1">
                        <a:solidFill>
                          <a:schemeClr val="tx1"/>
                        </a:solidFill>
                        <a:latin typeface="Arial" panose="020B0604020202020204"/>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CC99"/>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algn="ctr" defTabSz="457200" fontAlgn="b">
                        <a:lnSpc>
                          <a:spcPct val="100000"/>
                        </a:lnSpc>
                        <a:spcBef>
                          <a:spcPct val="0"/>
                        </a:spcBef>
                        <a:spcAft>
                          <a:spcPct val="0"/>
                        </a:spcAft>
                        <a:buClrTx/>
                        <a:buSzTx/>
                        <a:buFontTx/>
                        <a:buNone/>
                      </a:pPr>
                      <a:r>
                        <a:rPr sz="2200" b="1" err="1">
                          <a:solidFill>
                            <a:schemeClr val="tx1"/>
                          </a:solidFill>
                          <a:latin typeface="Arial" panose="020B0604020202020204"/>
                          <a:cs typeface="Arial" panose="020B0604020202020204" pitchFamily="34" charset="0"/>
                        </a:rPr>
                        <a:t>Mục</a:t>
                      </a:r>
                      <a:r>
                        <a:rPr sz="2200" b="1">
                          <a:solidFill>
                            <a:schemeClr val="tx1"/>
                          </a:solidFill>
                          <a:latin typeface="Arial" panose="020B0604020202020204"/>
                          <a:cs typeface="Arial" panose="020B0604020202020204" pitchFamily="34" charset="0"/>
                        </a:rPr>
                        <a:t> </a:t>
                      </a:r>
                      <a:r>
                        <a:rPr sz="2200" b="1" err="1">
                          <a:solidFill>
                            <a:schemeClr val="tx1"/>
                          </a:solidFill>
                          <a:latin typeface="Arial" panose="020B0604020202020204"/>
                          <a:cs typeface="Arial" panose="020B0604020202020204" pitchFamily="34" charset="0"/>
                        </a:rPr>
                        <a:t>đích</a:t>
                      </a:r>
                      <a:endParaRPr lang="en-US" sz="2200" b="1">
                        <a:solidFill>
                          <a:schemeClr val="tx1"/>
                        </a:solidFill>
                        <a:latin typeface="Arial" panose="020B0604020202020204"/>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CC99"/>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algn="ctr" defTabSz="457200" fontAlgn="b">
                        <a:lnSpc>
                          <a:spcPct val="100000"/>
                        </a:lnSpc>
                        <a:spcBef>
                          <a:spcPct val="0"/>
                        </a:spcBef>
                        <a:spcAft>
                          <a:spcPct val="0"/>
                        </a:spcAft>
                        <a:buClrTx/>
                        <a:buSzTx/>
                        <a:buFontTx/>
                        <a:buNone/>
                      </a:pPr>
                      <a:r>
                        <a:rPr sz="2200" b="1">
                          <a:solidFill>
                            <a:schemeClr val="tx1"/>
                          </a:solidFill>
                          <a:latin typeface="Arial" panose="020B0604020202020204"/>
                          <a:cs typeface="Arial" panose="020B0604020202020204" pitchFamily="34" charset="0"/>
                        </a:rPr>
                        <a:t>Ý </a:t>
                      </a:r>
                      <a:r>
                        <a:rPr sz="2200" b="1" err="1">
                          <a:solidFill>
                            <a:schemeClr val="tx1"/>
                          </a:solidFill>
                          <a:latin typeface="Arial" panose="020B0604020202020204"/>
                          <a:cs typeface="Arial" panose="020B0604020202020204" pitchFamily="34" charset="0"/>
                        </a:rPr>
                        <a:t>nghĩa</a:t>
                      </a:r>
                      <a:endParaRPr lang="en-US" sz="2200" b="1">
                        <a:solidFill>
                          <a:schemeClr val="tx1"/>
                        </a:solidFill>
                        <a:latin typeface="Arial" panose="020B0604020202020204"/>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CC99"/>
                    </a:solidFill>
                  </a:tcPr>
                </a:tc>
              </a:tr>
              <a:tr h="4887912">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defTabSz="457200" fontAlgn="b">
                        <a:lnSpc>
                          <a:spcPct val="100000"/>
                        </a:lnSpc>
                        <a:spcBef>
                          <a:spcPct val="0"/>
                        </a:spcBef>
                        <a:spcAft>
                          <a:spcPct val="0"/>
                        </a:spcAft>
                        <a:buClrTx/>
                        <a:buSzTx/>
                        <a:buFontTx/>
                        <a:buNone/>
                      </a:pPr>
                      <a:r>
                        <a:rPr sz="1000">
                          <a:solidFill>
                            <a:schemeClr val="tx1"/>
                          </a:solidFill>
                          <a:latin typeface="Arial" panose="020B0604020202020204" pitchFamily="34" charset="0"/>
                          <a:cs typeface="Arial" panose="020B0604020202020204" pitchFamily="34" charset="0"/>
                        </a:rPr>
                        <a:t> </a:t>
                      </a:r>
                      <a:endParaRPr lang="en-US">
                        <a:solidFill>
                          <a:schemeClr val="tx1"/>
                        </a:solidFill>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CCFFCC"/>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defTabSz="457200" fontAlgn="b">
                        <a:lnSpc>
                          <a:spcPct val="100000"/>
                        </a:lnSpc>
                        <a:spcBef>
                          <a:spcPct val="0"/>
                        </a:spcBef>
                        <a:spcAft>
                          <a:spcPct val="0"/>
                        </a:spcAft>
                        <a:buClrTx/>
                        <a:buSzTx/>
                        <a:buFontTx/>
                        <a:buNone/>
                      </a:pPr>
                      <a:r>
                        <a:rPr sz="1000">
                          <a:solidFill>
                            <a:schemeClr val="tx1"/>
                          </a:solidFill>
                          <a:latin typeface="Arial" panose="020B0604020202020204" pitchFamily="34" charset="0"/>
                          <a:cs typeface="Arial" panose="020B0604020202020204" pitchFamily="34" charset="0"/>
                        </a:rPr>
                        <a:t> </a:t>
                      </a:r>
                      <a:endParaRPr lang="en-US">
                        <a:solidFill>
                          <a:schemeClr val="tx1"/>
                        </a:solidFill>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CCFFCC"/>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defTabSz="457200" fontAlgn="b">
                        <a:lnSpc>
                          <a:spcPct val="100000"/>
                        </a:lnSpc>
                        <a:spcBef>
                          <a:spcPct val="0"/>
                        </a:spcBef>
                        <a:spcAft>
                          <a:spcPct val="0"/>
                        </a:spcAft>
                        <a:buClrTx/>
                        <a:buSzTx/>
                        <a:buFontTx/>
                        <a:buNone/>
                      </a:pPr>
                      <a:r>
                        <a:rPr sz="1000">
                          <a:solidFill>
                            <a:schemeClr val="tx1"/>
                          </a:solidFill>
                          <a:latin typeface="Arial" panose="020B0604020202020204" pitchFamily="34" charset="0"/>
                          <a:cs typeface="Arial" panose="020B0604020202020204" pitchFamily="34" charset="0"/>
                        </a:rPr>
                        <a:t> </a:t>
                      </a:r>
                      <a:endParaRPr lang="en-US">
                        <a:solidFill>
                          <a:schemeClr val="tx1"/>
                        </a:solidFill>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CCFFCC"/>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defTabSz="457200" fontAlgn="b">
                        <a:lnSpc>
                          <a:spcPct val="100000"/>
                        </a:lnSpc>
                        <a:spcBef>
                          <a:spcPct val="0"/>
                        </a:spcBef>
                        <a:spcAft>
                          <a:spcPct val="0"/>
                        </a:spcAft>
                        <a:buClrTx/>
                        <a:buSzTx/>
                        <a:buFontTx/>
                        <a:buNone/>
                      </a:pPr>
                      <a:r>
                        <a:rPr sz="1000">
                          <a:solidFill>
                            <a:schemeClr val="tx1"/>
                          </a:solidFill>
                          <a:latin typeface="Arial" panose="020B0604020202020204" pitchFamily="34" charset="0"/>
                          <a:cs typeface="Arial" panose="020B0604020202020204" pitchFamily="34" charset="0"/>
                        </a:rPr>
                        <a:t> </a:t>
                      </a:r>
                      <a:endParaRPr lang="en-US">
                        <a:solidFill>
                          <a:schemeClr val="tx1"/>
                        </a:solidFill>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CCFFCC"/>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defTabSz="457200" fontAlgn="b">
                        <a:lnSpc>
                          <a:spcPct val="100000"/>
                        </a:lnSpc>
                        <a:spcBef>
                          <a:spcPct val="0"/>
                        </a:spcBef>
                        <a:spcAft>
                          <a:spcPct val="0"/>
                        </a:spcAft>
                        <a:buClrTx/>
                        <a:buSzTx/>
                        <a:buFontTx/>
                        <a:buNone/>
                      </a:pPr>
                      <a:r>
                        <a:rPr sz="1000">
                          <a:solidFill>
                            <a:schemeClr val="tx1"/>
                          </a:solidFill>
                          <a:latin typeface="Arial" panose="020B0604020202020204" pitchFamily="34" charset="0"/>
                          <a:cs typeface="Arial" panose="020B0604020202020204" pitchFamily="34" charset="0"/>
                        </a:rPr>
                        <a:t> </a:t>
                      </a:r>
                      <a:endParaRPr lang="en-US">
                        <a:solidFill>
                          <a:schemeClr val="tx1"/>
                        </a:solidFill>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CCFFCC"/>
                    </a:solidFill>
                  </a:tcPr>
                </a:tc>
              </a:tr>
            </a:tbl>
          </a:graphicData>
        </a:graphic>
      </p:graphicFrame>
      <p:sp>
        <p:nvSpPr>
          <p:cNvPr id="23576" name="Rectangles 164888"/>
          <p:cNvSpPr/>
          <p:nvPr/>
        </p:nvSpPr>
        <p:spPr>
          <a:xfrm>
            <a:off x="1250950" y="2387600"/>
            <a:ext cx="2754313" cy="3508375"/>
          </a:xfrm>
          <a:prstGeom prst="rect">
            <a:avLst/>
          </a:prstGeom>
          <a:noFill/>
          <a:ln w="9525">
            <a:noFill/>
          </a:ln>
        </p:spPr>
        <p:txBody>
          <a:bodyPr anchor="ctr" anchorCtr="0">
            <a:spAutoFit/>
          </a:bodyPr>
          <a:p>
            <a:pPr algn="just"/>
            <a:r>
              <a:rPr lang="vi-VN" altLang="ko-KR" sz="2800" dirty="0">
                <a:latin typeface="Arial" panose="020B0604020202020204" pitchFamily="34" charset="0"/>
              </a:rPr>
              <a:t>Chính quyền địa phương V thường tổ chức các chương trình tuyên truyền bảo vệ các loài động vật hoang dã.</a:t>
            </a:r>
            <a:endParaRPr lang="en-US" altLang="zh-CN" sz="2800">
              <a:latin typeface="Arial" panose="020B0604020202020204" pitchFamily="34" charset="0"/>
            </a:endParaRPr>
          </a:p>
        </p:txBody>
      </p:sp>
      <p:sp>
        <p:nvSpPr>
          <p:cNvPr id="23577" name="Rectangles 164889"/>
          <p:cNvSpPr/>
          <p:nvPr/>
        </p:nvSpPr>
        <p:spPr>
          <a:xfrm>
            <a:off x="492125" y="3592513"/>
            <a:ext cx="487363" cy="747712"/>
          </a:xfrm>
          <a:prstGeom prst="rect">
            <a:avLst/>
          </a:prstGeom>
          <a:noFill/>
          <a:ln w="9525">
            <a:noFill/>
          </a:ln>
        </p:spPr>
        <p:txBody>
          <a:bodyPr wrap="none" anchor="t" anchorCtr="0">
            <a:spAutoFit/>
          </a:bodyPr>
          <a:p>
            <a:r>
              <a:rPr lang="en-US" altLang="zh-CN" sz="4300">
                <a:latin typeface="Arial" panose="020B0604020202020204" pitchFamily="34" charset="0"/>
              </a:rPr>
              <a:t>2</a:t>
            </a:r>
            <a:endParaRPr lang="en-US" altLang="zh-CN" sz="4300">
              <a:latin typeface="Arial" panose="020B0604020202020204" pitchFamily="34" charset="0"/>
            </a:endParaRPr>
          </a:p>
        </p:txBody>
      </p:sp>
      <p:sp>
        <p:nvSpPr>
          <p:cNvPr id="164891" name="Rectangles 164890"/>
          <p:cNvSpPr/>
          <p:nvPr/>
        </p:nvSpPr>
        <p:spPr>
          <a:xfrm>
            <a:off x="4387850" y="2892425"/>
            <a:ext cx="1165225" cy="1187450"/>
          </a:xfrm>
          <a:prstGeom prst="rect">
            <a:avLst/>
          </a:prstGeom>
          <a:noFill/>
          <a:ln w="9525">
            <a:noFill/>
          </a:ln>
        </p:spPr>
        <p:txBody>
          <a:bodyPr anchor="ctr" anchorCtr="0">
            <a:spAutoFit/>
          </a:bodyPr>
          <a:p>
            <a:pPr algn="ctr"/>
            <a:r>
              <a:rPr lang="vi-VN" altLang="ko-KR" sz="2400" dirty="0">
                <a:latin typeface="Arial" panose="020B0604020202020204" pitchFamily="34" charset="0"/>
              </a:rPr>
              <a:t>Bảo vệ môi trường</a:t>
            </a:r>
            <a:r>
              <a:rPr lang="en-US" altLang="ko-KR" sz="2400">
                <a:latin typeface="Arial" panose="020B0604020202020204" pitchFamily="34" charset="0"/>
              </a:rPr>
              <a:t> </a:t>
            </a:r>
            <a:endParaRPr lang="en-US" altLang="ko-KR" sz="2400">
              <a:latin typeface="Arial" panose="020B0604020202020204" pitchFamily="34" charset="0"/>
            </a:endParaRPr>
          </a:p>
        </p:txBody>
      </p:sp>
      <p:sp>
        <p:nvSpPr>
          <p:cNvPr id="164892" name="Rectangles 164891"/>
          <p:cNvSpPr/>
          <p:nvPr/>
        </p:nvSpPr>
        <p:spPr>
          <a:xfrm>
            <a:off x="5940425" y="2038350"/>
            <a:ext cx="1822450" cy="4060825"/>
          </a:xfrm>
          <a:prstGeom prst="rect">
            <a:avLst/>
          </a:prstGeom>
          <a:noFill/>
          <a:ln w="9525">
            <a:noFill/>
          </a:ln>
        </p:spPr>
        <p:txBody>
          <a:bodyPr anchor="ctr" anchorCtr="0">
            <a:spAutoFit/>
          </a:bodyPr>
          <a:p>
            <a:pPr algn="ctr"/>
            <a:r>
              <a:rPr lang="en-US" altLang="ko-KR" sz="2600">
                <a:latin typeface="Arial" panose="020B0604020202020204" pitchFamily="34" charset="0"/>
              </a:rPr>
              <a:t>T</a:t>
            </a:r>
            <a:r>
              <a:rPr lang="vi-VN" altLang="ko-KR" sz="2600" dirty="0">
                <a:latin typeface="Arial" panose="020B0604020202020204" pitchFamily="34" charset="0"/>
              </a:rPr>
              <a:t>uyên truyền, giúp người dân nâng cao ý thức trong việc bảo vệ các loài động vật hoang dã.</a:t>
            </a:r>
            <a:endParaRPr lang="vi-VN" altLang="ko-KR" sz="2600" dirty="0">
              <a:latin typeface="Arial" panose="020B0604020202020204" pitchFamily="34" charset="0"/>
            </a:endParaRPr>
          </a:p>
        </p:txBody>
      </p:sp>
      <p:sp>
        <p:nvSpPr>
          <p:cNvPr id="164893" name="Rectangles 164892"/>
          <p:cNvSpPr/>
          <p:nvPr/>
        </p:nvSpPr>
        <p:spPr>
          <a:xfrm>
            <a:off x="8305800" y="1992313"/>
            <a:ext cx="3284538" cy="4473575"/>
          </a:xfrm>
          <a:prstGeom prst="rect">
            <a:avLst/>
          </a:prstGeom>
          <a:noFill/>
          <a:ln w="9525">
            <a:noFill/>
          </a:ln>
        </p:spPr>
        <p:txBody>
          <a:bodyPr anchor="ctr" anchorCtr="0">
            <a:spAutoFit/>
          </a:bodyPr>
          <a:p>
            <a:pPr indent="457200"/>
            <a:r>
              <a:rPr lang="vi-VN" altLang="ko-KR" sz="2400" dirty="0">
                <a:latin typeface="Arial" panose="020B0604020202020204" pitchFamily="34" charset="0"/>
              </a:rPr>
              <a:t>+ Góp phần bảo vệ sự đa dạng sinh học.</a:t>
            </a:r>
            <a:endParaRPr lang="vi-VN" altLang="ko-KR" sz="2400" dirty="0">
              <a:latin typeface="Arial" panose="020B0604020202020204" pitchFamily="34" charset="0"/>
            </a:endParaRPr>
          </a:p>
          <a:p>
            <a:pPr indent="457200"/>
            <a:r>
              <a:rPr lang="vi-VN" altLang="ko-KR" sz="2400" dirty="0">
                <a:latin typeface="Arial" panose="020B0604020202020204" pitchFamily="34" charset="0"/>
              </a:rPr>
              <a:t>+ Nâng cao nhận thức của mỗi cá nhân công dân trong việc bảo vệ môi trường sống.</a:t>
            </a:r>
            <a:endParaRPr lang="vi-VN" altLang="ko-KR" sz="2400" dirty="0">
              <a:latin typeface="Arial" panose="020B0604020202020204" pitchFamily="34" charset="0"/>
            </a:endParaRPr>
          </a:p>
          <a:p>
            <a:pPr indent="457200"/>
            <a:r>
              <a:rPr lang="vi-VN" altLang="ko-KR" sz="2400" dirty="0">
                <a:latin typeface="Arial" panose="020B0604020202020204" pitchFamily="34" charset="0"/>
              </a:rPr>
              <a:t>+ Góp phần đấu tranh để hạn chế các loại tội phạm liên quan đến việc: săn bắt, tàng trữ, buôn bán,… động vật hoang dã.</a:t>
            </a:r>
            <a:endParaRPr lang="vi-VN" altLang="ko-KR" sz="24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4891"/>
                                        </p:tgtEl>
                                        <p:attrNameLst>
                                          <p:attrName>style.visibility</p:attrName>
                                        </p:attrNameLst>
                                      </p:cBhvr>
                                      <p:to>
                                        <p:strVal val="visible"/>
                                      </p:to>
                                    </p:set>
                                    <p:animEffect transition="in" filter="blinds(horizontal)">
                                      <p:cBhvr>
                                        <p:cTn id="7" dur="500"/>
                                        <p:tgtEl>
                                          <p:spTgt spid="16489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4892"/>
                                        </p:tgtEl>
                                        <p:attrNameLst>
                                          <p:attrName>style.visibility</p:attrName>
                                        </p:attrNameLst>
                                      </p:cBhvr>
                                      <p:to>
                                        <p:strVal val="visible"/>
                                      </p:to>
                                    </p:set>
                                    <p:animEffect transition="in" filter="blinds(horizontal)">
                                      <p:cBhvr>
                                        <p:cTn id="12" dur="500"/>
                                        <p:tgtEl>
                                          <p:spTgt spid="16489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4893"/>
                                        </p:tgtEl>
                                        <p:attrNameLst>
                                          <p:attrName>style.visibility</p:attrName>
                                        </p:attrNameLst>
                                      </p:cBhvr>
                                      <p:to>
                                        <p:strVal val="visible"/>
                                      </p:to>
                                    </p:set>
                                    <p:animEffect transition="in" filter="blinds(horizontal)">
                                      <p:cBhvr>
                                        <p:cTn id="17" dur="500"/>
                                        <p:tgtEl>
                                          <p:spTgt spid="164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91" grpId="0"/>
      <p:bldP spid="164892" grpId="0"/>
      <p:bldP spid="16489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Arrow: Pentagon 67"/>
          <p:cNvSpPr/>
          <p:nvPr/>
        </p:nvSpPr>
        <p:spPr>
          <a:xfrm rot="2428">
            <a:off x="3175" y="0"/>
            <a:ext cx="3581400" cy="868363"/>
          </a:xfrm>
          <a:custGeom>
            <a:avLst/>
            <a:gdLst/>
            <a:ahLst/>
            <a:cxnLst>
              <a:cxn ang="0">
                <a:pos x="1790459" y="434041"/>
              </a:cxn>
              <a:cxn ang="5898240">
                <a:pos x="1790459" y="434041"/>
              </a:cxn>
              <a:cxn ang="11796480">
                <a:pos x="1790459" y="434041"/>
              </a:cxn>
              <a:cxn ang="17694720">
                <a:pos x="1790459" y="434041"/>
              </a:cxn>
            </a:cxnLst>
            <a:pathLst>
              <a:path w="21600" h="21600">
                <a:moveTo>
                  <a:pt x="0" y="0"/>
                </a:moveTo>
                <a:lnTo>
                  <a:pt x="18891" y="0"/>
                </a:lnTo>
                <a:lnTo>
                  <a:pt x="21600" y="10800"/>
                </a:lnTo>
                <a:lnTo>
                  <a:pt x="18891" y="21600"/>
                </a:lnTo>
                <a:lnTo>
                  <a:pt x="0" y="21600"/>
                </a:lnTo>
                <a:close/>
              </a:path>
            </a:pathLst>
          </a:custGeom>
          <a:gradFill rotWithShape="0">
            <a:gsLst>
              <a:gs pos="0">
                <a:srgbClr val="C23FC6">
                  <a:alpha val="100000"/>
                </a:srgbClr>
              </a:gs>
              <a:gs pos="1100">
                <a:srgbClr val="C23FC6">
                  <a:alpha val="100000"/>
                </a:srgbClr>
              </a:gs>
              <a:gs pos="35864">
                <a:srgbClr val="E1359B">
                  <a:alpha val="100000"/>
                </a:srgbClr>
              </a:gs>
              <a:gs pos="100000">
                <a:srgbClr val="FF2A70">
                  <a:alpha val="100000"/>
                </a:srgbClr>
              </a:gs>
            </a:gsLst>
            <a:lin ang="2040000"/>
            <a:tileRect/>
          </a:gradFill>
          <a:ln w="12700">
            <a:noFill/>
          </a:ln>
        </p:spPr>
        <p:txBody>
          <a:bodyPr/>
          <a:p>
            <a:endParaRPr lang="en-US"/>
          </a:p>
        </p:txBody>
      </p:sp>
      <p:sp>
        <p:nvSpPr>
          <p:cNvPr id="24578" name="TextBox 34"/>
          <p:cNvSpPr txBox="1"/>
          <p:nvPr/>
        </p:nvSpPr>
        <p:spPr>
          <a:xfrm>
            <a:off x="158750" y="76200"/>
            <a:ext cx="2978150" cy="595313"/>
          </a:xfrm>
          <a:prstGeom prst="rect">
            <a:avLst/>
          </a:prstGeom>
          <a:noFill/>
          <a:ln w="12700">
            <a:noFill/>
          </a:ln>
        </p:spPr>
        <p:txBody>
          <a:bodyPr lIns="45718" tIns="45718" rIns="45718" bIns="45718" anchor="t" anchorCtr="0">
            <a:spAutoFit/>
          </a:bodyPr>
          <a:p>
            <a:pPr algn="ctr" defTabSz="914400" hangingPunct="0"/>
            <a:r>
              <a:rPr lang="vi-VN" altLang="x-none" sz="3300" b="1" dirty="0">
                <a:solidFill>
                  <a:srgbClr val="FFFFFF"/>
                </a:solidFill>
                <a:latin typeface="Arial" panose="020B0604020202020204" pitchFamily="34" charset="0"/>
                <a:ea typeface="Arial" panose="020B0604020202020204"/>
                <a:sym typeface="Arial Rounded MT Bold" panose="020F0704030504030204" pitchFamily="34" charset="0"/>
              </a:rPr>
              <a:t>LUYỆN TẬP</a:t>
            </a:r>
            <a:endParaRPr lang="vi-VN" altLang="x-none" sz="3300" b="1" dirty="0">
              <a:solidFill>
                <a:srgbClr val="FFFFFF"/>
              </a:solidFill>
              <a:latin typeface="Arial" panose="020B0604020202020204" pitchFamily="34" charset="0"/>
              <a:ea typeface="Arial" panose="020B0604020202020204"/>
              <a:sym typeface="Arial Rounded MT Bold" panose="020F0704030504030204" pitchFamily="34" charset="0"/>
            </a:endParaRPr>
          </a:p>
        </p:txBody>
      </p:sp>
      <p:sp>
        <p:nvSpPr>
          <p:cNvPr id="24579" name="Rectangles 165891"/>
          <p:cNvSpPr/>
          <p:nvPr/>
        </p:nvSpPr>
        <p:spPr>
          <a:xfrm>
            <a:off x="3789363" y="107950"/>
            <a:ext cx="8159750" cy="854075"/>
          </a:xfrm>
          <a:prstGeom prst="rect">
            <a:avLst/>
          </a:prstGeom>
          <a:solidFill>
            <a:srgbClr val="FFFFFF"/>
          </a:solidFill>
          <a:ln w="9525">
            <a:noFill/>
          </a:ln>
        </p:spPr>
        <p:txBody>
          <a:bodyPr anchor="ctr" anchorCtr="0">
            <a:spAutoFit/>
          </a:bodyPr>
          <a:p>
            <a:pPr algn="justLow"/>
            <a:r>
              <a:rPr lang="en-US" altLang="zh-CN" sz="2500" b="1" err="1">
                <a:solidFill>
                  <a:srgbClr val="FF0000"/>
                </a:solidFill>
                <a:latin typeface="Arial" panose="020B0604020202020204" pitchFamily="34" charset="0"/>
              </a:rPr>
              <a:t>Câu</a:t>
            </a:r>
            <a:r>
              <a:rPr lang="en-US" altLang="zh-CN" sz="2500" b="1">
                <a:solidFill>
                  <a:srgbClr val="FF0000"/>
                </a:solidFill>
                <a:latin typeface="Arial" panose="020B0604020202020204" pitchFamily="34" charset="0"/>
              </a:rPr>
              <a:t> 1: </a:t>
            </a:r>
            <a:r>
              <a:rPr lang="en-US" altLang="zh-CN" sz="2500" b="1" err="1">
                <a:solidFill>
                  <a:srgbClr val="FF0000"/>
                </a:solidFill>
                <a:latin typeface="Arial" panose="020B0604020202020204" pitchFamily="34" charset="0"/>
              </a:rPr>
              <a:t>Em</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hãy</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xác</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định</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tên</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mục</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đích</a:t>
            </a:r>
            <a:r>
              <a:rPr lang="en-US" altLang="zh-CN" sz="2500" b="1">
                <a:solidFill>
                  <a:srgbClr val="FF0000"/>
                </a:solidFill>
                <a:latin typeface="Arial" panose="020B0604020202020204" pitchFamily="34" charset="0"/>
              </a:rPr>
              <a:t>, ý </a:t>
            </a:r>
            <a:r>
              <a:rPr lang="en-US" altLang="zh-CN" sz="2500" b="1" err="1">
                <a:solidFill>
                  <a:srgbClr val="FF0000"/>
                </a:solidFill>
                <a:latin typeface="Arial" panose="020B0604020202020204" pitchFamily="34" charset="0"/>
              </a:rPr>
              <a:t>nghĩa</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của</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mỗi</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hoạt</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động</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trong</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các</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trường</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hợp</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sau</a:t>
            </a:r>
            <a:r>
              <a:rPr lang="en-US" altLang="zh-CN" sz="2500" b="1">
                <a:solidFill>
                  <a:srgbClr val="FF0000"/>
                </a:solidFill>
                <a:latin typeface="Arial" panose="020B0604020202020204" pitchFamily="34" charset="0"/>
              </a:rPr>
              <a:t>: </a:t>
            </a:r>
            <a:endParaRPr lang="en-US" altLang="zh-CN" sz="2500" b="1">
              <a:solidFill>
                <a:srgbClr val="FF0000"/>
              </a:solidFill>
              <a:latin typeface="Arial" panose="020B0604020202020204" pitchFamily="34" charset="0"/>
            </a:endParaRPr>
          </a:p>
        </p:txBody>
      </p:sp>
      <p:graphicFrame>
        <p:nvGraphicFramePr>
          <p:cNvPr id="165893" name="Table 165892"/>
          <p:cNvGraphicFramePr/>
          <p:nvPr/>
        </p:nvGraphicFramePr>
        <p:xfrm>
          <a:off x="374650" y="1049338"/>
          <a:ext cx="11356975" cy="5649913"/>
        </p:xfrm>
        <a:graphic>
          <a:graphicData uri="http://schemas.openxmlformats.org/drawingml/2006/table">
            <a:tbl>
              <a:tblPr/>
              <a:tblGrid>
                <a:gridCol w="679450"/>
                <a:gridCol w="3200400"/>
                <a:gridCol w="1435100"/>
                <a:gridCol w="2308225"/>
                <a:gridCol w="3733800"/>
              </a:tblGrid>
              <a:tr h="760413">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algn="ctr" defTabSz="457200" fontAlgn="b">
                        <a:lnSpc>
                          <a:spcPct val="100000"/>
                        </a:lnSpc>
                        <a:spcBef>
                          <a:spcPct val="0"/>
                        </a:spcBef>
                        <a:spcAft>
                          <a:spcPct val="0"/>
                        </a:spcAft>
                        <a:buClrTx/>
                        <a:buSzTx/>
                        <a:buFontTx/>
                        <a:buNone/>
                      </a:pPr>
                      <a:r>
                        <a:rPr sz="2200" b="1">
                          <a:solidFill>
                            <a:schemeClr val="tx1"/>
                          </a:solidFill>
                          <a:latin typeface="Arial" panose="020B0604020202020204"/>
                          <a:cs typeface="Arial" panose="020B0604020202020204" pitchFamily="34" charset="0"/>
                        </a:rPr>
                        <a:t>TT</a:t>
                      </a:r>
                      <a:endParaRPr lang="en-US" sz="2200" b="1">
                        <a:solidFill>
                          <a:schemeClr val="tx1"/>
                        </a:solidFill>
                        <a:latin typeface="Arial" panose="020B0604020202020204"/>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CC99"/>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algn="ctr" defTabSz="457200" fontAlgn="b">
                        <a:lnSpc>
                          <a:spcPct val="100000"/>
                        </a:lnSpc>
                        <a:spcBef>
                          <a:spcPct val="0"/>
                        </a:spcBef>
                        <a:spcAft>
                          <a:spcPct val="0"/>
                        </a:spcAft>
                        <a:buClrTx/>
                        <a:buSzTx/>
                        <a:buFontTx/>
                        <a:buNone/>
                      </a:pPr>
                      <a:r>
                        <a:rPr sz="2200" b="1" err="1">
                          <a:solidFill>
                            <a:schemeClr val="tx1"/>
                          </a:solidFill>
                          <a:latin typeface="Arial" panose="020B0604020202020204"/>
                          <a:cs typeface="Arial" panose="020B0604020202020204" pitchFamily="34" charset="0"/>
                        </a:rPr>
                        <a:t>Trường</a:t>
                      </a:r>
                      <a:r>
                        <a:rPr sz="2200" b="1">
                          <a:solidFill>
                            <a:schemeClr val="tx1"/>
                          </a:solidFill>
                          <a:latin typeface="Arial" panose="020B0604020202020204"/>
                          <a:cs typeface="Arial" panose="020B0604020202020204" pitchFamily="34" charset="0"/>
                        </a:rPr>
                        <a:t> </a:t>
                      </a:r>
                      <a:r>
                        <a:rPr sz="2200" b="1" err="1">
                          <a:solidFill>
                            <a:schemeClr val="tx1"/>
                          </a:solidFill>
                          <a:latin typeface="Arial" panose="020B0604020202020204"/>
                          <a:cs typeface="Arial" panose="020B0604020202020204" pitchFamily="34" charset="0"/>
                        </a:rPr>
                        <a:t>hợp</a:t>
                      </a:r>
                      <a:endParaRPr lang="en-US" sz="2200" b="1">
                        <a:solidFill>
                          <a:schemeClr val="tx1"/>
                        </a:solidFill>
                        <a:latin typeface="Arial" panose="020B0604020202020204"/>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CC99"/>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algn="ctr" defTabSz="457200" fontAlgn="b">
                        <a:lnSpc>
                          <a:spcPct val="100000"/>
                        </a:lnSpc>
                        <a:spcBef>
                          <a:spcPct val="0"/>
                        </a:spcBef>
                        <a:spcAft>
                          <a:spcPct val="0"/>
                        </a:spcAft>
                        <a:buClrTx/>
                        <a:buSzTx/>
                        <a:buFontTx/>
                        <a:buNone/>
                      </a:pPr>
                      <a:r>
                        <a:rPr sz="2200" b="1" err="1">
                          <a:solidFill>
                            <a:schemeClr val="tx1"/>
                          </a:solidFill>
                          <a:latin typeface="Arial" panose="020B0604020202020204"/>
                          <a:cs typeface="Arial" panose="020B0604020202020204" pitchFamily="34" charset="0"/>
                        </a:rPr>
                        <a:t>Tên</a:t>
                      </a:r>
                      <a:r>
                        <a:rPr sz="2200" b="1">
                          <a:solidFill>
                            <a:schemeClr val="tx1"/>
                          </a:solidFill>
                          <a:latin typeface="Arial" panose="020B0604020202020204"/>
                          <a:cs typeface="Arial" panose="020B0604020202020204" pitchFamily="34" charset="0"/>
                        </a:rPr>
                        <a:t> </a:t>
                      </a:r>
                      <a:r>
                        <a:rPr sz="2200" b="1" err="1">
                          <a:solidFill>
                            <a:schemeClr val="tx1"/>
                          </a:solidFill>
                          <a:latin typeface="Arial" panose="020B0604020202020204"/>
                          <a:cs typeface="Arial" panose="020B0604020202020204" pitchFamily="34" charset="0"/>
                        </a:rPr>
                        <a:t>hoạt</a:t>
                      </a:r>
                      <a:r>
                        <a:rPr sz="2200" b="1">
                          <a:solidFill>
                            <a:schemeClr val="tx1"/>
                          </a:solidFill>
                          <a:latin typeface="Arial" panose="020B0604020202020204"/>
                          <a:cs typeface="Arial" panose="020B0604020202020204" pitchFamily="34" charset="0"/>
                        </a:rPr>
                        <a:t> </a:t>
                      </a:r>
                      <a:r>
                        <a:rPr sz="2200" b="1" err="1">
                          <a:solidFill>
                            <a:schemeClr val="tx1"/>
                          </a:solidFill>
                          <a:latin typeface="Arial" panose="020B0604020202020204"/>
                          <a:cs typeface="Arial" panose="020B0604020202020204" pitchFamily="34" charset="0"/>
                        </a:rPr>
                        <a:t>động</a:t>
                      </a:r>
                      <a:endParaRPr lang="en-US" sz="2200" b="1">
                        <a:solidFill>
                          <a:schemeClr val="tx1"/>
                        </a:solidFill>
                        <a:latin typeface="Arial" panose="020B0604020202020204"/>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CC99"/>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algn="ctr" defTabSz="457200" fontAlgn="b">
                        <a:lnSpc>
                          <a:spcPct val="100000"/>
                        </a:lnSpc>
                        <a:spcBef>
                          <a:spcPct val="0"/>
                        </a:spcBef>
                        <a:spcAft>
                          <a:spcPct val="0"/>
                        </a:spcAft>
                        <a:buClrTx/>
                        <a:buSzTx/>
                        <a:buFontTx/>
                        <a:buNone/>
                      </a:pPr>
                      <a:r>
                        <a:rPr sz="2200" b="1" err="1">
                          <a:solidFill>
                            <a:schemeClr val="tx1"/>
                          </a:solidFill>
                          <a:latin typeface="Arial" panose="020B0604020202020204"/>
                          <a:cs typeface="Arial" panose="020B0604020202020204" pitchFamily="34" charset="0"/>
                        </a:rPr>
                        <a:t>Mục</a:t>
                      </a:r>
                      <a:r>
                        <a:rPr sz="2200" b="1">
                          <a:solidFill>
                            <a:schemeClr val="tx1"/>
                          </a:solidFill>
                          <a:latin typeface="Arial" panose="020B0604020202020204"/>
                          <a:cs typeface="Arial" panose="020B0604020202020204" pitchFamily="34" charset="0"/>
                        </a:rPr>
                        <a:t> </a:t>
                      </a:r>
                      <a:r>
                        <a:rPr sz="2200" b="1" err="1">
                          <a:solidFill>
                            <a:schemeClr val="tx1"/>
                          </a:solidFill>
                          <a:latin typeface="Arial" panose="020B0604020202020204"/>
                          <a:cs typeface="Arial" panose="020B0604020202020204" pitchFamily="34" charset="0"/>
                        </a:rPr>
                        <a:t>đích</a:t>
                      </a:r>
                      <a:endParaRPr lang="en-US" sz="2200" b="1">
                        <a:solidFill>
                          <a:schemeClr val="tx1"/>
                        </a:solidFill>
                        <a:latin typeface="Arial" panose="020B0604020202020204"/>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CC99"/>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algn="ctr" defTabSz="457200" fontAlgn="b">
                        <a:lnSpc>
                          <a:spcPct val="100000"/>
                        </a:lnSpc>
                        <a:spcBef>
                          <a:spcPct val="0"/>
                        </a:spcBef>
                        <a:spcAft>
                          <a:spcPct val="0"/>
                        </a:spcAft>
                        <a:buClrTx/>
                        <a:buSzTx/>
                        <a:buFontTx/>
                        <a:buNone/>
                      </a:pPr>
                      <a:r>
                        <a:rPr sz="2200" b="1">
                          <a:solidFill>
                            <a:schemeClr val="tx1"/>
                          </a:solidFill>
                          <a:latin typeface="Arial" panose="020B0604020202020204"/>
                          <a:cs typeface="Arial" panose="020B0604020202020204" pitchFamily="34" charset="0"/>
                        </a:rPr>
                        <a:t>Ý </a:t>
                      </a:r>
                      <a:r>
                        <a:rPr sz="2200" b="1" err="1">
                          <a:solidFill>
                            <a:schemeClr val="tx1"/>
                          </a:solidFill>
                          <a:latin typeface="Arial" panose="020B0604020202020204"/>
                          <a:cs typeface="Arial" panose="020B0604020202020204" pitchFamily="34" charset="0"/>
                        </a:rPr>
                        <a:t>nghĩa</a:t>
                      </a:r>
                      <a:endParaRPr lang="en-US" sz="2200" b="1">
                        <a:solidFill>
                          <a:schemeClr val="tx1"/>
                        </a:solidFill>
                        <a:latin typeface="Arial" panose="020B0604020202020204"/>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CC99"/>
                    </a:solidFill>
                  </a:tcPr>
                </a:tc>
              </a:tr>
              <a:tr h="4887912">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defTabSz="457200" fontAlgn="b">
                        <a:lnSpc>
                          <a:spcPct val="100000"/>
                        </a:lnSpc>
                        <a:spcBef>
                          <a:spcPct val="0"/>
                        </a:spcBef>
                        <a:spcAft>
                          <a:spcPct val="0"/>
                        </a:spcAft>
                        <a:buClrTx/>
                        <a:buSzTx/>
                        <a:buFontTx/>
                        <a:buNone/>
                      </a:pPr>
                      <a:r>
                        <a:rPr sz="1000">
                          <a:solidFill>
                            <a:schemeClr val="tx1"/>
                          </a:solidFill>
                          <a:latin typeface="Arial" panose="020B0604020202020204" pitchFamily="34" charset="0"/>
                          <a:cs typeface="Arial" panose="020B0604020202020204" pitchFamily="34" charset="0"/>
                        </a:rPr>
                        <a:t> </a:t>
                      </a:r>
                      <a:endParaRPr lang="en-US">
                        <a:solidFill>
                          <a:schemeClr val="tx1"/>
                        </a:solidFill>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CCFFCC"/>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defTabSz="457200" fontAlgn="b">
                        <a:lnSpc>
                          <a:spcPct val="100000"/>
                        </a:lnSpc>
                        <a:spcBef>
                          <a:spcPct val="0"/>
                        </a:spcBef>
                        <a:spcAft>
                          <a:spcPct val="0"/>
                        </a:spcAft>
                        <a:buClrTx/>
                        <a:buSzTx/>
                        <a:buFontTx/>
                        <a:buNone/>
                      </a:pPr>
                      <a:r>
                        <a:rPr sz="1000">
                          <a:solidFill>
                            <a:schemeClr val="tx1"/>
                          </a:solidFill>
                          <a:latin typeface="Arial" panose="020B0604020202020204" pitchFamily="34" charset="0"/>
                          <a:cs typeface="Arial" panose="020B0604020202020204" pitchFamily="34" charset="0"/>
                        </a:rPr>
                        <a:t> </a:t>
                      </a:r>
                      <a:endParaRPr lang="en-US">
                        <a:solidFill>
                          <a:schemeClr val="tx1"/>
                        </a:solidFill>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CCFFCC"/>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defTabSz="457200" fontAlgn="b">
                        <a:lnSpc>
                          <a:spcPct val="100000"/>
                        </a:lnSpc>
                        <a:spcBef>
                          <a:spcPct val="0"/>
                        </a:spcBef>
                        <a:spcAft>
                          <a:spcPct val="0"/>
                        </a:spcAft>
                        <a:buClrTx/>
                        <a:buSzTx/>
                        <a:buFontTx/>
                        <a:buNone/>
                      </a:pPr>
                      <a:r>
                        <a:rPr sz="1000">
                          <a:solidFill>
                            <a:schemeClr val="tx1"/>
                          </a:solidFill>
                          <a:latin typeface="Arial" panose="020B0604020202020204" pitchFamily="34" charset="0"/>
                          <a:cs typeface="Arial" panose="020B0604020202020204" pitchFamily="34" charset="0"/>
                        </a:rPr>
                        <a:t> </a:t>
                      </a:r>
                      <a:endParaRPr lang="en-US">
                        <a:solidFill>
                          <a:schemeClr val="tx1"/>
                        </a:solidFill>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CCFFCC"/>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defTabSz="457200" fontAlgn="b">
                        <a:lnSpc>
                          <a:spcPct val="100000"/>
                        </a:lnSpc>
                        <a:spcBef>
                          <a:spcPct val="0"/>
                        </a:spcBef>
                        <a:spcAft>
                          <a:spcPct val="0"/>
                        </a:spcAft>
                        <a:buClrTx/>
                        <a:buSzTx/>
                        <a:buFontTx/>
                        <a:buNone/>
                      </a:pPr>
                      <a:r>
                        <a:rPr sz="1000">
                          <a:solidFill>
                            <a:schemeClr val="tx1"/>
                          </a:solidFill>
                          <a:latin typeface="Arial" panose="020B0604020202020204" pitchFamily="34" charset="0"/>
                          <a:cs typeface="Arial" panose="020B0604020202020204" pitchFamily="34" charset="0"/>
                        </a:rPr>
                        <a:t> </a:t>
                      </a:r>
                      <a:endParaRPr lang="en-US">
                        <a:solidFill>
                          <a:schemeClr val="tx1"/>
                        </a:solidFill>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CCFFCC"/>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defTabSz="457200" fontAlgn="b">
                        <a:lnSpc>
                          <a:spcPct val="100000"/>
                        </a:lnSpc>
                        <a:spcBef>
                          <a:spcPct val="0"/>
                        </a:spcBef>
                        <a:spcAft>
                          <a:spcPct val="0"/>
                        </a:spcAft>
                        <a:buClrTx/>
                        <a:buSzTx/>
                        <a:buFontTx/>
                        <a:buNone/>
                      </a:pPr>
                      <a:r>
                        <a:rPr sz="1000">
                          <a:solidFill>
                            <a:schemeClr val="tx1"/>
                          </a:solidFill>
                          <a:latin typeface="Arial" panose="020B0604020202020204" pitchFamily="34" charset="0"/>
                          <a:cs typeface="Arial" panose="020B0604020202020204" pitchFamily="34" charset="0"/>
                        </a:rPr>
                        <a:t> </a:t>
                      </a:r>
                      <a:endParaRPr lang="en-US">
                        <a:solidFill>
                          <a:schemeClr val="tx1"/>
                        </a:solidFill>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CCFFCC"/>
                    </a:solidFill>
                  </a:tcPr>
                </a:tc>
              </a:tr>
            </a:tbl>
          </a:graphicData>
        </a:graphic>
      </p:graphicFrame>
      <p:sp>
        <p:nvSpPr>
          <p:cNvPr id="24600" name="Rectangles 165912"/>
          <p:cNvSpPr/>
          <p:nvPr/>
        </p:nvSpPr>
        <p:spPr>
          <a:xfrm>
            <a:off x="1250950" y="2600325"/>
            <a:ext cx="2754313" cy="3081338"/>
          </a:xfrm>
          <a:prstGeom prst="rect">
            <a:avLst/>
          </a:prstGeom>
          <a:noFill/>
          <a:ln w="9525">
            <a:noFill/>
          </a:ln>
        </p:spPr>
        <p:txBody>
          <a:bodyPr anchor="ctr" anchorCtr="0">
            <a:spAutoFit/>
          </a:bodyPr>
          <a:p>
            <a:pPr algn="just"/>
            <a:r>
              <a:rPr lang="vi-VN" altLang="ko-KR" sz="2800" dirty="0">
                <a:latin typeface="Arial" panose="020B0604020202020204" pitchFamily="34" charset="0"/>
              </a:rPr>
              <a:t>Lớp của K cùng thực hiện dự án nuôi heo đất ủng hộ học sinh có hoàn cảnh khó khăn trên địa bàn.</a:t>
            </a:r>
            <a:r>
              <a:rPr lang="en-US" altLang="ko-KR" sz="2800">
                <a:latin typeface="Arial" panose="020B0604020202020204" pitchFamily="34" charset="0"/>
              </a:rPr>
              <a:t> </a:t>
            </a:r>
            <a:endParaRPr lang="en-US" altLang="zh-CN" sz="2800">
              <a:latin typeface="Arial" panose="020B0604020202020204" pitchFamily="34" charset="0"/>
            </a:endParaRPr>
          </a:p>
        </p:txBody>
      </p:sp>
      <p:sp>
        <p:nvSpPr>
          <p:cNvPr id="24601" name="Rectangles 165913"/>
          <p:cNvSpPr/>
          <p:nvPr/>
        </p:nvSpPr>
        <p:spPr>
          <a:xfrm>
            <a:off x="492125" y="3592513"/>
            <a:ext cx="487363" cy="747712"/>
          </a:xfrm>
          <a:prstGeom prst="rect">
            <a:avLst/>
          </a:prstGeom>
          <a:noFill/>
          <a:ln w="9525">
            <a:noFill/>
          </a:ln>
        </p:spPr>
        <p:txBody>
          <a:bodyPr wrap="none" anchor="t" anchorCtr="0">
            <a:spAutoFit/>
          </a:bodyPr>
          <a:p>
            <a:r>
              <a:rPr lang="en-US" altLang="zh-CN" sz="4300">
                <a:latin typeface="Arial" panose="020B0604020202020204" pitchFamily="34" charset="0"/>
              </a:rPr>
              <a:t>3</a:t>
            </a:r>
            <a:endParaRPr lang="en-US" altLang="zh-CN" sz="4300">
              <a:latin typeface="Arial" panose="020B0604020202020204" pitchFamily="34" charset="0"/>
            </a:endParaRPr>
          </a:p>
        </p:txBody>
      </p:sp>
      <p:sp>
        <p:nvSpPr>
          <p:cNvPr id="165915" name="Rectangles 165914"/>
          <p:cNvSpPr/>
          <p:nvPr/>
        </p:nvSpPr>
        <p:spPr>
          <a:xfrm>
            <a:off x="4387850" y="2824163"/>
            <a:ext cx="1165225" cy="1325562"/>
          </a:xfrm>
          <a:prstGeom prst="rect">
            <a:avLst/>
          </a:prstGeom>
          <a:noFill/>
          <a:ln w="9525">
            <a:noFill/>
          </a:ln>
        </p:spPr>
        <p:txBody>
          <a:bodyPr anchor="ctr" anchorCtr="0">
            <a:spAutoFit/>
          </a:bodyPr>
          <a:p>
            <a:pPr algn="ctr"/>
            <a:r>
              <a:rPr lang="en-US" altLang="ko-KR" sz="2700">
                <a:latin typeface="Arial" panose="020B0604020202020204" pitchFamily="34" charset="0"/>
              </a:rPr>
              <a:t>K</a:t>
            </a:r>
            <a:r>
              <a:rPr lang="vi-VN" altLang="ko-KR" sz="2700" dirty="0">
                <a:latin typeface="Arial" panose="020B0604020202020204" pitchFamily="34" charset="0"/>
              </a:rPr>
              <a:t>ế hoạch nhỏ</a:t>
            </a:r>
            <a:r>
              <a:rPr lang="en-US" altLang="ko-KR" sz="2700">
                <a:latin typeface="Arial" panose="020B0604020202020204" pitchFamily="34" charset="0"/>
              </a:rPr>
              <a:t> </a:t>
            </a:r>
            <a:endParaRPr lang="en-US" altLang="ko-KR" sz="2700">
              <a:latin typeface="Arial" panose="020B0604020202020204" pitchFamily="34" charset="0"/>
            </a:endParaRPr>
          </a:p>
        </p:txBody>
      </p:sp>
      <p:sp>
        <p:nvSpPr>
          <p:cNvPr id="165916" name="Rectangles 165915"/>
          <p:cNvSpPr/>
          <p:nvPr/>
        </p:nvSpPr>
        <p:spPr>
          <a:xfrm>
            <a:off x="5940425" y="2527300"/>
            <a:ext cx="1822450" cy="3081338"/>
          </a:xfrm>
          <a:prstGeom prst="rect">
            <a:avLst/>
          </a:prstGeom>
          <a:noFill/>
          <a:ln w="9525">
            <a:noFill/>
          </a:ln>
        </p:spPr>
        <p:txBody>
          <a:bodyPr anchor="ctr" anchorCtr="0">
            <a:spAutoFit/>
          </a:bodyPr>
          <a:p>
            <a:pPr algn="ctr"/>
            <a:r>
              <a:rPr lang="en-US" altLang="ko-KR" sz="2800">
                <a:latin typeface="Arial" panose="020B0604020202020204" pitchFamily="34" charset="0"/>
              </a:rPr>
              <a:t>G</a:t>
            </a:r>
            <a:r>
              <a:rPr lang="vi-VN" altLang="ko-KR" sz="2800" dirty="0">
                <a:latin typeface="Arial" panose="020B0604020202020204" pitchFamily="34" charset="0"/>
              </a:rPr>
              <a:t>iúp đỡ các bạn học sinh có hoàn cảnh khó khăn trên địa bàn.</a:t>
            </a:r>
            <a:endParaRPr lang="vi-VN" altLang="ko-KR" sz="2800" dirty="0">
              <a:latin typeface="Arial" panose="020B0604020202020204" pitchFamily="34" charset="0"/>
            </a:endParaRPr>
          </a:p>
        </p:txBody>
      </p:sp>
      <p:sp>
        <p:nvSpPr>
          <p:cNvPr id="165917" name="Rectangles 165916"/>
          <p:cNvSpPr/>
          <p:nvPr/>
        </p:nvSpPr>
        <p:spPr>
          <a:xfrm>
            <a:off x="8305800" y="2260600"/>
            <a:ext cx="3284538" cy="3935413"/>
          </a:xfrm>
          <a:prstGeom prst="rect">
            <a:avLst/>
          </a:prstGeom>
          <a:noFill/>
          <a:ln w="9525">
            <a:noFill/>
          </a:ln>
        </p:spPr>
        <p:txBody>
          <a:bodyPr anchor="ctr" anchorCtr="0">
            <a:spAutoFit/>
          </a:bodyPr>
          <a:p>
            <a:pPr indent="457200"/>
            <a:r>
              <a:rPr lang="vi-VN" altLang="ko-KR" sz="2800" dirty="0">
                <a:latin typeface="Arial" panose="020B0604020202020204" pitchFamily="34" charset="0"/>
              </a:rPr>
              <a:t>+ Phát huy truyền thống “tương thân tương ái”, “lá lành đùm lá rách” của dân tộc.</a:t>
            </a:r>
            <a:endParaRPr lang="vi-VN" altLang="ko-KR" sz="2800" dirty="0">
              <a:latin typeface="Arial" panose="020B0604020202020204" pitchFamily="34" charset="0"/>
            </a:endParaRPr>
          </a:p>
          <a:p>
            <a:pPr indent="457200"/>
            <a:r>
              <a:rPr lang="vi-VN" altLang="ko-KR" sz="2800" dirty="0">
                <a:latin typeface="Arial" panose="020B0604020202020204" pitchFamily="34" charset="0"/>
              </a:rPr>
              <a:t>+ Góp phần giáo dục lòng nhân ái cho các bạn học sinh.</a:t>
            </a:r>
            <a:endParaRPr lang="vi-VN" altLang="ko-KR" sz="2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5915"/>
                                        </p:tgtEl>
                                        <p:attrNameLst>
                                          <p:attrName>style.visibility</p:attrName>
                                        </p:attrNameLst>
                                      </p:cBhvr>
                                      <p:to>
                                        <p:strVal val="visible"/>
                                      </p:to>
                                    </p:set>
                                    <p:animEffect transition="in" filter="blinds(horizontal)">
                                      <p:cBhvr>
                                        <p:cTn id="7" dur="500"/>
                                        <p:tgtEl>
                                          <p:spTgt spid="1659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5916"/>
                                        </p:tgtEl>
                                        <p:attrNameLst>
                                          <p:attrName>style.visibility</p:attrName>
                                        </p:attrNameLst>
                                      </p:cBhvr>
                                      <p:to>
                                        <p:strVal val="visible"/>
                                      </p:to>
                                    </p:set>
                                    <p:animEffect transition="in" filter="blinds(horizontal)">
                                      <p:cBhvr>
                                        <p:cTn id="12" dur="500"/>
                                        <p:tgtEl>
                                          <p:spTgt spid="1659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5917"/>
                                        </p:tgtEl>
                                        <p:attrNameLst>
                                          <p:attrName>style.visibility</p:attrName>
                                        </p:attrNameLst>
                                      </p:cBhvr>
                                      <p:to>
                                        <p:strVal val="visible"/>
                                      </p:to>
                                    </p:set>
                                    <p:animEffect transition="in" filter="blinds(horizontal)">
                                      <p:cBhvr>
                                        <p:cTn id="17" dur="500"/>
                                        <p:tgtEl>
                                          <p:spTgt spid="165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15" grpId="0"/>
      <p:bldP spid="165916" grpId="0"/>
      <p:bldP spid="1659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Arrow: Pentagon 67"/>
          <p:cNvSpPr/>
          <p:nvPr/>
        </p:nvSpPr>
        <p:spPr>
          <a:xfrm rot="2428">
            <a:off x="3175" y="0"/>
            <a:ext cx="3581400" cy="868363"/>
          </a:xfrm>
          <a:custGeom>
            <a:avLst/>
            <a:gdLst/>
            <a:ahLst/>
            <a:cxnLst>
              <a:cxn ang="0">
                <a:pos x="1790459" y="434041"/>
              </a:cxn>
              <a:cxn ang="5898240">
                <a:pos x="1790459" y="434041"/>
              </a:cxn>
              <a:cxn ang="11796480">
                <a:pos x="1790459" y="434041"/>
              </a:cxn>
              <a:cxn ang="17694720">
                <a:pos x="1790459" y="434041"/>
              </a:cxn>
            </a:cxnLst>
            <a:pathLst>
              <a:path w="21600" h="21600">
                <a:moveTo>
                  <a:pt x="0" y="0"/>
                </a:moveTo>
                <a:lnTo>
                  <a:pt x="18891" y="0"/>
                </a:lnTo>
                <a:lnTo>
                  <a:pt x="21600" y="10800"/>
                </a:lnTo>
                <a:lnTo>
                  <a:pt x="18891" y="21600"/>
                </a:lnTo>
                <a:lnTo>
                  <a:pt x="0" y="21600"/>
                </a:lnTo>
                <a:close/>
              </a:path>
            </a:pathLst>
          </a:custGeom>
          <a:gradFill rotWithShape="0">
            <a:gsLst>
              <a:gs pos="0">
                <a:srgbClr val="C23FC6">
                  <a:alpha val="100000"/>
                </a:srgbClr>
              </a:gs>
              <a:gs pos="1100">
                <a:srgbClr val="C23FC6">
                  <a:alpha val="100000"/>
                </a:srgbClr>
              </a:gs>
              <a:gs pos="35864">
                <a:srgbClr val="E1359B">
                  <a:alpha val="100000"/>
                </a:srgbClr>
              </a:gs>
              <a:gs pos="100000">
                <a:srgbClr val="FF2A70">
                  <a:alpha val="100000"/>
                </a:srgbClr>
              </a:gs>
            </a:gsLst>
            <a:lin ang="2040000"/>
            <a:tileRect/>
          </a:gradFill>
          <a:ln w="12700">
            <a:noFill/>
          </a:ln>
        </p:spPr>
        <p:txBody>
          <a:bodyPr/>
          <a:p>
            <a:endParaRPr lang="en-US"/>
          </a:p>
        </p:txBody>
      </p:sp>
      <p:sp>
        <p:nvSpPr>
          <p:cNvPr id="25602" name="TextBox 34"/>
          <p:cNvSpPr txBox="1"/>
          <p:nvPr/>
        </p:nvSpPr>
        <p:spPr>
          <a:xfrm>
            <a:off x="158750" y="76200"/>
            <a:ext cx="2978150" cy="595313"/>
          </a:xfrm>
          <a:prstGeom prst="rect">
            <a:avLst/>
          </a:prstGeom>
          <a:noFill/>
          <a:ln w="12700">
            <a:noFill/>
          </a:ln>
        </p:spPr>
        <p:txBody>
          <a:bodyPr lIns="45718" tIns="45718" rIns="45718" bIns="45718" anchor="t" anchorCtr="0">
            <a:spAutoFit/>
          </a:bodyPr>
          <a:p>
            <a:pPr algn="ctr" defTabSz="914400" hangingPunct="0"/>
            <a:r>
              <a:rPr lang="vi-VN" altLang="x-none" sz="3300" b="1" dirty="0">
                <a:solidFill>
                  <a:srgbClr val="FFFFFF"/>
                </a:solidFill>
                <a:latin typeface="Arial" panose="020B0604020202020204" pitchFamily="34" charset="0"/>
                <a:ea typeface="Arial" panose="020B0604020202020204"/>
                <a:sym typeface="Arial Rounded MT Bold" panose="020F0704030504030204" pitchFamily="34" charset="0"/>
              </a:rPr>
              <a:t>LUYỆN TẬP</a:t>
            </a:r>
            <a:endParaRPr lang="vi-VN" altLang="x-none" sz="3300" b="1" dirty="0">
              <a:solidFill>
                <a:srgbClr val="FFFFFF"/>
              </a:solidFill>
              <a:latin typeface="Arial" panose="020B0604020202020204" pitchFamily="34" charset="0"/>
              <a:ea typeface="Arial" panose="020B0604020202020204"/>
              <a:sym typeface="Arial Rounded MT Bold" panose="020F0704030504030204" pitchFamily="34" charset="0"/>
            </a:endParaRPr>
          </a:p>
        </p:txBody>
      </p:sp>
      <p:sp>
        <p:nvSpPr>
          <p:cNvPr id="25603" name="Rectangles 166915"/>
          <p:cNvSpPr/>
          <p:nvPr/>
        </p:nvSpPr>
        <p:spPr>
          <a:xfrm>
            <a:off x="3789363" y="107950"/>
            <a:ext cx="8159750" cy="854075"/>
          </a:xfrm>
          <a:prstGeom prst="rect">
            <a:avLst/>
          </a:prstGeom>
          <a:solidFill>
            <a:srgbClr val="FFFFFF"/>
          </a:solidFill>
          <a:ln w="9525">
            <a:noFill/>
          </a:ln>
        </p:spPr>
        <p:txBody>
          <a:bodyPr anchor="ctr" anchorCtr="0">
            <a:spAutoFit/>
          </a:bodyPr>
          <a:p>
            <a:pPr algn="justLow"/>
            <a:r>
              <a:rPr lang="en-US" altLang="zh-CN" sz="2500" b="1" err="1">
                <a:solidFill>
                  <a:srgbClr val="FF0000"/>
                </a:solidFill>
                <a:latin typeface="Arial" panose="020B0604020202020204" pitchFamily="34" charset="0"/>
              </a:rPr>
              <a:t>Câu</a:t>
            </a:r>
            <a:r>
              <a:rPr lang="en-US" altLang="zh-CN" sz="2500" b="1">
                <a:solidFill>
                  <a:srgbClr val="FF0000"/>
                </a:solidFill>
                <a:latin typeface="Arial" panose="020B0604020202020204" pitchFamily="34" charset="0"/>
              </a:rPr>
              <a:t> 1: </a:t>
            </a:r>
            <a:r>
              <a:rPr lang="en-US" altLang="zh-CN" sz="2500" b="1" err="1">
                <a:solidFill>
                  <a:srgbClr val="FF0000"/>
                </a:solidFill>
                <a:latin typeface="Arial" panose="020B0604020202020204" pitchFamily="34" charset="0"/>
              </a:rPr>
              <a:t>Em</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hãy</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xác</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định</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tên</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mục</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đích</a:t>
            </a:r>
            <a:r>
              <a:rPr lang="en-US" altLang="zh-CN" sz="2500" b="1">
                <a:solidFill>
                  <a:srgbClr val="FF0000"/>
                </a:solidFill>
                <a:latin typeface="Arial" panose="020B0604020202020204" pitchFamily="34" charset="0"/>
              </a:rPr>
              <a:t>, ý </a:t>
            </a:r>
            <a:r>
              <a:rPr lang="en-US" altLang="zh-CN" sz="2500" b="1" err="1">
                <a:solidFill>
                  <a:srgbClr val="FF0000"/>
                </a:solidFill>
                <a:latin typeface="Arial" panose="020B0604020202020204" pitchFamily="34" charset="0"/>
              </a:rPr>
              <a:t>nghĩa</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của</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mỗi</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hoạt</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động</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trong</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các</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trường</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hợp</a:t>
            </a:r>
            <a:r>
              <a:rPr lang="en-US" altLang="zh-CN" sz="2500" b="1">
                <a:solidFill>
                  <a:srgbClr val="FF0000"/>
                </a:solidFill>
                <a:latin typeface="Arial" panose="020B0604020202020204" pitchFamily="34" charset="0"/>
              </a:rPr>
              <a:t> </a:t>
            </a:r>
            <a:r>
              <a:rPr lang="en-US" altLang="zh-CN" sz="2500" b="1" err="1">
                <a:solidFill>
                  <a:srgbClr val="FF0000"/>
                </a:solidFill>
                <a:latin typeface="Arial" panose="020B0604020202020204" pitchFamily="34" charset="0"/>
              </a:rPr>
              <a:t>sau</a:t>
            </a:r>
            <a:r>
              <a:rPr lang="en-US" altLang="zh-CN" sz="2500" b="1">
                <a:solidFill>
                  <a:srgbClr val="FF0000"/>
                </a:solidFill>
                <a:latin typeface="Arial" panose="020B0604020202020204" pitchFamily="34" charset="0"/>
              </a:rPr>
              <a:t>: </a:t>
            </a:r>
            <a:endParaRPr lang="en-US" altLang="zh-CN" sz="2500" b="1">
              <a:solidFill>
                <a:srgbClr val="FF0000"/>
              </a:solidFill>
              <a:latin typeface="Arial" panose="020B0604020202020204" pitchFamily="34" charset="0"/>
            </a:endParaRPr>
          </a:p>
        </p:txBody>
      </p:sp>
      <p:graphicFrame>
        <p:nvGraphicFramePr>
          <p:cNvPr id="166917" name="Table 166916"/>
          <p:cNvGraphicFramePr/>
          <p:nvPr/>
        </p:nvGraphicFramePr>
        <p:xfrm>
          <a:off x="374650" y="1049338"/>
          <a:ext cx="11356975" cy="5649913"/>
        </p:xfrm>
        <a:graphic>
          <a:graphicData uri="http://schemas.openxmlformats.org/drawingml/2006/table">
            <a:tbl>
              <a:tblPr/>
              <a:tblGrid>
                <a:gridCol w="679450"/>
                <a:gridCol w="3200400"/>
                <a:gridCol w="1435100"/>
                <a:gridCol w="2308225"/>
                <a:gridCol w="3733800"/>
              </a:tblGrid>
              <a:tr h="760413">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algn="ctr" defTabSz="457200" fontAlgn="b">
                        <a:lnSpc>
                          <a:spcPct val="100000"/>
                        </a:lnSpc>
                        <a:spcBef>
                          <a:spcPct val="0"/>
                        </a:spcBef>
                        <a:spcAft>
                          <a:spcPct val="0"/>
                        </a:spcAft>
                        <a:buClrTx/>
                        <a:buSzTx/>
                        <a:buFontTx/>
                        <a:buNone/>
                      </a:pPr>
                      <a:r>
                        <a:rPr sz="2200" b="1">
                          <a:solidFill>
                            <a:schemeClr val="tx1"/>
                          </a:solidFill>
                          <a:latin typeface="Arial" panose="020B0604020202020204"/>
                          <a:cs typeface="Arial" panose="020B0604020202020204" pitchFamily="34" charset="0"/>
                        </a:rPr>
                        <a:t>TT</a:t>
                      </a:r>
                      <a:endParaRPr lang="en-US" sz="2200" b="1">
                        <a:solidFill>
                          <a:schemeClr val="tx1"/>
                        </a:solidFill>
                        <a:latin typeface="Arial" panose="020B0604020202020204"/>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CC99"/>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algn="ctr" defTabSz="457200" fontAlgn="b">
                        <a:lnSpc>
                          <a:spcPct val="100000"/>
                        </a:lnSpc>
                        <a:spcBef>
                          <a:spcPct val="0"/>
                        </a:spcBef>
                        <a:spcAft>
                          <a:spcPct val="0"/>
                        </a:spcAft>
                        <a:buClrTx/>
                        <a:buSzTx/>
                        <a:buFontTx/>
                        <a:buNone/>
                      </a:pPr>
                      <a:r>
                        <a:rPr sz="2200" b="1" err="1">
                          <a:solidFill>
                            <a:schemeClr val="tx1"/>
                          </a:solidFill>
                          <a:latin typeface="Arial" panose="020B0604020202020204"/>
                          <a:cs typeface="Arial" panose="020B0604020202020204" pitchFamily="34" charset="0"/>
                        </a:rPr>
                        <a:t>Trường</a:t>
                      </a:r>
                      <a:r>
                        <a:rPr sz="2200" b="1">
                          <a:solidFill>
                            <a:schemeClr val="tx1"/>
                          </a:solidFill>
                          <a:latin typeface="Arial" panose="020B0604020202020204"/>
                          <a:cs typeface="Arial" panose="020B0604020202020204" pitchFamily="34" charset="0"/>
                        </a:rPr>
                        <a:t> </a:t>
                      </a:r>
                      <a:r>
                        <a:rPr sz="2200" b="1" err="1">
                          <a:solidFill>
                            <a:schemeClr val="tx1"/>
                          </a:solidFill>
                          <a:latin typeface="Arial" panose="020B0604020202020204"/>
                          <a:cs typeface="Arial" panose="020B0604020202020204" pitchFamily="34" charset="0"/>
                        </a:rPr>
                        <a:t>hợp</a:t>
                      </a:r>
                      <a:endParaRPr lang="en-US" sz="2200" b="1">
                        <a:solidFill>
                          <a:schemeClr val="tx1"/>
                        </a:solidFill>
                        <a:latin typeface="Arial" panose="020B0604020202020204"/>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CC99"/>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algn="ctr" defTabSz="457200" fontAlgn="b">
                        <a:lnSpc>
                          <a:spcPct val="100000"/>
                        </a:lnSpc>
                        <a:spcBef>
                          <a:spcPct val="0"/>
                        </a:spcBef>
                        <a:spcAft>
                          <a:spcPct val="0"/>
                        </a:spcAft>
                        <a:buClrTx/>
                        <a:buSzTx/>
                        <a:buFontTx/>
                        <a:buNone/>
                      </a:pPr>
                      <a:r>
                        <a:rPr sz="2200" b="1" err="1">
                          <a:solidFill>
                            <a:schemeClr val="tx1"/>
                          </a:solidFill>
                          <a:latin typeface="Arial" panose="020B0604020202020204"/>
                          <a:cs typeface="Arial" panose="020B0604020202020204" pitchFamily="34" charset="0"/>
                        </a:rPr>
                        <a:t>Tên</a:t>
                      </a:r>
                      <a:r>
                        <a:rPr sz="2200" b="1">
                          <a:solidFill>
                            <a:schemeClr val="tx1"/>
                          </a:solidFill>
                          <a:latin typeface="Arial" panose="020B0604020202020204"/>
                          <a:cs typeface="Arial" panose="020B0604020202020204" pitchFamily="34" charset="0"/>
                        </a:rPr>
                        <a:t> </a:t>
                      </a:r>
                      <a:r>
                        <a:rPr sz="2200" b="1" err="1">
                          <a:solidFill>
                            <a:schemeClr val="tx1"/>
                          </a:solidFill>
                          <a:latin typeface="Arial" panose="020B0604020202020204"/>
                          <a:cs typeface="Arial" panose="020B0604020202020204" pitchFamily="34" charset="0"/>
                        </a:rPr>
                        <a:t>hoạt</a:t>
                      </a:r>
                      <a:r>
                        <a:rPr sz="2200" b="1">
                          <a:solidFill>
                            <a:schemeClr val="tx1"/>
                          </a:solidFill>
                          <a:latin typeface="Arial" panose="020B0604020202020204"/>
                          <a:cs typeface="Arial" panose="020B0604020202020204" pitchFamily="34" charset="0"/>
                        </a:rPr>
                        <a:t> </a:t>
                      </a:r>
                      <a:r>
                        <a:rPr sz="2200" b="1" err="1">
                          <a:solidFill>
                            <a:schemeClr val="tx1"/>
                          </a:solidFill>
                          <a:latin typeface="Arial" panose="020B0604020202020204"/>
                          <a:cs typeface="Arial" panose="020B0604020202020204" pitchFamily="34" charset="0"/>
                        </a:rPr>
                        <a:t>động</a:t>
                      </a:r>
                      <a:endParaRPr lang="en-US" sz="2200" b="1">
                        <a:solidFill>
                          <a:schemeClr val="tx1"/>
                        </a:solidFill>
                        <a:latin typeface="Arial" panose="020B0604020202020204"/>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CC99"/>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algn="ctr" defTabSz="457200" fontAlgn="b">
                        <a:lnSpc>
                          <a:spcPct val="100000"/>
                        </a:lnSpc>
                        <a:spcBef>
                          <a:spcPct val="0"/>
                        </a:spcBef>
                        <a:spcAft>
                          <a:spcPct val="0"/>
                        </a:spcAft>
                        <a:buClrTx/>
                        <a:buSzTx/>
                        <a:buFontTx/>
                        <a:buNone/>
                      </a:pPr>
                      <a:r>
                        <a:rPr sz="2200" b="1" err="1">
                          <a:solidFill>
                            <a:schemeClr val="tx1"/>
                          </a:solidFill>
                          <a:latin typeface="Arial" panose="020B0604020202020204"/>
                          <a:cs typeface="Arial" panose="020B0604020202020204" pitchFamily="34" charset="0"/>
                        </a:rPr>
                        <a:t>Mục</a:t>
                      </a:r>
                      <a:r>
                        <a:rPr sz="2200" b="1">
                          <a:solidFill>
                            <a:schemeClr val="tx1"/>
                          </a:solidFill>
                          <a:latin typeface="Arial" panose="020B0604020202020204"/>
                          <a:cs typeface="Arial" panose="020B0604020202020204" pitchFamily="34" charset="0"/>
                        </a:rPr>
                        <a:t> </a:t>
                      </a:r>
                      <a:r>
                        <a:rPr sz="2200" b="1" err="1">
                          <a:solidFill>
                            <a:schemeClr val="tx1"/>
                          </a:solidFill>
                          <a:latin typeface="Arial" panose="020B0604020202020204"/>
                          <a:cs typeface="Arial" panose="020B0604020202020204" pitchFamily="34" charset="0"/>
                        </a:rPr>
                        <a:t>đích</a:t>
                      </a:r>
                      <a:endParaRPr lang="en-US" sz="2200" b="1">
                        <a:solidFill>
                          <a:schemeClr val="tx1"/>
                        </a:solidFill>
                        <a:latin typeface="Arial" panose="020B0604020202020204"/>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CC99"/>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algn="ctr" defTabSz="457200" fontAlgn="b">
                        <a:lnSpc>
                          <a:spcPct val="100000"/>
                        </a:lnSpc>
                        <a:spcBef>
                          <a:spcPct val="0"/>
                        </a:spcBef>
                        <a:spcAft>
                          <a:spcPct val="0"/>
                        </a:spcAft>
                        <a:buClrTx/>
                        <a:buSzTx/>
                        <a:buFontTx/>
                        <a:buNone/>
                      </a:pPr>
                      <a:r>
                        <a:rPr sz="2200" b="1">
                          <a:solidFill>
                            <a:schemeClr val="tx1"/>
                          </a:solidFill>
                          <a:latin typeface="Arial" panose="020B0604020202020204"/>
                          <a:cs typeface="Arial" panose="020B0604020202020204" pitchFamily="34" charset="0"/>
                        </a:rPr>
                        <a:t>Ý </a:t>
                      </a:r>
                      <a:r>
                        <a:rPr sz="2200" b="1" err="1">
                          <a:solidFill>
                            <a:schemeClr val="tx1"/>
                          </a:solidFill>
                          <a:latin typeface="Arial" panose="020B0604020202020204"/>
                          <a:cs typeface="Arial" panose="020B0604020202020204" pitchFamily="34" charset="0"/>
                        </a:rPr>
                        <a:t>nghĩa</a:t>
                      </a:r>
                      <a:endParaRPr lang="en-US" sz="2200" b="1">
                        <a:solidFill>
                          <a:schemeClr val="tx1"/>
                        </a:solidFill>
                        <a:latin typeface="Arial" panose="020B0604020202020204"/>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CC99"/>
                    </a:solidFill>
                  </a:tcPr>
                </a:tc>
              </a:tr>
              <a:tr h="4887912">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defTabSz="457200" fontAlgn="b">
                        <a:lnSpc>
                          <a:spcPct val="100000"/>
                        </a:lnSpc>
                        <a:spcBef>
                          <a:spcPct val="0"/>
                        </a:spcBef>
                        <a:spcAft>
                          <a:spcPct val="0"/>
                        </a:spcAft>
                        <a:buClrTx/>
                        <a:buSzTx/>
                        <a:buFontTx/>
                        <a:buNone/>
                      </a:pPr>
                      <a:r>
                        <a:rPr sz="1000">
                          <a:solidFill>
                            <a:schemeClr val="tx1"/>
                          </a:solidFill>
                          <a:latin typeface="Arial" panose="020B0604020202020204" pitchFamily="34" charset="0"/>
                          <a:cs typeface="Arial" panose="020B0604020202020204" pitchFamily="34" charset="0"/>
                        </a:rPr>
                        <a:t> </a:t>
                      </a:r>
                      <a:endParaRPr lang="en-US">
                        <a:solidFill>
                          <a:schemeClr val="tx1"/>
                        </a:solidFill>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CCFFCC"/>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defTabSz="457200" fontAlgn="b">
                        <a:lnSpc>
                          <a:spcPct val="100000"/>
                        </a:lnSpc>
                        <a:spcBef>
                          <a:spcPct val="0"/>
                        </a:spcBef>
                        <a:spcAft>
                          <a:spcPct val="0"/>
                        </a:spcAft>
                        <a:buClrTx/>
                        <a:buSzTx/>
                        <a:buFontTx/>
                        <a:buNone/>
                      </a:pPr>
                      <a:r>
                        <a:rPr sz="1000">
                          <a:solidFill>
                            <a:schemeClr val="tx1"/>
                          </a:solidFill>
                          <a:latin typeface="Arial" panose="020B0604020202020204" pitchFamily="34" charset="0"/>
                          <a:cs typeface="Arial" panose="020B0604020202020204" pitchFamily="34" charset="0"/>
                        </a:rPr>
                        <a:t> </a:t>
                      </a:r>
                      <a:endParaRPr lang="en-US">
                        <a:solidFill>
                          <a:schemeClr val="tx1"/>
                        </a:solidFill>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CCFFCC"/>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defTabSz="457200" fontAlgn="b">
                        <a:lnSpc>
                          <a:spcPct val="100000"/>
                        </a:lnSpc>
                        <a:spcBef>
                          <a:spcPct val="0"/>
                        </a:spcBef>
                        <a:spcAft>
                          <a:spcPct val="0"/>
                        </a:spcAft>
                        <a:buClrTx/>
                        <a:buSzTx/>
                        <a:buFontTx/>
                        <a:buNone/>
                      </a:pPr>
                      <a:r>
                        <a:rPr sz="1000">
                          <a:solidFill>
                            <a:schemeClr val="tx1"/>
                          </a:solidFill>
                          <a:latin typeface="Arial" panose="020B0604020202020204" pitchFamily="34" charset="0"/>
                          <a:cs typeface="Arial" panose="020B0604020202020204" pitchFamily="34" charset="0"/>
                        </a:rPr>
                        <a:t> </a:t>
                      </a:r>
                      <a:endParaRPr lang="en-US">
                        <a:solidFill>
                          <a:schemeClr val="tx1"/>
                        </a:solidFill>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CCFFCC"/>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defTabSz="457200" fontAlgn="b">
                        <a:lnSpc>
                          <a:spcPct val="100000"/>
                        </a:lnSpc>
                        <a:spcBef>
                          <a:spcPct val="0"/>
                        </a:spcBef>
                        <a:spcAft>
                          <a:spcPct val="0"/>
                        </a:spcAft>
                        <a:buClrTx/>
                        <a:buSzTx/>
                        <a:buFontTx/>
                        <a:buNone/>
                      </a:pPr>
                      <a:r>
                        <a:rPr sz="1000">
                          <a:solidFill>
                            <a:schemeClr val="tx1"/>
                          </a:solidFill>
                          <a:latin typeface="Arial" panose="020B0604020202020204" pitchFamily="34" charset="0"/>
                          <a:cs typeface="Arial" panose="020B0604020202020204" pitchFamily="34" charset="0"/>
                        </a:rPr>
                        <a:t> </a:t>
                      </a:r>
                      <a:endParaRPr lang="en-US">
                        <a:solidFill>
                          <a:schemeClr val="tx1"/>
                        </a:solidFill>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CCFFCC"/>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defTabSz="457200" fontAlgn="b">
                        <a:lnSpc>
                          <a:spcPct val="100000"/>
                        </a:lnSpc>
                        <a:spcBef>
                          <a:spcPct val="0"/>
                        </a:spcBef>
                        <a:spcAft>
                          <a:spcPct val="0"/>
                        </a:spcAft>
                        <a:buClrTx/>
                        <a:buSzTx/>
                        <a:buFontTx/>
                        <a:buNone/>
                      </a:pPr>
                      <a:r>
                        <a:rPr sz="1000">
                          <a:solidFill>
                            <a:schemeClr val="tx1"/>
                          </a:solidFill>
                          <a:latin typeface="Arial" panose="020B0604020202020204" pitchFamily="34" charset="0"/>
                          <a:cs typeface="Arial" panose="020B0604020202020204" pitchFamily="34" charset="0"/>
                        </a:rPr>
                        <a:t> </a:t>
                      </a:r>
                      <a:endParaRPr lang="en-US">
                        <a:solidFill>
                          <a:schemeClr val="tx1"/>
                        </a:solidFill>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CCFFCC"/>
                    </a:solidFill>
                  </a:tcPr>
                </a:tc>
              </a:tr>
            </a:tbl>
          </a:graphicData>
        </a:graphic>
      </p:graphicFrame>
      <p:sp>
        <p:nvSpPr>
          <p:cNvPr id="25624" name="Rectangles 166936"/>
          <p:cNvSpPr/>
          <p:nvPr/>
        </p:nvSpPr>
        <p:spPr>
          <a:xfrm>
            <a:off x="1250950" y="2173288"/>
            <a:ext cx="2754313" cy="3935412"/>
          </a:xfrm>
          <a:prstGeom prst="rect">
            <a:avLst/>
          </a:prstGeom>
          <a:noFill/>
          <a:ln w="9525">
            <a:noFill/>
          </a:ln>
        </p:spPr>
        <p:txBody>
          <a:bodyPr anchor="ctr" anchorCtr="0">
            <a:spAutoFit/>
          </a:bodyPr>
          <a:p>
            <a:pPr algn="just"/>
            <a:r>
              <a:rPr lang="vi-VN" altLang="ko-KR" sz="2800" dirty="0">
                <a:latin typeface="Arial" panose="020B0604020202020204" pitchFamily="34" charset="0"/>
              </a:rPr>
              <a:t>Sau mỗi năm học, bạn P thường thu gom sách vở cũ và quần áo trong gia đình mình để gửi tặng các em học sinh vùng cao.</a:t>
            </a:r>
            <a:endParaRPr lang="en-US" altLang="zh-CN" sz="2800">
              <a:latin typeface="Arial" panose="020B0604020202020204" pitchFamily="34" charset="0"/>
            </a:endParaRPr>
          </a:p>
        </p:txBody>
      </p:sp>
      <p:sp>
        <p:nvSpPr>
          <p:cNvPr id="25625" name="Rectangles 166937"/>
          <p:cNvSpPr/>
          <p:nvPr/>
        </p:nvSpPr>
        <p:spPr>
          <a:xfrm>
            <a:off x="492125" y="3592513"/>
            <a:ext cx="487363" cy="747712"/>
          </a:xfrm>
          <a:prstGeom prst="rect">
            <a:avLst/>
          </a:prstGeom>
          <a:noFill/>
          <a:ln w="9525">
            <a:noFill/>
          </a:ln>
        </p:spPr>
        <p:txBody>
          <a:bodyPr wrap="none" anchor="t" anchorCtr="0">
            <a:spAutoFit/>
          </a:bodyPr>
          <a:p>
            <a:r>
              <a:rPr lang="en-US" altLang="zh-CN" sz="4300">
                <a:latin typeface="Arial" panose="020B0604020202020204" pitchFamily="34" charset="0"/>
              </a:rPr>
              <a:t>4</a:t>
            </a:r>
            <a:endParaRPr lang="en-US" altLang="zh-CN" sz="4300">
              <a:latin typeface="Arial" panose="020B0604020202020204" pitchFamily="34" charset="0"/>
            </a:endParaRPr>
          </a:p>
        </p:txBody>
      </p:sp>
      <p:sp>
        <p:nvSpPr>
          <p:cNvPr id="166939" name="Rectangles 166938"/>
          <p:cNvSpPr/>
          <p:nvPr/>
        </p:nvSpPr>
        <p:spPr>
          <a:xfrm>
            <a:off x="4329113" y="2709863"/>
            <a:ext cx="1223962" cy="1552575"/>
          </a:xfrm>
          <a:prstGeom prst="rect">
            <a:avLst/>
          </a:prstGeom>
          <a:noFill/>
          <a:ln w="9525">
            <a:noFill/>
          </a:ln>
        </p:spPr>
        <p:txBody>
          <a:bodyPr anchor="ctr" anchorCtr="0">
            <a:spAutoFit/>
          </a:bodyPr>
          <a:p>
            <a:pPr algn="ctr"/>
            <a:r>
              <a:rPr lang="en-US" altLang="ko-KR" sz="2400">
                <a:latin typeface="Arial" panose="020B0604020202020204" pitchFamily="34" charset="0"/>
              </a:rPr>
              <a:t>C</a:t>
            </a:r>
            <a:r>
              <a:rPr lang="vi-VN" altLang="ko-KR" sz="2400" dirty="0">
                <a:latin typeface="Arial" panose="020B0604020202020204" pitchFamily="34" charset="0"/>
              </a:rPr>
              <a:t>hương trình thiện nguyện</a:t>
            </a:r>
            <a:endParaRPr lang="en-US" altLang="ko-KR" sz="2400">
              <a:latin typeface="Arial" panose="020B0604020202020204" pitchFamily="34" charset="0"/>
            </a:endParaRPr>
          </a:p>
        </p:txBody>
      </p:sp>
      <p:sp>
        <p:nvSpPr>
          <p:cNvPr id="166940" name="Rectangles 166939"/>
          <p:cNvSpPr/>
          <p:nvPr/>
        </p:nvSpPr>
        <p:spPr>
          <a:xfrm>
            <a:off x="5940425" y="3168650"/>
            <a:ext cx="1822450" cy="1800225"/>
          </a:xfrm>
          <a:prstGeom prst="rect">
            <a:avLst/>
          </a:prstGeom>
          <a:noFill/>
          <a:ln w="9525">
            <a:noFill/>
          </a:ln>
        </p:spPr>
        <p:txBody>
          <a:bodyPr anchor="ctr" anchorCtr="0">
            <a:spAutoFit/>
          </a:bodyPr>
          <a:p>
            <a:pPr algn="ctr"/>
            <a:r>
              <a:rPr lang="en-US" altLang="ko-KR" sz="2800">
                <a:latin typeface="Arial" panose="020B0604020202020204" pitchFamily="34" charset="0"/>
              </a:rPr>
              <a:t>G</a:t>
            </a:r>
            <a:r>
              <a:rPr lang="vi-VN" altLang="ko-KR" sz="2800" dirty="0">
                <a:latin typeface="Arial" panose="020B0604020202020204" pitchFamily="34" charset="0"/>
              </a:rPr>
              <a:t>iúp đỡ các bạn học sinh vùng cao.</a:t>
            </a:r>
            <a:endParaRPr lang="vi-VN" altLang="ko-KR" sz="2800" dirty="0">
              <a:latin typeface="Arial" panose="020B0604020202020204" pitchFamily="34" charset="0"/>
            </a:endParaRPr>
          </a:p>
        </p:txBody>
      </p:sp>
      <p:sp>
        <p:nvSpPr>
          <p:cNvPr id="166941" name="Rectangles 166940"/>
          <p:cNvSpPr/>
          <p:nvPr/>
        </p:nvSpPr>
        <p:spPr>
          <a:xfrm>
            <a:off x="8305800" y="2260600"/>
            <a:ext cx="3284538" cy="3935413"/>
          </a:xfrm>
          <a:prstGeom prst="rect">
            <a:avLst/>
          </a:prstGeom>
          <a:noFill/>
          <a:ln w="9525">
            <a:noFill/>
          </a:ln>
        </p:spPr>
        <p:txBody>
          <a:bodyPr anchor="ctr" anchorCtr="0">
            <a:spAutoFit/>
          </a:bodyPr>
          <a:p>
            <a:pPr indent="457200"/>
            <a:r>
              <a:rPr lang="vi-VN" altLang="ko-KR" sz="2800" dirty="0">
                <a:latin typeface="Arial" panose="020B0604020202020204" pitchFamily="34" charset="0"/>
              </a:rPr>
              <a:t>+ Phát huy truyền thống “tương thân tương ái”, “lá lành đùm lá rách” của dân tộc.</a:t>
            </a:r>
            <a:endParaRPr lang="vi-VN" altLang="ko-KR" sz="2800" dirty="0">
              <a:latin typeface="Arial" panose="020B0604020202020204" pitchFamily="34" charset="0"/>
            </a:endParaRPr>
          </a:p>
          <a:p>
            <a:pPr indent="457200"/>
            <a:r>
              <a:rPr lang="vi-VN" altLang="ko-KR" sz="2800" dirty="0">
                <a:latin typeface="Arial" panose="020B0604020202020204" pitchFamily="34" charset="0"/>
              </a:rPr>
              <a:t>+ Góp phần giáo dục lòng nhân ái cho các bạn học sinh.</a:t>
            </a:r>
            <a:endParaRPr lang="vi-VN" altLang="ko-KR" sz="2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6939"/>
                                        </p:tgtEl>
                                        <p:attrNameLst>
                                          <p:attrName>style.visibility</p:attrName>
                                        </p:attrNameLst>
                                      </p:cBhvr>
                                      <p:to>
                                        <p:strVal val="visible"/>
                                      </p:to>
                                    </p:set>
                                    <p:animEffect transition="in" filter="blinds(horizontal)">
                                      <p:cBhvr>
                                        <p:cTn id="7" dur="500"/>
                                        <p:tgtEl>
                                          <p:spTgt spid="1669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6940"/>
                                        </p:tgtEl>
                                        <p:attrNameLst>
                                          <p:attrName>style.visibility</p:attrName>
                                        </p:attrNameLst>
                                      </p:cBhvr>
                                      <p:to>
                                        <p:strVal val="visible"/>
                                      </p:to>
                                    </p:set>
                                    <p:animEffect transition="in" filter="blinds(horizontal)">
                                      <p:cBhvr>
                                        <p:cTn id="12" dur="500"/>
                                        <p:tgtEl>
                                          <p:spTgt spid="16694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6941"/>
                                        </p:tgtEl>
                                        <p:attrNameLst>
                                          <p:attrName>style.visibility</p:attrName>
                                        </p:attrNameLst>
                                      </p:cBhvr>
                                      <p:to>
                                        <p:strVal val="visible"/>
                                      </p:to>
                                    </p:set>
                                    <p:animEffect transition="in" filter="blinds(horizontal)">
                                      <p:cBhvr>
                                        <p:cTn id="17" dur="500"/>
                                        <p:tgtEl>
                                          <p:spTgt spid="166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39" grpId="0"/>
      <p:bldP spid="166940" grpId="0"/>
      <p:bldP spid="1669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s 131075"/>
          <p:cNvSpPr/>
          <p:nvPr/>
        </p:nvSpPr>
        <p:spPr>
          <a:xfrm>
            <a:off x="246063" y="225425"/>
            <a:ext cx="11685587" cy="1520825"/>
          </a:xfrm>
          <a:prstGeom prst="rect">
            <a:avLst/>
          </a:prstGeom>
          <a:solidFill>
            <a:srgbClr val="FFFFFF"/>
          </a:solidFill>
          <a:ln w="9525" cap="flat" cmpd="sng">
            <a:solidFill>
              <a:srgbClr val="FF0000"/>
            </a:solidFill>
            <a:prstDash val="dash"/>
            <a:miter/>
            <a:headEnd type="none" w="med" len="med"/>
            <a:tailEnd type="none" w="med" len="med"/>
          </a:ln>
        </p:spPr>
        <p:txBody>
          <a:bodyPr anchor="ctr" anchorCtr="0">
            <a:spAutoFit/>
          </a:bodyPr>
          <a:p>
            <a:pPr algn="justLow"/>
            <a:r>
              <a:rPr lang="en-US" altLang="zh-CN" sz="3100" b="1" err="1">
                <a:solidFill>
                  <a:srgbClr val="FF0000"/>
                </a:solidFill>
                <a:latin typeface="Arial" panose="020B0604020202020204" pitchFamily="34" charset="0"/>
              </a:rPr>
              <a:t>Câu</a:t>
            </a:r>
            <a:r>
              <a:rPr lang="en-US" altLang="zh-CN" sz="3100" b="1">
                <a:solidFill>
                  <a:srgbClr val="FF0000"/>
                </a:solidFill>
                <a:latin typeface="Arial" panose="020B0604020202020204" pitchFamily="34" charset="0"/>
              </a:rPr>
              <a:t> 2: </a:t>
            </a:r>
            <a:r>
              <a:rPr lang="vi-VN" altLang="ko-KR" sz="3100" b="1" dirty="0">
                <a:solidFill>
                  <a:srgbClr val="FF0000"/>
                </a:solidFill>
                <a:latin typeface="Arial" panose="020B0604020202020204" pitchFamily="34" charset="0"/>
              </a:rPr>
              <a:t>Em hãy dựa vào câu ca dao dưới đây để chia sẻ trước lớp về sự cần thiết và trách nhiệm tham gia hoạt động cộng đồng:</a:t>
            </a:r>
            <a:endParaRPr lang="en-US" altLang="zh-CN" sz="3100" b="1">
              <a:solidFill>
                <a:srgbClr val="FF0000"/>
              </a:solidFill>
              <a:latin typeface="Arial" panose="020B0604020202020204" pitchFamily="34" charset="0"/>
            </a:endParaRPr>
          </a:p>
        </p:txBody>
      </p:sp>
      <p:pic>
        <p:nvPicPr>
          <p:cNvPr id="26626" name="Picture 131147" descr="Giải thích câu “Nhiễu điều phủ lấy giá gương - Người trong một nước phải  thương nhau cùng”"/>
          <p:cNvPicPr>
            <a:picLocks noChangeAspect="1"/>
          </p:cNvPicPr>
          <p:nvPr/>
        </p:nvPicPr>
        <p:blipFill>
          <a:blip r:embed="rId1"/>
          <a:stretch>
            <a:fillRect/>
          </a:stretch>
        </p:blipFill>
        <p:spPr>
          <a:xfrm>
            <a:off x="477838" y="2074863"/>
            <a:ext cx="6194425" cy="4264025"/>
          </a:xfrm>
          <a:prstGeom prst="rect">
            <a:avLst/>
          </a:prstGeom>
          <a:noFill/>
          <a:ln w="9525">
            <a:noFill/>
          </a:ln>
        </p:spPr>
      </p:pic>
      <p:pic>
        <p:nvPicPr>
          <p:cNvPr id="26627" name="Picture 131149" descr="Giải thích câu tục ngữ Nhiễu điều phủ lấy giá gương – Người trong một nước  phải thương nhau cùng - Văn mẫu hay nhất"/>
          <p:cNvPicPr>
            <a:picLocks noChangeAspect="1"/>
          </p:cNvPicPr>
          <p:nvPr/>
        </p:nvPicPr>
        <p:blipFill>
          <a:blip r:embed="rId2"/>
          <a:stretch>
            <a:fillRect/>
          </a:stretch>
        </p:blipFill>
        <p:spPr>
          <a:xfrm>
            <a:off x="6756400" y="2043113"/>
            <a:ext cx="5237163" cy="4251325"/>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Title 2"/>
          <p:cNvSpPr>
            <a:spLocks noGrp="1"/>
          </p:cNvSpPr>
          <p:nvPr>
            <p:ph type="title"/>
          </p:nvPr>
        </p:nvSpPr>
        <p:spPr>
          <a:ln/>
        </p:spPr>
        <p:txBody>
          <a:bodyPr vert="horz" lIns="91440" tIns="45720" rIns="91440" bIns="45720" anchor="b" anchorCtr="0"/>
          <a:p>
            <a:endParaRPr lang="en-US" altLang="zh-CN"/>
          </a:p>
        </p:txBody>
      </p:sp>
      <p:sp>
        <p:nvSpPr>
          <p:cNvPr id="59" name="Arrow: Pentagon 67"/>
          <p:cNvSpPr/>
          <p:nvPr/>
        </p:nvSpPr>
        <p:spPr>
          <a:xfrm rot="2428">
            <a:off x="3175" y="271463"/>
            <a:ext cx="3581400" cy="868362"/>
          </a:xfrm>
          <a:custGeom>
            <a:avLst/>
            <a:gdLst/>
            <a:ahLst/>
            <a:cxnLst>
              <a:cxn ang="0">
                <a:pos x="1790459" y="434041"/>
              </a:cxn>
              <a:cxn ang="5898240">
                <a:pos x="1790459" y="434041"/>
              </a:cxn>
              <a:cxn ang="11796480">
                <a:pos x="1790459" y="434041"/>
              </a:cxn>
              <a:cxn ang="17694720">
                <a:pos x="1790459" y="434041"/>
              </a:cxn>
            </a:cxnLst>
            <a:pathLst>
              <a:path w="21600" h="21600">
                <a:moveTo>
                  <a:pt x="0" y="0"/>
                </a:moveTo>
                <a:lnTo>
                  <a:pt x="18891" y="0"/>
                </a:lnTo>
                <a:lnTo>
                  <a:pt x="21600" y="10800"/>
                </a:lnTo>
                <a:lnTo>
                  <a:pt x="18891" y="21600"/>
                </a:lnTo>
                <a:lnTo>
                  <a:pt x="0" y="21600"/>
                </a:lnTo>
                <a:close/>
              </a:path>
            </a:pathLst>
          </a:custGeom>
          <a:gradFill rotWithShape="0">
            <a:gsLst>
              <a:gs pos="0">
                <a:srgbClr val="C23FC6">
                  <a:alpha val="100000"/>
                </a:srgbClr>
              </a:gs>
              <a:gs pos="1100">
                <a:srgbClr val="C23FC6">
                  <a:alpha val="100000"/>
                </a:srgbClr>
              </a:gs>
              <a:gs pos="35864">
                <a:srgbClr val="E1359B">
                  <a:alpha val="100000"/>
                </a:srgbClr>
              </a:gs>
              <a:gs pos="100000">
                <a:srgbClr val="FF2A70">
                  <a:alpha val="100000"/>
                </a:srgbClr>
              </a:gs>
            </a:gsLst>
            <a:lin ang="2040000"/>
            <a:tileRect/>
          </a:gradFill>
          <a:ln w="12700">
            <a:noFill/>
          </a:ln>
        </p:spPr>
        <p:txBody>
          <a:bodyPr/>
          <a:p>
            <a:endParaRPr lang="en-US"/>
          </a:p>
        </p:txBody>
      </p:sp>
      <p:sp>
        <p:nvSpPr>
          <p:cNvPr id="62" name="TextBox 34"/>
          <p:cNvSpPr txBox="1"/>
          <p:nvPr/>
        </p:nvSpPr>
        <p:spPr>
          <a:xfrm>
            <a:off x="158750" y="347663"/>
            <a:ext cx="2978150" cy="701675"/>
          </a:xfrm>
          <a:prstGeom prst="rect">
            <a:avLst/>
          </a:prstGeom>
          <a:noFill/>
          <a:ln w="12700">
            <a:noFill/>
          </a:ln>
        </p:spPr>
        <p:txBody>
          <a:bodyPr lIns="45718" tIns="45718" rIns="45718" bIns="45718" anchor="t" anchorCtr="0">
            <a:spAutoFit/>
          </a:bodyPr>
          <a:p>
            <a:pPr algn="ctr" defTabSz="914400" hangingPunct="0"/>
            <a:r>
              <a:rPr lang="vi-VN" altLang="x-none" sz="4000" b="1" dirty="0">
                <a:solidFill>
                  <a:srgbClr val="FFFFFF"/>
                </a:solidFill>
                <a:latin typeface="Arial" panose="020B0604020202020204"/>
                <a:ea typeface="Arial" panose="020B0604020202020204"/>
                <a:sym typeface="Arial Rounded MT Bold" panose="020F0704030504030204" pitchFamily="34" charset="0"/>
              </a:rPr>
              <a:t>MỞ ĐẦU</a:t>
            </a:r>
            <a:endParaRPr lang="vi-VN" altLang="x-none" sz="4000" b="1" dirty="0">
              <a:solidFill>
                <a:srgbClr val="FFFFFF"/>
              </a:solidFill>
              <a:latin typeface="Arial" panose="020B0604020202020204"/>
              <a:ea typeface="Arial" panose="020B0604020202020204"/>
              <a:sym typeface="Arial Rounded MT Bold" panose="020F0704030504030204" pitchFamily="34" charset="0"/>
            </a:endParaRPr>
          </a:p>
        </p:txBody>
      </p:sp>
      <p:sp>
        <p:nvSpPr>
          <p:cNvPr id="23581" name="Rectangles 23580"/>
          <p:cNvSpPr/>
          <p:nvPr/>
        </p:nvSpPr>
        <p:spPr>
          <a:xfrm>
            <a:off x="3400425" y="0"/>
            <a:ext cx="8115300" cy="822325"/>
          </a:xfrm>
          <a:prstGeom prst="rect">
            <a:avLst/>
          </a:prstGeom>
          <a:solidFill>
            <a:schemeClr val="accent1"/>
          </a:solidFill>
          <a:ln w="9525">
            <a:noFill/>
          </a:ln>
        </p:spPr>
        <p:txBody>
          <a:bodyPr anchor="ctr" anchorCtr="0">
            <a:spAutoFit/>
          </a:bodyPr>
          <a:p>
            <a:r>
              <a:rPr lang="en-US" altLang="zh-CN" sz="2400" b="1" err="1">
                <a:solidFill>
                  <a:schemeClr val="bg1"/>
                </a:solidFill>
                <a:latin typeface="Arial" panose="020B0604020202020204" pitchFamily="34" charset="0"/>
              </a:rPr>
              <a:t>Em</a:t>
            </a:r>
            <a:r>
              <a:rPr lang="en-US" altLang="zh-CN" sz="2400" b="1">
                <a:solidFill>
                  <a:schemeClr val="bg1"/>
                </a:solidFill>
                <a:latin typeface="Arial" panose="020B0604020202020204" pitchFamily="34" charset="0"/>
              </a:rPr>
              <a:t> </a:t>
            </a:r>
            <a:r>
              <a:rPr lang="en-US" altLang="zh-CN" sz="2400" b="1" err="1">
                <a:solidFill>
                  <a:schemeClr val="bg1"/>
                </a:solidFill>
                <a:latin typeface="Arial" panose="020B0604020202020204" pitchFamily="34" charset="0"/>
              </a:rPr>
              <a:t>hãy</a:t>
            </a:r>
            <a:r>
              <a:rPr lang="en-US" altLang="zh-CN" sz="2400" b="1">
                <a:solidFill>
                  <a:schemeClr val="bg1"/>
                </a:solidFill>
                <a:latin typeface="Arial" panose="020B0604020202020204" pitchFamily="34" charset="0"/>
              </a:rPr>
              <a:t> </a:t>
            </a:r>
            <a:r>
              <a:rPr lang="en-US" altLang="zh-CN" sz="2400" b="1" err="1">
                <a:solidFill>
                  <a:schemeClr val="bg1"/>
                </a:solidFill>
                <a:latin typeface="Arial" panose="020B0604020202020204" pitchFamily="34" charset="0"/>
              </a:rPr>
              <a:t>kể</a:t>
            </a:r>
            <a:r>
              <a:rPr lang="en-US" altLang="zh-CN" sz="2400" b="1">
                <a:solidFill>
                  <a:schemeClr val="bg1"/>
                </a:solidFill>
                <a:latin typeface="Arial" panose="020B0604020202020204" pitchFamily="34" charset="0"/>
              </a:rPr>
              <a:t> </a:t>
            </a:r>
            <a:r>
              <a:rPr lang="en-US" altLang="zh-CN" sz="2400" b="1" err="1">
                <a:solidFill>
                  <a:schemeClr val="bg1"/>
                </a:solidFill>
                <a:latin typeface="Arial" panose="020B0604020202020204" pitchFamily="34" charset="0"/>
              </a:rPr>
              <a:t>tên</a:t>
            </a:r>
            <a:r>
              <a:rPr lang="en-US" altLang="zh-CN" sz="2400" b="1">
                <a:solidFill>
                  <a:schemeClr val="bg1"/>
                </a:solidFill>
                <a:latin typeface="Arial" panose="020B0604020202020204" pitchFamily="34" charset="0"/>
              </a:rPr>
              <a:t> </a:t>
            </a:r>
            <a:r>
              <a:rPr lang="en-US" altLang="zh-CN" sz="2400" b="1" err="1">
                <a:solidFill>
                  <a:schemeClr val="bg1"/>
                </a:solidFill>
                <a:latin typeface="Arial" panose="020B0604020202020204" pitchFamily="34" charset="0"/>
              </a:rPr>
              <a:t>một</a:t>
            </a:r>
            <a:r>
              <a:rPr lang="en-US" altLang="zh-CN" sz="2400" b="1">
                <a:solidFill>
                  <a:schemeClr val="bg1"/>
                </a:solidFill>
                <a:latin typeface="Arial" panose="020B0604020202020204" pitchFamily="34" charset="0"/>
              </a:rPr>
              <a:t> </a:t>
            </a:r>
            <a:r>
              <a:rPr lang="en-US" altLang="zh-CN" sz="2400" b="1" err="1">
                <a:solidFill>
                  <a:schemeClr val="bg1"/>
                </a:solidFill>
                <a:latin typeface="Arial" panose="020B0604020202020204" pitchFamily="34" charset="0"/>
              </a:rPr>
              <a:t>số</a:t>
            </a:r>
            <a:r>
              <a:rPr lang="en-US" altLang="zh-CN" sz="2400" b="1">
                <a:solidFill>
                  <a:schemeClr val="bg1"/>
                </a:solidFill>
                <a:latin typeface="Arial" panose="020B0604020202020204" pitchFamily="34" charset="0"/>
              </a:rPr>
              <a:t> </a:t>
            </a:r>
            <a:r>
              <a:rPr lang="en-US" altLang="zh-CN" sz="2400" b="1" err="1">
                <a:solidFill>
                  <a:schemeClr val="bg1"/>
                </a:solidFill>
                <a:latin typeface="Arial" panose="020B0604020202020204" pitchFamily="34" charset="0"/>
              </a:rPr>
              <a:t>hoạt</a:t>
            </a:r>
            <a:r>
              <a:rPr lang="en-US" altLang="zh-CN" sz="2400" b="1">
                <a:solidFill>
                  <a:schemeClr val="bg1"/>
                </a:solidFill>
                <a:latin typeface="Arial" panose="020B0604020202020204" pitchFamily="34" charset="0"/>
              </a:rPr>
              <a:t> </a:t>
            </a:r>
            <a:r>
              <a:rPr lang="en-US" altLang="zh-CN" sz="2400" b="1" err="1">
                <a:solidFill>
                  <a:schemeClr val="bg1"/>
                </a:solidFill>
                <a:latin typeface="Arial" panose="020B0604020202020204" pitchFamily="34" charset="0"/>
              </a:rPr>
              <a:t>động</a:t>
            </a:r>
            <a:r>
              <a:rPr lang="en-US" altLang="zh-CN" sz="2400" b="1">
                <a:solidFill>
                  <a:schemeClr val="bg1"/>
                </a:solidFill>
                <a:latin typeface="Arial" panose="020B0604020202020204" pitchFamily="34" charset="0"/>
              </a:rPr>
              <a:t> </a:t>
            </a:r>
            <a:r>
              <a:rPr lang="en-US" altLang="zh-CN" sz="2400" b="1" err="1">
                <a:solidFill>
                  <a:schemeClr val="bg1"/>
                </a:solidFill>
                <a:latin typeface="Arial" panose="020B0604020202020204" pitchFamily="34" charset="0"/>
              </a:rPr>
              <a:t>cộng</a:t>
            </a:r>
            <a:r>
              <a:rPr lang="en-US" altLang="zh-CN" sz="2400" b="1">
                <a:solidFill>
                  <a:schemeClr val="bg1"/>
                </a:solidFill>
                <a:latin typeface="Arial" panose="020B0604020202020204" pitchFamily="34" charset="0"/>
              </a:rPr>
              <a:t> </a:t>
            </a:r>
            <a:r>
              <a:rPr lang="en-US" altLang="zh-CN" sz="2400" b="1" err="1">
                <a:solidFill>
                  <a:schemeClr val="bg1"/>
                </a:solidFill>
                <a:latin typeface="Arial" panose="020B0604020202020204" pitchFamily="34" charset="0"/>
              </a:rPr>
              <a:t>đồng</a:t>
            </a:r>
            <a:r>
              <a:rPr lang="en-US" altLang="zh-CN" sz="2400" b="1">
                <a:solidFill>
                  <a:schemeClr val="bg1"/>
                </a:solidFill>
                <a:latin typeface="Arial" panose="020B0604020202020204" pitchFamily="34" charset="0"/>
              </a:rPr>
              <a:t> </a:t>
            </a:r>
            <a:r>
              <a:rPr lang="en-US" altLang="zh-CN" sz="2400" b="1" err="1">
                <a:solidFill>
                  <a:schemeClr val="bg1"/>
                </a:solidFill>
                <a:latin typeface="Arial" panose="020B0604020202020204" pitchFamily="34" charset="0"/>
              </a:rPr>
              <a:t>m</a:t>
            </a:r>
            <a:r>
              <a:rPr lang="en-US" altLang="zh-CN" sz="2400" b="1" err="1">
                <a:solidFill>
                  <a:schemeClr val="bg1"/>
                </a:solidFill>
                <a:latin typeface="Calibri" panose="020F0502020204030204" pitchFamily="34" charset="0"/>
              </a:rPr>
              <a:t>à</a:t>
            </a:r>
            <a:r>
              <a:rPr lang="en-US" altLang="zh-CN" sz="2400" b="1">
                <a:solidFill>
                  <a:schemeClr val="bg1"/>
                </a:solidFill>
                <a:latin typeface="Arial" panose="020B0604020202020204" pitchFamily="34" charset="0"/>
              </a:rPr>
              <a:t> </a:t>
            </a:r>
            <a:r>
              <a:rPr lang="en-US" altLang="zh-CN" sz="2400" b="1" err="1">
                <a:solidFill>
                  <a:schemeClr val="bg1"/>
                </a:solidFill>
                <a:latin typeface="Arial" panose="020B0604020202020204" pitchFamily="34" charset="0"/>
              </a:rPr>
              <a:t>em</a:t>
            </a:r>
            <a:r>
              <a:rPr lang="en-US" altLang="zh-CN" sz="2400" b="1">
                <a:solidFill>
                  <a:schemeClr val="bg1"/>
                </a:solidFill>
                <a:latin typeface="Arial" panose="020B0604020202020204" pitchFamily="34" charset="0"/>
              </a:rPr>
              <a:t> </a:t>
            </a:r>
            <a:r>
              <a:rPr lang="en-US" altLang="zh-CN" sz="2400" b="1" err="1">
                <a:solidFill>
                  <a:schemeClr val="bg1"/>
                </a:solidFill>
                <a:latin typeface="Arial" panose="020B0604020202020204" pitchFamily="34" charset="0"/>
              </a:rPr>
              <a:t>đã</a:t>
            </a:r>
            <a:r>
              <a:rPr lang="en-US" altLang="zh-CN" sz="2400" b="1">
                <a:solidFill>
                  <a:schemeClr val="bg1"/>
                </a:solidFill>
                <a:latin typeface="Arial" panose="020B0604020202020204" pitchFamily="34" charset="0"/>
              </a:rPr>
              <a:t> </a:t>
            </a:r>
            <a:r>
              <a:rPr lang="en-US" altLang="zh-CN" sz="2400" b="1" err="1">
                <a:solidFill>
                  <a:schemeClr val="bg1"/>
                </a:solidFill>
                <a:latin typeface="Arial" panose="020B0604020202020204" pitchFamily="34" charset="0"/>
              </a:rPr>
              <a:t>tham</a:t>
            </a:r>
            <a:r>
              <a:rPr lang="en-US" altLang="zh-CN" sz="2400" b="1">
                <a:solidFill>
                  <a:schemeClr val="bg1"/>
                </a:solidFill>
                <a:latin typeface="Arial" panose="020B0604020202020204" pitchFamily="34" charset="0"/>
              </a:rPr>
              <a:t> </a:t>
            </a:r>
            <a:r>
              <a:rPr lang="en-US" altLang="zh-CN" sz="2400" b="1" err="1">
                <a:solidFill>
                  <a:schemeClr val="bg1"/>
                </a:solidFill>
                <a:latin typeface="Arial" panose="020B0604020202020204" pitchFamily="34" charset="0"/>
              </a:rPr>
              <a:t>gia</a:t>
            </a:r>
            <a:r>
              <a:rPr lang="en-US" altLang="zh-CN" sz="2400" b="1">
                <a:solidFill>
                  <a:schemeClr val="bg1"/>
                </a:solidFill>
                <a:latin typeface="Arial" panose="020B0604020202020204" pitchFamily="34" charset="0"/>
              </a:rPr>
              <a:t> </a:t>
            </a:r>
            <a:r>
              <a:rPr lang="en-US" altLang="zh-CN" sz="2400" b="1" err="1">
                <a:solidFill>
                  <a:schemeClr val="bg1"/>
                </a:solidFill>
                <a:latin typeface="Arial" panose="020B0604020202020204" pitchFamily="34" charset="0"/>
              </a:rPr>
              <a:t>v</a:t>
            </a:r>
            <a:r>
              <a:rPr lang="en-US" altLang="zh-CN" sz="2400" b="1" err="1">
                <a:solidFill>
                  <a:schemeClr val="bg1"/>
                </a:solidFill>
                <a:latin typeface="Calibri" panose="020F0502020204030204" pitchFamily="34" charset="0"/>
              </a:rPr>
              <a:t>à</a:t>
            </a:r>
            <a:r>
              <a:rPr lang="en-US" altLang="zh-CN" sz="2400" b="1">
                <a:solidFill>
                  <a:schemeClr val="bg1"/>
                </a:solidFill>
                <a:latin typeface="Arial" panose="020B0604020202020204" pitchFamily="34" charset="0"/>
              </a:rPr>
              <a:t> </a:t>
            </a:r>
            <a:r>
              <a:rPr lang="en-US" altLang="zh-CN" sz="2400" b="1" err="1">
                <a:solidFill>
                  <a:schemeClr val="bg1"/>
                </a:solidFill>
                <a:latin typeface="Arial" panose="020B0604020202020204" pitchFamily="34" charset="0"/>
              </a:rPr>
              <a:t>nêu</a:t>
            </a:r>
            <a:r>
              <a:rPr lang="en-US" altLang="zh-CN" sz="2400" b="1">
                <a:solidFill>
                  <a:schemeClr val="bg1"/>
                </a:solidFill>
                <a:latin typeface="Arial" panose="020B0604020202020204" pitchFamily="34" charset="0"/>
              </a:rPr>
              <a:t> ý </a:t>
            </a:r>
            <a:r>
              <a:rPr lang="en-US" altLang="zh-CN" sz="2400" b="1" err="1">
                <a:solidFill>
                  <a:schemeClr val="bg1"/>
                </a:solidFill>
                <a:latin typeface="Arial" panose="020B0604020202020204" pitchFamily="34" charset="0"/>
              </a:rPr>
              <a:t>nghĩa</a:t>
            </a:r>
            <a:r>
              <a:rPr lang="en-US" altLang="zh-CN" sz="2400" b="1">
                <a:solidFill>
                  <a:schemeClr val="bg1"/>
                </a:solidFill>
                <a:latin typeface="Arial" panose="020B0604020202020204" pitchFamily="34" charset="0"/>
              </a:rPr>
              <a:t> </a:t>
            </a:r>
            <a:r>
              <a:rPr lang="en-US" altLang="zh-CN" sz="2400" b="1" err="1">
                <a:solidFill>
                  <a:schemeClr val="bg1"/>
                </a:solidFill>
                <a:latin typeface="Arial" panose="020B0604020202020204" pitchFamily="34" charset="0"/>
              </a:rPr>
              <a:t>của</a:t>
            </a:r>
            <a:r>
              <a:rPr lang="en-US" altLang="zh-CN" sz="2400" b="1">
                <a:solidFill>
                  <a:schemeClr val="bg1"/>
                </a:solidFill>
                <a:latin typeface="Arial" panose="020B0604020202020204" pitchFamily="34" charset="0"/>
              </a:rPr>
              <a:t> </a:t>
            </a:r>
            <a:r>
              <a:rPr lang="en-US" altLang="zh-CN" sz="2400" b="1" err="1">
                <a:solidFill>
                  <a:schemeClr val="bg1"/>
                </a:solidFill>
                <a:latin typeface="Arial" panose="020B0604020202020204" pitchFamily="34" charset="0"/>
              </a:rPr>
              <a:t>hoạt</a:t>
            </a:r>
            <a:r>
              <a:rPr lang="en-US" altLang="zh-CN" sz="2400" b="1">
                <a:solidFill>
                  <a:schemeClr val="bg1"/>
                </a:solidFill>
                <a:latin typeface="Arial" panose="020B0604020202020204" pitchFamily="34" charset="0"/>
              </a:rPr>
              <a:t> </a:t>
            </a:r>
            <a:r>
              <a:rPr lang="en-US" altLang="zh-CN" sz="2400" b="1" err="1">
                <a:solidFill>
                  <a:schemeClr val="bg1"/>
                </a:solidFill>
                <a:latin typeface="Arial" panose="020B0604020202020204" pitchFamily="34" charset="0"/>
              </a:rPr>
              <a:t>động</a:t>
            </a:r>
            <a:r>
              <a:rPr lang="en-US" altLang="zh-CN" sz="2400" b="1">
                <a:solidFill>
                  <a:schemeClr val="bg1"/>
                </a:solidFill>
                <a:latin typeface="Arial" panose="020B0604020202020204" pitchFamily="34" charset="0"/>
              </a:rPr>
              <a:t> </a:t>
            </a:r>
            <a:r>
              <a:rPr lang="en-US" altLang="zh-CN" sz="2400" b="1" err="1">
                <a:solidFill>
                  <a:schemeClr val="bg1"/>
                </a:solidFill>
                <a:latin typeface="Arial" panose="020B0604020202020204" pitchFamily="34" charset="0"/>
              </a:rPr>
              <a:t>cộng</a:t>
            </a:r>
            <a:r>
              <a:rPr lang="en-US" altLang="zh-CN" sz="2400" b="1">
                <a:solidFill>
                  <a:schemeClr val="bg1"/>
                </a:solidFill>
                <a:latin typeface="Arial" panose="020B0604020202020204" pitchFamily="34" charset="0"/>
              </a:rPr>
              <a:t> </a:t>
            </a:r>
            <a:r>
              <a:rPr lang="en-US" altLang="zh-CN" sz="2400" b="1" err="1">
                <a:solidFill>
                  <a:schemeClr val="bg1"/>
                </a:solidFill>
                <a:latin typeface="Arial" panose="020B0604020202020204" pitchFamily="34" charset="0"/>
              </a:rPr>
              <a:t>đồng</a:t>
            </a:r>
            <a:r>
              <a:rPr lang="en-US" altLang="zh-CN" sz="2400" b="1">
                <a:solidFill>
                  <a:schemeClr val="bg1"/>
                </a:solidFill>
                <a:latin typeface="Arial" panose="020B0604020202020204" pitchFamily="34" charset="0"/>
              </a:rPr>
              <a:t> </a:t>
            </a:r>
            <a:r>
              <a:rPr lang="en-US" altLang="zh-CN" sz="2400" b="1" err="1">
                <a:solidFill>
                  <a:schemeClr val="bg1"/>
                </a:solidFill>
                <a:latin typeface="Arial" panose="020B0604020202020204" pitchFamily="34" charset="0"/>
              </a:rPr>
              <a:t>đó</a:t>
            </a:r>
            <a:r>
              <a:rPr lang="en-US" altLang="zh-CN" sz="2400" b="1">
                <a:solidFill>
                  <a:schemeClr val="bg1"/>
                </a:solidFill>
                <a:latin typeface="Arial" panose="020B0604020202020204" pitchFamily="34" charset="0"/>
              </a:rPr>
              <a:t>. </a:t>
            </a:r>
            <a:endParaRPr lang="en-US" altLang="zh-CN" sz="2400" b="1">
              <a:solidFill>
                <a:schemeClr val="bg1"/>
              </a:solidFill>
              <a:latin typeface="Arial" panose="020B0604020202020204" pitchFamily="34" charset="0"/>
            </a:endParaRPr>
          </a:p>
        </p:txBody>
      </p:sp>
      <p:pic>
        <p:nvPicPr>
          <p:cNvPr id="23585" name="Picture 23584" descr="DH"/>
          <p:cNvPicPr>
            <a:picLocks noChangeAspect="1"/>
          </p:cNvPicPr>
          <p:nvPr/>
        </p:nvPicPr>
        <p:blipFill>
          <a:blip r:embed="rId1"/>
          <a:stretch>
            <a:fillRect/>
          </a:stretch>
        </p:blipFill>
        <p:spPr>
          <a:xfrm>
            <a:off x="430213" y="1508125"/>
            <a:ext cx="5888037" cy="4745038"/>
          </a:xfrm>
          <a:prstGeom prst="rect">
            <a:avLst/>
          </a:prstGeom>
          <a:noFill/>
          <a:ln w="9525" cap="flat" cmpd="sng">
            <a:solidFill>
              <a:srgbClr val="0000FF"/>
            </a:solidFill>
            <a:prstDash val="solid"/>
            <a:miter/>
            <a:headEnd type="none" w="med" len="med"/>
            <a:tailEnd type="none" w="med" len="med"/>
          </a:ln>
        </p:spPr>
      </p:pic>
      <p:sp>
        <p:nvSpPr>
          <p:cNvPr id="23586" name="Rectangles 23585"/>
          <p:cNvSpPr/>
          <p:nvPr/>
        </p:nvSpPr>
        <p:spPr>
          <a:xfrm>
            <a:off x="6735763" y="3038475"/>
            <a:ext cx="4757737" cy="1076325"/>
          </a:xfrm>
          <a:prstGeom prst="rect">
            <a:avLst/>
          </a:prstGeom>
          <a:noFill/>
          <a:ln w="9525" cap="flat" cmpd="sng">
            <a:solidFill>
              <a:srgbClr val="FF0000"/>
            </a:solidFill>
            <a:prstDash val="dash"/>
            <a:miter/>
            <a:headEnd type="none" w="med" len="med"/>
            <a:tailEnd type="none" w="med" len="med"/>
          </a:ln>
        </p:spPr>
        <p:txBody>
          <a:bodyPr anchor="ctr" anchorCtr="0">
            <a:spAutoFit/>
          </a:bodyPr>
          <a:p>
            <a:r>
              <a:rPr lang="en-US" altLang="zh-CN" sz="3200">
                <a:latin typeface="Arial" panose="020B0604020202020204" pitchFamily="34" charset="0"/>
              </a:rPr>
              <a:t>https://</a:t>
            </a:r>
            <a:r>
              <a:rPr lang="en-US" altLang="zh-CN" sz="3200" err="1">
                <a:latin typeface="Arial" panose="020B0604020202020204" pitchFamily="34" charset="0"/>
              </a:rPr>
              <a:t>www.youtube.com/watch?v</a:t>
            </a:r>
            <a:r>
              <a:rPr lang="en-US" altLang="zh-CN" sz="3200">
                <a:latin typeface="Arial" panose="020B0604020202020204" pitchFamily="34" charset="0"/>
              </a:rPr>
              <a:t>=JKAK7kYyadw</a:t>
            </a:r>
            <a:endParaRPr lang="en-US" altLang="zh-CN" sz="3200">
              <a:latin typeface="Arial" panose="020B0604020202020204" pitchFamily="34" charset="0"/>
            </a:endParaRPr>
          </a:p>
        </p:txBody>
      </p:sp>
      <p:sp>
        <p:nvSpPr>
          <p:cNvPr id="23588" name="Rectangles 23587"/>
          <p:cNvSpPr/>
          <p:nvPr/>
        </p:nvSpPr>
        <p:spPr>
          <a:xfrm>
            <a:off x="5464175" y="774700"/>
            <a:ext cx="5043488" cy="366713"/>
          </a:xfrm>
          <a:prstGeom prst="rect">
            <a:avLst/>
          </a:prstGeom>
          <a:solidFill>
            <a:schemeClr val="folHlink"/>
          </a:solidFill>
          <a:ln w="9525">
            <a:noFill/>
          </a:ln>
        </p:spPr>
        <p:txBody>
          <a:bodyPr anchor="t" anchorCtr="0">
            <a:spAutoFit/>
          </a:bodyPr>
          <a:p>
            <a:pPr algn="ctr" defTabSz="914400"/>
            <a:r>
              <a:rPr lang="en-US" altLang="zh-CN" b="1">
                <a:solidFill>
                  <a:schemeClr val="bg1"/>
                </a:solidFill>
                <a:latin typeface="Arial" panose="020B0604020202020204" pitchFamily="34" charset="0"/>
              </a:rPr>
              <a:t>CÁC EM XEM VI DEO SAU</a:t>
            </a:r>
            <a:endParaRPr lang="en-US" altLang="zh-CN" b="1">
              <a:solidFill>
                <a:schemeClr val="bg1"/>
              </a:solidFill>
              <a:latin typeface="Arial" panose="020B0604020202020204" pitchFamily="34" charset="0"/>
            </a:endParaRPr>
          </a:p>
        </p:txBody>
      </p:sp>
      <p:pic>
        <p:nvPicPr>
          <p:cNvPr id="9224" name="ĐIỆN BIÊN - Chương trình Tình nguyện Mùa đông - Xuân tình nguyện năm 2023">
            <a:hlinkClick r:id="" action="ppaction://media"/>
          </p:cNvPr>
          <p:cNvPicPr>
            <a:picLocks noGrp="1" noChangeAspect="1"/>
          </p:cNvPicPr>
          <p:nvPr>
            <p:ph idx="1"/>
          </p:nvPr>
        </p:nvPicPr>
        <p:blipFill>
          <a:blip r:embed="rId2"/>
          <a:stretch>
            <a:fillRect/>
          </a:stretch>
        </p:blipFill>
        <p:spPr>
          <a:xfrm>
            <a:off x="493713" y="1508125"/>
            <a:ext cx="11698287" cy="4745038"/>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linds(horizontal)">
                                      <p:cBhvr>
                                        <p:cTn id="7" dur="500"/>
                                        <p:tgtEl>
                                          <p:spTgt spid="5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linds(horizontal)">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3581"/>
                                        </p:tgtEl>
                                        <p:attrNameLst>
                                          <p:attrName>style.visibility</p:attrName>
                                        </p:attrNameLst>
                                      </p:cBhvr>
                                      <p:to>
                                        <p:strVal val="visible"/>
                                      </p:to>
                                    </p:set>
                                    <p:animEffect transition="in" filter="blinds(horizontal)">
                                      <p:cBhvr>
                                        <p:cTn id="15" dur="500"/>
                                        <p:tgtEl>
                                          <p:spTgt spid="2358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3588"/>
                                        </p:tgtEl>
                                        <p:attrNameLst>
                                          <p:attrName>style.visibility</p:attrName>
                                        </p:attrNameLst>
                                      </p:cBhvr>
                                      <p:to>
                                        <p:strVal val="visible"/>
                                      </p:to>
                                    </p:set>
                                    <p:animEffect transition="in" filter="blinds(horizontal)">
                                      <p:cBhvr>
                                        <p:cTn id="20" dur="500"/>
                                        <p:tgtEl>
                                          <p:spTgt spid="2358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3586"/>
                                        </p:tgtEl>
                                        <p:attrNameLst>
                                          <p:attrName>style.visibility</p:attrName>
                                        </p:attrNameLst>
                                      </p:cBhvr>
                                      <p:to>
                                        <p:strVal val="visible"/>
                                      </p:to>
                                    </p:set>
                                    <p:animEffect transition="in" filter="blinds(horizontal)">
                                      <p:cBhvr>
                                        <p:cTn id="25" dur="500"/>
                                        <p:tgtEl>
                                          <p:spTgt spid="2358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3585"/>
                                        </p:tgtEl>
                                        <p:attrNameLst>
                                          <p:attrName>style.visibility</p:attrName>
                                        </p:attrNameLst>
                                      </p:cBhvr>
                                      <p:to>
                                        <p:strVal val="visible"/>
                                      </p:to>
                                    </p:set>
                                    <p:animEffect transition="in" filter="blinds(horizontal)">
                                      <p:cBhvr>
                                        <p:cTn id="30" dur="500"/>
                                        <p:tgtEl>
                                          <p:spTgt spid="23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23581" grpId="0" bldLvl="0" animBg="1"/>
      <p:bldP spid="23586" grpId="0" animBg="1"/>
      <p:bldP spid="2358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Rectangles 155683"/>
          <p:cNvSpPr/>
          <p:nvPr/>
        </p:nvSpPr>
        <p:spPr>
          <a:xfrm>
            <a:off x="285750" y="209550"/>
            <a:ext cx="10941050" cy="457200"/>
          </a:xfrm>
          <a:prstGeom prst="rect">
            <a:avLst/>
          </a:prstGeom>
          <a:solidFill>
            <a:schemeClr val="folHlink"/>
          </a:solidFill>
          <a:ln w="9525">
            <a:noFill/>
          </a:ln>
        </p:spPr>
        <p:txBody>
          <a:bodyPr anchor="ctr" anchorCtr="0">
            <a:spAutoFit/>
          </a:bodyPr>
          <a:p>
            <a:r>
              <a:rPr lang="en-US" altLang="zh-CN" sz="2400" b="1" err="1">
                <a:solidFill>
                  <a:schemeClr val="bg1"/>
                </a:solidFill>
                <a:latin typeface="Arial" panose="020B0604020202020204" pitchFamily="34" charset="0"/>
              </a:rPr>
              <a:t>Câu</a:t>
            </a:r>
            <a:r>
              <a:rPr lang="en-US" altLang="zh-CN" sz="2400" b="1">
                <a:solidFill>
                  <a:schemeClr val="bg1"/>
                </a:solidFill>
                <a:latin typeface="Arial" panose="020B0604020202020204" pitchFamily="34" charset="0"/>
              </a:rPr>
              <a:t> 3: </a:t>
            </a:r>
            <a:r>
              <a:rPr lang="en-US" altLang="zh-CN" sz="2400" b="1" err="1">
                <a:solidFill>
                  <a:schemeClr val="bg1"/>
                </a:solidFill>
                <a:latin typeface="Arial" panose="020B0604020202020204" pitchFamily="34" charset="0"/>
              </a:rPr>
              <a:t>Thực</a:t>
            </a:r>
            <a:r>
              <a:rPr lang="en-US" altLang="zh-CN" sz="2400" b="1">
                <a:solidFill>
                  <a:schemeClr val="bg1"/>
                </a:solidFill>
                <a:latin typeface="Arial" panose="020B0604020202020204" pitchFamily="34" charset="0"/>
              </a:rPr>
              <a:t> </a:t>
            </a:r>
            <a:r>
              <a:rPr lang="en-US" altLang="zh-CN" sz="2400" b="1" err="1">
                <a:solidFill>
                  <a:schemeClr val="bg1"/>
                </a:solidFill>
                <a:latin typeface="Arial" panose="020B0604020202020204" pitchFamily="34" charset="0"/>
              </a:rPr>
              <a:t>hiện</a:t>
            </a:r>
            <a:r>
              <a:rPr lang="en-US" altLang="zh-CN" sz="2400" b="1">
                <a:solidFill>
                  <a:schemeClr val="bg1"/>
                </a:solidFill>
                <a:latin typeface="Arial" panose="020B0604020202020204" pitchFamily="34" charset="0"/>
              </a:rPr>
              <a:t> </a:t>
            </a:r>
            <a:r>
              <a:rPr lang="en-US" altLang="zh-CN" sz="2400" b="1" err="1">
                <a:solidFill>
                  <a:schemeClr val="bg1"/>
                </a:solidFill>
                <a:latin typeface="Arial" panose="020B0604020202020204" pitchFamily="34" charset="0"/>
              </a:rPr>
              <a:t>yêu</a:t>
            </a:r>
            <a:r>
              <a:rPr lang="en-US" altLang="zh-CN" sz="2400" b="1">
                <a:solidFill>
                  <a:schemeClr val="bg1"/>
                </a:solidFill>
                <a:latin typeface="Arial" panose="020B0604020202020204" pitchFamily="34" charset="0"/>
              </a:rPr>
              <a:t> </a:t>
            </a:r>
            <a:r>
              <a:rPr lang="en-US" altLang="zh-CN" sz="2400" b="1" err="1">
                <a:solidFill>
                  <a:schemeClr val="bg1"/>
                </a:solidFill>
                <a:latin typeface="Arial" panose="020B0604020202020204" pitchFamily="34" charset="0"/>
              </a:rPr>
              <a:t>cầu</a:t>
            </a:r>
            <a:r>
              <a:rPr lang="en-US" altLang="zh-CN" sz="2400" b="1">
                <a:solidFill>
                  <a:schemeClr val="bg1"/>
                </a:solidFill>
                <a:latin typeface="Arial" panose="020B0604020202020204" pitchFamily="34" charset="0"/>
              </a:rPr>
              <a:t> </a:t>
            </a:r>
            <a:r>
              <a:rPr lang="en-US" altLang="zh-CN" sz="2400" b="1" err="1">
                <a:solidFill>
                  <a:schemeClr val="bg1"/>
                </a:solidFill>
                <a:latin typeface="Arial" panose="020B0604020202020204" pitchFamily="34" charset="0"/>
              </a:rPr>
              <a:t>sau</a:t>
            </a:r>
            <a:r>
              <a:rPr lang="en-US" altLang="zh-CN" sz="2400" b="1">
                <a:solidFill>
                  <a:schemeClr val="bg1"/>
                </a:solidFill>
                <a:latin typeface="Arial" panose="020B0604020202020204" pitchFamily="34" charset="0"/>
              </a:rPr>
              <a:t>:</a:t>
            </a:r>
            <a:endParaRPr lang="en-US" altLang="zh-CN" sz="2400" b="1">
              <a:solidFill>
                <a:schemeClr val="bg1"/>
              </a:solidFill>
              <a:latin typeface="Arial" panose="020B0604020202020204" pitchFamily="34" charset="0"/>
            </a:endParaRPr>
          </a:p>
        </p:txBody>
      </p:sp>
      <p:sp>
        <p:nvSpPr>
          <p:cNvPr id="155689" name="Rectangles 155688"/>
          <p:cNvSpPr/>
          <p:nvPr/>
        </p:nvSpPr>
        <p:spPr>
          <a:xfrm>
            <a:off x="293688" y="919163"/>
            <a:ext cx="11631612" cy="2236787"/>
          </a:xfrm>
          <a:prstGeom prst="rect">
            <a:avLst/>
          </a:prstGeom>
          <a:noFill/>
          <a:ln w="9525" cap="flat" cmpd="sng">
            <a:solidFill>
              <a:srgbClr val="FF0000"/>
            </a:solidFill>
            <a:prstDash val="dash"/>
            <a:miter/>
            <a:headEnd type="none" w="med" len="med"/>
            <a:tailEnd type="none" w="med" len="med"/>
          </a:ln>
        </p:spPr>
        <p:txBody>
          <a:bodyPr anchor="ctr" anchorCtr="0">
            <a:spAutoFit/>
          </a:bodyPr>
          <a:p>
            <a:pPr indent="457200" algn="ctr"/>
            <a:r>
              <a:rPr lang="vi-VN" altLang="ko-KR" sz="2800" dirty="0">
                <a:latin typeface="Arial" panose="020B0604020202020204" pitchFamily="34" charset="0"/>
              </a:rPr>
              <a:t>Có ý kiến cho rằng, hiện nay, bên cạnh những học sinh, thanh niên có tấm lòng nhân ái thì vẫn còn những cá nhân sống ích kỉ, ham chơi, chỉ biết hưởng thụ, thờ ơ, thiếu trách nhiệm với cộng đồng.</a:t>
            </a:r>
            <a:endParaRPr lang="en-US" altLang="ko-KR" sz="2800">
              <a:latin typeface="Arial" panose="020B0604020202020204" pitchFamily="34" charset="0"/>
            </a:endParaRPr>
          </a:p>
          <a:p>
            <a:pPr indent="457200" algn="ctr"/>
            <a:r>
              <a:rPr lang="vi-VN" altLang="ko-KR" sz="2800" i="1" dirty="0">
                <a:latin typeface="Arial" panose="020B0604020202020204" pitchFamily="34" charset="0"/>
              </a:rPr>
              <a:t>Em hãy nêu quan điểm của mình về ý kiến trên. Hãy lấy v</a:t>
            </a:r>
            <a:r>
              <a:rPr lang="en-US" altLang="ko-KR" sz="2800" i="1" err="1">
                <a:latin typeface="Arial" panose="020B0604020202020204" pitchFamily="34" charset="0"/>
              </a:rPr>
              <a:t>í</a:t>
            </a:r>
            <a:r>
              <a:rPr lang="vi-VN" altLang="ko-KR" sz="2800" i="1" dirty="0">
                <a:latin typeface="Arial" panose="020B0604020202020204" pitchFamily="34" charset="0"/>
              </a:rPr>
              <a:t> dụ chứng minh cho quan điểm đó.</a:t>
            </a:r>
            <a:endParaRPr lang="vi-VN" altLang="ko-KR" sz="2800" i="1" dirty="0">
              <a:latin typeface="Arial" panose="020B0604020202020204" pitchFamily="34" charset="0"/>
            </a:endParaRPr>
          </a:p>
        </p:txBody>
      </p:sp>
      <p:grpSp>
        <p:nvGrpSpPr>
          <p:cNvPr id="41" name="Group"/>
          <p:cNvGrpSpPr/>
          <p:nvPr/>
        </p:nvGrpSpPr>
        <p:grpSpPr>
          <a:xfrm rot="5400000">
            <a:off x="4329113" y="4249738"/>
            <a:ext cx="3917950" cy="1295400"/>
            <a:chOff x="0" y="0"/>
            <a:chExt cx="6147087" cy="1295414"/>
          </a:xfrm>
        </p:grpSpPr>
        <p:grpSp>
          <p:nvGrpSpPr>
            <p:cNvPr id="27652" name="Group"/>
            <p:cNvGrpSpPr/>
            <p:nvPr/>
          </p:nvGrpSpPr>
          <p:grpSpPr>
            <a:xfrm>
              <a:off x="617448" y="210435"/>
              <a:ext cx="5529640" cy="950868"/>
              <a:chOff x="0" y="0"/>
              <a:chExt cx="5529638" cy="950867"/>
            </a:xfrm>
          </p:grpSpPr>
          <p:grpSp>
            <p:nvGrpSpPr>
              <p:cNvPr id="27653" name="Group 12"/>
              <p:cNvGrpSpPr/>
              <p:nvPr/>
            </p:nvGrpSpPr>
            <p:grpSpPr>
              <a:xfrm>
                <a:off x="0" y="6008"/>
                <a:ext cx="4776086" cy="940368"/>
                <a:chOff x="0" y="0"/>
                <a:chExt cx="4776085" cy="940366"/>
              </a:xfrm>
            </p:grpSpPr>
            <p:sp>
              <p:nvSpPr>
                <p:cNvPr id="27654" name="Rectangle 13"/>
                <p:cNvSpPr/>
                <p:nvPr/>
              </p:nvSpPr>
              <p:spPr>
                <a:xfrm>
                  <a:off x="-1" y="-1"/>
                  <a:ext cx="4776087" cy="221545"/>
                </a:xfrm>
                <a:prstGeom prst="rect">
                  <a:avLst/>
                </a:prstGeom>
                <a:gradFill rotWithShape="1">
                  <a:gsLst>
                    <a:gs pos="0">
                      <a:srgbClr val="FF8A00">
                        <a:alpha val="100000"/>
                      </a:srgbClr>
                    </a:gs>
                    <a:gs pos="2419">
                      <a:srgbClr val="FF8A00">
                        <a:alpha val="100000"/>
                      </a:srgbClr>
                    </a:gs>
                    <a:gs pos="29317">
                      <a:srgbClr val="FFBA02">
                        <a:alpha val="100000"/>
                      </a:srgbClr>
                    </a:gs>
                    <a:gs pos="100000">
                      <a:srgbClr val="FFEA03">
                        <a:alpha val="100000"/>
                      </a:srgbClr>
                    </a:gs>
                  </a:gsLst>
                  <a:lin ang="5760000"/>
                  <a:tileRect/>
                </a:gradFill>
                <a:ln w="12700">
                  <a:noFill/>
                </a:ln>
              </p:spPr>
              <p:txBody>
                <a:bodyPr rot="10800000" vert="eaVert" lIns="45719" tIns="45719" rIns="45719" bIns="45719" anchor="ctr" anchorCtr="0"/>
                <a:p>
                  <a:pPr algn="ctr" defTabSz="914400" hangingPunct="0"/>
                  <a:endParaRPr lang="en-US" altLang="zh-CN" sz="1200">
                    <a:solidFill>
                      <a:srgbClr val="FFFFFF"/>
                    </a:solidFill>
                    <a:latin typeface="Avenir Next"/>
                    <a:ea typeface="Avenir Next"/>
                    <a:sym typeface="Avenir Next"/>
                  </a:endParaRPr>
                </a:p>
              </p:txBody>
            </p:sp>
            <p:sp>
              <p:nvSpPr>
                <p:cNvPr id="27655" name="Rectangle 14"/>
                <p:cNvSpPr/>
                <p:nvPr/>
              </p:nvSpPr>
              <p:spPr>
                <a:xfrm>
                  <a:off x="-1" y="215374"/>
                  <a:ext cx="4776087" cy="505589"/>
                </a:xfrm>
                <a:prstGeom prst="rect">
                  <a:avLst/>
                </a:prstGeom>
                <a:gradFill rotWithShape="1">
                  <a:gsLst>
                    <a:gs pos="0">
                      <a:srgbClr val="FF8A00">
                        <a:alpha val="100000"/>
                      </a:srgbClr>
                    </a:gs>
                    <a:gs pos="2419">
                      <a:srgbClr val="FF8A00">
                        <a:alpha val="100000"/>
                      </a:srgbClr>
                    </a:gs>
                    <a:gs pos="29317">
                      <a:srgbClr val="FFBA02">
                        <a:alpha val="100000"/>
                      </a:srgbClr>
                    </a:gs>
                    <a:gs pos="100000">
                      <a:srgbClr val="FFEA03">
                        <a:alpha val="100000"/>
                      </a:srgbClr>
                    </a:gs>
                  </a:gsLst>
                  <a:lin ang="5760000"/>
                  <a:tileRect/>
                </a:gradFill>
                <a:ln w="12700">
                  <a:noFill/>
                </a:ln>
              </p:spPr>
              <p:txBody>
                <a:bodyPr rot="10800000" vert="eaVert" lIns="45719" tIns="45719" rIns="45719" bIns="45719" anchor="ctr" anchorCtr="0"/>
                <a:p>
                  <a:pPr algn="ctr" defTabSz="914400" hangingPunct="0"/>
                  <a:endParaRPr lang="en-US" altLang="zh-CN" sz="1200">
                    <a:solidFill>
                      <a:srgbClr val="FFFFFF"/>
                    </a:solidFill>
                    <a:latin typeface="Avenir Next"/>
                    <a:ea typeface="Avenir Next"/>
                    <a:sym typeface="Avenir Next"/>
                  </a:endParaRPr>
                </a:p>
              </p:txBody>
            </p:sp>
            <p:sp>
              <p:nvSpPr>
                <p:cNvPr id="27656" name="Rectangle 15"/>
                <p:cNvSpPr/>
                <p:nvPr/>
              </p:nvSpPr>
              <p:spPr>
                <a:xfrm>
                  <a:off x="-1" y="720962"/>
                  <a:ext cx="4776087" cy="219405"/>
                </a:xfrm>
                <a:prstGeom prst="rect">
                  <a:avLst/>
                </a:prstGeom>
                <a:gradFill rotWithShape="1">
                  <a:gsLst>
                    <a:gs pos="0">
                      <a:srgbClr val="FF8A00">
                        <a:alpha val="100000"/>
                      </a:srgbClr>
                    </a:gs>
                    <a:gs pos="2419">
                      <a:srgbClr val="FF8A00">
                        <a:alpha val="100000"/>
                      </a:srgbClr>
                    </a:gs>
                    <a:gs pos="29317">
                      <a:srgbClr val="FFBA02">
                        <a:alpha val="100000"/>
                      </a:srgbClr>
                    </a:gs>
                    <a:gs pos="100000">
                      <a:srgbClr val="FFEA03">
                        <a:alpha val="100000"/>
                      </a:srgbClr>
                    </a:gs>
                  </a:gsLst>
                  <a:lin ang="5760000"/>
                  <a:tileRect/>
                </a:gradFill>
                <a:ln w="12700">
                  <a:noFill/>
                </a:ln>
              </p:spPr>
              <p:txBody>
                <a:bodyPr rot="10800000" vert="eaVert" lIns="45719" tIns="45719" rIns="45719" bIns="45719" anchor="ctr" anchorCtr="0"/>
                <a:p>
                  <a:pPr algn="ctr" defTabSz="914400" hangingPunct="0"/>
                  <a:endParaRPr lang="en-US" altLang="zh-CN" sz="1200">
                    <a:solidFill>
                      <a:srgbClr val="FFFFFF"/>
                    </a:solidFill>
                    <a:latin typeface="Avenir Next"/>
                    <a:ea typeface="Avenir Next"/>
                    <a:sym typeface="Avenir Next"/>
                  </a:endParaRPr>
                </a:p>
              </p:txBody>
            </p:sp>
          </p:grpSp>
          <p:grpSp>
            <p:nvGrpSpPr>
              <p:cNvPr id="27657" name="Group"/>
              <p:cNvGrpSpPr/>
              <p:nvPr/>
            </p:nvGrpSpPr>
            <p:grpSpPr>
              <a:xfrm rot="-5400000">
                <a:off x="4638302" y="59531"/>
                <a:ext cx="950868" cy="831806"/>
                <a:chOff x="-410" y="35"/>
                <a:chExt cx="950867" cy="831805"/>
              </a:xfrm>
            </p:grpSpPr>
            <p:sp>
              <p:nvSpPr>
                <p:cNvPr id="27658" name="Shape"/>
                <p:cNvSpPr/>
                <p:nvPr/>
              </p:nvSpPr>
              <p:spPr>
                <a:xfrm rot="12836">
                  <a:off x="1101" y="12075"/>
                  <a:ext cx="473431" cy="810870"/>
                </a:xfrm>
                <a:custGeom>
                  <a:avLst/>
                  <a:gdLst/>
                  <a:ahLst/>
                  <a:cxnLst>
                    <a:cxn ang="0">
                      <a:pos x="236716" y="405435"/>
                    </a:cxn>
                    <a:cxn ang="5898240">
                      <a:pos x="236716" y="405435"/>
                    </a:cxn>
                    <a:cxn ang="11796480">
                      <a:pos x="236716" y="405435"/>
                    </a:cxn>
                    <a:cxn ang="17694720">
                      <a:pos x="236716" y="405435"/>
                    </a:cxn>
                  </a:cxnLst>
                  <a:pathLst>
                    <a:path w="21600" h="21327">
                      <a:moveTo>
                        <a:pt x="0" y="1798"/>
                      </a:moveTo>
                      <a:cubicBezTo>
                        <a:pt x="471" y="1267"/>
                        <a:pt x="1145" y="830"/>
                        <a:pt x="1952" y="531"/>
                      </a:cubicBezTo>
                      <a:cubicBezTo>
                        <a:pt x="4126" y="-273"/>
                        <a:pt x="6638" y="-25"/>
                        <a:pt x="8914" y="367"/>
                      </a:cubicBezTo>
                      <a:cubicBezTo>
                        <a:pt x="10795" y="693"/>
                        <a:pt x="12662" y="1133"/>
                        <a:pt x="14503" y="1699"/>
                      </a:cubicBezTo>
                      <a:lnTo>
                        <a:pt x="21600" y="21327"/>
                      </a:lnTo>
                      <a:lnTo>
                        <a:pt x="0" y="1798"/>
                      </a:lnTo>
                      <a:close/>
                    </a:path>
                  </a:pathLst>
                </a:custGeom>
                <a:solidFill>
                  <a:srgbClr val="F1C39D"/>
                </a:solidFill>
                <a:ln w="12700">
                  <a:noFill/>
                </a:ln>
              </p:spPr>
              <p:txBody>
                <a:bodyPr/>
                <a:p>
                  <a:endParaRPr lang="en-US"/>
                </a:p>
              </p:txBody>
            </p:sp>
            <p:sp>
              <p:nvSpPr>
                <p:cNvPr id="27659" name="Shape"/>
                <p:cNvSpPr/>
                <p:nvPr/>
              </p:nvSpPr>
              <p:spPr>
                <a:xfrm rot="12836" flipH="1">
                  <a:off x="476278" y="14271"/>
                  <a:ext cx="472668" cy="810443"/>
                </a:xfrm>
                <a:custGeom>
                  <a:avLst/>
                  <a:gdLst/>
                  <a:ahLst/>
                  <a:cxnLst>
                    <a:cxn ang="0">
                      <a:pos x="236334" y="405222"/>
                    </a:cxn>
                    <a:cxn ang="5898240">
                      <a:pos x="236334" y="405222"/>
                    </a:cxn>
                    <a:cxn ang="11796480">
                      <a:pos x="236334" y="405222"/>
                    </a:cxn>
                    <a:cxn ang="17694720">
                      <a:pos x="236334" y="405222"/>
                    </a:cxn>
                  </a:cxnLst>
                  <a:pathLst>
                    <a:path w="21600" h="21328">
                      <a:moveTo>
                        <a:pt x="0" y="1803"/>
                      </a:moveTo>
                      <a:cubicBezTo>
                        <a:pt x="473" y="1272"/>
                        <a:pt x="1149" y="833"/>
                        <a:pt x="1958" y="534"/>
                      </a:cubicBezTo>
                      <a:cubicBezTo>
                        <a:pt x="4136" y="-272"/>
                        <a:pt x="6652" y="-26"/>
                        <a:pt x="8930" y="366"/>
                      </a:cubicBezTo>
                      <a:cubicBezTo>
                        <a:pt x="10815" y="690"/>
                        <a:pt x="12684" y="1128"/>
                        <a:pt x="14527" y="1694"/>
                      </a:cubicBezTo>
                      <a:lnTo>
                        <a:pt x="21600" y="21328"/>
                      </a:lnTo>
                      <a:lnTo>
                        <a:pt x="0" y="1803"/>
                      </a:lnTo>
                      <a:close/>
                    </a:path>
                  </a:pathLst>
                </a:custGeom>
                <a:solidFill>
                  <a:srgbClr val="D29F72"/>
                </a:solidFill>
                <a:ln w="12700">
                  <a:noFill/>
                </a:ln>
              </p:spPr>
              <p:txBody>
                <a:bodyPr/>
                <a:p>
                  <a:endParaRPr lang="en-US"/>
                </a:p>
              </p:txBody>
            </p:sp>
            <p:sp>
              <p:nvSpPr>
                <p:cNvPr id="27660" name="Shape"/>
                <p:cNvSpPr/>
                <p:nvPr/>
              </p:nvSpPr>
              <p:spPr>
                <a:xfrm rot="12836">
                  <a:off x="316460" y="635"/>
                  <a:ext cx="322807" cy="827944"/>
                </a:xfrm>
                <a:custGeom>
                  <a:avLst/>
                  <a:gdLst/>
                  <a:ahLst/>
                  <a:cxnLst>
                    <a:cxn ang="0">
                      <a:pos x="161404" y="413972"/>
                    </a:cxn>
                    <a:cxn ang="5898240">
                      <a:pos x="161404" y="413972"/>
                    </a:cxn>
                    <a:cxn ang="11796480">
                      <a:pos x="161404" y="413972"/>
                    </a:cxn>
                    <a:cxn ang="17694720">
                      <a:pos x="161404" y="413972"/>
                    </a:cxn>
                  </a:cxnLst>
                  <a:pathLst>
                    <a:path w="21600" h="21598">
                      <a:moveTo>
                        <a:pt x="0" y="1923"/>
                      </a:moveTo>
                      <a:cubicBezTo>
                        <a:pt x="2884" y="687"/>
                        <a:pt x="6710" y="-2"/>
                        <a:pt x="10688" y="0"/>
                      </a:cubicBezTo>
                      <a:cubicBezTo>
                        <a:pt x="14771" y="2"/>
                        <a:pt x="18691" y="730"/>
                        <a:pt x="21600" y="2026"/>
                      </a:cubicBezTo>
                      <a:lnTo>
                        <a:pt x="10596" y="21598"/>
                      </a:lnTo>
                      <a:lnTo>
                        <a:pt x="0" y="1923"/>
                      </a:lnTo>
                      <a:close/>
                    </a:path>
                  </a:pathLst>
                </a:custGeom>
                <a:solidFill>
                  <a:srgbClr val="E3B385"/>
                </a:solidFill>
                <a:ln w="12700">
                  <a:noFill/>
                </a:ln>
              </p:spPr>
              <p:txBody>
                <a:bodyPr/>
                <a:p>
                  <a:endParaRPr lang="en-US"/>
                </a:p>
              </p:txBody>
            </p:sp>
            <p:sp>
              <p:nvSpPr>
                <p:cNvPr id="27661" name="Shape"/>
                <p:cNvSpPr/>
                <p:nvPr/>
              </p:nvSpPr>
              <p:spPr>
                <a:xfrm rot="12836">
                  <a:off x="309062" y="537923"/>
                  <a:ext cx="328216" cy="293307"/>
                </a:xfrm>
                <a:custGeom>
                  <a:avLst/>
                  <a:gdLst/>
                  <a:ahLst/>
                  <a:cxnLst>
                    <a:cxn ang="0">
                      <a:pos x="164108" y="146654"/>
                    </a:cxn>
                    <a:cxn ang="5898240">
                      <a:pos x="164108" y="146654"/>
                    </a:cxn>
                    <a:cxn ang="11796480">
                      <a:pos x="164108" y="146654"/>
                    </a:cxn>
                    <a:cxn ang="17694720">
                      <a:pos x="164108" y="146654"/>
                    </a:cxn>
                  </a:cxnLst>
                  <a:pathLst>
                    <a:path w="21600" h="21398">
                      <a:moveTo>
                        <a:pt x="0" y="1853"/>
                      </a:moveTo>
                      <a:cubicBezTo>
                        <a:pt x="3675" y="3220"/>
                        <a:pt x="7578" y="3181"/>
                        <a:pt x="11233" y="1740"/>
                      </a:cubicBezTo>
                      <a:cubicBezTo>
                        <a:pt x="12837" y="1108"/>
                        <a:pt x="14392" y="205"/>
                        <a:pt x="16067" y="31"/>
                      </a:cubicBezTo>
                      <a:cubicBezTo>
                        <a:pt x="18084" y="-179"/>
                        <a:pt x="20082" y="676"/>
                        <a:pt x="21600" y="2399"/>
                      </a:cubicBezTo>
                      <a:cubicBezTo>
                        <a:pt x="20114" y="5118"/>
                        <a:pt x="18652" y="7859"/>
                        <a:pt x="17212" y="10618"/>
                      </a:cubicBezTo>
                      <a:cubicBezTo>
                        <a:pt x="16551" y="11885"/>
                        <a:pt x="15895" y="13157"/>
                        <a:pt x="15250" y="14437"/>
                      </a:cubicBezTo>
                      <a:cubicBezTo>
                        <a:pt x="14528" y="15867"/>
                        <a:pt x="13820" y="17308"/>
                        <a:pt x="13222" y="18828"/>
                      </a:cubicBezTo>
                      <a:cubicBezTo>
                        <a:pt x="12731" y="20072"/>
                        <a:pt x="12133" y="21421"/>
                        <a:pt x="11084" y="21397"/>
                      </a:cubicBezTo>
                      <a:cubicBezTo>
                        <a:pt x="10579" y="21386"/>
                        <a:pt x="10184" y="21058"/>
                        <a:pt x="9844" y="20595"/>
                      </a:cubicBezTo>
                      <a:cubicBezTo>
                        <a:pt x="9403" y="19999"/>
                        <a:pt x="9069" y="19184"/>
                        <a:pt x="8732" y="18431"/>
                      </a:cubicBezTo>
                      <a:cubicBezTo>
                        <a:pt x="8098" y="17017"/>
                        <a:pt x="7329" y="15712"/>
                        <a:pt x="6597" y="14378"/>
                      </a:cubicBezTo>
                      <a:cubicBezTo>
                        <a:pt x="5855" y="13028"/>
                        <a:pt x="5149" y="11647"/>
                        <a:pt x="4439" y="10270"/>
                      </a:cubicBezTo>
                      <a:cubicBezTo>
                        <a:pt x="2981" y="7446"/>
                        <a:pt x="1500" y="4641"/>
                        <a:pt x="0" y="1853"/>
                      </a:cubicBezTo>
                      <a:close/>
                    </a:path>
                  </a:pathLst>
                </a:custGeom>
                <a:gradFill rotWithShape="1">
                  <a:gsLst>
                    <a:gs pos="0">
                      <a:srgbClr val="0D0D0D">
                        <a:alpha val="100000"/>
                      </a:srgbClr>
                    </a:gs>
                    <a:gs pos="17999">
                      <a:srgbClr val="0D0D0D">
                        <a:alpha val="100000"/>
                      </a:srgbClr>
                    </a:gs>
                    <a:gs pos="49001">
                      <a:srgbClr val="B8AEA2">
                        <a:alpha val="100000"/>
                      </a:srgbClr>
                    </a:gs>
                    <a:gs pos="100000">
                      <a:srgbClr val="000000">
                        <a:alpha val="100000"/>
                      </a:srgbClr>
                    </a:gs>
                  </a:gsLst>
                  <a:lin ang="0"/>
                  <a:tileRect/>
                </a:gradFill>
                <a:ln w="12700">
                  <a:noFill/>
                </a:ln>
              </p:spPr>
              <p:txBody>
                <a:bodyPr/>
                <a:p>
                  <a:endParaRPr lang="en-US"/>
                </a:p>
              </p:txBody>
            </p:sp>
          </p:grpSp>
        </p:grpSp>
        <p:sp>
          <p:nvSpPr>
            <p:cNvPr id="32" name="Freeform: Shape 68"/>
            <p:cNvSpPr/>
            <p:nvPr/>
          </p:nvSpPr>
          <p:spPr>
            <a:xfrm rot="1338942">
              <a:off x="157988" y="139428"/>
              <a:ext cx="934905" cy="1016558"/>
            </a:xfrm>
            <a:custGeom>
              <a:avLst/>
              <a:gdLst/>
              <a:ahLst/>
              <a:cxnLst>
                <a:cxn ang="0">
                  <a:pos x="wd2" y="hd2"/>
                </a:cxn>
                <a:cxn ang="5400000">
                  <a:pos x="wd2" y="hd2"/>
                </a:cxn>
                <a:cxn ang="10800000">
                  <a:pos x="wd2" y="hd2"/>
                </a:cxn>
                <a:cxn ang="16200000">
                  <a:pos x="wd2" y="hd2"/>
                </a:cxn>
              </a:cxnLst>
              <a:rect l="0" t="0" r="r" b="b"/>
              <a:pathLst>
                <a:path w="21336" h="21256" extrusionOk="0">
                  <a:moveTo>
                    <a:pt x="824" y="15189"/>
                  </a:moveTo>
                  <a:cubicBezTo>
                    <a:pt x="-64" y="13240"/>
                    <a:pt x="-264" y="11033"/>
                    <a:pt x="369" y="8885"/>
                  </a:cubicBezTo>
                  <a:cubicBezTo>
                    <a:pt x="1319" y="5662"/>
                    <a:pt x="3966" y="3176"/>
                    <a:pt x="7294" y="2135"/>
                  </a:cubicBezTo>
                  <a:lnTo>
                    <a:pt x="7476" y="2092"/>
                  </a:lnTo>
                  <a:lnTo>
                    <a:pt x="12925" y="0"/>
                  </a:lnTo>
                  <a:lnTo>
                    <a:pt x="21336" y="18102"/>
                  </a:lnTo>
                  <a:lnTo>
                    <a:pt x="14325" y="20794"/>
                  </a:lnTo>
                  <a:lnTo>
                    <a:pt x="14286" y="20711"/>
                  </a:lnTo>
                  <a:lnTo>
                    <a:pt x="13924" y="20840"/>
                  </a:lnTo>
                  <a:cubicBezTo>
                    <a:pt x="11138" y="21600"/>
                    <a:pt x="8055" y="21329"/>
                    <a:pt x="5406" y="19939"/>
                  </a:cubicBezTo>
                  <a:cubicBezTo>
                    <a:pt x="3287" y="18827"/>
                    <a:pt x="1712" y="17137"/>
                    <a:pt x="824" y="15189"/>
                  </a:cubicBezTo>
                  <a:close/>
                </a:path>
              </a:pathLst>
            </a:custGeom>
            <a:gradFill flip="none" rotWithShape="1">
              <a:gsLst>
                <a:gs pos="0">
                  <a:srgbClr val="FBFBFB"/>
                </a:gs>
                <a:gs pos="74000">
                  <a:srgbClr val="D7D7D7"/>
                </a:gs>
                <a:gs pos="83000">
                  <a:srgbClr val="D7D7D7"/>
                </a:gs>
                <a:gs pos="100000">
                  <a:srgbClr val="E4E4E4"/>
                </a:gs>
              </a:gsLst>
              <a:path path="circle">
                <a:fillToRect l="37721" t="-19636" r="62278" b="119636"/>
              </a:path>
            </a:gra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defRPr/>
              </a:pPr>
              <a:endParaRPr kumimoji="0" sz="1200" b="0" i="0" u="none" strike="noStrike" kern="0" cap="none" spc="0" normalizeH="0" baseline="0" noProof="0">
                <a:ln>
                  <a:noFill/>
                </a:ln>
                <a:solidFill>
                  <a:srgbClr val="FFFFFF"/>
                </a:solidFill>
                <a:effectLst/>
                <a:uLnTx/>
                <a:uFillTx/>
                <a:latin typeface="+mn-lt"/>
                <a:ea typeface="+mn-ea"/>
                <a:cs typeface="+mn-cs"/>
                <a:sym typeface="Avenir Next"/>
              </a:endParaRPr>
            </a:p>
          </p:txBody>
        </p:sp>
        <p:grpSp>
          <p:nvGrpSpPr>
            <p:cNvPr id="27663" name="Group 21"/>
            <p:cNvGrpSpPr/>
            <p:nvPr/>
          </p:nvGrpSpPr>
          <p:grpSpPr>
            <a:xfrm>
              <a:off x="986108" y="216443"/>
              <a:ext cx="368660" cy="940368"/>
              <a:chOff x="0" y="0"/>
              <a:chExt cx="368659" cy="940366"/>
            </a:xfrm>
          </p:grpSpPr>
          <p:sp>
            <p:nvSpPr>
              <p:cNvPr id="27664" name="Rectangle 22"/>
              <p:cNvSpPr/>
              <p:nvPr/>
            </p:nvSpPr>
            <p:spPr>
              <a:xfrm>
                <a:off x="0" y="-1"/>
                <a:ext cx="368660" cy="221545"/>
              </a:xfrm>
              <a:prstGeom prst="rect">
                <a:avLst/>
              </a:prstGeom>
              <a:gradFill rotWithShape="1">
                <a:gsLst>
                  <a:gs pos="0">
                    <a:srgbClr val="FF2E3D">
                      <a:alpha val="100000"/>
                    </a:srgbClr>
                  </a:gs>
                  <a:gs pos="29033">
                    <a:srgbClr val="FF2E3D">
                      <a:alpha val="100000"/>
                    </a:srgbClr>
                  </a:gs>
                  <a:gs pos="50479">
                    <a:srgbClr val="FF3B55">
                      <a:alpha val="100000"/>
                    </a:srgbClr>
                  </a:gs>
                  <a:gs pos="100000">
                    <a:srgbClr val="FF486D">
                      <a:alpha val="100000"/>
                    </a:srgbClr>
                  </a:gs>
                </a:gsLst>
                <a:lin ang="7980000"/>
                <a:tileRect/>
              </a:gradFill>
              <a:ln w="12700">
                <a:noFill/>
              </a:ln>
            </p:spPr>
            <p:txBody>
              <a:bodyPr rot="10800000" vert="eaVert" lIns="45719" tIns="45719" rIns="45719" bIns="45719" anchor="ctr" anchorCtr="0"/>
              <a:p>
                <a:pPr algn="ctr" defTabSz="914400" hangingPunct="0"/>
                <a:endParaRPr lang="en-US" altLang="zh-CN" sz="1200">
                  <a:solidFill>
                    <a:srgbClr val="FFFFFF"/>
                  </a:solidFill>
                  <a:latin typeface="Avenir Next"/>
                  <a:ea typeface="Avenir Next"/>
                  <a:sym typeface="Avenir Next"/>
                </a:endParaRPr>
              </a:p>
            </p:txBody>
          </p:sp>
          <p:sp>
            <p:nvSpPr>
              <p:cNvPr id="27665" name="Rectangle 23"/>
              <p:cNvSpPr/>
              <p:nvPr/>
            </p:nvSpPr>
            <p:spPr>
              <a:xfrm>
                <a:off x="0" y="215374"/>
                <a:ext cx="368660" cy="505589"/>
              </a:xfrm>
              <a:prstGeom prst="rect">
                <a:avLst/>
              </a:prstGeom>
              <a:gradFill rotWithShape="1">
                <a:gsLst>
                  <a:gs pos="0">
                    <a:srgbClr val="FF2E3D">
                      <a:alpha val="100000"/>
                    </a:srgbClr>
                  </a:gs>
                  <a:gs pos="29033">
                    <a:srgbClr val="FF2E3D">
                      <a:alpha val="100000"/>
                    </a:srgbClr>
                  </a:gs>
                  <a:gs pos="50479">
                    <a:srgbClr val="FF3B55">
                      <a:alpha val="100000"/>
                    </a:srgbClr>
                  </a:gs>
                  <a:gs pos="100000">
                    <a:srgbClr val="FF486D">
                      <a:alpha val="100000"/>
                    </a:srgbClr>
                  </a:gs>
                </a:gsLst>
                <a:lin ang="7980000"/>
                <a:tileRect/>
              </a:gradFill>
              <a:ln w="12700">
                <a:noFill/>
              </a:ln>
            </p:spPr>
            <p:txBody>
              <a:bodyPr rot="10800000" vert="eaVert" lIns="45719" tIns="45719" rIns="45719" bIns="45719" anchor="ctr" anchorCtr="0"/>
              <a:p>
                <a:pPr algn="ctr" defTabSz="914400" hangingPunct="0"/>
                <a:endParaRPr lang="en-US" altLang="zh-CN" sz="1200">
                  <a:solidFill>
                    <a:srgbClr val="FFFFFF"/>
                  </a:solidFill>
                  <a:latin typeface="Avenir Next"/>
                  <a:ea typeface="Avenir Next"/>
                  <a:sym typeface="Avenir Next"/>
                </a:endParaRPr>
              </a:p>
            </p:txBody>
          </p:sp>
          <p:sp>
            <p:nvSpPr>
              <p:cNvPr id="27666" name="Rectangle 24"/>
              <p:cNvSpPr/>
              <p:nvPr/>
            </p:nvSpPr>
            <p:spPr>
              <a:xfrm>
                <a:off x="0" y="720962"/>
                <a:ext cx="368660" cy="219405"/>
              </a:xfrm>
              <a:prstGeom prst="rect">
                <a:avLst/>
              </a:prstGeom>
              <a:gradFill rotWithShape="1">
                <a:gsLst>
                  <a:gs pos="0">
                    <a:srgbClr val="FF2E3D">
                      <a:alpha val="100000"/>
                    </a:srgbClr>
                  </a:gs>
                  <a:gs pos="29033">
                    <a:srgbClr val="FF2E3D">
                      <a:alpha val="100000"/>
                    </a:srgbClr>
                  </a:gs>
                  <a:gs pos="50479">
                    <a:srgbClr val="FF3B55">
                      <a:alpha val="100000"/>
                    </a:srgbClr>
                  </a:gs>
                  <a:gs pos="100000">
                    <a:srgbClr val="FF486D">
                      <a:alpha val="100000"/>
                    </a:srgbClr>
                  </a:gs>
                </a:gsLst>
                <a:lin ang="7980000"/>
                <a:tileRect/>
              </a:gradFill>
              <a:ln w="12700">
                <a:noFill/>
              </a:ln>
            </p:spPr>
            <p:txBody>
              <a:bodyPr rot="10800000" vert="eaVert" lIns="45719" tIns="45719" rIns="45719" bIns="45719" anchor="ctr" anchorCtr="0"/>
              <a:p>
                <a:pPr algn="ctr" defTabSz="914400" hangingPunct="0"/>
                <a:endParaRPr lang="en-US" altLang="zh-CN" sz="1200">
                  <a:solidFill>
                    <a:srgbClr val="FFFFFF"/>
                  </a:solidFill>
                  <a:latin typeface="Avenir Next"/>
                  <a:ea typeface="Avenir Next"/>
                  <a:sym typeface="Avenir Next"/>
                </a:endParaRPr>
              </a:p>
            </p:txBody>
          </p:sp>
        </p:grpSp>
        <p:grpSp>
          <p:nvGrpSpPr>
            <p:cNvPr id="27667" name="Group 25"/>
            <p:cNvGrpSpPr/>
            <p:nvPr/>
          </p:nvGrpSpPr>
          <p:grpSpPr>
            <a:xfrm>
              <a:off x="617448" y="216443"/>
              <a:ext cx="368661" cy="940368"/>
              <a:chOff x="0" y="0"/>
              <a:chExt cx="368659" cy="940366"/>
            </a:xfrm>
          </p:grpSpPr>
          <p:sp>
            <p:nvSpPr>
              <p:cNvPr id="27668" name="Rectangle 26"/>
              <p:cNvSpPr/>
              <p:nvPr/>
            </p:nvSpPr>
            <p:spPr>
              <a:xfrm>
                <a:off x="0" y="-1"/>
                <a:ext cx="368660" cy="221545"/>
              </a:xfrm>
              <a:prstGeom prst="rect">
                <a:avLst/>
              </a:prstGeom>
              <a:gradFill rotWithShape="1">
                <a:gsLst>
                  <a:gs pos="0">
                    <a:srgbClr val="6A81BE">
                      <a:alpha val="100000"/>
                    </a:srgbClr>
                  </a:gs>
                  <a:gs pos="29747">
                    <a:srgbClr val="6A81BE">
                      <a:alpha val="100000"/>
                    </a:srgbClr>
                  </a:gs>
                  <a:gs pos="100000">
                    <a:srgbClr val="303D4C">
                      <a:alpha val="100000"/>
                    </a:srgbClr>
                  </a:gs>
                </a:gsLst>
                <a:lin ang="19500000"/>
                <a:tileRect/>
              </a:gradFill>
              <a:ln w="12700">
                <a:noFill/>
              </a:ln>
            </p:spPr>
            <p:txBody>
              <a:bodyPr rot="10800000" vert="eaVert" lIns="45719" tIns="45719" rIns="45719" bIns="45719" anchor="ctr" anchorCtr="0"/>
              <a:p>
                <a:pPr algn="ctr" defTabSz="914400" hangingPunct="0"/>
                <a:endParaRPr lang="en-US" altLang="zh-CN" sz="1200">
                  <a:solidFill>
                    <a:srgbClr val="FFFFFF"/>
                  </a:solidFill>
                  <a:latin typeface="Avenir Next"/>
                  <a:ea typeface="Avenir Next"/>
                  <a:sym typeface="Avenir Next"/>
                </a:endParaRPr>
              </a:p>
            </p:txBody>
          </p:sp>
          <p:sp>
            <p:nvSpPr>
              <p:cNvPr id="27669" name="Rectangle 27"/>
              <p:cNvSpPr/>
              <p:nvPr/>
            </p:nvSpPr>
            <p:spPr>
              <a:xfrm>
                <a:off x="0" y="215374"/>
                <a:ext cx="368660" cy="505589"/>
              </a:xfrm>
              <a:prstGeom prst="rect">
                <a:avLst/>
              </a:prstGeom>
              <a:gradFill rotWithShape="1">
                <a:gsLst>
                  <a:gs pos="0">
                    <a:srgbClr val="6A81BE">
                      <a:alpha val="100000"/>
                    </a:srgbClr>
                  </a:gs>
                  <a:gs pos="29747">
                    <a:srgbClr val="6A81BE">
                      <a:alpha val="100000"/>
                    </a:srgbClr>
                  </a:gs>
                  <a:gs pos="100000">
                    <a:srgbClr val="303D4C">
                      <a:alpha val="100000"/>
                    </a:srgbClr>
                  </a:gs>
                </a:gsLst>
                <a:lin ang="19500000"/>
                <a:tileRect/>
              </a:gradFill>
              <a:ln w="12700">
                <a:noFill/>
              </a:ln>
            </p:spPr>
            <p:txBody>
              <a:bodyPr rot="10800000" vert="eaVert" lIns="45719" tIns="45719" rIns="45719" bIns="45719" anchor="ctr" anchorCtr="0"/>
              <a:p>
                <a:pPr algn="ctr" defTabSz="914400" hangingPunct="0"/>
                <a:endParaRPr lang="en-US" altLang="zh-CN" sz="1200">
                  <a:solidFill>
                    <a:srgbClr val="FFFFFF"/>
                  </a:solidFill>
                  <a:latin typeface="Avenir Next"/>
                  <a:ea typeface="Avenir Next"/>
                  <a:sym typeface="Avenir Next"/>
                </a:endParaRPr>
              </a:p>
            </p:txBody>
          </p:sp>
          <p:sp>
            <p:nvSpPr>
              <p:cNvPr id="27670" name="Rectangle 28"/>
              <p:cNvSpPr/>
              <p:nvPr/>
            </p:nvSpPr>
            <p:spPr>
              <a:xfrm>
                <a:off x="0" y="720962"/>
                <a:ext cx="368660" cy="219405"/>
              </a:xfrm>
              <a:prstGeom prst="rect">
                <a:avLst/>
              </a:prstGeom>
              <a:gradFill rotWithShape="1">
                <a:gsLst>
                  <a:gs pos="0">
                    <a:srgbClr val="6A81BE">
                      <a:alpha val="100000"/>
                    </a:srgbClr>
                  </a:gs>
                  <a:gs pos="29747">
                    <a:srgbClr val="6A81BE">
                      <a:alpha val="100000"/>
                    </a:srgbClr>
                  </a:gs>
                  <a:gs pos="100000">
                    <a:srgbClr val="303D4C">
                      <a:alpha val="100000"/>
                    </a:srgbClr>
                  </a:gs>
                </a:gsLst>
                <a:lin ang="19500000"/>
                <a:tileRect/>
              </a:gradFill>
              <a:ln w="12700">
                <a:noFill/>
              </a:ln>
            </p:spPr>
            <p:txBody>
              <a:bodyPr rot="10800000" vert="eaVert" lIns="45719" tIns="45719" rIns="45719" bIns="45719" anchor="ctr" anchorCtr="0"/>
              <a:p>
                <a:pPr algn="ctr" defTabSz="914400" hangingPunct="0"/>
                <a:endParaRPr lang="en-US" altLang="zh-CN" sz="1200">
                  <a:solidFill>
                    <a:srgbClr val="FFFFFF"/>
                  </a:solidFill>
                  <a:latin typeface="Avenir Next"/>
                  <a:ea typeface="Avenir Next"/>
                  <a:sym typeface="Avenir Next"/>
                </a:endParaRPr>
              </a:p>
            </p:txBody>
          </p:sp>
        </p:grpSp>
      </p:grpSp>
      <p:sp>
        <p:nvSpPr>
          <p:cNvPr id="48" name="Arrow: Pentagon 96"/>
          <p:cNvSpPr/>
          <p:nvPr/>
        </p:nvSpPr>
        <p:spPr>
          <a:xfrm rot="-2428" flipH="1">
            <a:off x="3182938" y="5976938"/>
            <a:ext cx="3581400" cy="868362"/>
          </a:xfrm>
          <a:custGeom>
            <a:avLst/>
            <a:gdLst/>
            <a:ahLst/>
            <a:cxnLst>
              <a:cxn ang="0">
                <a:pos x="1790701" y="433883"/>
              </a:cxn>
              <a:cxn ang="5898240">
                <a:pos x="1790701" y="433883"/>
              </a:cxn>
              <a:cxn ang="11796480">
                <a:pos x="1790701" y="433883"/>
              </a:cxn>
              <a:cxn ang="17694720">
                <a:pos x="1790701" y="433883"/>
              </a:cxn>
            </a:cxnLst>
            <a:pathLst>
              <a:path w="21600" h="21600">
                <a:moveTo>
                  <a:pt x="0" y="0"/>
                </a:moveTo>
                <a:lnTo>
                  <a:pt x="18891" y="0"/>
                </a:lnTo>
                <a:lnTo>
                  <a:pt x="21600" y="10800"/>
                </a:lnTo>
                <a:lnTo>
                  <a:pt x="18891" y="21600"/>
                </a:lnTo>
                <a:lnTo>
                  <a:pt x="0" y="21600"/>
                </a:lnTo>
                <a:close/>
              </a:path>
            </a:pathLst>
          </a:custGeom>
          <a:gradFill rotWithShape="0">
            <a:gsLst>
              <a:gs pos="0">
                <a:srgbClr val="FF3847">
                  <a:alpha val="100000"/>
                </a:srgbClr>
              </a:gs>
              <a:gs pos="22845">
                <a:srgbClr val="FF3847">
                  <a:alpha val="100000"/>
                </a:srgbClr>
              </a:gs>
              <a:gs pos="63342">
                <a:srgbClr val="FF7D25">
                  <a:alpha val="100000"/>
                </a:srgbClr>
              </a:gs>
              <a:gs pos="100000">
                <a:srgbClr val="FFC203">
                  <a:alpha val="100000"/>
                </a:srgbClr>
              </a:gs>
            </a:gsLst>
            <a:lin ang="2040000"/>
            <a:tileRect/>
          </a:gradFill>
          <a:ln w="12700">
            <a:noFill/>
          </a:ln>
        </p:spPr>
        <p:txBody>
          <a:bodyPr/>
          <a:p>
            <a:endParaRPr lang="en-US"/>
          </a:p>
        </p:txBody>
      </p:sp>
      <p:sp>
        <p:nvSpPr>
          <p:cNvPr id="49" name="TextBox 34"/>
          <p:cNvSpPr txBox="1"/>
          <p:nvPr/>
        </p:nvSpPr>
        <p:spPr>
          <a:xfrm>
            <a:off x="5764213" y="6073775"/>
            <a:ext cx="666750" cy="701675"/>
          </a:xfrm>
          <a:prstGeom prst="rect">
            <a:avLst/>
          </a:prstGeom>
          <a:noFill/>
          <a:ln w="12700">
            <a:noFill/>
          </a:ln>
        </p:spPr>
        <p:txBody>
          <a:bodyPr lIns="45718" tIns="45718" rIns="45718" bIns="45718" anchor="t" anchorCtr="0">
            <a:spAutoFit/>
          </a:bodyPr>
          <a:p>
            <a:pPr algn="ctr" defTabSz="914400" hangingPunct="0"/>
            <a:r>
              <a:rPr lang="en-US" altLang="zh-CN" sz="4000">
                <a:solidFill>
                  <a:srgbClr val="FFFFFF"/>
                </a:solidFill>
                <a:latin typeface="Arial Rounded MT Bold" panose="020F0704030504030204" pitchFamily="34" charset="0"/>
                <a:ea typeface="Avenir Next"/>
                <a:sym typeface="Arial Rounded MT Bold" panose="020F0704030504030204" pitchFamily="34" charset="0"/>
              </a:rPr>
              <a:t>B</a:t>
            </a:r>
            <a:endParaRPr lang="en-US" altLang="zh-CN" sz="4000">
              <a:solidFill>
                <a:srgbClr val="FFFFFF"/>
              </a:solidFill>
              <a:latin typeface="Arial Rounded MT Bold" panose="020F0704030504030204" pitchFamily="34" charset="0"/>
              <a:ea typeface="Avenir Next"/>
              <a:sym typeface="Arial Rounded MT Bold" panose="020F0704030504030204" pitchFamily="34" charset="0"/>
            </a:endParaRPr>
          </a:p>
        </p:txBody>
      </p:sp>
      <p:sp>
        <p:nvSpPr>
          <p:cNvPr id="59" name="Arrow: Pentagon 67"/>
          <p:cNvSpPr/>
          <p:nvPr/>
        </p:nvSpPr>
        <p:spPr>
          <a:xfrm rot="2428">
            <a:off x="5218113" y="3354388"/>
            <a:ext cx="3581400" cy="868362"/>
          </a:xfrm>
          <a:custGeom>
            <a:avLst/>
            <a:gdLst/>
            <a:ahLst/>
            <a:cxnLst>
              <a:cxn ang="0">
                <a:pos x="1790459" y="434041"/>
              </a:cxn>
              <a:cxn ang="5898240">
                <a:pos x="1790459" y="434041"/>
              </a:cxn>
              <a:cxn ang="11796480">
                <a:pos x="1790459" y="434041"/>
              </a:cxn>
              <a:cxn ang="17694720">
                <a:pos x="1790459" y="434041"/>
              </a:cxn>
            </a:cxnLst>
            <a:pathLst>
              <a:path w="21600" h="21600">
                <a:moveTo>
                  <a:pt x="0" y="0"/>
                </a:moveTo>
                <a:lnTo>
                  <a:pt x="18891" y="0"/>
                </a:lnTo>
                <a:lnTo>
                  <a:pt x="21600" y="10800"/>
                </a:lnTo>
                <a:lnTo>
                  <a:pt x="18891" y="21600"/>
                </a:lnTo>
                <a:lnTo>
                  <a:pt x="0" y="21600"/>
                </a:lnTo>
                <a:close/>
              </a:path>
            </a:pathLst>
          </a:custGeom>
          <a:gradFill rotWithShape="0">
            <a:gsLst>
              <a:gs pos="0">
                <a:srgbClr val="C23FC6">
                  <a:alpha val="100000"/>
                </a:srgbClr>
              </a:gs>
              <a:gs pos="1100">
                <a:srgbClr val="C23FC6">
                  <a:alpha val="100000"/>
                </a:srgbClr>
              </a:gs>
              <a:gs pos="35864">
                <a:srgbClr val="E1359B">
                  <a:alpha val="100000"/>
                </a:srgbClr>
              </a:gs>
              <a:gs pos="100000">
                <a:srgbClr val="FF2A70">
                  <a:alpha val="100000"/>
                </a:srgbClr>
              </a:gs>
            </a:gsLst>
            <a:lin ang="2040000"/>
            <a:tileRect/>
          </a:gradFill>
          <a:ln w="12700">
            <a:noFill/>
          </a:ln>
        </p:spPr>
        <p:txBody>
          <a:bodyPr/>
          <a:p>
            <a:endParaRPr lang="en-US"/>
          </a:p>
        </p:txBody>
      </p:sp>
      <p:sp>
        <p:nvSpPr>
          <p:cNvPr id="62" name="TextBox 34"/>
          <p:cNvSpPr txBox="1"/>
          <p:nvPr/>
        </p:nvSpPr>
        <p:spPr>
          <a:xfrm>
            <a:off x="5551488" y="3449638"/>
            <a:ext cx="666750" cy="701675"/>
          </a:xfrm>
          <a:prstGeom prst="rect">
            <a:avLst/>
          </a:prstGeom>
          <a:noFill/>
          <a:ln w="12700">
            <a:noFill/>
          </a:ln>
        </p:spPr>
        <p:txBody>
          <a:bodyPr lIns="45718" tIns="45718" rIns="45718" bIns="45718" anchor="t" anchorCtr="0">
            <a:spAutoFit/>
          </a:bodyPr>
          <a:p>
            <a:pPr algn="ctr" defTabSz="914400" hangingPunct="0"/>
            <a:r>
              <a:rPr lang="en-US" altLang="zh-CN" sz="4000">
                <a:solidFill>
                  <a:srgbClr val="FFFFFF"/>
                </a:solidFill>
                <a:latin typeface="Arial Rounded MT Bold" panose="020F0704030504030204" pitchFamily="34" charset="0"/>
                <a:ea typeface="Avenir Next"/>
                <a:sym typeface="Arial Rounded MT Bold" panose="020F0704030504030204" pitchFamily="34" charset="0"/>
              </a:rPr>
              <a:t>A</a:t>
            </a:r>
            <a:endParaRPr lang="en-US" altLang="zh-CN" sz="4000">
              <a:solidFill>
                <a:srgbClr val="FFFFFF"/>
              </a:solidFill>
              <a:latin typeface="Arial Rounded MT Bold" panose="020F0704030504030204" pitchFamily="34" charset="0"/>
              <a:ea typeface="Avenir Next"/>
              <a:sym typeface="Arial Rounded MT Bold" panose="020F0704030504030204" pitchFamily="34" charset="0"/>
            </a:endParaRPr>
          </a:p>
        </p:txBody>
      </p:sp>
      <p:sp>
        <p:nvSpPr>
          <p:cNvPr id="155730" name="Rectangles 155729"/>
          <p:cNvSpPr/>
          <p:nvPr/>
        </p:nvSpPr>
        <p:spPr>
          <a:xfrm>
            <a:off x="6386513" y="3552825"/>
            <a:ext cx="2120900" cy="519113"/>
          </a:xfrm>
          <a:prstGeom prst="rect">
            <a:avLst/>
          </a:prstGeom>
          <a:noFill/>
          <a:ln w="9525">
            <a:noFill/>
          </a:ln>
        </p:spPr>
        <p:txBody>
          <a:bodyPr wrap="none" anchor="ctr" anchorCtr="0">
            <a:spAutoFit/>
          </a:bodyPr>
          <a:p>
            <a:r>
              <a:rPr lang="en-US" altLang="ko-KR" sz="2800" b="1" err="1">
                <a:latin typeface="Arial" panose="020B0604020202020204" pitchFamily="34" charset="0"/>
              </a:rPr>
              <a:t>Quan</a:t>
            </a:r>
            <a:r>
              <a:rPr lang="en-US" altLang="ko-KR" sz="2800" b="1">
                <a:latin typeface="Arial" panose="020B0604020202020204" pitchFamily="34" charset="0"/>
              </a:rPr>
              <a:t> </a:t>
            </a:r>
            <a:r>
              <a:rPr lang="en-US" altLang="ko-KR" sz="2800" b="1" err="1">
                <a:latin typeface="Arial" panose="020B0604020202020204" pitchFamily="34" charset="0"/>
              </a:rPr>
              <a:t>điểm</a:t>
            </a:r>
            <a:r>
              <a:rPr lang="en-US" altLang="ko-KR" sz="2800" b="1">
                <a:latin typeface="Arial" panose="020B0604020202020204" pitchFamily="34" charset="0"/>
              </a:rPr>
              <a:t> </a:t>
            </a:r>
            <a:endParaRPr lang="en-US" altLang="ko-KR" sz="2800" b="1">
              <a:latin typeface="Arial" panose="020B0604020202020204" pitchFamily="34" charset="0"/>
            </a:endParaRPr>
          </a:p>
        </p:txBody>
      </p:sp>
      <p:sp>
        <p:nvSpPr>
          <p:cNvPr id="155731" name="Rectangles 155730"/>
          <p:cNvSpPr/>
          <p:nvPr/>
        </p:nvSpPr>
        <p:spPr>
          <a:xfrm>
            <a:off x="6905625" y="4367213"/>
            <a:ext cx="4748213" cy="2101850"/>
          </a:xfrm>
          <a:prstGeom prst="rect">
            <a:avLst/>
          </a:prstGeom>
          <a:noFill/>
          <a:ln w="9525">
            <a:noFill/>
          </a:ln>
        </p:spPr>
        <p:txBody>
          <a:bodyPr anchor="ctr" anchorCtr="0">
            <a:spAutoFit/>
          </a:bodyPr>
          <a:p>
            <a:pPr algn="just"/>
            <a:r>
              <a:rPr lang="vi-VN" altLang="ko-KR" sz="2200" b="1" dirty="0">
                <a:solidFill>
                  <a:srgbClr val="0000FF"/>
                </a:solidFill>
                <a:latin typeface="Arial" panose="020B0604020202020204" pitchFamily="34" charset="0"/>
              </a:rPr>
              <a:t>Đồng tình với ý kiến:</a:t>
            </a:r>
            <a:r>
              <a:rPr lang="vi-VN" altLang="ko-KR" sz="2200" dirty="0">
                <a:solidFill>
                  <a:srgbClr val="0000FF"/>
                </a:solidFill>
                <a:latin typeface="Arial" panose="020B0604020202020204" pitchFamily="34" charset="0"/>
              </a:rPr>
              <a:t> hiện nay, bên cạnh những học sinh, thanh niên có tấm lòng nhân ái thì vẫn còn những cá nhân sống ích kỉ, ham chơi, chỉ biết hưởng thụ, thờ ơ, thiếu trách nhiệm với cộng đồng.</a:t>
            </a:r>
            <a:endParaRPr lang="vi-VN" altLang="ko-KR" sz="2200" dirty="0">
              <a:solidFill>
                <a:srgbClr val="0000FF"/>
              </a:solidFill>
              <a:latin typeface="Arial" panose="020B0604020202020204" pitchFamily="34" charset="0"/>
            </a:endParaRPr>
          </a:p>
        </p:txBody>
      </p:sp>
      <p:sp>
        <p:nvSpPr>
          <p:cNvPr id="155732" name="Rectangles 155731"/>
          <p:cNvSpPr/>
          <p:nvPr/>
        </p:nvSpPr>
        <p:spPr>
          <a:xfrm>
            <a:off x="360363" y="3503613"/>
            <a:ext cx="4679950" cy="2436812"/>
          </a:xfrm>
          <a:prstGeom prst="rect">
            <a:avLst/>
          </a:prstGeom>
          <a:noFill/>
          <a:ln w="9525">
            <a:noFill/>
          </a:ln>
        </p:spPr>
        <p:txBody>
          <a:bodyPr anchor="ctr" anchorCtr="0">
            <a:spAutoFit/>
          </a:bodyPr>
          <a:p>
            <a:pPr indent="457200"/>
            <a:r>
              <a:rPr lang="vi-VN" altLang="ko-KR" sz="2200" dirty="0">
                <a:solidFill>
                  <a:srgbClr val="FF0000"/>
                </a:solidFill>
                <a:latin typeface="Arial" panose="020B0604020202020204" pitchFamily="34" charset="0"/>
              </a:rPr>
              <a:t>+ Thiếu tích cực khi tham gia các hoạt động cộng đồng do nhà trường, địa phương,… tổ chức.</a:t>
            </a:r>
            <a:endParaRPr lang="en-US" altLang="ko-KR" sz="2200">
              <a:solidFill>
                <a:srgbClr val="FF0000"/>
              </a:solidFill>
              <a:latin typeface="Arial" panose="020B0604020202020204" pitchFamily="34" charset="0"/>
            </a:endParaRPr>
          </a:p>
          <a:p>
            <a:pPr indent="457200"/>
            <a:r>
              <a:rPr lang="vi-VN" altLang="ko-KR" sz="2200" dirty="0">
                <a:solidFill>
                  <a:srgbClr val="FF0000"/>
                </a:solidFill>
                <a:latin typeface="Arial" panose="020B0604020202020204" pitchFamily="34" charset="0"/>
              </a:rPr>
              <a:t>+ Xả rác bừa bãi; không tiết kiệm điện, nước, thức ăn,…</a:t>
            </a:r>
            <a:endParaRPr lang="en-US" altLang="ko-KR" sz="2200">
              <a:solidFill>
                <a:srgbClr val="FF0000"/>
              </a:solidFill>
              <a:latin typeface="Arial" panose="020B0604020202020204" pitchFamily="34" charset="0"/>
            </a:endParaRPr>
          </a:p>
          <a:p>
            <a:pPr indent="457200"/>
            <a:r>
              <a:rPr lang="vi-VN" altLang="ko-KR" sz="2200" dirty="0">
                <a:solidFill>
                  <a:srgbClr val="FF0000"/>
                </a:solidFill>
                <a:latin typeface="Arial" panose="020B0604020202020204" pitchFamily="34" charset="0"/>
              </a:rPr>
              <a:t>+ Thờ ơ, vô cảm trước hành vi bạo lực học đường,…</a:t>
            </a:r>
            <a:endParaRPr lang="vi-VN" altLang="ko-KR" sz="2200" dirty="0">
              <a:solidFill>
                <a:srgbClr val="FF0000"/>
              </a:solidFill>
              <a:latin typeface="Arial" panose="020B0604020202020204" pitchFamily="34" charset="0"/>
            </a:endParaRPr>
          </a:p>
        </p:txBody>
      </p:sp>
      <p:sp>
        <p:nvSpPr>
          <p:cNvPr id="155733" name="Rectangles 155732"/>
          <p:cNvSpPr/>
          <p:nvPr/>
        </p:nvSpPr>
        <p:spPr>
          <a:xfrm>
            <a:off x="3957638" y="6069013"/>
            <a:ext cx="1014412" cy="519112"/>
          </a:xfrm>
          <a:prstGeom prst="rect">
            <a:avLst/>
          </a:prstGeom>
          <a:noFill/>
          <a:ln w="9525">
            <a:noFill/>
          </a:ln>
        </p:spPr>
        <p:txBody>
          <a:bodyPr wrap="none" anchor="t" anchorCtr="0">
            <a:spAutoFit/>
          </a:bodyPr>
          <a:p>
            <a:pPr defTabSz="914400"/>
            <a:r>
              <a:rPr lang="en-US" altLang="ko-KR" sz="2800" err="1">
                <a:latin typeface="Arial" panose="020B0604020202020204" pitchFamily="34" charset="0"/>
              </a:rPr>
              <a:t>Ví</a:t>
            </a:r>
            <a:r>
              <a:rPr lang="vi-VN" altLang="ko-KR" sz="2800" dirty="0">
                <a:latin typeface="Arial" panose="020B0604020202020204" pitchFamily="34" charset="0"/>
              </a:rPr>
              <a:t> dụ</a:t>
            </a:r>
            <a:endParaRPr lang="en-US" altLang="zh-CN" sz="2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5689"/>
                                        </p:tgtEl>
                                        <p:attrNameLst>
                                          <p:attrName>style.visibility</p:attrName>
                                        </p:attrNameLst>
                                      </p:cBhvr>
                                      <p:to>
                                        <p:strVal val="visible"/>
                                      </p:to>
                                    </p:set>
                                    <p:animEffect transition="in" filter="blinds(horizontal)">
                                      <p:cBhvr>
                                        <p:cTn id="7" dur="500"/>
                                        <p:tgtEl>
                                          <p:spTgt spid="15568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indefinite" fill="hold"/>
                                        <p:tgtEl>
                                          <p:spTgt spid="41"/>
                                        </p:tgtEl>
                                        <p:attrNameLst>
                                          <p:attrName>style.visibility</p:attrName>
                                        </p:attrNameLst>
                                      </p:cBhvr>
                                      <p:to>
                                        <p:strVal val="visible"/>
                                      </p:to>
                                    </p:set>
                                    <p:animEffect transition="in" filter="box(out)">
                                      <p:cBhvr>
                                        <p:cTn id="12" dur="10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250"/>
                                        <p:tgtEl>
                                          <p:spTgt spid="59"/>
                                        </p:tgtEl>
                                      </p:cBhvr>
                                    </p:animEffect>
                                  </p:childTnLst>
                                </p:cTn>
                              </p:par>
                            </p:childTnLst>
                          </p:cTn>
                        </p:par>
                        <p:par>
                          <p:cTn id="18" fill="hold">
                            <p:stCondLst>
                              <p:cond delay="500"/>
                            </p:stCondLst>
                            <p:childTnLst>
                              <p:par>
                                <p:cTn id="19" presetID="4" presetClass="entr" presetSubtype="32" fill="hold" grpId="0" nodeType="afterEffect">
                                  <p:stCondLst>
                                    <p:cond delay="0"/>
                                  </p:stCondLst>
                                  <p:childTnLst>
                                    <p:set>
                                      <p:cBhvr>
                                        <p:cTn id="20" dur="indefinite" fill="hold"/>
                                        <p:tgtEl>
                                          <p:spTgt spid="62"/>
                                        </p:tgtEl>
                                        <p:attrNameLst>
                                          <p:attrName>style.visibility</p:attrName>
                                        </p:attrNameLst>
                                      </p:cBhvr>
                                      <p:to>
                                        <p:strVal val="visible"/>
                                      </p:to>
                                    </p:set>
                                    <p:animEffect transition="in" filter="box(out)">
                                      <p:cBhvr>
                                        <p:cTn id="21" dur="600"/>
                                        <p:tgtEl>
                                          <p:spTgt spid="6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right)">
                                      <p:cBhvr>
                                        <p:cTn id="26" dur="250"/>
                                        <p:tgtEl>
                                          <p:spTgt spid="48"/>
                                        </p:tgtEl>
                                      </p:cBhvr>
                                    </p:animEffect>
                                  </p:childTnLst>
                                </p:cTn>
                              </p:par>
                            </p:childTnLst>
                          </p:cTn>
                        </p:par>
                        <p:par>
                          <p:cTn id="27" fill="hold">
                            <p:stCondLst>
                              <p:cond delay="500"/>
                            </p:stCondLst>
                            <p:childTnLst>
                              <p:par>
                                <p:cTn id="28" presetID="4" presetClass="entr" presetSubtype="32" fill="hold" grpId="0" nodeType="afterEffect">
                                  <p:stCondLst>
                                    <p:cond delay="0"/>
                                  </p:stCondLst>
                                  <p:childTnLst>
                                    <p:set>
                                      <p:cBhvr>
                                        <p:cTn id="29" dur="indefinite" fill="hold"/>
                                        <p:tgtEl>
                                          <p:spTgt spid="49"/>
                                        </p:tgtEl>
                                        <p:attrNameLst>
                                          <p:attrName>style.visibility</p:attrName>
                                        </p:attrNameLst>
                                      </p:cBhvr>
                                      <p:to>
                                        <p:strVal val="visible"/>
                                      </p:to>
                                    </p:set>
                                    <p:animEffect transition="in" filter="box(out)">
                                      <p:cBhvr>
                                        <p:cTn id="30" dur="6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linds(horizontal)">
                                      <p:cBhvr>
                                        <p:cTn id="35" dur="500"/>
                                        <p:tgtEl>
                                          <p:spTgt spid="41"/>
                                        </p:tgtEl>
                                      </p:cBhvr>
                                    </p:animEffect>
                                  </p:childTnLst>
                                </p:cTn>
                              </p:par>
                              <p:par>
                                <p:cTn id="36" presetID="3" presetClass="entr" presetSubtype="10" fill="hold" grpId="1"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linds(horizontal)">
                                      <p:cBhvr>
                                        <p:cTn id="38" dur="500"/>
                                        <p:tgtEl>
                                          <p:spTgt spid="49"/>
                                        </p:tgtEl>
                                      </p:cBhvr>
                                    </p:animEffect>
                                  </p:childTnLst>
                                </p:cTn>
                              </p:par>
                              <p:par>
                                <p:cTn id="39" presetID="3" presetClass="entr" presetSubtype="10" fill="hold" grpId="1"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blinds(horizontal)">
                                      <p:cBhvr>
                                        <p:cTn id="41" dur="500"/>
                                        <p:tgtEl>
                                          <p:spTgt spid="6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blinds(horizontal)">
                                      <p:cBhvr>
                                        <p:cTn id="46" dur="500"/>
                                        <p:tgtEl>
                                          <p:spTgt spid="59"/>
                                        </p:tgtEl>
                                      </p:cBhvr>
                                    </p:animEffect>
                                  </p:childTnLst>
                                </p:cTn>
                              </p:par>
                              <p:par>
                                <p:cTn id="47" presetID="3" presetClass="entr" presetSubtype="10" fill="hold" grpId="2" nodeType="with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blinds(horizontal)">
                                      <p:cBhvr>
                                        <p:cTn id="49" dur="500"/>
                                        <p:tgtEl>
                                          <p:spTgt spid="62"/>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55730"/>
                                        </p:tgtEl>
                                        <p:attrNameLst>
                                          <p:attrName>style.visibility</p:attrName>
                                        </p:attrNameLst>
                                      </p:cBhvr>
                                      <p:to>
                                        <p:strVal val="visible"/>
                                      </p:to>
                                    </p:set>
                                    <p:animEffect transition="in" filter="blinds(horizontal)">
                                      <p:cBhvr>
                                        <p:cTn id="52" dur="500"/>
                                        <p:tgtEl>
                                          <p:spTgt spid="15573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5731"/>
                                        </p:tgtEl>
                                        <p:attrNameLst>
                                          <p:attrName>style.visibility</p:attrName>
                                        </p:attrNameLst>
                                      </p:cBhvr>
                                      <p:to>
                                        <p:strVal val="visible"/>
                                      </p:to>
                                    </p:set>
                                    <p:animEffect transition="in" filter="blinds(horizontal)">
                                      <p:cBhvr>
                                        <p:cTn id="57" dur="500"/>
                                        <p:tgtEl>
                                          <p:spTgt spid="15573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blinds(horizontal)">
                                      <p:cBhvr>
                                        <p:cTn id="62" dur="500"/>
                                        <p:tgtEl>
                                          <p:spTgt spid="48"/>
                                        </p:tgtEl>
                                      </p:cBhvr>
                                    </p:animEffect>
                                  </p:childTnLst>
                                </p:cTn>
                              </p:par>
                              <p:par>
                                <p:cTn id="63" presetID="3" presetClass="entr" presetSubtype="10" fill="hold" grpId="2" nodeType="with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blinds(horizontal)">
                                      <p:cBhvr>
                                        <p:cTn id="65" dur="500"/>
                                        <p:tgtEl>
                                          <p:spTgt spid="49"/>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55733"/>
                                        </p:tgtEl>
                                        <p:attrNameLst>
                                          <p:attrName>style.visibility</p:attrName>
                                        </p:attrNameLst>
                                      </p:cBhvr>
                                      <p:to>
                                        <p:strVal val="visible"/>
                                      </p:to>
                                    </p:set>
                                    <p:animEffect transition="in" filter="blinds(horizontal)">
                                      <p:cBhvr>
                                        <p:cTn id="68" dur="500"/>
                                        <p:tgtEl>
                                          <p:spTgt spid="155733"/>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55732"/>
                                        </p:tgtEl>
                                        <p:attrNameLst>
                                          <p:attrName>style.visibility</p:attrName>
                                        </p:attrNameLst>
                                      </p:cBhvr>
                                      <p:to>
                                        <p:strVal val="visible"/>
                                      </p:to>
                                    </p:set>
                                    <p:animEffect transition="in" filter="blinds(horizontal)">
                                      <p:cBhvr>
                                        <p:cTn id="73" dur="500"/>
                                        <p:tgtEl>
                                          <p:spTgt spid="155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89" grpId="0" animBg="1"/>
      <p:bldP spid="49" grpId="0" animBg="1" advAuto="1000"/>
      <p:bldP spid="49" grpId="1"/>
      <p:bldP spid="49" grpId="2"/>
      <p:bldP spid="62" grpId="0" animBg="1" advAuto="1000"/>
      <p:bldP spid="62" grpId="1"/>
      <p:bldP spid="62" grpId="2"/>
      <p:bldP spid="155730" grpId="0"/>
      <p:bldP spid="155731" grpId="0"/>
      <p:bldP spid="155732" grpId="0"/>
      <p:bldP spid="1557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3" name="Picture 156698" descr="dhhh"/>
          <p:cNvPicPr>
            <a:picLocks noChangeAspect="1"/>
          </p:cNvPicPr>
          <p:nvPr/>
        </p:nvPicPr>
        <p:blipFill>
          <a:blip r:embed="rId1"/>
          <a:stretch>
            <a:fillRect/>
          </a:stretch>
        </p:blipFill>
        <p:spPr>
          <a:xfrm>
            <a:off x="269875" y="228600"/>
            <a:ext cx="11422063" cy="6424613"/>
          </a:xfrm>
          <a:prstGeom prst="rect">
            <a:avLst/>
          </a:prstGeom>
          <a:noFill/>
          <a:ln w="9525" cap="flat" cmpd="sng">
            <a:solidFill>
              <a:srgbClr val="0000FF"/>
            </a:solidFill>
            <a:prstDash val="solid"/>
            <a:miter/>
            <a:headEnd type="none" w="med" len="med"/>
            <a:tailEnd type="none" w="med" len="me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7" name="Picture 157722" descr="dh2"/>
          <p:cNvPicPr>
            <a:picLocks noChangeAspect="1"/>
          </p:cNvPicPr>
          <p:nvPr/>
        </p:nvPicPr>
        <p:blipFill>
          <a:blip r:embed="rId1"/>
          <a:stretch>
            <a:fillRect/>
          </a:stretch>
        </p:blipFill>
        <p:spPr>
          <a:xfrm>
            <a:off x="293688" y="300038"/>
            <a:ext cx="11579225" cy="6370637"/>
          </a:xfrm>
          <a:prstGeom prst="rect">
            <a:avLst/>
          </a:prstGeom>
          <a:noFill/>
          <a:ln w="9525" cap="flat" cmpd="sng">
            <a:solidFill>
              <a:srgbClr val="800080"/>
            </a:solidFill>
            <a:prstDash val="solid"/>
            <a:miter/>
            <a:headEnd type="none" w="med" len="med"/>
            <a:tailEnd type="none" w="med" len="me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1" name="Picture 76813" descr="DH1 (15)"/>
          <p:cNvPicPr>
            <a:picLocks noChangeAspect="1"/>
          </p:cNvPicPr>
          <p:nvPr/>
        </p:nvPicPr>
        <p:blipFill>
          <a:blip r:embed="rId1"/>
          <a:stretch>
            <a:fillRect/>
          </a:stretch>
        </p:blipFill>
        <p:spPr>
          <a:xfrm>
            <a:off x="198438" y="468313"/>
            <a:ext cx="11699875" cy="5183187"/>
          </a:xfrm>
          <a:prstGeom prst="rect">
            <a:avLst/>
          </a:prstGeom>
          <a:noFill/>
          <a:ln w="9525" cap="flat" cmpd="sng">
            <a:solidFill>
              <a:schemeClr val="folHlink"/>
            </a:solidFill>
            <a:prstDash val="solid"/>
            <a:miter/>
            <a:headEnd type="none" w="med" len="med"/>
            <a:tailEnd type="none" w="med" len="me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8722" name="Arrow: Pentagon 67"/>
          <p:cNvSpPr/>
          <p:nvPr/>
        </p:nvSpPr>
        <p:spPr>
          <a:xfrm rot="2428">
            <a:off x="0" y="215900"/>
            <a:ext cx="11418888" cy="1085850"/>
          </a:xfrm>
          <a:custGeom>
            <a:avLst/>
            <a:gdLst/>
            <a:ahLst/>
            <a:cxnLst>
              <a:cxn ang="0">
                <a:pos x="1790459" y="434041"/>
              </a:cxn>
              <a:cxn ang="5898240">
                <a:pos x="1790459" y="434041"/>
              </a:cxn>
              <a:cxn ang="11796480">
                <a:pos x="1790459" y="434041"/>
              </a:cxn>
              <a:cxn ang="17694720">
                <a:pos x="1790459" y="434041"/>
              </a:cxn>
            </a:cxnLst>
            <a:pathLst>
              <a:path w="21600" h="21600">
                <a:moveTo>
                  <a:pt x="0" y="0"/>
                </a:moveTo>
                <a:lnTo>
                  <a:pt x="18891" y="0"/>
                </a:lnTo>
                <a:lnTo>
                  <a:pt x="21600" y="10800"/>
                </a:lnTo>
                <a:lnTo>
                  <a:pt x="18891" y="21600"/>
                </a:lnTo>
                <a:lnTo>
                  <a:pt x="0" y="21600"/>
                </a:lnTo>
                <a:close/>
              </a:path>
            </a:pathLst>
          </a:custGeom>
          <a:solidFill>
            <a:schemeClr val="accent1"/>
          </a:solidFill>
          <a:ln w="12700">
            <a:noFill/>
          </a:ln>
        </p:spPr>
        <p:txBody>
          <a:bodyPr/>
          <a:p>
            <a:endParaRPr lang="en-US"/>
          </a:p>
        </p:txBody>
      </p:sp>
      <p:sp>
        <p:nvSpPr>
          <p:cNvPr id="62" name="TextBox 34"/>
          <p:cNvSpPr txBox="1"/>
          <p:nvPr/>
        </p:nvSpPr>
        <p:spPr>
          <a:xfrm>
            <a:off x="304800" y="449263"/>
            <a:ext cx="9944100" cy="519112"/>
          </a:xfrm>
          <a:prstGeom prst="rect">
            <a:avLst/>
          </a:prstGeom>
          <a:noFill/>
          <a:ln w="12700">
            <a:noFill/>
          </a:ln>
        </p:spPr>
        <p:txBody>
          <a:bodyPr lIns="45718" tIns="45718" rIns="45718" bIns="45718" anchor="t" anchorCtr="0">
            <a:spAutoFit/>
          </a:bodyPr>
          <a:p>
            <a:pPr algn="ctr" defTabSz="914400" hangingPunct="0"/>
            <a:r>
              <a:rPr lang="en-US" altLang="zh-CN" sz="2800" b="1">
                <a:solidFill>
                  <a:srgbClr val="FFFFFF"/>
                </a:solidFill>
                <a:latin typeface="Arial" panose="020B0604020202020204"/>
                <a:ea typeface="Arial" panose="020B0604020202020204"/>
                <a:sym typeface="Arial Rounded MT Bold" panose="020F0704030504030204" pitchFamily="34" charset="0"/>
              </a:rPr>
              <a:t>Ý NGHĨA CỦA HOẠT ĐỘNG TÌNH NGUYỆN MÙA ĐÔNG</a:t>
            </a:r>
            <a:endParaRPr lang="vi-VN" altLang="x-none" sz="2800" b="1" dirty="0">
              <a:solidFill>
                <a:srgbClr val="FFFFFF"/>
              </a:solidFill>
              <a:latin typeface="Arial" panose="020B0604020202020204"/>
              <a:ea typeface="Arial" panose="020B0604020202020204"/>
              <a:sym typeface="Arial Rounded MT Bold" panose="020F0704030504030204" pitchFamily="34" charset="0"/>
            </a:endParaRPr>
          </a:p>
        </p:txBody>
      </p:sp>
      <p:pic>
        <p:nvPicPr>
          <p:cNvPr id="158725" name="Picture 158724" descr="DH"/>
          <p:cNvPicPr>
            <a:picLocks noChangeAspect="1"/>
          </p:cNvPicPr>
          <p:nvPr/>
        </p:nvPicPr>
        <p:blipFill>
          <a:blip r:embed="rId1"/>
          <a:stretch>
            <a:fillRect/>
          </a:stretch>
        </p:blipFill>
        <p:spPr>
          <a:xfrm>
            <a:off x="285750" y="1652588"/>
            <a:ext cx="5724525" cy="4613275"/>
          </a:xfrm>
          <a:prstGeom prst="rect">
            <a:avLst/>
          </a:prstGeom>
          <a:noFill/>
          <a:ln w="9525" cap="flat" cmpd="sng">
            <a:solidFill>
              <a:srgbClr val="0000FF"/>
            </a:solidFill>
            <a:prstDash val="solid"/>
            <a:miter/>
            <a:headEnd type="none" w="med" len="med"/>
            <a:tailEnd type="none" w="med" len="med"/>
          </a:ln>
        </p:spPr>
      </p:pic>
      <p:sp>
        <p:nvSpPr>
          <p:cNvPr id="158726" name="Rectangles 158725"/>
          <p:cNvSpPr/>
          <p:nvPr/>
        </p:nvSpPr>
        <p:spPr>
          <a:xfrm>
            <a:off x="6169025" y="1633538"/>
            <a:ext cx="5556250" cy="2025650"/>
          </a:xfrm>
          <a:prstGeom prst="rect">
            <a:avLst/>
          </a:prstGeom>
          <a:noFill/>
          <a:ln w="9525" cap="flat" cmpd="sng">
            <a:solidFill>
              <a:srgbClr val="FF0000"/>
            </a:solidFill>
            <a:prstDash val="dash"/>
            <a:miter/>
            <a:headEnd type="none" w="med" len="med"/>
            <a:tailEnd type="none" w="med" len="med"/>
          </a:ln>
        </p:spPr>
        <p:txBody>
          <a:bodyPr anchor="ctr" anchorCtr="0">
            <a:spAutoFit/>
          </a:bodyPr>
          <a:p>
            <a:r>
              <a:rPr lang="en-US" altLang="zh-CN" sz="2100" err="1">
                <a:latin typeface="Arial" panose="020B0604020202020204" pitchFamily="34" charset="0"/>
              </a:rPr>
              <a:t>Tình</a:t>
            </a:r>
            <a:r>
              <a:rPr lang="en-US" altLang="zh-CN" sz="2100">
                <a:latin typeface="Arial" panose="020B0604020202020204" pitchFamily="34" charset="0"/>
              </a:rPr>
              <a:t> </a:t>
            </a:r>
            <a:r>
              <a:rPr lang="en-US" altLang="zh-CN" sz="2100" err="1">
                <a:latin typeface="Arial" panose="020B0604020202020204" pitchFamily="34" charset="0"/>
              </a:rPr>
              <a:t>nguyện</a:t>
            </a:r>
            <a:r>
              <a:rPr lang="en-US" altLang="zh-CN" sz="2100">
                <a:latin typeface="Arial" panose="020B0604020202020204" pitchFamily="34" charset="0"/>
              </a:rPr>
              <a:t> </a:t>
            </a:r>
            <a:r>
              <a:rPr lang="en-US" altLang="zh-CN" sz="2100" err="1">
                <a:latin typeface="Arial" panose="020B0604020202020204" pitchFamily="34" charset="0"/>
              </a:rPr>
              <a:t>mùa</a:t>
            </a:r>
            <a:r>
              <a:rPr lang="en-US" altLang="zh-CN" sz="2100">
                <a:latin typeface="Arial" panose="020B0604020202020204" pitchFamily="34" charset="0"/>
              </a:rPr>
              <a:t> </a:t>
            </a:r>
            <a:r>
              <a:rPr lang="en-US" altLang="zh-CN" sz="2100" err="1">
                <a:latin typeface="Arial" panose="020B0604020202020204" pitchFamily="34" charset="0"/>
              </a:rPr>
              <a:t>đông</a:t>
            </a:r>
            <a:r>
              <a:rPr lang="en-US" altLang="zh-CN" sz="2100">
                <a:latin typeface="Arial" panose="020B0604020202020204" pitchFamily="34" charset="0"/>
              </a:rPr>
              <a:t> </a:t>
            </a:r>
            <a:r>
              <a:rPr lang="en-US" altLang="zh-CN" sz="2100" err="1">
                <a:latin typeface="Arial" panose="020B0604020202020204" pitchFamily="34" charset="0"/>
              </a:rPr>
              <a:t>là</a:t>
            </a:r>
            <a:r>
              <a:rPr lang="en-US" altLang="zh-CN" sz="2100">
                <a:latin typeface="Arial" panose="020B0604020202020204" pitchFamily="34" charset="0"/>
              </a:rPr>
              <a:t> </a:t>
            </a:r>
            <a:r>
              <a:rPr lang="en-US" altLang="zh-CN" sz="2100" err="1">
                <a:latin typeface="Arial" panose="020B0604020202020204" pitchFamily="34" charset="0"/>
              </a:rPr>
              <a:t>hoạt</a:t>
            </a:r>
            <a:r>
              <a:rPr lang="en-US" altLang="zh-CN" sz="2100">
                <a:latin typeface="Arial" panose="020B0604020202020204" pitchFamily="34" charset="0"/>
              </a:rPr>
              <a:t> </a:t>
            </a:r>
            <a:r>
              <a:rPr lang="en-US" altLang="zh-CN" sz="2100" err="1">
                <a:latin typeface="Arial" panose="020B0604020202020204" pitchFamily="34" charset="0"/>
              </a:rPr>
              <a:t>động</a:t>
            </a:r>
            <a:r>
              <a:rPr lang="en-US" altLang="zh-CN" sz="2100">
                <a:latin typeface="Arial" panose="020B0604020202020204" pitchFamily="34" charset="0"/>
              </a:rPr>
              <a:t> </a:t>
            </a:r>
            <a:r>
              <a:rPr lang="en-US" altLang="zh-CN" sz="2100" err="1">
                <a:latin typeface="Arial" panose="020B0604020202020204" pitchFamily="34" charset="0"/>
              </a:rPr>
              <a:t>tình</a:t>
            </a:r>
            <a:r>
              <a:rPr lang="en-US" altLang="zh-CN" sz="2100">
                <a:latin typeface="Arial" panose="020B0604020202020204" pitchFamily="34" charset="0"/>
              </a:rPr>
              <a:t> </a:t>
            </a:r>
            <a:r>
              <a:rPr lang="en-US" altLang="zh-CN" sz="2100" err="1">
                <a:latin typeface="Arial" panose="020B0604020202020204" pitchFamily="34" charset="0"/>
              </a:rPr>
              <a:t>nguyện</a:t>
            </a:r>
            <a:r>
              <a:rPr lang="en-US" altLang="zh-CN" sz="2100">
                <a:latin typeface="Arial" panose="020B0604020202020204" pitchFamily="34" charset="0"/>
              </a:rPr>
              <a:t> </a:t>
            </a:r>
            <a:r>
              <a:rPr lang="en-US" altLang="zh-CN" sz="2100" err="1">
                <a:latin typeface="Arial" panose="020B0604020202020204" pitchFamily="34" charset="0"/>
              </a:rPr>
              <a:t>được</a:t>
            </a:r>
            <a:r>
              <a:rPr lang="en-US" altLang="zh-CN" sz="2100">
                <a:latin typeface="Arial" panose="020B0604020202020204" pitchFamily="34" charset="0"/>
              </a:rPr>
              <a:t> </a:t>
            </a:r>
            <a:r>
              <a:rPr lang="en-US" altLang="zh-CN" sz="2100" err="1">
                <a:latin typeface="Arial" panose="020B0604020202020204" pitchFamily="34" charset="0"/>
              </a:rPr>
              <a:t>diễn</a:t>
            </a:r>
            <a:r>
              <a:rPr lang="en-US" altLang="zh-CN" sz="2100">
                <a:latin typeface="Arial" panose="020B0604020202020204" pitchFamily="34" charset="0"/>
              </a:rPr>
              <a:t> </a:t>
            </a:r>
            <a:r>
              <a:rPr lang="en-US" altLang="zh-CN" sz="2100" err="1">
                <a:latin typeface="Arial" panose="020B0604020202020204" pitchFamily="34" charset="0"/>
              </a:rPr>
              <a:t>ra</a:t>
            </a:r>
            <a:r>
              <a:rPr lang="en-US" altLang="zh-CN" sz="2100">
                <a:latin typeface="Arial" panose="020B0604020202020204" pitchFamily="34" charset="0"/>
              </a:rPr>
              <a:t> </a:t>
            </a:r>
            <a:r>
              <a:rPr lang="en-US" altLang="zh-CN" sz="2100" err="1">
                <a:latin typeface="Arial" panose="020B0604020202020204" pitchFamily="34" charset="0"/>
              </a:rPr>
              <a:t>từ</a:t>
            </a:r>
            <a:r>
              <a:rPr lang="en-US" altLang="zh-CN" sz="2100">
                <a:latin typeface="Arial" panose="020B0604020202020204" pitchFamily="34" charset="0"/>
              </a:rPr>
              <a:t> </a:t>
            </a:r>
            <a:r>
              <a:rPr lang="en-US" altLang="zh-CN" sz="2100" err="1">
                <a:latin typeface="Arial" panose="020B0604020202020204" pitchFamily="34" charset="0"/>
              </a:rPr>
              <a:t>tháng</a:t>
            </a:r>
            <a:r>
              <a:rPr lang="en-US" altLang="zh-CN" sz="2100">
                <a:latin typeface="Arial" panose="020B0604020202020204" pitchFamily="34" charset="0"/>
              </a:rPr>
              <a:t> 10 </a:t>
            </a:r>
            <a:r>
              <a:rPr lang="en-US" altLang="zh-CN" sz="2100" err="1">
                <a:latin typeface="Arial" panose="020B0604020202020204" pitchFamily="34" charset="0"/>
              </a:rPr>
              <a:t>cho</a:t>
            </a:r>
            <a:r>
              <a:rPr lang="en-US" altLang="zh-CN" sz="2100">
                <a:latin typeface="Arial" panose="020B0604020202020204" pitchFamily="34" charset="0"/>
              </a:rPr>
              <a:t> </a:t>
            </a:r>
            <a:r>
              <a:rPr lang="en-US" altLang="zh-CN" sz="2100" err="1">
                <a:latin typeface="Arial" panose="020B0604020202020204" pitchFamily="34" charset="0"/>
              </a:rPr>
              <a:t>đến</a:t>
            </a:r>
            <a:r>
              <a:rPr lang="en-US" altLang="zh-CN" sz="2100">
                <a:latin typeface="Arial" panose="020B0604020202020204" pitchFamily="34" charset="0"/>
              </a:rPr>
              <a:t> </a:t>
            </a:r>
            <a:r>
              <a:rPr lang="en-US" altLang="zh-CN" sz="2100" err="1">
                <a:latin typeface="Arial" panose="020B0604020202020204" pitchFamily="34" charset="0"/>
              </a:rPr>
              <a:t>tháng</a:t>
            </a:r>
            <a:r>
              <a:rPr lang="en-US" altLang="zh-CN" sz="2100">
                <a:latin typeface="Arial" panose="020B0604020202020204" pitchFamily="34" charset="0"/>
              </a:rPr>
              <a:t> 2 </a:t>
            </a:r>
            <a:r>
              <a:rPr lang="en-US" altLang="zh-CN" sz="2100" err="1">
                <a:latin typeface="Arial" panose="020B0604020202020204" pitchFamily="34" charset="0"/>
              </a:rPr>
              <a:t>năm</a:t>
            </a:r>
            <a:r>
              <a:rPr lang="en-US" altLang="zh-CN" sz="2100">
                <a:latin typeface="Arial" panose="020B0604020202020204" pitchFamily="34" charset="0"/>
              </a:rPr>
              <a:t> </a:t>
            </a:r>
            <a:r>
              <a:rPr lang="en-US" altLang="zh-CN" sz="2100" err="1">
                <a:latin typeface="Arial" panose="020B0604020202020204" pitchFamily="34" charset="0"/>
              </a:rPr>
              <a:t>sau</a:t>
            </a:r>
            <a:r>
              <a:rPr lang="en-US" altLang="zh-CN" sz="2100">
                <a:latin typeface="Arial" panose="020B0604020202020204" pitchFamily="34" charset="0"/>
              </a:rPr>
              <a:t>. </a:t>
            </a:r>
            <a:r>
              <a:rPr lang="en-US" altLang="zh-CN" sz="2100" err="1">
                <a:latin typeface="Arial" panose="020B0604020202020204" pitchFamily="34" charset="0"/>
              </a:rPr>
              <a:t>Chương</a:t>
            </a:r>
            <a:r>
              <a:rPr lang="en-US" altLang="zh-CN" sz="2100">
                <a:latin typeface="Arial" panose="020B0604020202020204" pitchFamily="34" charset="0"/>
              </a:rPr>
              <a:t> </a:t>
            </a:r>
            <a:r>
              <a:rPr lang="en-US" altLang="zh-CN" sz="2100" err="1">
                <a:latin typeface="Arial" panose="020B0604020202020204" pitchFamily="34" charset="0"/>
              </a:rPr>
              <a:t>trình</a:t>
            </a:r>
            <a:r>
              <a:rPr lang="en-US" altLang="zh-CN" sz="2100">
                <a:latin typeface="Arial" panose="020B0604020202020204" pitchFamily="34" charset="0"/>
              </a:rPr>
              <a:t> do </a:t>
            </a:r>
            <a:r>
              <a:rPr lang="en-US" altLang="zh-CN" sz="2100" err="1">
                <a:latin typeface="Arial" panose="020B0604020202020204" pitchFamily="34" charset="0"/>
              </a:rPr>
              <a:t>Trung</a:t>
            </a:r>
            <a:r>
              <a:rPr lang="en-US" altLang="zh-CN" sz="2100">
                <a:latin typeface="Arial" panose="020B0604020202020204" pitchFamily="34" charset="0"/>
              </a:rPr>
              <a:t> </a:t>
            </a:r>
            <a:r>
              <a:rPr lang="en-US" altLang="zh-CN" sz="2100" err="1">
                <a:latin typeface="Arial" panose="020B0604020202020204" pitchFamily="34" charset="0"/>
              </a:rPr>
              <a:t>ương</a:t>
            </a:r>
            <a:r>
              <a:rPr lang="en-US" altLang="zh-CN" sz="2100">
                <a:latin typeface="Arial" panose="020B0604020202020204" pitchFamily="34" charset="0"/>
              </a:rPr>
              <a:t> </a:t>
            </a:r>
            <a:r>
              <a:rPr lang="en-US" altLang="zh-CN" sz="2100" err="1">
                <a:latin typeface="Arial" panose="020B0604020202020204" pitchFamily="34" charset="0"/>
              </a:rPr>
              <a:t>Đoàn</a:t>
            </a:r>
            <a:r>
              <a:rPr lang="en-US" altLang="zh-CN" sz="2100">
                <a:latin typeface="Arial" panose="020B0604020202020204" pitchFamily="34" charset="0"/>
              </a:rPr>
              <a:t>, </a:t>
            </a:r>
            <a:r>
              <a:rPr lang="en-US" altLang="zh-CN" sz="2100" err="1">
                <a:latin typeface="Arial" panose="020B0604020202020204" pitchFamily="34" charset="0"/>
              </a:rPr>
              <a:t>Trung</a:t>
            </a:r>
            <a:r>
              <a:rPr lang="en-US" altLang="zh-CN" sz="2100">
                <a:latin typeface="Arial" panose="020B0604020202020204" pitchFamily="34" charset="0"/>
              </a:rPr>
              <a:t> </a:t>
            </a:r>
            <a:r>
              <a:rPr lang="en-US" altLang="zh-CN" sz="2100" err="1">
                <a:latin typeface="Arial" panose="020B0604020202020204" pitchFamily="34" charset="0"/>
              </a:rPr>
              <a:t>ương</a:t>
            </a:r>
            <a:r>
              <a:rPr lang="en-US" altLang="zh-CN" sz="2100">
                <a:latin typeface="Arial" panose="020B0604020202020204" pitchFamily="34" charset="0"/>
              </a:rPr>
              <a:t> </a:t>
            </a:r>
            <a:r>
              <a:rPr lang="en-US" altLang="zh-CN" sz="2100" err="1">
                <a:latin typeface="Arial" panose="020B0604020202020204" pitchFamily="34" charset="0"/>
              </a:rPr>
              <a:t>Hội</a:t>
            </a:r>
            <a:r>
              <a:rPr lang="en-US" altLang="zh-CN" sz="2100">
                <a:latin typeface="Arial" panose="020B0604020202020204" pitchFamily="34" charset="0"/>
              </a:rPr>
              <a:t> </a:t>
            </a:r>
            <a:r>
              <a:rPr lang="en-US" altLang="zh-CN" sz="2100" err="1">
                <a:latin typeface="Arial" panose="020B0604020202020204" pitchFamily="34" charset="0"/>
              </a:rPr>
              <a:t>Liên</a:t>
            </a:r>
            <a:r>
              <a:rPr lang="en-US" altLang="zh-CN" sz="2100">
                <a:latin typeface="Arial" panose="020B0604020202020204" pitchFamily="34" charset="0"/>
              </a:rPr>
              <a:t> </a:t>
            </a:r>
            <a:r>
              <a:rPr lang="en-US" altLang="zh-CN" sz="2100" err="1">
                <a:latin typeface="Arial" panose="020B0604020202020204" pitchFamily="34" charset="0"/>
              </a:rPr>
              <a:t>hiệp</a:t>
            </a:r>
            <a:r>
              <a:rPr lang="en-US" altLang="zh-CN" sz="2100">
                <a:latin typeface="Arial" panose="020B0604020202020204" pitchFamily="34" charset="0"/>
              </a:rPr>
              <a:t> </a:t>
            </a:r>
            <a:r>
              <a:rPr lang="en-US" altLang="zh-CN" sz="2100" err="1">
                <a:latin typeface="Arial" panose="020B0604020202020204" pitchFamily="34" charset="0"/>
              </a:rPr>
              <a:t>Thanh</a:t>
            </a:r>
            <a:r>
              <a:rPr lang="en-US" altLang="zh-CN" sz="2100">
                <a:latin typeface="Arial" panose="020B0604020202020204" pitchFamily="34" charset="0"/>
              </a:rPr>
              <a:t> </a:t>
            </a:r>
            <a:r>
              <a:rPr lang="en-US" altLang="zh-CN" sz="2100" err="1">
                <a:latin typeface="Arial" panose="020B0604020202020204" pitchFamily="34" charset="0"/>
              </a:rPr>
              <a:t>niên</a:t>
            </a:r>
            <a:r>
              <a:rPr lang="en-US" altLang="zh-CN" sz="2100">
                <a:latin typeface="Arial" panose="020B0604020202020204" pitchFamily="34" charset="0"/>
              </a:rPr>
              <a:t> </a:t>
            </a:r>
            <a:r>
              <a:rPr lang="en-US" altLang="zh-CN" sz="2100" err="1">
                <a:latin typeface="Arial" panose="020B0604020202020204" pitchFamily="34" charset="0"/>
              </a:rPr>
              <a:t>Việt</a:t>
            </a:r>
            <a:r>
              <a:rPr lang="en-US" altLang="zh-CN" sz="2100">
                <a:latin typeface="Arial" panose="020B0604020202020204" pitchFamily="34" charset="0"/>
              </a:rPr>
              <a:t> Nam </a:t>
            </a:r>
            <a:r>
              <a:rPr lang="en-US" altLang="zh-CN" sz="2100" err="1">
                <a:latin typeface="Arial" panose="020B0604020202020204" pitchFamily="34" charset="0"/>
              </a:rPr>
              <a:t>phối</a:t>
            </a:r>
            <a:r>
              <a:rPr lang="en-US" altLang="zh-CN" sz="2100">
                <a:latin typeface="Arial" panose="020B0604020202020204" pitchFamily="34" charset="0"/>
              </a:rPr>
              <a:t> </a:t>
            </a:r>
            <a:r>
              <a:rPr lang="en-US" altLang="zh-CN" sz="2100" err="1">
                <a:latin typeface="Arial" panose="020B0604020202020204" pitchFamily="34" charset="0"/>
              </a:rPr>
              <a:t>hợp</a:t>
            </a:r>
            <a:r>
              <a:rPr lang="en-US" altLang="zh-CN" sz="2100">
                <a:latin typeface="Arial" panose="020B0604020202020204" pitchFamily="34" charset="0"/>
              </a:rPr>
              <a:t> </a:t>
            </a:r>
            <a:r>
              <a:rPr lang="en-US" altLang="zh-CN" sz="2100" err="1">
                <a:latin typeface="Arial" panose="020B0604020202020204" pitchFamily="34" charset="0"/>
              </a:rPr>
              <a:t>với</a:t>
            </a:r>
            <a:r>
              <a:rPr lang="en-US" altLang="zh-CN" sz="2100">
                <a:latin typeface="Arial" panose="020B0604020202020204" pitchFamily="34" charset="0"/>
              </a:rPr>
              <a:t> </a:t>
            </a:r>
            <a:r>
              <a:rPr lang="en-US" altLang="zh-CN" sz="2100" err="1">
                <a:latin typeface="Arial" panose="020B0604020202020204" pitchFamily="34" charset="0"/>
              </a:rPr>
              <a:t>Tỉnh</a:t>
            </a:r>
            <a:r>
              <a:rPr lang="en-US" altLang="zh-CN" sz="2100">
                <a:latin typeface="Arial" panose="020B0604020202020204" pitchFamily="34" charset="0"/>
              </a:rPr>
              <a:t> </a:t>
            </a:r>
            <a:r>
              <a:rPr lang="en-US" altLang="zh-CN" sz="2100" err="1">
                <a:latin typeface="Arial" panose="020B0604020202020204" pitchFamily="34" charset="0"/>
              </a:rPr>
              <a:t>đoàn</a:t>
            </a:r>
            <a:r>
              <a:rPr lang="en-US" altLang="zh-CN" sz="2100">
                <a:latin typeface="Arial" panose="020B0604020202020204" pitchFamily="34" charset="0"/>
              </a:rPr>
              <a:t> </a:t>
            </a:r>
            <a:r>
              <a:rPr lang="en-US" altLang="zh-CN" sz="2100" err="1">
                <a:latin typeface="Arial" panose="020B0604020202020204" pitchFamily="34" charset="0"/>
              </a:rPr>
              <a:t>trực</a:t>
            </a:r>
            <a:r>
              <a:rPr lang="en-US" altLang="zh-CN" sz="2100">
                <a:latin typeface="Arial" panose="020B0604020202020204" pitchFamily="34" charset="0"/>
              </a:rPr>
              <a:t> </a:t>
            </a:r>
            <a:r>
              <a:rPr lang="en-US" altLang="zh-CN" sz="2100" err="1">
                <a:latin typeface="Arial" panose="020B0604020202020204" pitchFamily="34" charset="0"/>
              </a:rPr>
              <a:t>thuộc</a:t>
            </a:r>
            <a:r>
              <a:rPr lang="en-US" altLang="zh-CN" sz="2100">
                <a:latin typeface="Arial" panose="020B0604020202020204" pitchFamily="34" charset="0"/>
              </a:rPr>
              <a:t> </a:t>
            </a:r>
            <a:r>
              <a:rPr lang="en-US" altLang="zh-CN" sz="2100" err="1">
                <a:latin typeface="Arial" panose="020B0604020202020204" pitchFamily="34" charset="0"/>
              </a:rPr>
              <a:t>để</a:t>
            </a:r>
            <a:r>
              <a:rPr lang="en-US" altLang="zh-CN" sz="2100">
                <a:latin typeface="Arial" panose="020B0604020202020204" pitchFamily="34" charset="0"/>
              </a:rPr>
              <a:t> </a:t>
            </a:r>
            <a:r>
              <a:rPr lang="en-US" altLang="zh-CN" sz="2100" err="1">
                <a:latin typeface="Arial" panose="020B0604020202020204" pitchFamily="34" charset="0"/>
              </a:rPr>
              <a:t>thực</a:t>
            </a:r>
            <a:r>
              <a:rPr lang="en-US" altLang="zh-CN" sz="2100">
                <a:latin typeface="Arial" panose="020B0604020202020204" pitchFamily="34" charset="0"/>
              </a:rPr>
              <a:t> </a:t>
            </a:r>
            <a:r>
              <a:rPr lang="en-US" altLang="zh-CN" sz="2100" err="1">
                <a:latin typeface="Arial" panose="020B0604020202020204" pitchFamily="34" charset="0"/>
              </a:rPr>
              <a:t>hiện</a:t>
            </a:r>
            <a:r>
              <a:rPr lang="en-US" altLang="zh-CN" sz="2100">
                <a:latin typeface="Arial" panose="020B0604020202020204" pitchFamily="34" charset="0"/>
              </a:rPr>
              <a:t> </a:t>
            </a:r>
            <a:endParaRPr lang="en-US" altLang="zh-CN" sz="2100">
              <a:latin typeface="Arial" panose="020B0604020202020204" pitchFamily="34" charset="0"/>
            </a:endParaRPr>
          </a:p>
        </p:txBody>
      </p:sp>
      <p:sp>
        <p:nvSpPr>
          <p:cNvPr id="158727" name="Rectangles 158726"/>
          <p:cNvSpPr/>
          <p:nvPr/>
        </p:nvSpPr>
        <p:spPr>
          <a:xfrm>
            <a:off x="6194425" y="3822700"/>
            <a:ext cx="5534025" cy="2446338"/>
          </a:xfrm>
          <a:prstGeom prst="rect">
            <a:avLst/>
          </a:prstGeom>
          <a:noFill/>
          <a:ln w="9525" cap="flat" cmpd="sng">
            <a:solidFill>
              <a:srgbClr val="0000FF"/>
            </a:solidFill>
            <a:prstDash val="dash"/>
            <a:miter/>
            <a:headEnd type="none" w="med" len="med"/>
            <a:tailEnd type="none" w="med" len="med"/>
          </a:ln>
        </p:spPr>
        <p:txBody>
          <a:bodyPr anchor="ctr" anchorCtr="0">
            <a:spAutoFit/>
          </a:bodyPr>
          <a:p>
            <a:pPr algn="just"/>
            <a:r>
              <a:rPr lang="vi-VN" altLang="x-none" sz="2200" dirty="0">
                <a:latin typeface="Arial" panose="020B0604020202020204" pitchFamily="34" charset="0"/>
              </a:rPr>
              <a:t>Các hoạt động tình nguyện mùa đông chính là các hoạt động tương thân tương ái</a:t>
            </a:r>
            <a:r>
              <a:rPr lang="vi-VN" altLang="x-none" sz="2200" b="1" dirty="0">
                <a:latin typeface="Arial" panose="020B0604020202020204" pitchFamily="34" charset="0"/>
              </a:rPr>
              <a:t>, </a:t>
            </a:r>
            <a:r>
              <a:rPr lang="vi-VN" altLang="x-none" sz="2200" dirty="0">
                <a:latin typeface="Arial" panose="020B0604020202020204" pitchFamily="34" charset="0"/>
              </a:rPr>
              <a:t>giúp đỡ người dân, thanh thiếu nhi, những mảnh đời kém may mắn, và những hộ gia đình đang còn gặp nhiều khó khăn trong cuộc sống.... vươn lên để có một cuộc sống ấm no, hạnh phúc. </a:t>
            </a:r>
            <a:endParaRPr lang="vi-VN" altLang="x-none" sz="22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8722"/>
                                        </p:tgtEl>
                                        <p:attrNameLst>
                                          <p:attrName>style.visibility</p:attrName>
                                        </p:attrNameLst>
                                      </p:cBhvr>
                                      <p:to>
                                        <p:strVal val="visible"/>
                                      </p:to>
                                    </p:set>
                                    <p:animEffect transition="in" filter="blinds(horizontal)">
                                      <p:cBhvr>
                                        <p:cTn id="7" dur="500"/>
                                        <p:tgtEl>
                                          <p:spTgt spid="1587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linds(horizontal)">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58725"/>
                                        </p:tgtEl>
                                        <p:attrNameLst>
                                          <p:attrName>style.visibility</p:attrName>
                                        </p:attrNameLst>
                                      </p:cBhvr>
                                      <p:to>
                                        <p:strVal val="visible"/>
                                      </p:to>
                                    </p:set>
                                    <p:animEffect transition="in" filter="blinds(horizontal)">
                                      <p:cBhvr>
                                        <p:cTn id="15" dur="500"/>
                                        <p:tgtEl>
                                          <p:spTgt spid="15872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58726"/>
                                        </p:tgtEl>
                                        <p:attrNameLst>
                                          <p:attrName>style.visibility</p:attrName>
                                        </p:attrNameLst>
                                      </p:cBhvr>
                                      <p:to>
                                        <p:strVal val="visible"/>
                                      </p:to>
                                    </p:set>
                                    <p:animEffect transition="in" filter="blinds(horizontal)">
                                      <p:cBhvr>
                                        <p:cTn id="20" dur="500"/>
                                        <p:tgtEl>
                                          <p:spTgt spid="15872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58727"/>
                                        </p:tgtEl>
                                        <p:attrNameLst>
                                          <p:attrName>style.visibility</p:attrName>
                                        </p:attrNameLst>
                                      </p:cBhvr>
                                      <p:to>
                                        <p:strVal val="visible"/>
                                      </p:to>
                                    </p:set>
                                    <p:animEffect transition="in" filter="blinds(horizontal)">
                                      <p:cBhvr>
                                        <p:cTn id="25" dur="500"/>
                                        <p:tgtEl>
                                          <p:spTgt spid="158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158726" grpId="0" animBg="1"/>
      <p:bldP spid="1587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Rectangles 102401"/>
          <p:cNvSpPr/>
          <p:nvPr/>
        </p:nvSpPr>
        <p:spPr>
          <a:xfrm>
            <a:off x="3929063" y="187325"/>
            <a:ext cx="7677150" cy="793750"/>
          </a:xfrm>
          <a:prstGeom prst="rect">
            <a:avLst/>
          </a:prstGeom>
          <a:solidFill>
            <a:srgbClr val="FFFFFF"/>
          </a:solidFill>
          <a:ln w="9525">
            <a:noFill/>
          </a:ln>
        </p:spPr>
        <p:txBody>
          <a:bodyPr anchor="ctr" anchorCtr="0">
            <a:spAutoFit/>
          </a:bodyPr>
          <a:p>
            <a:pPr algn="justLow"/>
            <a:r>
              <a:rPr lang="en-US" altLang="zh-CN" sz="2300" b="1">
                <a:solidFill>
                  <a:srgbClr val="FF0000"/>
                </a:solidFill>
                <a:latin typeface="Arial" panose="020B0604020202020204" pitchFamily="34" charset="0"/>
              </a:rPr>
              <a:t>1. </a:t>
            </a:r>
            <a:r>
              <a:rPr lang="en-US" altLang="zh-CN" sz="2300" b="1" err="1">
                <a:solidFill>
                  <a:srgbClr val="FF0000"/>
                </a:solidFill>
                <a:latin typeface="Arial" panose="020B0604020202020204" pitchFamily="34" charset="0"/>
              </a:rPr>
              <a:t>Hoạt</a:t>
            </a:r>
            <a:r>
              <a:rPr lang="en-US" altLang="zh-CN" sz="2300" b="1">
                <a:solidFill>
                  <a:srgbClr val="FF0000"/>
                </a:solidFill>
                <a:latin typeface="Arial" panose="020B0604020202020204" pitchFamily="34" charset="0"/>
              </a:rPr>
              <a:t> </a:t>
            </a:r>
            <a:r>
              <a:rPr lang="en-US" altLang="zh-CN" sz="2300" b="1" err="1">
                <a:solidFill>
                  <a:srgbClr val="FF0000"/>
                </a:solidFill>
                <a:latin typeface="Arial" panose="020B0604020202020204" pitchFamily="34" charset="0"/>
              </a:rPr>
              <a:t>động</a:t>
            </a:r>
            <a:r>
              <a:rPr lang="en-US" altLang="zh-CN" sz="2300" b="1">
                <a:solidFill>
                  <a:srgbClr val="FF0000"/>
                </a:solidFill>
                <a:latin typeface="Arial" panose="020B0604020202020204" pitchFamily="34" charset="0"/>
              </a:rPr>
              <a:t> </a:t>
            </a:r>
            <a:r>
              <a:rPr lang="en-US" altLang="zh-CN" sz="2300" b="1" err="1">
                <a:solidFill>
                  <a:srgbClr val="FF0000"/>
                </a:solidFill>
                <a:latin typeface="Arial" panose="020B0604020202020204" pitchFamily="34" charset="0"/>
              </a:rPr>
              <a:t>cộng</a:t>
            </a:r>
            <a:r>
              <a:rPr lang="en-US" altLang="zh-CN" sz="2300" b="1">
                <a:solidFill>
                  <a:srgbClr val="FF0000"/>
                </a:solidFill>
                <a:latin typeface="Arial" panose="020B0604020202020204" pitchFamily="34" charset="0"/>
              </a:rPr>
              <a:t> </a:t>
            </a:r>
            <a:r>
              <a:rPr lang="en-US" altLang="zh-CN" sz="2300" b="1" err="1">
                <a:solidFill>
                  <a:srgbClr val="FF0000"/>
                </a:solidFill>
                <a:latin typeface="Arial" panose="020B0604020202020204" pitchFamily="34" charset="0"/>
              </a:rPr>
              <a:t>đồng</a:t>
            </a:r>
            <a:r>
              <a:rPr lang="en-US" altLang="zh-CN" sz="2300" b="1">
                <a:solidFill>
                  <a:srgbClr val="FF0000"/>
                </a:solidFill>
                <a:latin typeface="Arial" panose="020B0604020202020204" pitchFamily="34" charset="0"/>
              </a:rPr>
              <a:t> </a:t>
            </a:r>
            <a:r>
              <a:rPr lang="en-US" altLang="zh-CN" sz="2300" b="1" err="1">
                <a:solidFill>
                  <a:srgbClr val="FF0000"/>
                </a:solidFill>
                <a:latin typeface="Arial" panose="020B0604020202020204" pitchFamily="34" charset="0"/>
              </a:rPr>
              <a:t>và</a:t>
            </a:r>
            <a:r>
              <a:rPr lang="en-US" altLang="zh-CN" sz="2300" b="1">
                <a:solidFill>
                  <a:srgbClr val="FF0000"/>
                </a:solidFill>
                <a:latin typeface="Arial" panose="020B0604020202020204" pitchFamily="34" charset="0"/>
              </a:rPr>
              <a:t> </a:t>
            </a:r>
            <a:r>
              <a:rPr lang="en-US" altLang="zh-CN" sz="2300" b="1" err="1">
                <a:solidFill>
                  <a:srgbClr val="FF0000"/>
                </a:solidFill>
                <a:latin typeface="Arial" panose="020B0604020202020204" pitchFamily="34" charset="0"/>
              </a:rPr>
              <a:t>sự</a:t>
            </a:r>
            <a:r>
              <a:rPr lang="en-US" altLang="zh-CN" sz="2300" b="1">
                <a:solidFill>
                  <a:srgbClr val="FF0000"/>
                </a:solidFill>
                <a:latin typeface="Arial" panose="020B0604020202020204" pitchFamily="34" charset="0"/>
              </a:rPr>
              <a:t> </a:t>
            </a:r>
            <a:r>
              <a:rPr lang="en-US" altLang="zh-CN" sz="2300" b="1" err="1">
                <a:solidFill>
                  <a:srgbClr val="FF0000"/>
                </a:solidFill>
                <a:latin typeface="Arial" panose="020B0604020202020204" pitchFamily="34" charset="0"/>
              </a:rPr>
              <a:t>cần</a:t>
            </a:r>
            <a:r>
              <a:rPr lang="en-US" altLang="zh-CN" sz="2300" b="1">
                <a:solidFill>
                  <a:srgbClr val="FF0000"/>
                </a:solidFill>
                <a:latin typeface="Arial" panose="020B0604020202020204" pitchFamily="34" charset="0"/>
              </a:rPr>
              <a:t> </a:t>
            </a:r>
            <a:r>
              <a:rPr lang="en-US" altLang="zh-CN" sz="2300" b="1" err="1">
                <a:solidFill>
                  <a:srgbClr val="FF0000"/>
                </a:solidFill>
                <a:latin typeface="Arial" panose="020B0604020202020204" pitchFamily="34" charset="0"/>
              </a:rPr>
              <a:t>thiết</a:t>
            </a:r>
            <a:r>
              <a:rPr lang="en-US" altLang="zh-CN" sz="2300" b="1">
                <a:solidFill>
                  <a:srgbClr val="FF0000"/>
                </a:solidFill>
                <a:latin typeface="Arial" panose="020B0604020202020204" pitchFamily="34" charset="0"/>
              </a:rPr>
              <a:t> </a:t>
            </a:r>
            <a:r>
              <a:rPr lang="en-US" altLang="zh-CN" sz="2300" b="1" err="1">
                <a:solidFill>
                  <a:srgbClr val="FF0000"/>
                </a:solidFill>
                <a:latin typeface="Arial" panose="020B0604020202020204" pitchFamily="34" charset="0"/>
              </a:rPr>
              <a:t>phải</a:t>
            </a:r>
            <a:r>
              <a:rPr lang="en-US" altLang="zh-CN" sz="2300" b="1">
                <a:solidFill>
                  <a:srgbClr val="FF0000"/>
                </a:solidFill>
                <a:latin typeface="Arial" panose="020B0604020202020204" pitchFamily="34" charset="0"/>
              </a:rPr>
              <a:t> </a:t>
            </a:r>
            <a:r>
              <a:rPr lang="en-US" altLang="zh-CN" sz="2300" b="1" err="1">
                <a:solidFill>
                  <a:srgbClr val="FF0000"/>
                </a:solidFill>
                <a:latin typeface="Arial" panose="020B0604020202020204" pitchFamily="34" charset="0"/>
              </a:rPr>
              <a:t>tham</a:t>
            </a:r>
            <a:r>
              <a:rPr lang="en-US" altLang="zh-CN" sz="2300" b="1">
                <a:solidFill>
                  <a:srgbClr val="FF0000"/>
                </a:solidFill>
                <a:latin typeface="Arial" panose="020B0604020202020204" pitchFamily="34" charset="0"/>
              </a:rPr>
              <a:t> </a:t>
            </a:r>
            <a:r>
              <a:rPr lang="en-US" altLang="zh-CN" sz="2300" b="1" err="1">
                <a:solidFill>
                  <a:srgbClr val="FF0000"/>
                </a:solidFill>
                <a:latin typeface="Arial" panose="020B0604020202020204" pitchFamily="34" charset="0"/>
              </a:rPr>
              <a:t>gia</a:t>
            </a:r>
            <a:r>
              <a:rPr lang="en-US" altLang="zh-CN" sz="2300" b="1">
                <a:solidFill>
                  <a:srgbClr val="FF0000"/>
                </a:solidFill>
                <a:latin typeface="Arial" panose="020B0604020202020204" pitchFamily="34" charset="0"/>
              </a:rPr>
              <a:t> </a:t>
            </a:r>
            <a:r>
              <a:rPr lang="en-US" altLang="zh-CN" sz="2300" b="1" err="1">
                <a:solidFill>
                  <a:srgbClr val="FF0000"/>
                </a:solidFill>
                <a:latin typeface="Arial" panose="020B0604020202020204" pitchFamily="34" charset="0"/>
              </a:rPr>
              <a:t>hoạt</a:t>
            </a:r>
            <a:r>
              <a:rPr lang="en-US" altLang="zh-CN" sz="2300" b="1">
                <a:solidFill>
                  <a:srgbClr val="FF0000"/>
                </a:solidFill>
                <a:latin typeface="Arial" panose="020B0604020202020204" pitchFamily="34" charset="0"/>
              </a:rPr>
              <a:t> </a:t>
            </a:r>
            <a:r>
              <a:rPr lang="en-US" altLang="zh-CN" sz="2300" b="1" err="1">
                <a:solidFill>
                  <a:srgbClr val="FF0000"/>
                </a:solidFill>
                <a:latin typeface="Arial" panose="020B0604020202020204" pitchFamily="34" charset="0"/>
              </a:rPr>
              <a:t>động</a:t>
            </a:r>
            <a:r>
              <a:rPr lang="en-US" altLang="zh-CN" sz="2300" b="1">
                <a:solidFill>
                  <a:srgbClr val="FF0000"/>
                </a:solidFill>
                <a:latin typeface="Arial" panose="020B0604020202020204" pitchFamily="34" charset="0"/>
              </a:rPr>
              <a:t> </a:t>
            </a:r>
            <a:r>
              <a:rPr lang="en-US" altLang="zh-CN" sz="2300" b="1" err="1">
                <a:solidFill>
                  <a:srgbClr val="FF0000"/>
                </a:solidFill>
                <a:latin typeface="Arial" panose="020B0604020202020204" pitchFamily="34" charset="0"/>
              </a:rPr>
              <a:t>cộng</a:t>
            </a:r>
            <a:r>
              <a:rPr lang="en-US" altLang="zh-CN" sz="2300" b="1">
                <a:solidFill>
                  <a:srgbClr val="FF0000"/>
                </a:solidFill>
                <a:latin typeface="Arial" panose="020B0604020202020204" pitchFamily="34" charset="0"/>
              </a:rPr>
              <a:t> </a:t>
            </a:r>
            <a:r>
              <a:rPr lang="en-US" altLang="zh-CN" sz="2300" b="1" err="1">
                <a:solidFill>
                  <a:srgbClr val="FF0000"/>
                </a:solidFill>
                <a:latin typeface="Arial" panose="020B0604020202020204" pitchFamily="34" charset="0"/>
              </a:rPr>
              <a:t>đồng</a:t>
            </a:r>
            <a:endParaRPr lang="en-US" altLang="zh-CN" sz="2300" b="1">
              <a:solidFill>
                <a:srgbClr val="FF0000"/>
              </a:solidFill>
              <a:latin typeface="Arial" panose="020B0604020202020204" pitchFamily="34" charset="0"/>
            </a:endParaRPr>
          </a:p>
        </p:txBody>
      </p:sp>
      <p:sp>
        <p:nvSpPr>
          <p:cNvPr id="11266" name="Arrow: Pentagon 67"/>
          <p:cNvSpPr/>
          <p:nvPr/>
        </p:nvSpPr>
        <p:spPr>
          <a:xfrm rot="2428">
            <a:off x="3175" y="0"/>
            <a:ext cx="3581400" cy="868363"/>
          </a:xfrm>
          <a:custGeom>
            <a:avLst/>
            <a:gdLst/>
            <a:ahLst/>
            <a:cxnLst>
              <a:cxn ang="0">
                <a:pos x="1790459" y="434041"/>
              </a:cxn>
              <a:cxn ang="5898240">
                <a:pos x="1790459" y="434041"/>
              </a:cxn>
              <a:cxn ang="11796480">
                <a:pos x="1790459" y="434041"/>
              </a:cxn>
              <a:cxn ang="17694720">
                <a:pos x="1790459" y="434041"/>
              </a:cxn>
            </a:cxnLst>
            <a:pathLst>
              <a:path w="21600" h="21600">
                <a:moveTo>
                  <a:pt x="0" y="0"/>
                </a:moveTo>
                <a:lnTo>
                  <a:pt x="18891" y="0"/>
                </a:lnTo>
                <a:lnTo>
                  <a:pt x="21600" y="10800"/>
                </a:lnTo>
                <a:lnTo>
                  <a:pt x="18891" y="21600"/>
                </a:lnTo>
                <a:lnTo>
                  <a:pt x="0" y="21600"/>
                </a:lnTo>
                <a:close/>
              </a:path>
            </a:pathLst>
          </a:custGeom>
          <a:gradFill rotWithShape="0">
            <a:gsLst>
              <a:gs pos="0">
                <a:srgbClr val="C23FC6">
                  <a:alpha val="100000"/>
                </a:srgbClr>
              </a:gs>
              <a:gs pos="1100">
                <a:srgbClr val="C23FC6">
                  <a:alpha val="100000"/>
                </a:srgbClr>
              </a:gs>
              <a:gs pos="35864">
                <a:srgbClr val="E1359B">
                  <a:alpha val="100000"/>
                </a:srgbClr>
              </a:gs>
              <a:gs pos="100000">
                <a:srgbClr val="FF2A70">
                  <a:alpha val="100000"/>
                </a:srgbClr>
              </a:gs>
            </a:gsLst>
            <a:lin ang="2040000"/>
            <a:tileRect/>
          </a:gradFill>
          <a:ln w="12700">
            <a:noFill/>
          </a:ln>
        </p:spPr>
        <p:txBody>
          <a:bodyPr/>
          <a:p>
            <a:endParaRPr lang="en-US"/>
          </a:p>
        </p:txBody>
      </p:sp>
      <p:sp>
        <p:nvSpPr>
          <p:cNvPr id="11267" name="TextBox 34"/>
          <p:cNvSpPr txBox="1"/>
          <p:nvPr/>
        </p:nvSpPr>
        <p:spPr>
          <a:xfrm>
            <a:off x="158750" y="76200"/>
            <a:ext cx="2978150" cy="701675"/>
          </a:xfrm>
          <a:prstGeom prst="rect">
            <a:avLst/>
          </a:prstGeom>
          <a:noFill/>
          <a:ln w="12700">
            <a:noFill/>
          </a:ln>
        </p:spPr>
        <p:txBody>
          <a:bodyPr lIns="45718" tIns="45718" rIns="45718" bIns="45718" anchor="t" anchorCtr="0">
            <a:spAutoFit/>
          </a:bodyPr>
          <a:p>
            <a:pPr algn="ctr" defTabSz="914400" hangingPunct="0"/>
            <a:r>
              <a:rPr lang="vi-VN" altLang="x-none" sz="4000" b="1" dirty="0">
                <a:solidFill>
                  <a:srgbClr val="FFFFFF"/>
                </a:solidFill>
                <a:latin typeface="Arial" panose="020B0604020202020204" pitchFamily="34" charset="0"/>
                <a:ea typeface="Arial" panose="020B0604020202020204"/>
                <a:sym typeface="Arial Rounded MT Bold" panose="020F0704030504030204" pitchFamily="34" charset="0"/>
              </a:rPr>
              <a:t>KHÁM PHÁ</a:t>
            </a:r>
            <a:endParaRPr lang="vi-VN" altLang="x-none" sz="4000" b="1" dirty="0">
              <a:solidFill>
                <a:srgbClr val="FFFFFF"/>
              </a:solidFill>
              <a:latin typeface="Arial" panose="020B0604020202020204" pitchFamily="34" charset="0"/>
              <a:ea typeface="Arial" panose="020B0604020202020204"/>
              <a:sym typeface="Arial Rounded MT Bold" panose="020F0704030504030204" pitchFamily="34" charset="0"/>
            </a:endParaRPr>
          </a:p>
        </p:txBody>
      </p:sp>
      <p:pic>
        <p:nvPicPr>
          <p:cNvPr id="102420" name="Picture 102419" descr="Chao Mung"/>
          <p:cNvPicPr>
            <a:picLocks noChangeAspect="1"/>
          </p:cNvPicPr>
          <p:nvPr/>
        </p:nvPicPr>
        <p:blipFill>
          <a:blip r:embed="rId1"/>
          <a:stretch>
            <a:fillRect/>
          </a:stretch>
        </p:blipFill>
        <p:spPr>
          <a:xfrm>
            <a:off x="227013" y="1028700"/>
            <a:ext cx="7172325" cy="5414963"/>
          </a:xfrm>
          <a:prstGeom prst="rect">
            <a:avLst/>
          </a:prstGeom>
          <a:noFill/>
          <a:ln w="9525" cap="flat" cmpd="sng">
            <a:solidFill>
              <a:srgbClr val="0000FF"/>
            </a:solidFill>
            <a:prstDash val="solid"/>
            <a:miter/>
            <a:headEnd type="none" w="med" len="med"/>
            <a:tailEnd type="none" w="med" len="med"/>
          </a:ln>
        </p:spPr>
      </p:pic>
      <p:sp>
        <p:nvSpPr>
          <p:cNvPr id="102421" name="Rectangles 102420"/>
          <p:cNvSpPr/>
          <p:nvPr/>
        </p:nvSpPr>
        <p:spPr>
          <a:xfrm>
            <a:off x="7639050" y="2998788"/>
            <a:ext cx="4318000" cy="1766887"/>
          </a:xfrm>
          <a:prstGeom prst="rect">
            <a:avLst/>
          </a:prstGeom>
          <a:solidFill>
            <a:schemeClr val="accent1"/>
          </a:solidFill>
          <a:ln w="9525">
            <a:noFill/>
          </a:ln>
        </p:spPr>
        <p:txBody>
          <a:bodyPr anchor="ctr" anchorCtr="0">
            <a:spAutoFit/>
          </a:bodyPr>
          <a:p>
            <a:pPr algn="just"/>
            <a:r>
              <a:rPr lang="en-US" altLang="zh-CN" sz="2200" err="1">
                <a:solidFill>
                  <a:srgbClr val="0000FF"/>
                </a:solidFill>
                <a:latin typeface="Arial" panose="020B0604020202020204" pitchFamily="34" charset="0"/>
              </a:rPr>
              <a:t>Em</a:t>
            </a:r>
            <a:r>
              <a:rPr lang="en-US" altLang="zh-CN" sz="2200">
                <a:solidFill>
                  <a:srgbClr val="0000FF"/>
                </a:solidFill>
                <a:latin typeface="Arial" panose="020B0604020202020204" pitchFamily="34" charset="0"/>
              </a:rPr>
              <a:t> </a:t>
            </a:r>
            <a:r>
              <a:rPr lang="en-US" altLang="zh-CN" sz="2200" err="1">
                <a:solidFill>
                  <a:srgbClr val="0000FF"/>
                </a:solidFill>
                <a:latin typeface="Arial" panose="020B0604020202020204" pitchFamily="34" charset="0"/>
              </a:rPr>
              <a:t>hãy</a:t>
            </a:r>
            <a:r>
              <a:rPr lang="en-US" altLang="zh-CN" sz="2200">
                <a:solidFill>
                  <a:srgbClr val="0000FF"/>
                </a:solidFill>
                <a:latin typeface="Arial" panose="020B0604020202020204" pitchFamily="34" charset="0"/>
              </a:rPr>
              <a:t> </a:t>
            </a:r>
            <a:r>
              <a:rPr lang="en-US" altLang="zh-CN" sz="2200" err="1">
                <a:solidFill>
                  <a:srgbClr val="0000FF"/>
                </a:solidFill>
                <a:latin typeface="Arial" panose="020B0604020202020204" pitchFamily="34" charset="0"/>
              </a:rPr>
              <a:t>cho</a:t>
            </a:r>
            <a:r>
              <a:rPr lang="en-US" altLang="zh-CN" sz="2200">
                <a:solidFill>
                  <a:srgbClr val="0000FF"/>
                </a:solidFill>
                <a:latin typeface="Arial" panose="020B0604020202020204" pitchFamily="34" charset="0"/>
              </a:rPr>
              <a:t> </a:t>
            </a:r>
            <a:r>
              <a:rPr lang="en-US" altLang="zh-CN" sz="2200" err="1">
                <a:solidFill>
                  <a:srgbClr val="0000FF"/>
                </a:solidFill>
                <a:latin typeface="Arial" panose="020B0604020202020204" pitchFamily="34" charset="0"/>
              </a:rPr>
              <a:t>biết</a:t>
            </a:r>
            <a:r>
              <a:rPr lang="en-US" altLang="zh-CN" sz="2200">
                <a:solidFill>
                  <a:srgbClr val="0000FF"/>
                </a:solidFill>
                <a:latin typeface="Arial" panose="020B0604020202020204" pitchFamily="34" charset="0"/>
              </a:rPr>
              <a:t> </a:t>
            </a:r>
            <a:r>
              <a:rPr lang="en-US" altLang="zh-CN" sz="2200" err="1">
                <a:solidFill>
                  <a:srgbClr val="0000FF"/>
                </a:solidFill>
                <a:latin typeface="Arial" panose="020B0604020202020204" pitchFamily="34" charset="0"/>
              </a:rPr>
              <a:t>những</a:t>
            </a:r>
            <a:r>
              <a:rPr lang="en-US" altLang="zh-CN" sz="2200">
                <a:solidFill>
                  <a:srgbClr val="0000FF"/>
                </a:solidFill>
                <a:latin typeface="Arial" panose="020B0604020202020204" pitchFamily="34" charset="0"/>
              </a:rPr>
              <a:t> </a:t>
            </a:r>
            <a:r>
              <a:rPr lang="en-US" altLang="zh-CN" sz="2200" err="1">
                <a:solidFill>
                  <a:srgbClr val="0000FF"/>
                </a:solidFill>
                <a:latin typeface="Arial" panose="020B0604020202020204" pitchFamily="34" charset="0"/>
              </a:rPr>
              <a:t>hoạt</a:t>
            </a:r>
            <a:r>
              <a:rPr lang="en-US" altLang="zh-CN" sz="2200">
                <a:solidFill>
                  <a:srgbClr val="0000FF"/>
                </a:solidFill>
                <a:latin typeface="Arial" panose="020B0604020202020204" pitchFamily="34" charset="0"/>
              </a:rPr>
              <a:t> </a:t>
            </a:r>
            <a:r>
              <a:rPr lang="en-US" altLang="zh-CN" sz="2200" err="1">
                <a:solidFill>
                  <a:srgbClr val="0000FF"/>
                </a:solidFill>
                <a:latin typeface="Arial" panose="020B0604020202020204" pitchFamily="34" charset="0"/>
              </a:rPr>
              <a:t>động</a:t>
            </a:r>
            <a:r>
              <a:rPr lang="en-US" altLang="zh-CN" sz="2200">
                <a:solidFill>
                  <a:srgbClr val="0000FF"/>
                </a:solidFill>
                <a:latin typeface="Arial" panose="020B0604020202020204" pitchFamily="34" charset="0"/>
              </a:rPr>
              <a:t> </a:t>
            </a:r>
            <a:r>
              <a:rPr lang="en-US" altLang="zh-CN" sz="2200" err="1">
                <a:solidFill>
                  <a:srgbClr val="0000FF"/>
                </a:solidFill>
                <a:latin typeface="Arial" panose="020B0604020202020204" pitchFamily="34" charset="0"/>
              </a:rPr>
              <a:t>nào</a:t>
            </a:r>
            <a:r>
              <a:rPr lang="en-US" altLang="zh-CN" sz="2200">
                <a:solidFill>
                  <a:srgbClr val="0000FF"/>
                </a:solidFill>
                <a:latin typeface="Arial" panose="020B0604020202020204" pitchFamily="34" charset="0"/>
              </a:rPr>
              <a:t> </a:t>
            </a:r>
            <a:r>
              <a:rPr lang="en-US" altLang="zh-CN" sz="2200" err="1">
                <a:solidFill>
                  <a:srgbClr val="0000FF"/>
                </a:solidFill>
                <a:latin typeface="Arial" panose="020B0604020202020204" pitchFamily="34" charset="0"/>
              </a:rPr>
              <a:t>được</a:t>
            </a:r>
            <a:r>
              <a:rPr lang="en-US" altLang="zh-CN" sz="2200">
                <a:solidFill>
                  <a:srgbClr val="0000FF"/>
                </a:solidFill>
                <a:latin typeface="Arial" panose="020B0604020202020204" pitchFamily="34" charset="0"/>
              </a:rPr>
              <a:t> </a:t>
            </a:r>
            <a:r>
              <a:rPr lang="en-US" altLang="zh-CN" sz="2200" err="1">
                <a:solidFill>
                  <a:srgbClr val="0000FF"/>
                </a:solidFill>
                <a:latin typeface="Arial" panose="020B0604020202020204" pitchFamily="34" charset="0"/>
              </a:rPr>
              <a:t>nhắc</a:t>
            </a:r>
            <a:r>
              <a:rPr lang="en-US" altLang="zh-CN" sz="2200">
                <a:solidFill>
                  <a:srgbClr val="0000FF"/>
                </a:solidFill>
                <a:latin typeface="Arial" panose="020B0604020202020204" pitchFamily="34" charset="0"/>
              </a:rPr>
              <a:t> </a:t>
            </a:r>
            <a:r>
              <a:rPr lang="en-US" altLang="zh-CN" sz="2200" err="1">
                <a:solidFill>
                  <a:srgbClr val="0000FF"/>
                </a:solidFill>
                <a:latin typeface="Arial" panose="020B0604020202020204" pitchFamily="34" charset="0"/>
              </a:rPr>
              <a:t>đến</a:t>
            </a:r>
            <a:r>
              <a:rPr lang="en-US" altLang="zh-CN" sz="2200">
                <a:solidFill>
                  <a:srgbClr val="0000FF"/>
                </a:solidFill>
                <a:latin typeface="Arial" panose="020B0604020202020204" pitchFamily="34" charset="0"/>
              </a:rPr>
              <a:t> ở </a:t>
            </a:r>
            <a:r>
              <a:rPr lang="en-US" altLang="zh-CN" sz="2200" err="1">
                <a:solidFill>
                  <a:srgbClr val="0000FF"/>
                </a:solidFill>
                <a:latin typeface="Arial" panose="020B0604020202020204" pitchFamily="34" charset="0"/>
              </a:rPr>
              <a:t>mỗi</a:t>
            </a:r>
            <a:r>
              <a:rPr lang="en-US" altLang="zh-CN" sz="2200">
                <a:solidFill>
                  <a:srgbClr val="0000FF"/>
                </a:solidFill>
                <a:latin typeface="Arial" panose="020B0604020202020204" pitchFamily="34" charset="0"/>
              </a:rPr>
              <a:t> </a:t>
            </a:r>
            <a:r>
              <a:rPr lang="en-US" altLang="zh-CN" sz="2200" err="1">
                <a:solidFill>
                  <a:srgbClr val="0000FF"/>
                </a:solidFill>
                <a:latin typeface="Arial" panose="020B0604020202020204" pitchFamily="34" charset="0"/>
              </a:rPr>
              <a:t>hình</a:t>
            </a:r>
            <a:r>
              <a:rPr lang="en-US" altLang="zh-CN" sz="2200">
                <a:solidFill>
                  <a:srgbClr val="0000FF"/>
                </a:solidFill>
                <a:latin typeface="Arial" panose="020B0604020202020204" pitchFamily="34" charset="0"/>
              </a:rPr>
              <a:t> </a:t>
            </a:r>
            <a:r>
              <a:rPr lang="en-US" altLang="zh-CN" sz="2200" err="1">
                <a:solidFill>
                  <a:srgbClr val="0000FF"/>
                </a:solidFill>
                <a:latin typeface="Arial" panose="020B0604020202020204" pitchFamily="34" charset="0"/>
              </a:rPr>
              <a:t>ảnh</a:t>
            </a:r>
            <a:r>
              <a:rPr lang="en-US" altLang="zh-CN" sz="2200">
                <a:solidFill>
                  <a:srgbClr val="0000FF"/>
                </a:solidFill>
                <a:latin typeface="Arial" panose="020B0604020202020204" pitchFamily="34" charset="0"/>
              </a:rPr>
              <a:t> </a:t>
            </a:r>
            <a:r>
              <a:rPr lang="en-US" altLang="zh-CN" sz="2200" err="1">
                <a:solidFill>
                  <a:srgbClr val="0000FF"/>
                </a:solidFill>
                <a:latin typeface="Arial" panose="020B0604020202020204" pitchFamily="34" charset="0"/>
              </a:rPr>
              <a:t>và</a:t>
            </a:r>
            <a:r>
              <a:rPr lang="en-US" altLang="zh-CN" sz="2200">
                <a:solidFill>
                  <a:srgbClr val="0000FF"/>
                </a:solidFill>
                <a:latin typeface="Arial" panose="020B0604020202020204" pitchFamily="34" charset="0"/>
              </a:rPr>
              <a:t> </a:t>
            </a:r>
            <a:r>
              <a:rPr lang="en-US" altLang="zh-CN" sz="2200" err="1">
                <a:solidFill>
                  <a:srgbClr val="0000FF"/>
                </a:solidFill>
                <a:latin typeface="Arial" panose="020B0604020202020204" pitchFamily="34" charset="0"/>
              </a:rPr>
              <a:t>thông</a:t>
            </a:r>
            <a:r>
              <a:rPr lang="en-US" altLang="zh-CN" sz="2200">
                <a:solidFill>
                  <a:srgbClr val="0000FF"/>
                </a:solidFill>
                <a:latin typeface="Arial" panose="020B0604020202020204" pitchFamily="34" charset="0"/>
              </a:rPr>
              <a:t> tin </a:t>
            </a:r>
            <a:r>
              <a:rPr lang="en-US" altLang="zh-CN" sz="2200" err="1">
                <a:solidFill>
                  <a:srgbClr val="0000FF"/>
                </a:solidFill>
                <a:latin typeface="Arial" panose="020B0604020202020204" pitchFamily="34" charset="0"/>
              </a:rPr>
              <a:t>trên</a:t>
            </a:r>
            <a:r>
              <a:rPr lang="en-US" altLang="zh-CN" sz="2200">
                <a:solidFill>
                  <a:srgbClr val="0000FF"/>
                </a:solidFill>
                <a:latin typeface="Arial" panose="020B0604020202020204" pitchFamily="34" charset="0"/>
              </a:rPr>
              <a:t>. </a:t>
            </a:r>
            <a:r>
              <a:rPr lang="en-US" altLang="zh-CN" sz="2200" err="1">
                <a:solidFill>
                  <a:srgbClr val="0000FF"/>
                </a:solidFill>
                <a:latin typeface="Arial" panose="020B0604020202020204" pitchFamily="34" charset="0"/>
              </a:rPr>
              <a:t>Hoạt</a:t>
            </a:r>
            <a:r>
              <a:rPr lang="en-US" altLang="zh-CN" sz="2200">
                <a:solidFill>
                  <a:srgbClr val="0000FF"/>
                </a:solidFill>
                <a:latin typeface="Arial" panose="020B0604020202020204" pitchFamily="34" charset="0"/>
              </a:rPr>
              <a:t> </a:t>
            </a:r>
            <a:r>
              <a:rPr lang="en-US" altLang="zh-CN" sz="2200" err="1">
                <a:solidFill>
                  <a:srgbClr val="0000FF"/>
                </a:solidFill>
                <a:latin typeface="Arial" panose="020B0604020202020204" pitchFamily="34" charset="0"/>
              </a:rPr>
              <a:t>động</a:t>
            </a:r>
            <a:r>
              <a:rPr lang="en-US" altLang="zh-CN" sz="2200">
                <a:solidFill>
                  <a:srgbClr val="0000FF"/>
                </a:solidFill>
                <a:latin typeface="Arial" panose="020B0604020202020204" pitchFamily="34" charset="0"/>
              </a:rPr>
              <a:t> </a:t>
            </a:r>
            <a:r>
              <a:rPr lang="en-US" altLang="zh-CN" sz="2200" err="1">
                <a:solidFill>
                  <a:srgbClr val="0000FF"/>
                </a:solidFill>
                <a:latin typeface="Arial" panose="020B0604020202020204" pitchFamily="34" charset="0"/>
              </a:rPr>
              <a:t>đó</a:t>
            </a:r>
            <a:r>
              <a:rPr lang="en-US" altLang="zh-CN" sz="2200">
                <a:solidFill>
                  <a:srgbClr val="0000FF"/>
                </a:solidFill>
                <a:latin typeface="Arial" panose="020B0604020202020204" pitchFamily="34" charset="0"/>
              </a:rPr>
              <a:t> do </a:t>
            </a:r>
            <a:r>
              <a:rPr lang="en-US" altLang="zh-CN" sz="2200" err="1">
                <a:solidFill>
                  <a:srgbClr val="0000FF"/>
                </a:solidFill>
                <a:latin typeface="Arial" panose="020B0604020202020204" pitchFamily="34" charset="0"/>
              </a:rPr>
              <a:t>những</a:t>
            </a:r>
            <a:r>
              <a:rPr lang="en-US" altLang="zh-CN" sz="2200">
                <a:solidFill>
                  <a:srgbClr val="0000FF"/>
                </a:solidFill>
                <a:latin typeface="Arial" panose="020B0604020202020204" pitchFamily="34" charset="0"/>
              </a:rPr>
              <a:t> </a:t>
            </a:r>
            <a:r>
              <a:rPr lang="en-US" altLang="zh-CN" sz="2200" err="1">
                <a:solidFill>
                  <a:srgbClr val="0000FF"/>
                </a:solidFill>
                <a:latin typeface="Arial" panose="020B0604020202020204" pitchFamily="34" charset="0"/>
              </a:rPr>
              <a:t>chủ</a:t>
            </a:r>
            <a:r>
              <a:rPr lang="en-US" altLang="zh-CN" sz="2200">
                <a:solidFill>
                  <a:srgbClr val="0000FF"/>
                </a:solidFill>
                <a:latin typeface="Arial" panose="020B0604020202020204" pitchFamily="34" charset="0"/>
              </a:rPr>
              <a:t> </a:t>
            </a:r>
            <a:r>
              <a:rPr lang="en-US" altLang="zh-CN" sz="2200" err="1">
                <a:solidFill>
                  <a:srgbClr val="0000FF"/>
                </a:solidFill>
                <a:latin typeface="Arial" panose="020B0604020202020204" pitchFamily="34" charset="0"/>
              </a:rPr>
              <a:t>thể</a:t>
            </a:r>
            <a:r>
              <a:rPr lang="en-US" altLang="zh-CN" sz="2200">
                <a:solidFill>
                  <a:srgbClr val="0000FF"/>
                </a:solidFill>
                <a:latin typeface="Arial" panose="020B0604020202020204" pitchFamily="34" charset="0"/>
              </a:rPr>
              <a:t> </a:t>
            </a:r>
            <a:r>
              <a:rPr lang="en-US" altLang="zh-CN" sz="2200" err="1">
                <a:solidFill>
                  <a:srgbClr val="0000FF"/>
                </a:solidFill>
                <a:latin typeface="Arial" panose="020B0604020202020204" pitchFamily="34" charset="0"/>
              </a:rPr>
              <a:t>nào</a:t>
            </a:r>
            <a:r>
              <a:rPr lang="en-US" altLang="zh-CN" sz="2200">
                <a:solidFill>
                  <a:srgbClr val="0000FF"/>
                </a:solidFill>
                <a:latin typeface="Arial" panose="020B0604020202020204" pitchFamily="34" charset="0"/>
              </a:rPr>
              <a:t> </a:t>
            </a:r>
            <a:r>
              <a:rPr lang="en-US" altLang="zh-CN" sz="2200" err="1">
                <a:solidFill>
                  <a:srgbClr val="0000FF"/>
                </a:solidFill>
                <a:latin typeface="Arial" panose="020B0604020202020204" pitchFamily="34" charset="0"/>
              </a:rPr>
              <a:t>thực</a:t>
            </a:r>
            <a:r>
              <a:rPr lang="en-US" altLang="zh-CN" sz="2200">
                <a:solidFill>
                  <a:srgbClr val="0000FF"/>
                </a:solidFill>
                <a:latin typeface="Arial" panose="020B0604020202020204" pitchFamily="34" charset="0"/>
              </a:rPr>
              <a:t> </a:t>
            </a:r>
            <a:r>
              <a:rPr lang="en-US" altLang="zh-CN" sz="2200" err="1">
                <a:solidFill>
                  <a:srgbClr val="0000FF"/>
                </a:solidFill>
                <a:latin typeface="Arial" panose="020B0604020202020204" pitchFamily="34" charset="0"/>
              </a:rPr>
              <a:t>hiện</a:t>
            </a:r>
            <a:r>
              <a:rPr lang="en-US" altLang="zh-CN" sz="2200">
                <a:solidFill>
                  <a:srgbClr val="0000FF"/>
                </a:solidFill>
                <a:latin typeface="Arial" panose="020B0604020202020204" pitchFamily="34" charset="0"/>
              </a:rPr>
              <a:t>? </a:t>
            </a:r>
            <a:endParaRPr lang="en-US" altLang="zh-CN" sz="2200">
              <a:solidFill>
                <a:srgbClr val="0000FF"/>
              </a:solidFill>
              <a:latin typeface="Arial" panose="020B0604020202020204" pitchFamily="34" charset="0"/>
            </a:endParaRPr>
          </a:p>
        </p:txBody>
      </p:sp>
      <p:pic>
        <p:nvPicPr>
          <p:cNvPr id="102422" name="Picture 102421" descr="Câu hỏi thường gặp"/>
          <p:cNvPicPr>
            <a:picLocks noChangeAspect="1"/>
          </p:cNvPicPr>
          <p:nvPr/>
        </p:nvPicPr>
        <p:blipFill>
          <a:blip r:embed="rId2"/>
          <a:stretch>
            <a:fillRect/>
          </a:stretch>
        </p:blipFill>
        <p:spPr>
          <a:xfrm>
            <a:off x="8813800" y="1249363"/>
            <a:ext cx="1285875" cy="128587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blinds(horizontal)">
                                      <p:cBhvr>
                                        <p:cTn id="7" dur="500"/>
                                        <p:tgtEl>
                                          <p:spTgt spid="10240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20"/>
                                        </p:tgtEl>
                                        <p:attrNameLst>
                                          <p:attrName>style.visibility</p:attrName>
                                        </p:attrNameLst>
                                      </p:cBhvr>
                                      <p:to>
                                        <p:strVal val="visible"/>
                                      </p:to>
                                    </p:set>
                                    <p:animEffect transition="in" filter="blinds(horizontal)">
                                      <p:cBhvr>
                                        <p:cTn id="12" dur="500"/>
                                        <p:tgtEl>
                                          <p:spTgt spid="1024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422"/>
                                        </p:tgtEl>
                                        <p:attrNameLst>
                                          <p:attrName>style.visibility</p:attrName>
                                        </p:attrNameLst>
                                      </p:cBhvr>
                                      <p:to>
                                        <p:strVal val="visible"/>
                                      </p:to>
                                    </p:set>
                                    <p:animEffect transition="in" filter="blinds(horizontal)">
                                      <p:cBhvr>
                                        <p:cTn id="17" dur="500"/>
                                        <p:tgtEl>
                                          <p:spTgt spid="1024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421"/>
                                        </p:tgtEl>
                                        <p:attrNameLst>
                                          <p:attrName>style.visibility</p:attrName>
                                        </p:attrNameLst>
                                      </p:cBhvr>
                                      <p:to>
                                        <p:strVal val="visible"/>
                                      </p:to>
                                    </p:set>
                                    <p:animEffect transition="in" filter="blinds(horizontal)">
                                      <p:cBhvr>
                                        <p:cTn id="22" dur="500"/>
                                        <p:tgtEl>
                                          <p:spTgt spid="102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nimBg="1"/>
      <p:bldP spid="1024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9749" name="Picture 159748" descr="Chao Mung"/>
          <p:cNvPicPr>
            <a:picLocks noChangeAspect="1"/>
          </p:cNvPicPr>
          <p:nvPr/>
        </p:nvPicPr>
        <p:blipFill>
          <a:blip r:embed="rId1"/>
          <a:stretch>
            <a:fillRect/>
          </a:stretch>
        </p:blipFill>
        <p:spPr>
          <a:xfrm>
            <a:off x="241300" y="1144588"/>
            <a:ext cx="5637213" cy="5356225"/>
          </a:xfrm>
          <a:prstGeom prst="rect">
            <a:avLst/>
          </a:prstGeom>
          <a:noFill/>
          <a:ln w="9525" cap="flat" cmpd="sng">
            <a:solidFill>
              <a:srgbClr val="0000FF"/>
            </a:solidFill>
            <a:prstDash val="solid"/>
            <a:miter/>
            <a:headEnd type="none" w="med" len="med"/>
            <a:tailEnd type="none" w="med" len="med"/>
          </a:ln>
        </p:spPr>
      </p:pic>
      <p:sp>
        <p:nvSpPr>
          <p:cNvPr id="159750" name="Rectangles 159749"/>
          <p:cNvSpPr/>
          <p:nvPr/>
        </p:nvSpPr>
        <p:spPr>
          <a:xfrm>
            <a:off x="279400" y="190500"/>
            <a:ext cx="11255375" cy="762000"/>
          </a:xfrm>
          <a:prstGeom prst="rect">
            <a:avLst/>
          </a:prstGeom>
          <a:solidFill>
            <a:schemeClr val="accent1"/>
          </a:solidFill>
          <a:ln w="9525">
            <a:noFill/>
          </a:ln>
        </p:spPr>
        <p:txBody>
          <a:bodyPr anchor="ctr" anchorCtr="0">
            <a:spAutoFit/>
          </a:bodyPr>
          <a:p>
            <a:pPr algn="just"/>
            <a:r>
              <a:rPr lang="en-US" altLang="zh-CN" sz="2200" err="1">
                <a:solidFill>
                  <a:schemeClr val="bg1"/>
                </a:solidFill>
                <a:latin typeface="Arial" panose="020B0604020202020204" pitchFamily="34" charset="0"/>
              </a:rPr>
              <a:t>Em</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hãy</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cho</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biết</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những</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hoạt</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động</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nào</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được</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nhắc</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đến</a:t>
            </a:r>
            <a:r>
              <a:rPr lang="en-US" altLang="zh-CN" sz="2200">
                <a:solidFill>
                  <a:schemeClr val="bg1"/>
                </a:solidFill>
                <a:latin typeface="Arial" panose="020B0604020202020204" pitchFamily="34" charset="0"/>
              </a:rPr>
              <a:t> ở </a:t>
            </a:r>
            <a:r>
              <a:rPr lang="en-US" altLang="zh-CN" sz="2200" err="1">
                <a:solidFill>
                  <a:schemeClr val="bg1"/>
                </a:solidFill>
                <a:latin typeface="Arial" panose="020B0604020202020204" pitchFamily="34" charset="0"/>
              </a:rPr>
              <a:t>mỗi</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hình</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ảnh</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và</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thông</a:t>
            </a:r>
            <a:r>
              <a:rPr lang="en-US" altLang="zh-CN" sz="2200">
                <a:solidFill>
                  <a:schemeClr val="bg1"/>
                </a:solidFill>
                <a:latin typeface="Arial" panose="020B0604020202020204" pitchFamily="34" charset="0"/>
              </a:rPr>
              <a:t> tin </a:t>
            </a:r>
            <a:r>
              <a:rPr lang="en-US" altLang="zh-CN" sz="2200" err="1">
                <a:solidFill>
                  <a:schemeClr val="bg1"/>
                </a:solidFill>
                <a:latin typeface="Arial" panose="020B0604020202020204" pitchFamily="34" charset="0"/>
              </a:rPr>
              <a:t>trên</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Hoạt</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động</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đó</a:t>
            </a:r>
            <a:r>
              <a:rPr lang="en-US" altLang="zh-CN" sz="2200">
                <a:solidFill>
                  <a:schemeClr val="bg1"/>
                </a:solidFill>
                <a:latin typeface="Arial" panose="020B0604020202020204" pitchFamily="34" charset="0"/>
              </a:rPr>
              <a:t> do </a:t>
            </a:r>
            <a:r>
              <a:rPr lang="en-US" altLang="zh-CN" sz="2200" err="1">
                <a:solidFill>
                  <a:schemeClr val="bg1"/>
                </a:solidFill>
                <a:latin typeface="Arial" panose="020B0604020202020204" pitchFamily="34" charset="0"/>
              </a:rPr>
              <a:t>những</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chủ</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thể</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nào</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thực</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hiện</a:t>
            </a:r>
            <a:r>
              <a:rPr lang="en-US" altLang="zh-CN" sz="2200">
                <a:solidFill>
                  <a:schemeClr val="bg1"/>
                </a:solidFill>
                <a:latin typeface="Arial" panose="020B0604020202020204" pitchFamily="34" charset="0"/>
              </a:rPr>
              <a:t>? </a:t>
            </a:r>
            <a:endParaRPr lang="en-US" altLang="zh-CN" sz="2200">
              <a:solidFill>
                <a:schemeClr val="bg1"/>
              </a:solidFill>
              <a:latin typeface="Arial" panose="020B0604020202020204" pitchFamily="34" charset="0"/>
            </a:endParaRPr>
          </a:p>
        </p:txBody>
      </p:sp>
      <p:graphicFrame>
        <p:nvGraphicFramePr>
          <p:cNvPr id="159827" name="Table 159826"/>
          <p:cNvGraphicFramePr/>
          <p:nvPr/>
        </p:nvGraphicFramePr>
        <p:xfrm>
          <a:off x="6254750" y="1211263"/>
          <a:ext cx="5356225" cy="5318125"/>
        </p:xfrm>
        <a:graphic>
          <a:graphicData uri="http://schemas.openxmlformats.org/drawingml/2006/table">
            <a:tbl>
              <a:tblPr/>
              <a:tblGrid>
                <a:gridCol w="2408238"/>
                <a:gridCol w="2947987"/>
              </a:tblGrid>
              <a:tr h="1330325">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defTabSz="457200" fontAlgn="b">
                        <a:lnSpc>
                          <a:spcPct val="100000"/>
                        </a:lnSpc>
                        <a:spcBef>
                          <a:spcPct val="0"/>
                        </a:spcBef>
                        <a:spcAft>
                          <a:spcPct val="0"/>
                        </a:spcAft>
                        <a:buClrTx/>
                        <a:buSzTx/>
                        <a:buFontTx/>
                        <a:buNone/>
                      </a:pPr>
                      <a:r>
                        <a:rPr sz="1000">
                          <a:solidFill>
                            <a:schemeClr val="tx1"/>
                          </a:solidFill>
                          <a:latin typeface="Arial" panose="020B0604020202020204" pitchFamily="34" charset="0"/>
                          <a:cs typeface="Arial" panose="020B0604020202020204" pitchFamily="34" charset="0"/>
                        </a:rPr>
                        <a:t> </a:t>
                      </a:r>
                      <a:endParaRPr lang="en-US">
                        <a:solidFill>
                          <a:schemeClr val="tx1"/>
                        </a:solidFill>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CC99"/>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defTabSz="457200" fontAlgn="b">
                        <a:lnSpc>
                          <a:spcPct val="100000"/>
                        </a:lnSpc>
                        <a:spcBef>
                          <a:spcPct val="0"/>
                        </a:spcBef>
                        <a:spcAft>
                          <a:spcPct val="0"/>
                        </a:spcAft>
                        <a:buClrTx/>
                        <a:buSzTx/>
                        <a:buFontTx/>
                        <a:buNone/>
                      </a:pPr>
                      <a:r>
                        <a:rPr sz="1000">
                          <a:solidFill>
                            <a:schemeClr val="tx1"/>
                          </a:solidFill>
                          <a:latin typeface="Arial" panose="020B0604020202020204" pitchFamily="34" charset="0"/>
                          <a:cs typeface="Arial" panose="020B0604020202020204" pitchFamily="34" charset="0"/>
                        </a:rPr>
                        <a:t> </a:t>
                      </a:r>
                      <a:endParaRPr lang="en-US">
                        <a:solidFill>
                          <a:schemeClr val="tx1"/>
                        </a:solidFill>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CC99"/>
                    </a:solidFill>
                  </a:tcPr>
                </a:tc>
              </a:tr>
              <a:tr h="1328738">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defTabSz="457200" fontAlgn="b">
                        <a:lnSpc>
                          <a:spcPct val="100000"/>
                        </a:lnSpc>
                        <a:spcBef>
                          <a:spcPct val="0"/>
                        </a:spcBef>
                        <a:spcAft>
                          <a:spcPct val="0"/>
                        </a:spcAft>
                        <a:buClrTx/>
                        <a:buSzTx/>
                        <a:buFontTx/>
                        <a:buNone/>
                      </a:pPr>
                      <a:r>
                        <a:rPr sz="1000">
                          <a:solidFill>
                            <a:schemeClr val="tx1"/>
                          </a:solidFill>
                          <a:latin typeface="Arial" panose="020B0604020202020204" pitchFamily="34" charset="0"/>
                          <a:cs typeface="Arial" panose="020B0604020202020204" pitchFamily="34" charset="0"/>
                        </a:rPr>
                        <a:t> </a:t>
                      </a:r>
                      <a:endParaRPr lang="en-US">
                        <a:solidFill>
                          <a:schemeClr val="tx1"/>
                        </a:solidFill>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CCFFCC"/>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defTabSz="457200" fontAlgn="b">
                        <a:lnSpc>
                          <a:spcPct val="100000"/>
                        </a:lnSpc>
                        <a:spcBef>
                          <a:spcPct val="0"/>
                        </a:spcBef>
                        <a:spcAft>
                          <a:spcPct val="0"/>
                        </a:spcAft>
                        <a:buClrTx/>
                        <a:buSzTx/>
                        <a:buFontTx/>
                        <a:buNone/>
                      </a:pPr>
                      <a:r>
                        <a:rPr sz="1000">
                          <a:solidFill>
                            <a:schemeClr val="tx1"/>
                          </a:solidFill>
                          <a:latin typeface="Arial" panose="020B0604020202020204" pitchFamily="34" charset="0"/>
                          <a:cs typeface="Arial" panose="020B0604020202020204" pitchFamily="34" charset="0"/>
                        </a:rPr>
                        <a:t> </a:t>
                      </a:r>
                      <a:endParaRPr lang="en-US">
                        <a:solidFill>
                          <a:schemeClr val="tx1"/>
                        </a:solidFill>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CCFFCC"/>
                    </a:solidFill>
                  </a:tcPr>
                </a:tc>
              </a:tr>
              <a:tr h="1330325">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defTabSz="457200" fontAlgn="b">
                        <a:lnSpc>
                          <a:spcPct val="100000"/>
                        </a:lnSpc>
                        <a:spcBef>
                          <a:spcPct val="0"/>
                        </a:spcBef>
                        <a:spcAft>
                          <a:spcPct val="0"/>
                        </a:spcAft>
                        <a:buClrTx/>
                        <a:buSzTx/>
                        <a:buFontTx/>
                        <a:buNone/>
                      </a:pPr>
                      <a:r>
                        <a:rPr sz="1000">
                          <a:solidFill>
                            <a:schemeClr val="tx1"/>
                          </a:solidFill>
                          <a:latin typeface="Arial" panose="020B0604020202020204" pitchFamily="34" charset="0"/>
                          <a:cs typeface="Arial" panose="020B0604020202020204" pitchFamily="34" charset="0"/>
                        </a:rPr>
                        <a:t> </a:t>
                      </a:r>
                      <a:endParaRPr lang="en-US">
                        <a:solidFill>
                          <a:schemeClr val="tx1"/>
                        </a:solidFill>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99CCFF"/>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defTabSz="457200" fontAlgn="b">
                        <a:lnSpc>
                          <a:spcPct val="100000"/>
                        </a:lnSpc>
                        <a:spcBef>
                          <a:spcPct val="0"/>
                        </a:spcBef>
                        <a:spcAft>
                          <a:spcPct val="0"/>
                        </a:spcAft>
                        <a:buClrTx/>
                        <a:buSzTx/>
                        <a:buFontTx/>
                        <a:buNone/>
                      </a:pPr>
                      <a:r>
                        <a:rPr sz="1000">
                          <a:solidFill>
                            <a:schemeClr val="tx1"/>
                          </a:solidFill>
                          <a:latin typeface="Arial" panose="020B0604020202020204" pitchFamily="34" charset="0"/>
                          <a:cs typeface="Arial" panose="020B0604020202020204" pitchFamily="34" charset="0"/>
                        </a:rPr>
                        <a:t> </a:t>
                      </a:r>
                      <a:endParaRPr lang="en-US">
                        <a:solidFill>
                          <a:schemeClr val="tx1"/>
                        </a:solidFill>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99CCFF"/>
                    </a:solidFill>
                  </a:tcPr>
                </a:tc>
              </a:tr>
              <a:tr h="1328737">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defTabSz="457200" fontAlgn="b">
                        <a:lnSpc>
                          <a:spcPct val="100000"/>
                        </a:lnSpc>
                        <a:spcBef>
                          <a:spcPct val="0"/>
                        </a:spcBef>
                        <a:spcAft>
                          <a:spcPct val="0"/>
                        </a:spcAft>
                        <a:buClrTx/>
                        <a:buSzTx/>
                        <a:buFontTx/>
                        <a:buNone/>
                      </a:pPr>
                      <a:r>
                        <a:rPr sz="1000">
                          <a:solidFill>
                            <a:schemeClr val="tx1"/>
                          </a:solidFill>
                          <a:latin typeface="Arial" panose="020B0604020202020204" pitchFamily="34" charset="0"/>
                          <a:cs typeface="Arial" panose="020B0604020202020204" pitchFamily="34" charset="0"/>
                        </a:rPr>
                        <a:t> </a:t>
                      </a:r>
                      <a:endParaRPr lang="en-US">
                        <a:solidFill>
                          <a:schemeClr val="tx1"/>
                        </a:solidFill>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FF99"/>
                    </a:solidFill>
                  </a:tcPr>
                </a:tc>
                <a:tc>
                  <a:txBody>
                    <a:bodyPr/>
                    <a:lstStyle>
                      <a:lvl1pPr marL="91440" lvl="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175" lvl="1"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600" kern="1200">
                          <a:solidFill>
                            <a:schemeClr val="tx1">
                              <a:lumMod val="75000"/>
                              <a:lumOff val="25000"/>
                            </a:schemeClr>
                          </a:solidFill>
                          <a:latin typeface="+mn-lt"/>
                          <a:ea typeface="+mn-ea"/>
                          <a:cs typeface="+mn-cs"/>
                        </a:defRPr>
                      </a:lvl2pPr>
                      <a:lvl3pPr marL="567055" lvl="2"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3pPr>
                      <a:lvl4pPr marL="749935" lvl="3"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4pPr>
                      <a:lvl5pPr marL="932815" lvl="4" indent="-182880" algn="l" defTabSz="914400" rtl="0" eaLnBrk="1" latinLnBrk="0" hangingPunct="1">
                        <a:lnSpc>
                          <a:spcPct val="90000"/>
                        </a:lnSpc>
                        <a:spcBef>
                          <a:spcPts val="200"/>
                        </a:spcBef>
                        <a:spcAft>
                          <a:spcPts val="400"/>
                        </a:spcAft>
                        <a:buClr>
                          <a:schemeClr val="accent1"/>
                        </a:buClr>
                        <a:buSzTx/>
                        <a:buFont typeface="Calibri" panose="020F0502020204030204" pitchFamily="34" charset="0"/>
                        <a:buChar char="◦"/>
                        <a:defRPr sz="1200" kern="1200">
                          <a:solidFill>
                            <a:schemeClr val="tx1">
                              <a:lumMod val="75000"/>
                              <a:lumOff val="25000"/>
                            </a:schemeClr>
                          </a:solidFill>
                          <a:latin typeface="+mn-lt"/>
                          <a:ea typeface="+mn-ea"/>
                          <a:cs typeface="+mn-cs"/>
                        </a:defRPr>
                      </a:lvl5pPr>
                    </a:lstStyle>
                    <a:p>
                      <a:pPr marL="0" lvl="0" indent="0" defTabSz="457200" fontAlgn="b">
                        <a:lnSpc>
                          <a:spcPct val="100000"/>
                        </a:lnSpc>
                        <a:spcBef>
                          <a:spcPct val="0"/>
                        </a:spcBef>
                        <a:spcAft>
                          <a:spcPct val="0"/>
                        </a:spcAft>
                        <a:buClrTx/>
                        <a:buSzTx/>
                        <a:buFontTx/>
                        <a:buNone/>
                      </a:pPr>
                      <a:r>
                        <a:rPr sz="1000">
                          <a:solidFill>
                            <a:schemeClr val="tx1"/>
                          </a:solidFill>
                          <a:latin typeface="Arial" panose="020B0604020202020204" pitchFamily="34" charset="0"/>
                          <a:cs typeface="Arial" panose="020B0604020202020204" pitchFamily="34" charset="0"/>
                        </a:rPr>
                        <a:t> </a:t>
                      </a:r>
                      <a:endParaRPr lang="en-US">
                        <a:solidFill>
                          <a:schemeClr val="tx1"/>
                        </a:solidFill>
                        <a:ea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FF99"/>
                    </a:solidFill>
                  </a:tcPr>
                </a:tc>
              </a:tr>
            </a:tbl>
          </a:graphicData>
        </a:graphic>
      </p:graphicFrame>
      <p:sp>
        <p:nvSpPr>
          <p:cNvPr id="159803" name="Rectangles 159802"/>
          <p:cNvSpPr/>
          <p:nvPr/>
        </p:nvSpPr>
        <p:spPr>
          <a:xfrm>
            <a:off x="6432550" y="1325563"/>
            <a:ext cx="2268538" cy="1190625"/>
          </a:xfrm>
          <a:prstGeom prst="rect">
            <a:avLst/>
          </a:prstGeom>
          <a:noFill/>
          <a:ln w="9525">
            <a:noFill/>
          </a:ln>
        </p:spPr>
        <p:txBody>
          <a:bodyPr anchor="ctr" anchorCtr="0">
            <a:spAutoFit/>
          </a:bodyPr>
          <a:p>
            <a:r>
              <a:rPr lang="vi-VN" altLang="ko-KR" b="1" dirty="0">
                <a:latin typeface="Arial" panose="020B0604020202020204" pitchFamily="34" charset="0"/>
              </a:rPr>
              <a:t>Hình ảnh 1.</a:t>
            </a:r>
            <a:r>
              <a:rPr lang="vi-VN" altLang="ko-KR" dirty="0">
                <a:latin typeface="Arial" panose="020B0604020202020204" pitchFamily="34" charset="0"/>
              </a:rPr>
              <a:t> Hoạt động: dọn dẹp vệ sinh môi trường sống </a:t>
            </a:r>
            <a:endParaRPr lang="vi-VN" altLang="ko-KR" dirty="0">
              <a:latin typeface="Arial" panose="020B0604020202020204" pitchFamily="34" charset="0"/>
            </a:endParaRPr>
          </a:p>
        </p:txBody>
      </p:sp>
      <p:sp>
        <p:nvSpPr>
          <p:cNvPr id="159804" name="Rectangles 159803"/>
          <p:cNvSpPr/>
          <p:nvPr/>
        </p:nvSpPr>
        <p:spPr>
          <a:xfrm>
            <a:off x="8796338" y="1398588"/>
            <a:ext cx="2689225" cy="958850"/>
          </a:xfrm>
          <a:prstGeom prst="rect">
            <a:avLst/>
          </a:prstGeom>
          <a:noFill/>
          <a:ln w="9525">
            <a:noFill/>
          </a:ln>
        </p:spPr>
        <p:txBody>
          <a:bodyPr anchor="ctr" anchorCtr="0">
            <a:spAutoFit/>
          </a:bodyPr>
          <a:p>
            <a:pPr algn="just"/>
            <a:r>
              <a:rPr lang="en-US" altLang="ko-KR" sz="1900" err="1">
                <a:latin typeface="Arial" panose="020B0604020202020204" pitchFamily="34" charset="0"/>
                <a:ea typeface="Gulim" pitchFamily="34" charset="-127"/>
              </a:rPr>
              <a:t>Chủ</a:t>
            </a:r>
            <a:r>
              <a:rPr lang="en-US" altLang="ko-KR" sz="1900">
                <a:latin typeface="Arial" panose="020B0604020202020204" pitchFamily="34" charset="0"/>
                <a:ea typeface="Gulim" pitchFamily="34" charset="-127"/>
              </a:rPr>
              <a:t> </a:t>
            </a:r>
            <a:r>
              <a:rPr lang="en-US" altLang="ko-KR" sz="1900" err="1">
                <a:latin typeface="Arial" panose="020B0604020202020204" pitchFamily="34" charset="0"/>
                <a:ea typeface="Gulim" pitchFamily="34" charset="-127"/>
              </a:rPr>
              <a:t>thể</a:t>
            </a:r>
            <a:r>
              <a:rPr lang="vi-VN" altLang="ko-KR" sz="1900" dirty="0">
                <a:latin typeface="Arial" panose="020B0604020202020204" pitchFamily="34" charset="0"/>
              </a:rPr>
              <a:t> các bạn học sinh, người dân sinh sống tại địa bàn đó.</a:t>
            </a:r>
            <a:endParaRPr lang="vi-VN" altLang="ko-KR" sz="1900" dirty="0">
              <a:latin typeface="Arial" panose="020B0604020202020204" pitchFamily="34" charset="0"/>
            </a:endParaRPr>
          </a:p>
        </p:txBody>
      </p:sp>
      <p:sp>
        <p:nvSpPr>
          <p:cNvPr id="159806" name="Rectangles 159805"/>
          <p:cNvSpPr/>
          <p:nvPr/>
        </p:nvSpPr>
        <p:spPr>
          <a:xfrm>
            <a:off x="6381750" y="2752725"/>
            <a:ext cx="2168525" cy="915988"/>
          </a:xfrm>
          <a:prstGeom prst="rect">
            <a:avLst/>
          </a:prstGeom>
          <a:noFill/>
          <a:ln w="9525">
            <a:noFill/>
          </a:ln>
        </p:spPr>
        <p:txBody>
          <a:bodyPr anchor="ctr" anchorCtr="0">
            <a:spAutoFit/>
          </a:bodyPr>
          <a:p>
            <a:r>
              <a:rPr lang="vi-VN" altLang="ko-KR" b="1" dirty="0">
                <a:latin typeface="Arial" panose="020B0604020202020204" pitchFamily="34" charset="0"/>
              </a:rPr>
              <a:t>Hình ảnh 2. </a:t>
            </a:r>
            <a:r>
              <a:rPr lang="vi-VN" altLang="ko-KR" dirty="0">
                <a:latin typeface="Arial" panose="020B0604020202020204" pitchFamily="34" charset="0"/>
              </a:rPr>
              <a:t>Hoạt động: hiến máu nhân đạo </a:t>
            </a:r>
            <a:endParaRPr lang="vi-VN" altLang="ko-KR" dirty="0">
              <a:latin typeface="Arial" panose="020B0604020202020204" pitchFamily="34" charset="0"/>
            </a:endParaRPr>
          </a:p>
        </p:txBody>
      </p:sp>
      <p:sp>
        <p:nvSpPr>
          <p:cNvPr id="159807" name="Rectangles 159806"/>
          <p:cNvSpPr/>
          <p:nvPr/>
        </p:nvSpPr>
        <p:spPr>
          <a:xfrm>
            <a:off x="8804275" y="2732088"/>
            <a:ext cx="2592388" cy="958850"/>
          </a:xfrm>
          <a:prstGeom prst="rect">
            <a:avLst/>
          </a:prstGeom>
          <a:noFill/>
          <a:ln w="9525">
            <a:noFill/>
          </a:ln>
        </p:spPr>
        <p:txBody>
          <a:bodyPr anchor="ctr" anchorCtr="0">
            <a:spAutoFit/>
          </a:bodyPr>
          <a:p>
            <a:pPr algn="just"/>
            <a:r>
              <a:rPr lang="en-US" altLang="ko-KR" sz="1900" err="1">
                <a:latin typeface="Arial" panose="020B0604020202020204" pitchFamily="34" charset="0"/>
                <a:ea typeface="Gulim" pitchFamily="34" charset="-127"/>
              </a:rPr>
              <a:t>Chủ</a:t>
            </a:r>
            <a:r>
              <a:rPr lang="en-US" altLang="ko-KR" sz="1900">
                <a:latin typeface="Arial" panose="020B0604020202020204" pitchFamily="34" charset="0"/>
                <a:ea typeface="Gulim" pitchFamily="34" charset="-127"/>
              </a:rPr>
              <a:t> </a:t>
            </a:r>
            <a:r>
              <a:rPr lang="en-US" altLang="ko-KR" sz="1900" err="1">
                <a:latin typeface="Arial" panose="020B0604020202020204" pitchFamily="34" charset="0"/>
                <a:ea typeface="Gulim" pitchFamily="34" charset="-127"/>
              </a:rPr>
              <a:t>thể</a:t>
            </a:r>
            <a:r>
              <a:rPr lang="vi-VN" altLang="ko-KR" sz="1900" dirty="0">
                <a:latin typeface="Arial" panose="020B0604020202020204" pitchFamily="34" charset="0"/>
              </a:rPr>
              <a:t>: đoàn viên thuộc đoàn thanh niên cộng sản Hồ Chí Minh</a:t>
            </a:r>
            <a:endParaRPr lang="vi-VN" altLang="ko-KR" sz="1900" dirty="0">
              <a:latin typeface="Arial" panose="020B0604020202020204" pitchFamily="34" charset="0"/>
            </a:endParaRPr>
          </a:p>
        </p:txBody>
      </p:sp>
      <p:sp>
        <p:nvSpPr>
          <p:cNvPr id="159808" name="Rectangles 159807"/>
          <p:cNvSpPr/>
          <p:nvPr/>
        </p:nvSpPr>
        <p:spPr>
          <a:xfrm>
            <a:off x="6430963" y="4103688"/>
            <a:ext cx="2055812" cy="915987"/>
          </a:xfrm>
          <a:prstGeom prst="rect">
            <a:avLst/>
          </a:prstGeom>
          <a:noFill/>
          <a:ln w="9525">
            <a:noFill/>
          </a:ln>
        </p:spPr>
        <p:txBody>
          <a:bodyPr anchor="ctr" anchorCtr="0">
            <a:spAutoFit/>
          </a:bodyPr>
          <a:p>
            <a:r>
              <a:rPr lang="vi-VN" altLang="ko-KR" b="1" dirty="0">
                <a:latin typeface="Arial" panose="020B0604020202020204" pitchFamily="34" charset="0"/>
              </a:rPr>
              <a:t>Hình ảnh 3. </a:t>
            </a:r>
            <a:r>
              <a:rPr lang="vi-VN" altLang="ko-KR" dirty="0">
                <a:latin typeface="Arial" panose="020B0604020202020204" pitchFamily="34" charset="0"/>
              </a:rPr>
              <a:t>Hoạt động: đền ơn đáp nghĩa</a:t>
            </a:r>
            <a:r>
              <a:rPr lang="en-US" altLang="ko-KR">
                <a:latin typeface="Arial" panose="020B0604020202020204" pitchFamily="34" charset="0"/>
                <a:ea typeface="Gulim" pitchFamily="34" charset="-127"/>
              </a:rPr>
              <a:t> </a:t>
            </a:r>
            <a:endParaRPr lang="en-US" altLang="ko-KR">
              <a:latin typeface="Arial" panose="020B0604020202020204" pitchFamily="34" charset="0"/>
              <a:ea typeface="Gulim" pitchFamily="34" charset="-127"/>
            </a:endParaRPr>
          </a:p>
        </p:txBody>
      </p:sp>
      <p:sp>
        <p:nvSpPr>
          <p:cNvPr id="159809" name="Rectangles 159808"/>
          <p:cNvSpPr/>
          <p:nvPr/>
        </p:nvSpPr>
        <p:spPr>
          <a:xfrm>
            <a:off x="8885238" y="3981450"/>
            <a:ext cx="2455862" cy="958850"/>
          </a:xfrm>
          <a:prstGeom prst="rect">
            <a:avLst/>
          </a:prstGeom>
          <a:noFill/>
          <a:ln w="9525">
            <a:noFill/>
          </a:ln>
        </p:spPr>
        <p:txBody>
          <a:bodyPr anchor="ctr" anchorCtr="0">
            <a:spAutoFit/>
          </a:bodyPr>
          <a:p>
            <a:pPr algn="just"/>
            <a:r>
              <a:rPr lang="en-US" altLang="ko-KR" sz="1900" err="1">
                <a:latin typeface="Arial" panose="020B0604020202020204" pitchFamily="34" charset="0"/>
                <a:ea typeface="Gulim" pitchFamily="34" charset="-127"/>
              </a:rPr>
              <a:t>Chủ</a:t>
            </a:r>
            <a:r>
              <a:rPr lang="en-US" altLang="ko-KR" sz="1900">
                <a:latin typeface="Arial" panose="020B0604020202020204" pitchFamily="34" charset="0"/>
                <a:ea typeface="Gulim" pitchFamily="34" charset="-127"/>
              </a:rPr>
              <a:t> </a:t>
            </a:r>
            <a:r>
              <a:rPr lang="en-US" altLang="ko-KR" sz="1900" err="1">
                <a:latin typeface="Arial" panose="020B0604020202020204" pitchFamily="34" charset="0"/>
                <a:ea typeface="Gulim" pitchFamily="34" charset="-127"/>
              </a:rPr>
              <a:t>thể</a:t>
            </a:r>
            <a:r>
              <a:rPr lang="vi-VN" altLang="ko-KR" sz="1900" dirty="0">
                <a:latin typeface="Arial" panose="020B0604020202020204" pitchFamily="34" charset="0"/>
              </a:rPr>
              <a:t>:: Ủy ban Mặt trận Tổ quốc Việt Nam.</a:t>
            </a:r>
            <a:endParaRPr lang="vi-VN" altLang="ko-KR" sz="1900" dirty="0">
              <a:latin typeface="Arial" panose="020B0604020202020204" pitchFamily="34" charset="0"/>
            </a:endParaRPr>
          </a:p>
        </p:txBody>
      </p:sp>
      <p:sp>
        <p:nvSpPr>
          <p:cNvPr id="159810" name="Rectangles 159809"/>
          <p:cNvSpPr/>
          <p:nvPr/>
        </p:nvSpPr>
        <p:spPr>
          <a:xfrm>
            <a:off x="6384925" y="5273675"/>
            <a:ext cx="2178050" cy="1190625"/>
          </a:xfrm>
          <a:prstGeom prst="rect">
            <a:avLst/>
          </a:prstGeom>
          <a:noFill/>
          <a:ln w="9525">
            <a:noFill/>
          </a:ln>
        </p:spPr>
        <p:txBody>
          <a:bodyPr anchor="ctr" anchorCtr="0">
            <a:spAutoFit/>
          </a:bodyPr>
          <a:p>
            <a:r>
              <a:rPr lang="vi-VN" altLang="ko-KR" b="1" dirty="0">
                <a:latin typeface="Arial" panose="020B0604020202020204" pitchFamily="34" charset="0"/>
              </a:rPr>
              <a:t>Hình ảnh 4.</a:t>
            </a:r>
            <a:r>
              <a:rPr lang="vi-VN" altLang="ko-KR" dirty="0">
                <a:latin typeface="Arial" panose="020B0604020202020204" pitchFamily="34" charset="0"/>
              </a:rPr>
              <a:t> Hoạt động thiện nguyện (trao tặng quà cho trẻ em vùng cao) </a:t>
            </a:r>
            <a:endParaRPr lang="vi-VN" altLang="ko-KR" dirty="0">
              <a:latin typeface="Arial" panose="020B0604020202020204" pitchFamily="34" charset="0"/>
            </a:endParaRPr>
          </a:p>
        </p:txBody>
      </p:sp>
      <p:sp>
        <p:nvSpPr>
          <p:cNvPr id="159812" name="Rectangles 159811"/>
          <p:cNvSpPr/>
          <p:nvPr/>
        </p:nvSpPr>
        <p:spPr>
          <a:xfrm>
            <a:off x="8777288" y="5381625"/>
            <a:ext cx="2760662" cy="915988"/>
          </a:xfrm>
          <a:prstGeom prst="rect">
            <a:avLst/>
          </a:prstGeom>
          <a:noFill/>
          <a:ln w="9525">
            <a:noFill/>
          </a:ln>
        </p:spPr>
        <p:txBody>
          <a:bodyPr anchor="ctr" anchorCtr="0">
            <a:spAutoFit/>
          </a:bodyPr>
          <a:p>
            <a:pPr algn="just"/>
            <a:r>
              <a:rPr lang="en-US" altLang="ko-KR" err="1">
                <a:latin typeface="Arial" panose="020B0604020202020204" pitchFamily="34" charset="0"/>
                <a:ea typeface="Gulim" pitchFamily="34" charset="-127"/>
              </a:rPr>
              <a:t>Chủ</a:t>
            </a:r>
            <a:r>
              <a:rPr lang="en-US" altLang="ko-KR">
                <a:latin typeface="Arial" panose="020B0604020202020204" pitchFamily="34" charset="0"/>
                <a:ea typeface="Gulim" pitchFamily="34" charset="-127"/>
              </a:rPr>
              <a:t> </a:t>
            </a:r>
            <a:r>
              <a:rPr lang="en-US" altLang="ko-KR" err="1">
                <a:latin typeface="Arial" panose="020B0604020202020204" pitchFamily="34" charset="0"/>
                <a:ea typeface="Gulim" pitchFamily="34" charset="-127"/>
              </a:rPr>
              <a:t>thể</a:t>
            </a:r>
            <a:r>
              <a:rPr lang="vi-VN" altLang="ko-KR" dirty="0">
                <a:latin typeface="Arial" panose="020B0604020202020204" pitchFamily="34" charset="0"/>
              </a:rPr>
              <a:t>: câu lạc bộ thiện nguyện kết nối các nhà hảo tâm.</a:t>
            </a:r>
            <a:endParaRPr lang="vi-VN" altLang="ko-KR" dirty="0">
              <a:latin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9750"/>
                                        </p:tgtEl>
                                        <p:attrNameLst>
                                          <p:attrName>style.visibility</p:attrName>
                                        </p:attrNameLst>
                                      </p:cBhvr>
                                      <p:to>
                                        <p:strVal val="visible"/>
                                      </p:to>
                                    </p:set>
                                    <p:animEffect transition="in" filter="blinds(horizontal)">
                                      <p:cBhvr>
                                        <p:cTn id="7" dur="500"/>
                                        <p:tgtEl>
                                          <p:spTgt spid="1597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9749"/>
                                        </p:tgtEl>
                                        <p:attrNameLst>
                                          <p:attrName>style.visibility</p:attrName>
                                        </p:attrNameLst>
                                      </p:cBhvr>
                                      <p:to>
                                        <p:strVal val="visible"/>
                                      </p:to>
                                    </p:set>
                                    <p:animEffect transition="in" filter="blinds(horizontal)">
                                      <p:cBhvr>
                                        <p:cTn id="12" dur="500"/>
                                        <p:tgtEl>
                                          <p:spTgt spid="15974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9827"/>
                                        </p:tgtEl>
                                        <p:attrNameLst>
                                          <p:attrName>style.visibility</p:attrName>
                                        </p:attrNameLst>
                                      </p:cBhvr>
                                      <p:to>
                                        <p:strVal val="visible"/>
                                      </p:to>
                                    </p:set>
                                    <p:animEffect transition="in" filter="blinds(horizontal)">
                                      <p:cBhvr>
                                        <p:cTn id="17" dur="500"/>
                                        <p:tgtEl>
                                          <p:spTgt spid="1598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9803"/>
                                        </p:tgtEl>
                                        <p:attrNameLst>
                                          <p:attrName>style.visibility</p:attrName>
                                        </p:attrNameLst>
                                      </p:cBhvr>
                                      <p:to>
                                        <p:strVal val="visible"/>
                                      </p:to>
                                    </p:set>
                                    <p:animEffect transition="in" filter="blinds(horizontal)">
                                      <p:cBhvr>
                                        <p:cTn id="22" dur="500"/>
                                        <p:tgtEl>
                                          <p:spTgt spid="15980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9804"/>
                                        </p:tgtEl>
                                        <p:attrNameLst>
                                          <p:attrName>style.visibility</p:attrName>
                                        </p:attrNameLst>
                                      </p:cBhvr>
                                      <p:to>
                                        <p:strVal val="visible"/>
                                      </p:to>
                                    </p:set>
                                    <p:animEffect transition="in" filter="blinds(horizontal)">
                                      <p:cBhvr>
                                        <p:cTn id="27" dur="500"/>
                                        <p:tgtEl>
                                          <p:spTgt spid="15980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9806"/>
                                        </p:tgtEl>
                                        <p:attrNameLst>
                                          <p:attrName>style.visibility</p:attrName>
                                        </p:attrNameLst>
                                      </p:cBhvr>
                                      <p:to>
                                        <p:strVal val="visible"/>
                                      </p:to>
                                    </p:set>
                                    <p:animEffect transition="in" filter="blinds(horizontal)">
                                      <p:cBhvr>
                                        <p:cTn id="32" dur="500"/>
                                        <p:tgtEl>
                                          <p:spTgt spid="15980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9807"/>
                                        </p:tgtEl>
                                        <p:attrNameLst>
                                          <p:attrName>style.visibility</p:attrName>
                                        </p:attrNameLst>
                                      </p:cBhvr>
                                      <p:to>
                                        <p:strVal val="visible"/>
                                      </p:to>
                                    </p:set>
                                    <p:animEffect transition="in" filter="blinds(horizontal)">
                                      <p:cBhvr>
                                        <p:cTn id="37" dur="500"/>
                                        <p:tgtEl>
                                          <p:spTgt spid="15980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9808"/>
                                        </p:tgtEl>
                                        <p:attrNameLst>
                                          <p:attrName>style.visibility</p:attrName>
                                        </p:attrNameLst>
                                      </p:cBhvr>
                                      <p:to>
                                        <p:strVal val="visible"/>
                                      </p:to>
                                    </p:set>
                                    <p:animEffect transition="in" filter="blinds(horizontal)">
                                      <p:cBhvr>
                                        <p:cTn id="42" dur="500"/>
                                        <p:tgtEl>
                                          <p:spTgt spid="15980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9809"/>
                                        </p:tgtEl>
                                        <p:attrNameLst>
                                          <p:attrName>style.visibility</p:attrName>
                                        </p:attrNameLst>
                                      </p:cBhvr>
                                      <p:to>
                                        <p:strVal val="visible"/>
                                      </p:to>
                                    </p:set>
                                    <p:animEffect transition="in" filter="blinds(horizontal)">
                                      <p:cBhvr>
                                        <p:cTn id="47" dur="500"/>
                                        <p:tgtEl>
                                          <p:spTgt spid="15980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9810"/>
                                        </p:tgtEl>
                                        <p:attrNameLst>
                                          <p:attrName>style.visibility</p:attrName>
                                        </p:attrNameLst>
                                      </p:cBhvr>
                                      <p:to>
                                        <p:strVal val="visible"/>
                                      </p:to>
                                    </p:set>
                                    <p:animEffect transition="in" filter="blinds(horizontal)">
                                      <p:cBhvr>
                                        <p:cTn id="52" dur="500"/>
                                        <p:tgtEl>
                                          <p:spTgt spid="15981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9812"/>
                                        </p:tgtEl>
                                        <p:attrNameLst>
                                          <p:attrName>style.visibility</p:attrName>
                                        </p:attrNameLst>
                                      </p:cBhvr>
                                      <p:to>
                                        <p:strVal val="visible"/>
                                      </p:to>
                                    </p:set>
                                    <p:animEffect transition="in" filter="blinds(horizontal)">
                                      <p:cBhvr>
                                        <p:cTn id="57" dur="500"/>
                                        <p:tgtEl>
                                          <p:spTgt spid="159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0" grpId="0" animBg="1"/>
      <p:bldP spid="159803" grpId="0"/>
      <p:bldP spid="159804" grpId="0"/>
      <p:bldP spid="159806" grpId="0"/>
      <p:bldP spid="159807" grpId="0"/>
      <p:bldP spid="159808" grpId="0"/>
      <p:bldP spid="159809" grpId="0"/>
      <p:bldP spid="159810" grpId="0"/>
      <p:bldP spid="1598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1" name="Rectangles 160770"/>
          <p:cNvSpPr/>
          <p:nvPr/>
        </p:nvSpPr>
        <p:spPr>
          <a:xfrm>
            <a:off x="279400" y="190500"/>
            <a:ext cx="11255375" cy="762000"/>
          </a:xfrm>
          <a:prstGeom prst="rect">
            <a:avLst/>
          </a:prstGeom>
          <a:solidFill>
            <a:schemeClr val="accent1"/>
          </a:solidFill>
          <a:ln w="9525">
            <a:noFill/>
          </a:ln>
        </p:spPr>
        <p:txBody>
          <a:bodyPr anchor="ctr" anchorCtr="0">
            <a:spAutoFit/>
          </a:bodyPr>
          <a:p>
            <a:pPr algn="just"/>
            <a:r>
              <a:rPr lang="en-US" altLang="zh-CN" sz="2200" err="1">
                <a:solidFill>
                  <a:schemeClr val="bg1"/>
                </a:solidFill>
                <a:latin typeface="Arial" panose="020B0604020202020204" pitchFamily="34" charset="0"/>
              </a:rPr>
              <a:t>Em</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hãy</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cho</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biết</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những</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hoạt</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động</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nào</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được</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nhắc</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đến</a:t>
            </a:r>
            <a:r>
              <a:rPr lang="en-US" altLang="zh-CN" sz="2200">
                <a:solidFill>
                  <a:schemeClr val="bg1"/>
                </a:solidFill>
                <a:latin typeface="Arial" panose="020B0604020202020204" pitchFamily="34" charset="0"/>
              </a:rPr>
              <a:t> ở </a:t>
            </a:r>
            <a:r>
              <a:rPr lang="en-US" altLang="zh-CN" sz="2200" err="1">
                <a:solidFill>
                  <a:schemeClr val="bg1"/>
                </a:solidFill>
                <a:latin typeface="Arial" panose="020B0604020202020204" pitchFamily="34" charset="0"/>
              </a:rPr>
              <a:t>mỗi</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hình</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ảnh</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và</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thông</a:t>
            </a:r>
            <a:r>
              <a:rPr lang="en-US" altLang="zh-CN" sz="2200">
                <a:solidFill>
                  <a:schemeClr val="bg1"/>
                </a:solidFill>
                <a:latin typeface="Arial" panose="020B0604020202020204" pitchFamily="34" charset="0"/>
              </a:rPr>
              <a:t> tin </a:t>
            </a:r>
            <a:r>
              <a:rPr lang="en-US" altLang="zh-CN" sz="2200" err="1">
                <a:solidFill>
                  <a:schemeClr val="bg1"/>
                </a:solidFill>
                <a:latin typeface="Arial" panose="020B0604020202020204" pitchFamily="34" charset="0"/>
              </a:rPr>
              <a:t>trên</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Hoạt</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động</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đó</a:t>
            </a:r>
            <a:r>
              <a:rPr lang="en-US" altLang="zh-CN" sz="2200">
                <a:solidFill>
                  <a:schemeClr val="bg1"/>
                </a:solidFill>
                <a:latin typeface="Arial" panose="020B0604020202020204" pitchFamily="34" charset="0"/>
              </a:rPr>
              <a:t> do </a:t>
            </a:r>
            <a:r>
              <a:rPr lang="en-US" altLang="zh-CN" sz="2200" err="1">
                <a:solidFill>
                  <a:schemeClr val="bg1"/>
                </a:solidFill>
                <a:latin typeface="Arial" panose="020B0604020202020204" pitchFamily="34" charset="0"/>
              </a:rPr>
              <a:t>những</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chủ</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thể</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nào</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thực</a:t>
            </a:r>
            <a:r>
              <a:rPr lang="en-US" altLang="zh-CN" sz="2200">
                <a:solidFill>
                  <a:schemeClr val="bg1"/>
                </a:solidFill>
                <a:latin typeface="Arial" panose="020B0604020202020204" pitchFamily="34" charset="0"/>
              </a:rPr>
              <a:t> </a:t>
            </a:r>
            <a:r>
              <a:rPr lang="en-US" altLang="zh-CN" sz="2200" err="1">
                <a:solidFill>
                  <a:schemeClr val="bg1"/>
                </a:solidFill>
                <a:latin typeface="Arial" panose="020B0604020202020204" pitchFamily="34" charset="0"/>
              </a:rPr>
              <a:t>hiện</a:t>
            </a:r>
            <a:r>
              <a:rPr lang="en-US" altLang="zh-CN" sz="2200">
                <a:solidFill>
                  <a:schemeClr val="bg1"/>
                </a:solidFill>
                <a:latin typeface="Arial" panose="020B0604020202020204" pitchFamily="34" charset="0"/>
              </a:rPr>
              <a:t>? </a:t>
            </a:r>
            <a:endParaRPr lang="en-US" altLang="zh-CN" sz="2200">
              <a:solidFill>
                <a:schemeClr val="bg1"/>
              </a:solidFill>
              <a:latin typeface="Arial" panose="020B0604020202020204" pitchFamily="34" charset="0"/>
            </a:endParaRPr>
          </a:p>
        </p:txBody>
      </p:sp>
      <p:pic>
        <p:nvPicPr>
          <p:cNvPr id="160797" name="Picture 160796" descr="dhhh"/>
          <p:cNvPicPr>
            <a:picLocks noChangeAspect="1"/>
          </p:cNvPicPr>
          <p:nvPr/>
        </p:nvPicPr>
        <p:blipFill>
          <a:blip r:embed="rId1"/>
          <a:stretch>
            <a:fillRect/>
          </a:stretch>
        </p:blipFill>
        <p:spPr>
          <a:xfrm>
            <a:off x="409575" y="1050925"/>
            <a:ext cx="11053763" cy="4248150"/>
          </a:xfrm>
          <a:prstGeom prst="rect">
            <a:avLst/>
          </a:prstGeom>
          <a:noFill/>
          <a:ln w="9525" cap="flat" cmpd="sng">
            <a:solidFill>
              <a:srgbClr val="0000FF"/>
            </a:solidFill>
            <a:prstDash val="solid"/>
            <a:miter/>
            <a:headEnd type="none" w="med" len="med"/>
            <a:tailEnd type="none" w="med" len="med"/>
          </a:ln>
        </p:spPr>
      </p:pic>
      <p:sp>
        <p:nvSpPr>
          <p:cNvPr id="160798" name="Rectangles 160797"/>
          <p:cNvSpPr/>
          <p:nvPr/>
        </p:nvSpPr>
        <p:spPr>
          <a:xfrm>
            <a:off x="7221538" y="5484813"/>
            <a:ext cx="2274887" cy="1187450"/>
          </a:xfrm>
          <a:prstGeom prst="rect">
            <a:avLst/>
          </a:prstGeom>
          <a:solidFill>
            <a:schemeClr val="folHlink"/>
          </a:solidFill>
          <a:ln w="9525">
            <a:noFill/>
          </a:ln>
        </p:spPr>
        <p:txBody>
          <a:bodyPr anchor="ctr" anchorCtr="0">
            <a:spAutoFit/>
          </a:bodyPr>
          <a:p>
            <a:r>
              <a:rPr lang="en-US" altLang="ko-KR" sz="2400" err="1">
                <a:solidFill>
                  <a:schemeClr val="bg1"/>
                </a:solidFill>
                <a:latin typeface="Arial" panose="020B0604020202020204" pitchFamily="34" charset="0"/>
                <a:ea typeface="Gulim" pitchFamily="34" charset="-127"/>
              </a:rPr>
              <a:t>Chủ</a:t>
            </a:r>
            <a:r>
              <a:rPr lang="en-US" altLang="ko-KR" sz="2400">
                <a:solidFill>
                  <a:schemeClr val="bg1"/>
                </a:solidFill>
                <a:latin typeface="Arial" panose="020B0604020202020204" pitchFamily="34" charset="0"/>
                <a:ea typeface="Gulim" pitchFamily="34" charset="-127"/>
              </a:rPr>
              <a:t> </a:t>
            </a:r>
            <a:r>
              <a:rPr lang="en-US" altLang="ko-KR" sz="2400" err="1">
                <a:solidFill>
                  <a:schemeClr val="bg1"/>
                </a:solidFill>
                <a:latin typeface="Arial" panose="020B0604020202020204" pitchFamily="34" charset="0"/>
                <a:ea typeface="Gulim" pitchFamily="34" charset="-127"/>
              </a:rPr>
              <a:t>thể</a:t>
            </a:r>
            <a:r>
              <a:rPr lang="en-US" altLang="ko-KR" sz="2400">
                <a:solidFill>
                  <a:schemeClr val="bg1"/>
                </a:solidFill>
                <a:latin typeface="Arial" panose="020B0604020202020204" pitchFamily="34" charset="0"/>
                <a:ea typeface="Gulim" pitchFamily="34" charset="-127"/>
              </a:rPr>
              <a:t>: </a:t>
            </a:r>
            <a:r>
              <a:rPr lang="vi-VN" altLang="ko-KR" sz="2400" dirty="0">
                <a:solidFill>
                  <a:schemeClr val="bg1"/>
                </a:solidFill>
                <a:latin typeface="Arial" panose="020B0604020202020204" pitchFamily="34" charset="0"/>
              </a:rPr>
              <a:t>Hội chữ thập đỏ Việt Nam.</a:t>
            </a:r>
            <a:endParaRPr lang="vi-VN" altLang="ko-KR" sz="2400" dirty="0">
              <a:solidFill>
                <a:schemeClr val="bg1"/>
              </a:solidFill>
              <a:latin typeface="Arial" panose="020B0604020202020204" pitchFamily="34" charset="0"/>
            </a:endParaRPr>
          </a:p>
        </p:txBody>
      </p:sp>
      <p:sp>
        <p:nvSpPr>
          <p:cNvPr id="160799" name="Rectangles 160798"/>
          <p:cNvSpPr/>
          <p:nvPr/>
        </p:nvSpPr>
        <p:spPr>
          <a:xfrm>
            <a:off x="1041400" y="5487988"/>
            <a:ext cx="6194425" cy="1187450"/>
          </a:xfrm>
          <a:prstGeom prst="rect">
            <a:avLst/>
          </a:prstGeom>
          <a:solidFill>
            <a:schemeClr val="folHlink"/>
          </a:solidFill>
          <a:ln w="9525">
            <a:noFill/>
          </a:ln>
        </p:spPr>
        <p:txBody>
          <a:bodyPr anchor="ctr" anchorCtr="0">
            <a:spAutoFit/>
          </a:bodyPr>
          <a:p>
            <a:r>
              <a:rPr lang="vi-VN" altLang="ko-KR" sz="2400" dirty="0">
                <a:solidFill>
                  <a:schemeClr val="bg1"/>
                </a:solidFill>
                <a:latin typeface="Arial" panose="020B0604020202020204" pitchFamily="34" charset="0"/>
              </a:rPr>
              <a:t>Các hoạt động thiện nguyện, như: trao quà; khám bệnh và cấp phát thuốc miễn phí cho người dân có hoàn cảnh khó khăn </a:t>
            </a:r>
            <a:endParaRPr lang="vi-VN" altLang="ko-KR" sz="2400" dirty="0">
              <a:solidFill>
                <a:schemeClr val="bg1"/>
              </a:solidFill>
              <a:latin typeface="Arial" panose="020B0604020202020204" pitchFamily="34" charset="0"/>
            </a:endParaRPr>
          </a:p>
        </p:txBody>
      </p:sp>
      <p:pic>
        <p:nvPicPr>
          <p:cNvPr id="160800" name="Picture 160799" descr="dhhh"/>
          <p:cNvPicPr>
            <a:picLocks noChangeAspect="1"/>
          </p:cNvPicPr>
          <p:nvPr/>
        </p:nvPicPr>
        <p:blipFill>
          <a:blip r:embed="rId1"/>
          <a:stretch>
            <a:fillRect/>
          </a:stretch>
        </p:blipFill>
        <p:spPr>
          <a:xfrm>
            <a:off x="409575" y="1050925"/>
            <a:ext cx="11053763" cy="4248150"/>
          </a:xfrm>
          <a:prstGeom prst="rect">
            <a:avLst/>
          </a:prstGeom>
          <a:noFill/>
          <a:ln w="9525" cap="flat" cmpd="sng">
            <a:solidFill>
              <a:srgbClr val="0000FF"/>
            </a:solidFill>
            <a:prstDash val="solid"/>
            <a:miter/>
            <a:headEnd type="none" w="med" len="med"/>
            <a:tailEnd type="none" w="med" len="me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0771"/>
                                        </p:tgtEl>
                                        <p:attrNameLst>
                                          <p:attrName>style.visibility</p:attrName>
                                        </p:attrNameLst>
                                      </p:cBhvr>
                                      <p:to>
                                        <p:strVal val="visible"/>
                                      </p:to>
                                    </p:set>
                                    <p:animEffect transition="in" filter="blinds(horizontal)">
                                      <p:cBhvr>
                                        <p:cTn id="7" dur="500"/>
                                        <p:tgtEl>
                                          <p:spTgt spid="1607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0797"/>
                                        </p:tgtEl>
                                        <p:attrNameLst>
                                          <p:attrName>style.visibility</p:attrName>
                                        </p:attrNameLst>
                                      </p:cBhvr>
                                      <p:to>
                                        <p:strVal val="visible"/>
                                      </p:to>
                                    </p:set>
                                    <p:animEffect transition="in" filter="blinds(horizontal)">
                                      <p:cBhvr>
                                        <p:cTn id="12" dur="500"/>
                                        <p:tgtEl>
                                          <p:spTgt spid="16079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0799"/>
                                        </p:tgtEl>
                                        <p:attrNameLst>
                                          <p:attrName>style.visibility</p:attrName>
                                        </p:attrNameLst>
                                      </p:cBhvr>
                                      <p:to>
                                        <p:strVal val="visible"/>
                                      </p:to>
                                    </p:set>
                                    <p:animEffect transition="in" filter="blinds(horizontal)">
                                      <p:cBhvr>
                                        <p:cTn id="17" dur="500"/>
                                        <p:tgtEl>
                                          <p:spTgt spid="16079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0798"/>
                                        </p:tgtEl>
                                        <p:attrNameLst>
                                          <p:attrName>style.visibility</p:attrName>
                                        </p:attrNameLst>
                                      </p:cBhvr>
                                      <p:to>
                                        <p:strVal val="visible"/>
                                      </p:to>
                                    </p:set>
                                    <p:animEffect transition="in" filter="blinds(horizontal)">
                                      <p:cBhvr>
                                        <p:cTn id="22" dur="500"/>
                                        <p:tgtEl>
                                          <p:spTgt spid="16079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0800"/>
                                        </p:tgtEl>
                                        <p:attrNameLst>
                                          <p:attrName>style.visibility</p:attrName>
                                        </p:attrNameLst>
                                      </p:cBhvr>
                                      <p:to>
                                        <p:strVal val="visible"/>
                                      </p:to>
                                    </p:set>
                                    <p:animEffect transition="in" filter="blinds(horizontal)">
                                      <p:cBhvr>
                                        <p:cTn id="27" dur="500"/>
                                        <p:tgtEl>
                                          <p:spTgt spid="160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animBg="1"/>
      <p:bldP spid="160798" grpId="0" animBg="1"/>
      <p:bldP spid="16079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2818" name="Picture 162817" descr="Chao Mung"/>
          <p:cNvPicPr>
            <a:picLocks noChangeAspect="1"/>
          </p:cNvPicPr>
          <p:nvPr/>
        </p:nvPicPr>
        <p:blipFill>
          <a:blip r:embed="rId1"/>
          <a:stretch>
            <a:fillRect/>
          </a:stretch>
        </p:blipFill>
        <p:spPr>
          <a:xfrm>
            <a:off x="298450" y="985838"/>
            <a:ext cx="5637213" cy="5356225"/>
          </a:xfrm>
          <a:prstGeom prst="rect">
            <a:avLst/>
          </a:prstGeom>
          <a:noFill/>
          <a:ln w="9525" cap="flat" cmpd="sng">
            <a:solidFill>
              <a:srgbClr val="0000FF"/>
            </a:solidFill>
            <a:prstDash val="solid"/>
            <a:miter/>
            <a:headEnd type="none" w="med" len="med"/>
            <a:tailEnd type="none" w="med" len="med"/>
          </a:ln>
        </p:spPr>
      </p:pic>
      <p:sp>
        <p:nvSpPr>
          <p:cNvPr id="162819" name="Rectangles 162818"/>
          <p:cNvSpPr/>
          <p:nvPr/>
        </p:nvSpPr>
        <p:spPr>
          <a:xfrm>
            <a:off x="1557338" y="306388"/>
            <a:ext cx="8786812" cy="457200"/>
          </a:xfrm>
          <a:prstGeom prst="rect">
            <a:avLst/>
          </a:prstGeom>
          <a:solidFill>
            <a:schemeClr val="accent1"/>
          </a:solidFill>
          <a:ln w="9525">
            <a:noFill/>
          </a:ln>
        </p:spPr>
        <p:txBody>
          <a:bodyPr anchor="ctr" anchorCtr="0">
            <a:spAutoFit/>
          </a:bodyPr>
          <a:p>
            <a:pPr algn="ctr"/>
            <a:r>
              <a:rPr lang="en-US" altLang="zh-CN" sz="2400" b="1">
                <a:solidFill>
                  <a:schemeClr val="bg1"/>
                </a:solidFill>
                <a:latin typeface="Arial" panose="020B0604020202020204" pitchFamily="34" charset="0"/>
              </a:rPr>
              <a:t>THEO EM, CÁC HOẠT ĐỘNG ĐÓ CÓ ĐIỂM GÌ CHUNG </a:t>
            </a:r>
            <a:endParaRPr lang="en-US" altLang="zh-CN" sz="2400" b="1">
              <a:solidFill>
                <a:schemeClr val="bg1"/>
              </a:solidFill>
              <a:latin typeface="Arial" panose="020B0604020202020204" pitchFamily="34" charset="0"/>
            </a:endParaRPr>
          </a:p>
        </p:txBody>
      </p:sp>
      <p:pic>
        <p:nvPicPr>
          <p:cNvPr id="162845" name="Picture 162844" descr="dhhh"/>
          <p:cNvPicPr>
            <a:picLocks noChangeAspect="1"/>
          </p:cNvPicPr>
          <p:nvPr/>
        </p:nvPicPr>
        <p:blipFill>
          <a:blip r:embed="rId2"/>
          <a:stretch>
            <a:fillRect/>
          </a:stretch>
        </p:blipFill>
        <p:spPr>
          <a:xfrm>
            <a:off x="6172200" y="977900"/>
            <a:ext cx="5756275" cy="4248150"/>
          </a:xfrm>
          <a:prstGeom prst="rect">
            <a:avLst/>
          </a:prstGeom>
          <a:noFill/>
          <a:ln w="9525" cap="flat" cmpd="sng">
            <a:solidFill>
              <a:srgbClr val="0000FF"/>
            </a:solidFill>
            <a:prstDash val="solid"/>
            <a:miter/>
            <a:headEnd type="none" w="med" len="med"/>
            <a:tailEnd type="none" w="med" len="med"/>
          </a:ln>
        </p:spPr>
      </p:pic>
      <p:sp>
        <p:nvSpPr>
          <p:cNvPr id="162846" name="Rectangles 162845"/>
          <p:cNvSpPr/>
          <p:nvPr/>
        </p:nvSpPr>
        <p:spPr>
          <a:xfrm>
            <a:off x="6181725" y="5326063"/>
            <a:ext cx="5719763" cy="1374775"/>
          </a:xfrm>
          <a:prstGeom prst="rect">
            <a:avLst/>
          </a:prstGeom>
          <a:solidFill>
            <a:srgbClr val="FFCC99"/>
          </a:solidFill>
          <a:ln w="9525">
            <a:noFill/>
          </a:ln>
        </p:spPr>
        <p:txBody>
          <a:bodyPr anchor="ctr" anchorCtr="0">
            <a:spAutoFit/>
          </a:bodyPr>
          <a:p>
            <a:pPr algn="just"/>
            <a:r>
              <a:rPr lang="en-US" altLang="ko-KR" sz="2100">
                <a:latin typeface="Arial" panose="020B0604020202020204" pitchFamily="34" charset="0"/>
                <a:ea typeface="Gulim" pitchFamily="34" charset="-127"/>
              </a:rPr>
              <a:t>C</a:t>
            </a:r>
            <a:r>
              <a:rPr lang="vi-VN" altLang="ko-KR" sz="2100" dirty="0">
                <a:latin typeface="Arial" panose="020B0604020202020204" pitchFamily="34" charset="0"/>
              </a:rPr>
              <a:t>ác hoạt động được đề cập đến ở hình ảnh và thông tin trên đều là những hoạt động mang lại nhiều giá trị tốt đẹp, thiết thực cho cộng đồng.</a:t>
            </a:r>
            <a:endParaRPr lang="vi-VN" altLang="ko-KR" sz="2100" dirty="0">
              <a:latin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2819"/>
                                        </p:tgtEl>
                                        <p:attrNameLst>
                                          <p:attrName>style.visibility</p:attrName>
                                        </p:attrNameLst>
                                      </p:cBhvr>
                                      <p:to>
                                        <p:strVal val="visible"/>
                                      </p:to>
                                    </p:set>
                                    <p:animEffect transition="in" filter="blinds(horizontal)">
                                      <p:cBhvr>
                                        <p:cTn id="7" dur="500"/>
                                        <p:tgtEl>
                                          <p:spTgt spid="1628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2818"/>
                                        </p:tgtEl>
                                        <p:attrNameLst>
                                          <p:attrName>style.visibility</p:attrName>
                                        </p:attrNameLst>
                                      </p:cBhvr>
                                      <p:to>
                                        <p:strVal val="visible"/>
                                      </p:to>
                                    </p:set>
                                    <p:animEffect transition="in" filter="blinds(horizontal)">
                                      <p:cBhvr>
                                        <p:cTn id="12" dur="500"/>
                                        <p:tgtEl>
                                          <p:spTgt spid="1628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2845"/>
                                        </p:tgtEl>
                                        <p:attrNameLst>
                                          <p:attrName>style.visibility</p:attrName>
                                        </p:attrNameLst>
                                      </p:cBhvr>
                                      <p:to>
                                        <p:strVal val="visible"/>
                                      </p:to>
                                    </p:set>
                                    <p:animEffect transition="in" filter="blinds(horizontal)">
                                      <p:cBhvr>
                                        <p:cTn id="17" dur="500"/>
                                        <p:tgtEl>
                                          <p:spTgt spid="16284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2846"/>
                                        </p:tgtEl>
                                        <p:attrNameLst>
                                          <p:attrName>style.visibility</p:attrName>
                                        </p:attrNameLst>
                                      </p:cBhvr>
                                      <p:to>
                                        <p:strVal val="visible"/>
                                      </p:to>
                                    </p:set>
                                    <p:animEffect transition="in" filter="blinds(horizontal)">
                                      <p:cBhvr>
                                        <p:cTn id="22" dur="500"/>
                                        <p:tgtEl>
                                          <p:spTgt spid="162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animBg="1"/>
      <p:bldP spid="1628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 name="Rounded Rectangle 10"/>
          <p:cNvSpPr/>
          <p:nvPr/>
        </p:nvSpPr>
        <p:spPr>
          <a:xfrm>
            <a:off x="385763" y="3176588"/>
            <a:ext cx="2073275" cy="2271713"/>
          </a:xfrm>
          <a:prstGeom prst="roundRect">
            <a:avLst>
              <a:gd name="adj" fmla="val 7753"/>
            </a:avLst>
          </a:prstGeom>
          <a:solidFill>
            <a:schemeClr val="accent4"/>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fontAlgn="base"/>
            <a:endParaRPr lang="ko-KR" altLang="en-US" sz="2700" strike="noStrike" noProof="1" dirty="0">
              <a:solidFill>
                <a:srgbClr val="FFFFFF"/>
              </a:solidFill>
              <a:latin typeface="Arial" panose="020B0604020202020204" pitchFamily="34" charset="0"/>
              <a:ea typeface="Arial Unicode MS" pitchFamily="34" charset="-128"/>
            </a:endParaRPr>
          </a:p>
        </p:txBody>
      </p:sp>
      <p:sp>
        <p:nvSpPr>
          <p:cNvPr id="60" name="Rounded Rectangle 105"/>
          <p:cNvSpPr/>
          <p:nvPr/>
        </p:nvSpPr>
        <p:spPr>
          <a:xfrm>
            <a:off x="2671763" y="3176588"/>
            <a:ext cx="2074863" cy="2271713"/>
          </a:xfrm>
          <a:prstGeom prst="roundRect">
            <a:avLst>
              <a:gd name="adj" fmla="val 7753"/>
            </a:avLst>
          </a:prstGeom>
          <a:solidFill>
            <a:schemeClr val="accent3"/>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fontAlgn="base"/>
            <a:endParaRPr lang="ko-KR" altLang="en-US" sz="2700" strike="noStrike" noProof="1" dirty="0">
              <a:solidFill>
                <a:srgbClr val="FFFFFF"/>
              </a:solidFill>
              <a:latin typeface="Arial" panose="020B0604020202020204" pitchFamily="34" charset="0"/>
              <a:ea typeface="Arial Unicode MS" pitchFamily="34" charset="-128"/>
            </a:endParaRPr>
          </a:p>
        </p:txBody>
      </p:sp>
      <p:sp>
        <p:nvSpPr>
          <p:cNvPr id="64" name="Rounded Rectangle 142"/>
          <p:cNvSpPr/>
          <p:nvPr/>
        </p:nvSpPr>
        <p:spPr>
          <a:xfrm>
            <a:off x="5051425" y="3206750"/>
            <a:ext cx="2074863" cy="2271713"/>
          </a:xfrm>
          <a:prstGeom prst="roundRect">
            <a:avLst>
              <a:gd name="adj" fmla="val 7753"/>
            </a:avLst>
          </a:prstGeom>
          <a:solidFill>
            <a:schemeClr val="accent2"/>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fontAlgn="base"/>
            <a:endParaRPr lang="ko-KR" altLang="en-US" sz="2700" strike="noStrike" noProof="1" dirty="0">
              <a:solidFill>
                <a:srgbClr val="FFFFFF"/>
              </a:solidFill>
              <a:latin typeface="Arial" panose="020B0604020202020204" pitchFamily="34" charset="0"/>
              <a:ea typeface="Arial Unicode MS" pitchFamily="34" charset="-128"/>
            </a:endParaRPr>
          </a:p>
        </p:txBody>
      </p:sp>
      <p:sp>
        <p:nvSpPr>
          <p:cNvPr id="68" name="Rounded Rectangle 152"/>
          <p:cNvSpPr/>
          <p:nvPr/>
        </p:nvSpPr>
        <p:spPr>
          <a:xfrm>
            <a:off x="7350125" y="3221038"/>
            <a:ext cx="2073275" cy="2271713"/>
          </a:xfrm>
          <a:prstGeom prst="roundRect">
            <a:avLst>
              <a:gd name="adj" fmla="val 7753"/>
            </a:avLst>
          </a:prstGeom>
          <a:solidFill>
            <a:schemeClr val="accent1"/>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fontAlgn="base"/>
            <a:endParaRPr lang="ko-KR" altLang="en-US" sz="2700" strike="noStrike" noProof="1" dirty="0">
              <a:solidFill>
                <a:srgbClr val="FFFFFF"/>
              </a:solidFill>
              <a:latin typeface="Arial" panose="020B0604020202020204" pitchFamily="34" charset="0"/>
              <a:ea typeface="Arial Unicode MS" pitchFamily="34" charset="-128"/>
            </a:endParaRPr>
          </a:p>
        </p:txBody>
      </p:sp>
      <p:sp>
        <p:nvSpPr>
          <p:cNvPr id="147475" name="Rectangles 147474"/>
          <p:cNvSpPr/>
          <p:nvPr/>
        </p:nvSpPr>
        <p:spPr>
          <a:xfrm>
            <a:off x="595313" y="3395663"/>
            <a:ext cx="1679575" cy="1736725"/>
          </a:xfrm>
          <a:prstGeom prst="rect">
            <a:avLst/>
          </a:prstGeom>
          <a:noFill/>
          <a:ln w="9525">
            <a:noFill/>
          </a:ln>
        </p:spPr>
        <p:txBody>
          <a:bodyPr anchor="ctr" anchorCtr="0">
            <a:spAutoFit/>
          </a:bodyPr>
          <a:p>
            <a:pPr algn="ctr"/>
            <a:r>
              <a:rPr lang="en-US" altLang="zh-CN" sz="2700" b="1">
                <a:solidFill>
                  <a:schemeClr val="bg1"/>
                </a:solidFill>
                <a:latin typeface="Arial" panose="020B0604020202020204" pitchFamily="34" charset="0"/>
              </a:rPr>
              <a:t>THIỆN NGUYỆN NHÂN ĐẠO</a:t>
            </a:r>
            <a:r>
              <a:rPr lang="en-US" altLang="zh-CN" sz="2700">
                <a:solidFill>
                  <a:schemeClr val="bg1"/>
                </a:solidFill>
                <a:latin typeface="Arial" panose="020B0604020202020204" pitchFamily="34" charset="0"/>
              </a:rPr>
              <a:t> </a:t>
            </a:r>
            <a:endParaRPr lang="en-US" altLang="zh-CN" sz="2700">
              <a:solidFill>
                <a:schemeClr val="bg1"/>
              </a:solidFill>
              <a:latin typeface="Arial" panose="020B0604020202020204" pitchFamily="34" charset="0"/>
            </a:endParaRPr>
          </a:p>
        </p:txBody>
      </p:sp>
      <p:sp>
        <p:nvSpPr>
          <p:cNvPr id="147476" name="Rectangles 147475"/>
          <p:cNvSpPr/>
          <p:nvPr/>
        </p:nvSpPr>
        <p:spPr>
          <a:xfrm>
            <a:off x="2919413" y="3606800"/>
            <a:ext cx="1636712" cy="1325563"/>
          </a:xfrm>
          <a:prstGeom prst="rect">
            <a:avLst/>
          </a:prstGeom>
          <a:noFill/>
          <a:ln w="9525">
            <a:noFill/>
          </a:ln>
        </p:spPr>
        <p:txBody>
          <a:bodyPr anchor="ctr" anchorCtr="0">
            <a:spAutoFit/>
          </a:bodyPr>
          <a:p>
            <a:pPr algn="ctr"/>
            <a:r>
              <a:rPr lang="en-US" altLang="zh-CN" sz="2700" b="1">
                <a:latin typeface="Arial" panose="020B0604020202020204" pitchFamily="34" charset="0"/>
              </a:rPr>
              <a:t>ĐỀN ƠN ĐÁP NGHĨA</a:t>
            </a:r>
            <a:r>
              <a:rPr lang="en-US" altLang="zh-CN" sz="2700">
                <a:latin typeface="Arial" panose="020B0604020202020204" pitchFamily="34" charset="0"/>
              </a:rPr>
              <a:t> </a:t>
            </a:r>
            <a:endParaRPr lang="en-US" altLang="zh-CN" sz="2700">
              <a:latin typeface="Arial" panose="020B0604020202020204" pitchFamily="34" charset="0"/>
            </a:endParaRPr>
          </a:p>
        </p:txBody>
      </p:sp>
      <p:sp>
        <p:nvSpPr>
          <p:cNvPr id="147477" name="Rectangles 147476"/>
          <p:cNvSpPr/>
          <p:nvPr/>
        </p:nvSpPr>
        <p:spPr>
          <a:xfrm>
            <a:off x="5148263" y="3317875"/>
            <a:ext cx="1868487" cy="2147888"/>
          </a:xfrm>
          <a:prstGeom prst="rect">
            <a:avLst/>
          </a:prstGeom>
          <a:noFill/>
          <a:ln w="9525">
            <a:noFill/>
          </a:ln>
        </p:spPr>
        <p:txBody>
          <a:bodyPr anchor="ctr" anchorCtr="0">
            <a:spAutoFit/>
          </a:bodyPr>
          <a:p>
            <a:pPr algn="ctr"/>
            <a:r>
              <a:rPr lang="en-US" altLang="zh-CN" sz="2700" b="1">
                <a:solidFill>
                  <a:schemeClr val="bg1"/>
                </a:solidFill>
                <a:latin typeface="Arial" panose="020B0604020202020204" pitchFamily="34" charset="0"/>
              </a:rPr>
              <a:t>BẢO VỆ MÔI TRƯỜNG, CẢNH QUAN</a:t>
            </a:r>
            <a:r>
              <a:rPr lang="en-US" altLang="zh-CN" sz="2700">
                <a:solidFill>
                  <a:schemeClr val="bg1"/>
                </a:solidFill>
                <a:latin typeface="Arial" panose="020B0604020202020204" pitchFamily="34" charset="0"/>
              </a:rPr>
              <a:t> </a:t>
            </a:r>
            <a:endParaRPr lang="en-US" altLang="zh-CN" sz="2700">
              <a:solidFill>
                <a:schemeClr val="bg1"/>
              </a:solidFill>
              <a:latin typeface="Arial" panose="020B0604020202020204" pitchFamily="34" charset="0"/>
            </a:endParaRPr>
          </a:p>
        </p:txBody>
      </p:sp>
      <p:sp>
        <p:nvSpPr>
          <p:cNvPr id="147478" name="Rectangles 147477"/>
          <p:cNvSpPr/>
          <p:nvPr/>
        </p:nvSpPr>
        <p:spPr>
          <a:xfrm>
            <a:off x="7569200" y="3502025"/>
            <a:ext cx="1636713" cy="1736725"/>
          </a:xfrm>
          <a:prstGeom prst="rect">
            <a:avLst/>
          </a:prstGeom>
          <a:noFill/>
          <a:ln w="9525">
            <a:noFill/>
          </a:ln>
        </p:spPr>
        <p:txBody>
          <a:bodyPr anchor="ctr" anchorCtr="0">
            <a:spAutoFit/>
          </a:bodyPr>
          <a:p>
            <a:pPr algn="ctr"/>
            <a:r>
              <a:rPr lang="en-US" altLang="zh-CN" sz="2700" b="1">
                <a:latin typeface="Arial" panose="020B0604020202020204" pitchFamily="34" charset="0"/>
              </a:rPr>
              <a:t>PHÒNG, CHỐNG TỆ NẠN XÃ HỘI</a:t>
            </a:r>
            <a:r>
              <a:rPr lang="en-US" altLang="zh-CN" sz="2700">
                <a:latin typeface="Arial" panose="020B0604020202020204" pitchFamily="34" charset="0"/>
              </a:rPr>
              <a:t> </a:t>
            </a:r>
            <a:endParaRPr lang="en-US" altLang="zh-CN" sz="2700">
              <a:latin typeface="Arial" panose="020B0604020202020204" pitchFamily="34" charset="0"/>
            </a:endParaRPr>
          </a:p>
        </p:txBody>
      </p:sp>
      <p:sp>
        <p:nvSpPr>
          <p:cNvPr id="147479" name="Rectangles 147478"/>
          <p:cNvSpPr/>
          <p:nvPr/>
        </p:nvSpPr>
        <p:spPr>
          <a:xfrm>
            <a:off x="479425" y="355600"/>
            <a:ext cx="11306175" cy="923925"/>
          </a:xfrm>
          <a:prstGeom prst="rect">
            <a:avLst/>
          </a:prstGeom>
          <a:noFill/>
          <a:ln w="9525" cap="flat" cmpd="sng">
            <a:solidFill>
              <a:srgbClr val="0000FF"/>
            </a:solidFill>
            <a:prstDash val="dash"/>
            <a:miter/>
            <a:headEnd type="none" w="med" len="med"/>
            <a:tailEnd type="none" w="med" len="med"/>
          </a:ln>
        </p:spPr>
        <p:txBody>
          <a:bodyPr anchor="ctr" anchorCtr="0">
            <a:spAutoFit/>
          </a:bodyPr>
          <a:p>
            <a:pPr algn="ctr"/>
            <a:r>
              <a:rPr lang="en-US" altLang="zh-CN" sz="2700" err="1">
                <a:solidFill>
                  <a:srgbClr val="FF0000"/>
                </a:solidFill>
                <a:latin typeface="Arial" panose="020B0604020202020204" pitchFamily="34" charset="0"/>
              </a:rPr>
              <a:t>Hoạt</a:t>
            </a:r>
            <a:r>
              <a:rPr lang="en-US" altLang="zh-CN" sz="2700">
                <a:solidFill>
                  <a:srgbClr val="FF0000"/>
                </a:solidFill>
                <a:latin typeface="Arial" panose="020B0604020202020204" pitchFamily="34" charset="0"/>
              </a:rPr>
              <a:t> </a:t>
            </a:r>
            <a:r>
              <a:rPr lang="en-US" altLang="zh-CN" sz="2700" err="1">
                <a:solidFill>
                  <a:srgbClr val="FF0000"/>
                </a:solidFill>
                <a:latin typeface="Arial" panose="020B0604020202020204" pitchFamily="34" charset="0"/>
              </a:rPr>
              <a:t>động</a:t>
            </a:r>
            <a:r>
              <a:rPr lang="en-US" altLang="zh-CN" sz="2700">
                <a:solidFill>
                  <a:srgbClr val="FF0000"/>
                </a:solidFill>
                <a:latin typeface="Arial" panose="020B0604020202020204" pitchFamily="34" charset="0"/>
              </a:rPr>
              <a:t> </a:t>
            </a:r>
            <a:r>
              <a:rPr lang="en-US" altLang="zh-CN" sz="2700" err="1">
                <a:solidFill>
                  <a:srgbClr val="FF0000"/>
                </a:solidFill>
                <a:latin typeface="Arial" panose="020B0604020202020204" pitchFamily="34" charset="0"/>
              </a:rPr>
              <a:t>cộng</a:t>
            </a:r>
            <a:r>
              <a:rPr lang="en-US" altLang="zh-CN" sz="2700">
                <a:solidFill>
                  <a:srgbClr val="FF0000"/>
                </a:solidFill>
                <a:latin typeface="Arial" panose="020B0604020202020204" pitchFamily="34" charset="0"/>
              </a:rPr>
              <a:t> </a:t>
            </a:r>
            <a:r>
              <a:rPr lang="en-US" altLang="zh-CN" sz="2700" err="1">
                <a:solidFill>
                  <a:srgbClr val="FF0000"/>
                </a:solidFill>
                <a:latin typeface="Arial" panose="020B0604020202020204" pitchFamily="34" charset="0"/>
              </a:rPr>
              <a:t>đồng</a:t>
            </a:r>
            <a:r>
              <a:rPr lang="en-US" altLang="zh-CN" sz="2700">
                <a:solidFill>
                  <a:srgbClr val="FF0000"/>
                </a:solidFill>
                <a:latin typeface="Arial" panose="020B0604020202020204" pitchFamily="34" charset="0"/>
              </a:rPr>
              <a:t> </a:t>
            </a:r>
            <a:r>
              <a:rPr lang="en-US" altLang="zh-CN" sz="2700" err="1">
                <a:solidFill>
                  <a:srgbClr val="FF0000"/>
                </a:solidFill>
                <a:latin typeface="Arial" panose="020B0604020202020204" pitchFamily="34" charset="0"/>
              </a:rPr>
              <a:t>là</a:t>
            </a:r>
            <a:r>
              <a:rPr lang="en-US" altLang="zh-CN" sz="2700">
                <a:solidFill>
                  <a:srgbClr val="FF0000"/>
                </a:solidFill>
                <a:latin typeface="Arial" panose="020B0604020202020204" pitchFamily="34" charset="0"/>
              </a:rPr>
              <a:t> </a:t>
            </a:r>
            <a:r>
              <a:rPr lang="en-US" altLang="zh-CN" sz="2700" err="1">
                <a:solidFill>
                  <a:srgbClr val="FF0000"/>
                </a:solidFill>
                <a:latin typeface="Arial" panose="020B0604020202020204" pitchFamily="34" charset="0"/>
              </a:rPr>
              <a:t>những</a:t>
            </a:r>
            <a:r>
              <a:rPr lang="en-US" altLang="zh-CN" sz="2700">
                <a:solidFill>
                  <a:srgbClr val="FF0000"/>
                </a:solidFill>
                <a:latin typeface="Arial" panose="020B0604020202020204" pitchFamily="34" charset="0"/>
              </a:rPr>
              <a:t> </a:t>
            </a:r>
            <a:r>
              <a:rPr lang="en-US" altLang="zh-CN" sz="2700" err="1">
                <a:solidFill>
                  <a:srgbClr val="FF0000"/>
                </a:solidFill>
                <a:latin typeface="Arial" panose="020B0604020202020204" pitchFamily="34" charset="0"/>
              </a:rPr>
              <a:t>hoạt</a:t>
            </a:r>
            <a:r>
              <a:rPr lang="en-US" altLang="zh-CN" sz="2700">
                <a:solidFill>
                  <a:srgbClr val="FF0000"/>
                </a:solidFill>
                <a:latin typeface="Arial" panose="020B0604020202020204" pitchFamily="34" charset="0"/>
              </a:rPr>
              <a:t> </a:t>
            </a:r>
            <a:r>
              <a:rPr lang="en-US" altLang="zh-CN" sz="2700" err="1">
                <a:solidFill>
                  <a:srgbClr val="FF0000"/>
                </a:solidFill>
                <a:latin typeface="Arial" panose="020B0604020202020204" pitchFamily="34" charset="0"/>
              </a:rPr>
              <a:t>động</a:t>
            </a:r>
            <a:r>
              <a:rPr lang="en-US" altLang="zh-CN" sz="2700">
                <a:solidFill>
                  <a:srgbClr val="FF0000"/>
                </a:solidFill>
                <a:latin typeface="Arial" panose="020B0604020202020204" pitchFamily="34" charset="0"/>
              </a:rPr>
              <a:t> </a:t>
            </a:r>
            <a:r>
              <a:rPr lang="en-US" altLang="zh-CN" sz="2700" err="1">
                <a:solidFill>
                  <a:srgbClr val="FF0000"/>
                </a:solidFill>
                <a:latin typeface="Arial" panose="020B0604020202020204" pitchFamily="34" charset="0"/>
              </a:rPr>
              <a:t>được</a:t>
            </a:r>
            <a:r>
              <a:rPr lang="en-US" altLang="zh-CN" sz="2700">
                <a:solidFill>
                  <a:srgbClr val="FF0000"/>
                </a:solidFill>
                <a:latin typeface="Arial" panose="020B0604020202020204" pitchFamily="34" charset="0"/>
              </a:rPr>
              <a:t> </a:t>
            </a:r>
            <a:r>
              <a:rPr lang="en-US" altLang="zh-CN" sz="2700" err="1">
                <a:solidFill>
                  <a:srgbClr val="FF0000"/>
                </a:solidFill>
                <a:latin typeface="Arial" panose="020B0604020202020204" pitchFamily="34" charset="0"/>
              </a:rPr>
              <a:t>tổ</a:t>
            </a:r>
            <a:r>
              <a:rPr lang="en-US" altLang="zh-CN" sz="2700">
                <a:solidFill>
                  <a:srgbClr val="FF0000"/>
                </a:solidFill>
                <a:latin typeface="Arial" panose="020B0604020202020204" pitchFamily="34" charset="0"/>
              </a:rPr>
              <a:t> </a:t>
            </a:r>
            <a:r>
              <a:rPr lang="en-US" altLang="zh-CN" sz="2700" err="1">
                <a:solidFill>
                  <a:srgbClr val="FF0000"/>
                </a:solidFill>
                <a:latin typeface="Arial" panose="020B0604020202020204" pitchFamily="34" charset="0"/>
              </a:rPr>
              <a:t>chức</a:t>
            </a:r>
            <a:r>
              <a:rPr lang="en-US" altLang="zh-CN" sz="2700">
                <a:solidFill>
                  <a:srgbClr val="FF0000"/>
                </a:solidFill>
                <a:latin typeface="Arial" panose="020B0604020202020204" pitchFamily="34" charset="0"/>
              </a:rPr>
              <a:t> </a:t>
            </a:r>
            <a:r>
              <a:rPr lang="en-US" altLang="zh-CN" sz="2700" err="1">
                <a:solidFill>
                  <a:srgbClr val="FF0000"/>
                </a:solidFill>
                <a:latin typeface="Arial" panose="020B0604020202020204" pitchFamily="34" charset="0"/>
              </a:rPr>
              <a:t>bởi</a:t>
            </a:r>
            <a:r>
              <a:rPr lang="en-US" altLang="zh-CN" sz="2700">
                <a:solidFill>
                  <a:srgbClr val="FF0000"/>
                </a:solidFill>
                <a:latin typeface="Arial" panose="020B0604020202020204" pitchFamily="34" charset="0"/>
              </a:rPr>
              <a:t> </a:t>
            </a:r>
            <a:r>
              <a:rPr lang="en-US" altLang="zh-CN" sz="2700" err="1">
                <a:solidFill>
                  <a:srgbClr val="FF0000"/>
                </a:solidFill>
                <a:latin typeface="Arial" panose="020B0604020202020204" pitchFamily="34" charset="0"/>
              </a:rPr>
              <a:t>các</a:t>
            </a:r>
            <a:r>
              <a:rPr lang="en-US" altLang="zh-CN" sz="2700">
                <a:solidFill>
                  <a:srgbClr val="FF0000"/>
                </a:solidFill>
                <a:latin typeface="Arial" panose="020B0604020202020204" pitchFamily="34" charset="0"/>
              </a:rPr>
              <a:t> </a:t>
            </a:r>
            <a:r>
              <a:rPr lang="en-US" altLang="zh-CN" sz="2700" err="1">
                <a:solidFill>
                  <a:srgbClr val="FF0000"/>
                </a:solidFill>
                <a:latin typeface="Arial" panose="020B0604020202020204" pitchFamily="34" charset="0"/>
              </a:rPr>
              <a:t>cá</a:t>
            </a:r>
            <a:r>
              <a:rPr lang="en-US" altLang="zh-CN" sz="2700">
                <a:solidFill>
                  <a:srgbClr val="FF0000"/>
                </a:solidFill>
                <a:latin typeface="Arial" panose="020B0604020202020204" pitchFamily="34" charset="0"/>
              </a:rPr>
              <a:t> </a:t>
            </a:r>
            <a:r>
              <a:rPr lang="en-US" altLang="zh-CN" sz="2700" err="1">
                <a:solidFill>
                  <a:srgbClr val="FF0000"/>
                </a:solidFill>
                <a:latin typeface="Arial" panose="020B0604020202020204" pitchFamily="34" charset="0"/>
              </a:rPr>
              <a:t>nhân</a:t>
            </a:r>
            <a:r>
              <a:rPr lang="en-US" altLang="zh-CN" sz="2700">
                <a:solidFill>
                  <a:srgbClr val="FF0000"/>
                </a:solidFill>
                <a:latin typeface="Arial" panose="020B0604020202020204" pitchFamily="34" charset="0"/>
              </a:rPr>
              <a:t>, </a:t>
            </a:r>
            <a:r>
              <a:rPr lang="en-US" altLang="zh-CN" sz="2700" err="1">
                <a:solidFill>
                  <a:srgbClr val="FF0000"/>
                </a:solidFill>
                <a:latin typeface="Arial" panose="020B0604020202020204" pitchFamily="34" charset="0"/>
              </a:rPr>
              <a:t>tập</a:t>
            </a:r>
            <a:r>
              <a:rPr lang="en-US" altLang="zh-CN" sz="2700">
                <a:solidFill>
                  <a:srgbClr val="FF0000"/>
                </a:solidFill>
                <a:latin typeface="Arial" panose="020B0604020202020204" pitchFamily="34" charset="0"/>
              </a:rPr>
              <a:t> </a:t>
            </a:r>
            <a:r>
              <a:rPr lang="en-US" altLang="zh-CN" sz="2700" err="1">
                <a:solidFill>
                  <a:srgbClr val="FF0000"/>
                </a:solidFill>
                <a:latin typeface="Arial" panose="020B0604020202020204" pitchFamily="34" charset="0"/>
              </a:rPr>
              <a:t>thể</a:t>
            </a:r>
            <a:r>
              <a:rPr lang="en-US" altLang="zh-CN" sz="2700">
                <a:solidFill>
                  <a:srgbClr val="FF0000"/>
                </a:solidFill>
                <a:latin typeface="Arial" panose="020B0604020202020204" pitchFamily="34" charset="0"/>
              </a:rPr>
              <a:t> </a:t>
            </a:r>
            <a:r>
              <a:rPr lang="en-US" altLang="zh-CN" sz="2700" err="1">
                <a:solidFill>
                  <a:srgbClr val="FF0000"/>
                </a:solidFill>
                <a:latin typeface="Arial" panose="020B0604020202020204" pitchFamily="34" charset="0"/>
              </a:rPr>
              <a:t>nhằm</a:t>
            </a:r>
            <a:r>
              <a:rPr lang="en-US" altLang="zh-CN" sz="2700">
                <a:solidFill>
                  <a:srgbClr val="FF0000"/>
                </a:solidFill>
                <a:latin typeface="Arial" panose="020B0604020202020204" pitchFamily="34" charset="0"/>
              </a:rPr>
              <a:t> </a:t>
            </a:r>
            <a:r>
              <a:rPr lang="en-US" altLang="zh-CN" sz="2700" err="1">
                <a:solidFill>
                  <a:srgbClr val="FF0000"/>
                </a:solidFill>
                <a:latin typeface="Arial" panose="020B0604020202020204" pitchFamily="34" charset="0"/>
              </a:rPr>
              <a:t>mang</a:t>
            </a:r>
            <a:r>
              <a:rPr lang="en-US" altLang="zh-CN" sz="2700">
                <a:solidFill>
                  <a:srgbClr val="FF0000"/>
                </a:solidFill>
                <a:latin typeface="Arial" panose="020B0604020202020204" pitchFamily="34" charset="0"/>
              </a:rPr>
              <a:t> </a:t>
            </a:r>
            <a:r>
              <a:rPr lang="en-US" altLang="zh-CN" sz="2700" err="1">
                <a:solidFill>
                  <a:srgbClr val="FF0000"/>
                </a:solidFill>
                <a:latin typeface="Arial" panose="020B0604020202020204" pitchFamily="34" charset="0"/>
              </a:rPr>
              <a:t>lại</a:t>
            </a:r>
            <a:r>
              <a:rPr lang="en-US" altLang="zh-CN" sz="2700">
                <a:solidFill>
                  <a:srgbClr val="FF0000"/>
                </a:solidFill>
                <a:latin typeface="Arial" panose="020B0604020202020204" pitchFamily="34" charset="0"/>
              </a:rPr>
              <a:t> </a:t>
            </a:r>
            <a:r>
              <a:rPr lang="en-US" altLang="zh-CN" sz="2700" err="1">
                <a:solidFill>
                  <a:srgbClr val="FF0000"/>
                </a:solidFill>
                <a:latin typeface="Arial" panose="020B0604020202020204" pitchFamily="34" charset="0"/>
              </a:rPr>
              <a:t>lợi</a:t>
            </a:r>
            <a:r>
              <a:rPr lang="en-US" altLang="zh-CN" sz="2700">
                <a:solidFill>
                  <a:srgbClr val="FF0000"/>
                </a:solidFill>
                <a:latin typeface="Arial" panose="020B0604020202020204" pitchFamily="34" charset="0"/>
              </a:rPr>
              <a:t> </a:t>
            </a:r>
            <a:r>
              <a:rPr lang="en-US" altLang="zh-CN" sz="2700" err="1">
                <a:solidFill>
                  <a:srgbClr val="FF0000"/>
                </a:solidFill>
                <a:latin typeface="Arial" panose="020B0604020202020204" pitchFamily="34" charset="0"/>
              </a:rPr>
              <a:t>ích</a:t>
            </a:r>
            <a:r>
              <a:rPr lang="en-US" altLang="zh-CN" sz="2700">
                <a:solidFill>
                  <a:srgbClr val="FF0000"/>
                </a:solidFill>
                <a:latin typeface="Arial" panose="020B0604020202020204" pitchFamily="34" charset="0"/>
              </a:rPr>
              <a:t> </a:t>
            </a:r>
            <a:r>
              <a:rPr lang="en-US" altLang="zh-CN" sz="2700" err="1">
                <a:solidFill>
                  <a:srgbClr val="FF0000"/>
                </a:solidFill>
                <a:latin typeface="Arial" panose="020B0604020202020204" pitchFamily="34" charset="0"/>
              </a:rPr>
              <a:t>chung</a:t>
            </a:r>
            <a:r>
              <a:rPr lang="en-US" altLang="zh-CN" sz="2700">
                <a:solidFill>
                  <a:srgbClr val="FF0000"/>
                </a:solidFill>
                <a:latin typeface="Arial" panose="020B0604020202020204" pitchFamily="34" charset="0"/>
              </a:rPr>
              <a:t> </a:t>
            </a:r>
            <a:r>
              <a:rPr lang="en-US" altLang="zh-CN" sz="2700" err="1">
                <a:solidFill>
                  <a:srgbClr val="FF0000"/>
                </a:solidFill>
                <a:latin typeface="Arial" panose="020B0604020202020204" pitchFamily="34" charset="0"/>
              </a:rPr>
              <a:t>cho</a:t>
            </a:r>
            <a:r>
              <a:rPr lang="en-US" altLang="zh-CN" sz="2700">
                <a:solidFill>
                  <a:srgbClr val="FF0000"/>
                </a:solidFill>
                <a:latin typeface="Arial" panose="020B0604020202020204" pitchFamily="34" charset="0"/>
              </a:rPr>
              <a:t> </a:t>
            </a:r>
            <a:r>
              <a:rPr lang="en-US" altLang="zh-CN" sz="2700" err="1">
                <a:solidFill>
                  <a:srgbClr val="FF0000"/>
                </a:solidFill>
                <a:latin typeface="Arial" panose="020B0604020202020204" pitchFamily="34" charset="0"/>
              </a:rPr>
              <a:t>cộng</a:t>
            </a:r>
            <a:r>
              <a:rPr lang="en-US" altLang="zh-CN" sz="2700">
                <a:solidFill>
                  <a:srgbClr val="FF0000"/>
                </a:solidFill>
                <a:latin typeface="Arial" panose="020B0604020202020204" pitchFamily="34" charset="0"/>
              </a:rPr>
              <a:t> </a:t>
            </a:r>
            <a:r>
              <a:rPr lang="en-US" altLang="zh-CN" sz="2700" err="1">
                <a:solidFill>
                  <a:srgbClr val="FF0000"/>
                </a:solidFill>
                <a:latin typeface="Arial" panose="020B0604020202020204" pitchFamily="34" charset="0"/>
              </a:rPr>
              <a:t>đồng</a:t>
            </a:r>
            <a:r>
              <a:rPr lang="en-US" altLang="zh-CN" sz="2700">
                <a:solidFill>
                  <a:srgbClr val="FF0000"/>
                </a:solidFill>
                <a:latin typeface="Arial" panose="020B0604020202020204" pitchFamily="34" charset="0"/>
              </a:rPr>
              <a:t> </a:t>
            </a:r>
            <a:endParaRPr lang="en-US" altLang="zh-CN" sz="2700">
              <a:solidFill>
                <a:srgbClr val="FF0000"/>
              </a:solidFill>
              <a:latin typeface="Arial" panose="020B0604020202020204" pitchFamily="34" charset="0"/>
            </a:endParaRPr>
          </a:p>
        </p:txBody>
      </p:sp>
      <p:sp>
        <p:nvSpPr>
          <p:cNvPr id="147480" name="Rectangles 147479"/>
          <p:cNvSpPr/>
          <p:nvPr/>
        </p:nvSpPr>
        <p:spPr>
          <a:xfrm>
            <a:off x="2260600" y="1862138"/>
            <a:ext cx="7780338" cy="457200"/>
          </a:xfrm>
          <a:prstGeom prst="rect">
            <a:avLst/>
          </a:prstGeom>
          <a:solidFill>
            <a:schemeClr val="folHlink"/>
          </a:solidFill>
          <a:ln w="9525">
            <a:noFill/>
          </a:ln>
        </p:spPr>
        <p:txBody>
          <a:bodyPr wrap="none" anchor="ctr" anchorCtr="0">
            <a:spAutoFit/>
          </a:bodyPr>
          <a:p>
            <a:r>
              <a:rPr lang="en-US" altLang="ko-KR" sz="2400" b="1">
                <a:solidFill>
                  <a:schemeClr val="bg1"/>
                </a:solidFill>
                <a:latin typeface="Arial" panose="020B0604020202020204" pitchFamily="34" charset="0"/>
                <a:ea typeface="Gulim" pitchFamily="34" charset="-127"/>
              </a:rPr>
              <a:t>MỘT SỐ HOẠT ĐỘNG CỘNG ĐỒNG TIÊU BIỂU NHƯ </a:t>
            </a:r>
            <a:endParaRPr lang="en-US" altLang="ko-KR" sz="2400" b="1">
              <a:solidFill>
                <a:schemeClr val="bg1"/>
              </a:solidFill>
              <a:latin typeface="Arial" panose="020B0604020202020204" pitchFamily="34" charset="0"/>
              <a:ea typeface="Gulim" pitchFamily="34" charset="-127"/>
            </a:endParaRPr>
          </a:p>
        </p:txBody>
      </p:sp>
      <p:sp>
        <p:nvSpPr>
          <p:cNvPr id="2" name="Rounded Rectangle 105"/>
          <p:cNvSpPr/>
          <p:nvPr/>
        </p:nvSpPr>
        <p:spPr>
          <a:xfrm>
            <a:off x="9774238" y="3186113"/>
            <a:ext cx="2074863" cy="2271713"/>
          </a:xfrm>
          <a:prstGeom prst="roundRect">
            <a:avLst>
              <a:gd name="adj" fmla="val 7753"/>
            </a:avLst>
          </a:prstGeom>
          <a:solidFill>
            <a:schemeClr val="accent3"/>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fontAlgn="base"/>
            <a:endParaRPr lang="ko-KR" altLang="en-US" sz="2700" strike="noStrike" noProof="1" dirty="0">
              <a:solidFill>
                <a:schemeClr val="bg1"/>
              </a:solidFill>
              <a:latin typeface="Arial" panose="020B0604020202020204" pitchFamily="34" charset="0"/>
              <a:ea typeface="Arial Unicode MS" pitchFamily="34" charset="-128"/>
            </a:endParaRPr>
          </a:p>
        </p:txBody>
      </p:sp>
      <p:sp>
        <p:nvSpPr>
          <p:cNvPr id="147482" name="Rectangles 147481"/>
          <p:cNvSpPr/>
          <p:nvPr/>
        </p:nvSpPr>
        <p:spPr>
          <a:xfrm>
            <a:off x="9891713" y="3321050"/>
            <a:ext cx="1766887" cy="1917700"/>
          </a:xfrm>
          <a:prstGeom prst="rect">
            <a:avLst/>
          </a:prstGeom>
          <a:noFill/>
          <a:ln w="9525">
            <a:noFill/>
          </a:ln>
        </p:spPr>
        <p:txBody>
          <a:bodyPr anchor="ctr" anchorCtr="0">
            <a:spAutoFit/>
          </a:bodyPr>
          <a:p>
            <a:pPr algn="ctr"/>
            <a:r>
              <a:rPr lang="en-US" altLang="zh-CN" sz="2400" b="1">
                <a:solidFill>
                  <a:schemeClr val="bg1"/>
                </a:solidFill>
                <a:latin typeface="Arial" panose="020B0604020202020204" pitchFamily="34" charset="0"/>
              </a:rPr>
              <a:t>PHÁT HUY TRUYỀN THỐNG VĂN HOÁ DÂN TỘC </a:t>
            </a:r>
            <a:endParaRPr lang="en-US" altLang="zh-CN" sz="2400" b="1">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7479"/>
                                        </p:tgtEl>
                                        <p:attrNameLst>
                                          <p:attrName>style.visibility</p:attrName>
                                        </p:attrNameLst>
                                      </p:cBhvr>
                                      <p:to>
                                        <p:strVal val="visible"/>
                                      </p:to>
                                    </p:set>
                                    <p:animEffect transition="in" filter="blinds(horizontal)">
                                      <p:cBhvr>
                                        <p:cTn id="7" dur="500"/>
                                        <p:tgtEl>
                                          <p:spTgt spid="1474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7480"/>
                                        </p:tgtEl>
                                        <p:attrNameLst>
                                          <p:attrName>style.visibility</p:attrName>
                                        </p:attrNameLst>
                                      </p:cBhvr>
                                      <p:to>
                                        <p:strVal val="visible"/>
                                      </p:to>
                                    </p:set>
                                    <p:animEffect transition="in" filter="blinds(horizontal)">
                                      <p:cBhvr>
                                        <p:cTn id="12" dur="500"/>
                                        <p:tgtEl>
                                          <p:spTgt spid="14748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linds(horizontal)">
                                      <p:cBhvr>
                                        <p:cTn id="17" dur="500"/>
                                        <p:tgtEl>
                                          <p:spTgt spid="5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47475"/>
                                        </p:tgtEl>
                                        <p:attrNameLst>
                                          <p:attrName>style.visibility</p:attrName>
                                        </p:attrNameLst>
                                      </p:cBhvr>
                                      <p:to>
                                        <p:strVal val="visible"/>
                                      </p:to>
                                    </p:set>
                                    <p:animEffect transition="in" filter="blinds(horizontal)">
                                      <p:cBhvr>
                                        <p:cTn id="20" dur="500"/>
                                        <p:tgtEl>
                                          <p:spTgt spid="14747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blinds(horizontal)">
                                      <p:cBhvr>
                                        <p:cTn id="25" dur="500"/>
                                        <p:tgtEl>
                                          <p:spTgt spid="6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47476"/>
                                        </p:tgtEl>
                                        <p:attrNameLst>
                                          <p:attrName>style.visibility</p:attrName>
                                        </p:attrNameLst>
                                      </p:cBhvr>
                                      <p:to>
                                        <p:strVal val="visible"/>
                                      </p:to>
                                    </p:set>
                                    <p:animEffect transition="in" filter="blinds(horizontal)">
                                      <p:cBhvr>
                                        <p:cTn id="28" dur="500"/>
                                        <p:tgtEl>
                                          <p:spTgt spid="14747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blinds(horizontal)">
                                      <p:cBhvr>
                                        <p:cTn id="33" dur="500"/>
                                        <p:tgtEl>
                                          <p:spTgt spid="6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47477"/>
                                        </p:tgtEl>
                                        <p:attrNameLst>
                                          <p:attrName>style.visibility</p:attrName>
                                        </p:attrNameLst>
                                      </p:cBhvr>
                                      <p:to>
                                        <p:strVal val="visible"/>
                                      </p:to>
                                    </p:set>
                                    <p:animEffect transition="in" filter="blinds(horizontal)">
                                      <p:cBhvr>
                                        <p:cTn id="36" dur="500"/>
                                        <p:tgtEl>
                                          <p:spTgt spid="14747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blinds(horizontal)">
                                      <p:cBhvr>
                                        <p:cTn id="41" dur="500"/>
                                        <p:tgtEl>
                                          <p:spTgt spid="68"/>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47478"/>
                                        </p:tgtEl>
                                        <p:attrNameLst>
                                          <p:attrName>style.visibility</p:attrName>
                                        </p:attrNameLst>
                                      </p:cBhvr>
                                      <p:to>
                                        <p:strVal val="visible"/>
                                      </p:to>
                                    </p:set>
                                    <p:animEffect transition="in" filter="blinds(horizontal)">
                                      <p:cBhvr>
                                        <p:cTn id="44" dur="500"/>
                                        <p:tgtEl>
                                          <p:spTgt spid="147478"/>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linds(horizontal)">
                                      <p:cBhvr>
                                        <p:cTn id="49" dur="500"/>
                                        <p:tgtEl>
                                          <p:spTgt spid="2"/>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47482"/>
                                        </p:tgtEl>
                                        <p:attrNameLst>
                                          <p:attrName>style.visibility</p:attrName>
                                        </p:attrNameLst>
                                      </p:cBhvr>
                                      <p:to>
                                        <p:strVal val="visible"/>
                                      </p:to>
                                    </p:set>
                                    <p:animEffect transition="in" filter="blinds(horizontal)">
                                      <p:cBhvr>
                                        <p:cTn id="52" dur="500"/>
                                        <p:tgtEl>
                                          <p:spTgt spid="147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0" grpId="0" animBg="1"/>
      <p:bldP spid="64" grpId="0" animBg="1"/>
      <p:bldP spid="68" grpId="0" animBg="1"/>
      <p:bldP spid="147475" grpId="0"/>
      <p:bldP spid="147476" grpId="0"/>
      <p:bldP spid="147477" grpId="0"/>
      <p:bldP spid="147478" grpId="0"/>
      <p:bldP spid="147479" grpId="0" animBg="1"/>
      <p:bldP spid="147480" grpId="0" animBg="1"/>
      <p:bldP spid="2" grpId="0" animBg="1"/>
      <p:bldP spid="1474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 name="Rounded Rectangle 10"/>
          <p:cNvSpPr/>
          <p:nvPr/>
        </p:nvSpPr>
        <p:spPr>
          <a:xfrm>
            <a:off x="285750" y="1819275"/>
            <a:ext cx="2073275" cy="3490913"/>
          </a:xfrm>
          <a:prstGeom prst="roundRect">
            <a:avLst>
              <a:gd name="adj" fmla="val 7753"/>
            </a:avLst>
          </a:prstGeom>
          <a:solidFill>
            <a:schemeClr val="accent4"/>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fontAlgn="base"/>
            <a:endParaRPr lang="ko-KR" altLang="en-US" sz="2700" strike="noStrike" noProof="1" dirty="0">
              <a:solidFill>
                <a:srgbClr val="FFFFFF"/>
              </a:solidFill>
              <a:latin typeface="Arial" panose="020B0604020202020204" pitchFamily="34" charset="0"/>
              <a:ea typeface="Arial Unicode MS" pitchFamily="34" charset="-128"/>
            </a:endParaRPr>
          </a:p>
        </p:txBody>
      </p:sp>
      <p:sp>
        <p:nvSpPr>
          <p:cNvPr id="148485" name="Rectangles 148484"/>
          <p:cNvSpPr/>
          <p:nvPr/>
        </p:nvSpPr>
        <p:spPr>
          <a:xfrm>
            <a:off x="495300" y="2201863"/>
            <a:ext cx="1636713" cy="2771775"/>
          </a:xfrm>
          <a:prstGeom prst="rect">
            <a:avLst/>
          </a:prstGeom>
          <a:noFill/>
          <a:ln w="9525">
            <a:noFill/>
          </a:ln>
        </p:spPr>
        <p:txBody>
          <a:bodyPr anchor="ctr" anchorCtr="0">
            <a:spAutoFit/>
          </a:bodyPr>
          <a:p>
            <a:pPr algn="ctr"/>
            <a:r>
              <a:rPr lang="vi-VN" altLang="x-none" sz="2200" b="1" dirty="0">
                <a:solidFill>
                  <a:schemeClr val="bg1"/>
                </a:solidFill>
                <a:latin typeface="Arial" panose="020B0604020202020204" pitchFamily="34" charset="0"/>
              </a:rPr>
              <a:t>SỰ CẦN THIẾT CỦA VIỆC THAM GIA HOẠT ĐỘNG CỘNG ĐỒNG:</a:t>
            </a:r>
            <a:endParaRPr lang="en-US" altLang="zh-CN" sz="2200" b="1">
              <a:solidFill>
                <a:schemeClr val="bg1"/>
              </a:solidFill>
              <a:latin typeface="Arial" panose="020B0604020202020204" pitchFamily="34" charset="0"/>
            </a:endParaRPr>
          </a:p>
        </p:txBody>
      </p:sp>
      <p:sp>
        <p:nvSpPr>
          <p:cNvPr id="66" name="Freeform: Shape 65"/>
          <p:cNvSpPr/>
          <p:nvPr/>
        </p:nvSpPr>
        <p:spPr>
          <a:xfrm>
            <a:off x="2627313" y="900113"/>
            <a:ext cx="3167063" cy="2157413"/>
          </a:xfrm>
          <a:custGeom>
            <a:avLst/>
            <a:gdLst>
              <a:gd name="connsiteX0" fmla="*/ 1137652 w 3166302"/>
              <a:gd name="connsiteY0" fmla="*/ 0 h 2157573"/>
              <a:gd name="connsiteX1" fmla="*/ 3099498 w 3166302"/>
              <a:gd name="connsiteY1" fmla="*/ 0 h 2157573"/>
              <a:gd name="connsiteX2" fmla="*/ 3166302 w 3166302"/>
              <a:gd name="connsiteY2" fmla="*/ 3373 h 2157573"/>
              <a:gd name="connsiteX3" fmla="*/ 3166302 w 3166302"/>
              <a:gd name="connsiteY3" fmla="*/ 1023294 h 2157573"/>
              <a:gd name="connsiteX4" fmla="*/ 3099498 w 3166302"/>
              <a:gd name="connsiteY4" fmla="*/ 1019921 h 2157573"/>
              <a:gd name="connsiteX5" fmla="*/ 1137652 w 3166302"/>
              <a:gd name="connsiteY5" fmla="*/ 1019921 h 2157573"/>
              <a:gd name="connsiteX6" fmla="*/ 0 w 3166302"/>
              <a:gd name="connsiteY6" fmla="*/ 2157573 h 2157573"/>
              <a:gd name="connsiteX7" fmla="*/ 0 w 3166302"/>
              <a:gd name="connsiteY7" fmla="*/ 1137652 h 2157573"/>
              <a:gd name="connsiteX8" fmla="*/ 1137652 w 3166302"/>
              <a:gd name="connsiteY8" fmla="*/ 0 h 21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6302" h="2157573">
                <a:moveTo>
                  <a:pt x="1137652" y="0"/>
                </a:moveTo>
                <a:lnTo>
                  <a:pt x="3099498" y="0"/>
                </a:lnTo>
                <a:lnTo>
                  <a:pt x="3166302" y="3373"/>
                </a:lnTo>
                <a:lnTo>
                  <a:pt x="3166302" y="1023294"/>
                </a:lnTo>
                <a:lnTo>
                  <a:pt x="3099498" y="1019921"/>
                </a:lnTo>
                <a:lnTo>
                  <a:pt x="1137652" y="1019921"/>
                </a:lnTo>
                <a:cubicBezTo>
                  <a:pt x="509344" y="1019921"/>
                  <a:pt x="0" y="1529265"/>
                  <a:pt x="0" y="2157573"/>
                </a:cubicBezTo>
                <a:lnTo>
                  <a:pt x="0" y="1137652"/>
                </a:lnTo>
                <a:cubicBezTo>
                  <a:pt x="0" y="509344"/>
                  <a:pt x="509344" y="0"/>
                  <a:pt x="1137652" y="0"/>
                </a:cubicBezTo>
                <a:close/>
              </a:path>
            </a:pathLst>
          </a:custGeom>
          <a:gradFill>
            <a:gsLst>
              <a:gs pos="36000">
                <a:srgbClr val="D52454"/>
              </a:gs>
              <a:gs pos="100000">
                <a:srgbClr val="76142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58" name="Freeform: Shape 57"/>
          <p:cNvSpPr/>
          <p:nvPr/>
        </p:nvSpPr>
        <p:spPr>
          <a:xfrm>
            <a:off x="2584450" y="4129088"/>
            <a:ext cx="3167063" cy="2157413"/>
          </a:xfrm>
          <a:custGeom>
            <a:avLst/>
            <a:gdLst>
              <a:gd name="connsiteX0" fmla="*/ 1137652 w 3166302"/>
              <a:gd name="connsiteY0" fmla="*/ 0 h 2157573"/>
              <a:gd name="connsiteX1" fmla="*/ 3099498 w 3166302"/>
              <a:gd name="connsiteY1" fmla="*/ 0 h 2157573"/>
              <a:gd name="connsiteX2" fmla="*/ 3166302 w 3166302"/>
              <a:gd name="connsiteY2" fmla="*/ 3373 h 2157573"/>
              <a:gd name="connsiteX3" fmla="*/ 3166302 w 3166302"/>
              <a:gd name="connsiteY3" fmla="*/ 1023294 h 2157573"/>
              <a:gd name="connsiteX4" fmla="*/ 3099498 w 3166302"/>
              <a:gd name="connsiteY4" fmla="*/ 1019921 h 2157573"/>
              <a:gd name="connsiteX5" fmla="*/ 1137652 w 3166302"/>
              <a:gd name="connsiteY5" fmla="*/ 1019921 h 2157573"/>
              <a:gd name="connsiteX6" fmla="*/ 0 w 3166302"/>
              <a:gd name="connsiteY6" fmla="*/ 2157573 h 2157573"/>
              <a:gd name="connsiteX7" fmla="*/ 0 w 3166302"/>
              <a:gd name="connsiteY7" fmla="*/ 1137652 h 2157573"/>
              <a:gd name="connsiteX8" fmla="*/ 1137652 w 3166302"/>
              <a:gd name="connsiteY8" fmla="*/ 0 h 21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6302" h="2157573">
                <a:moveTo>
                  <a:pt x="1137652" y="0"/>
                </a:moveTo>
                <a:lnTo>
                  <a:pt x="3099498" y="0"/>
                </a:lnTo>
                <a:lnTo>
                  <a:pt x="3166302" y="3373"/>
                </a:lnTo>
                <a:lnTo>
                  <a:pt x="3166302" y="1023294"/>
                </a:lnTo>
                <a:lnTo>
                  <a:pt x="3099498" y="1019921"/>
                </a:lnTo>
                <a:lnTo>
                  <a:pt x="1137652" y="1019921"/>
                </a:lnTo>
                <a:cubicBezTo>
                  <a:pt x="509344" y="1019921"/>
                  <a:pt x="0" y="1529265"/>
                  <a:pt x="0" y="2157573"/>
                </a:cubicBezTo>
                <a:lnTo>
                  <a:pt x="0" y="1137652"/>
                </a:lnTo>
                <a:cubicBezTo>
                  <a:pt x="0" y="509344"/>
                  <a:pt x="509344" y="0"/>
                  <a:pt x="1137652" y="0"/>
                </a:cubicBezTo>
                <a:close/>
              </a:path>
            </a:pathLst>
          </a:custGeom>
          <a:gradFill>
            <a:gsLst>
              <a:gs pos="5000">
                <a:srgbClr val="0099CC"/>
              </a:gs>
              <a:gs pos="100000">
                <a:srgbClr val="17506F"/>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148489" name="Rectangles 148488"/>
          <p:cNvSpPr/>
          <p:nvPr/>
        </p:nvSpPr>
        <p:spPr>
          <a:xfrm>
            <a:off x="3257550" y="1112838"/>
            <a:ext cx="2154238" cy="565150"/>
          </a:xfrm>
          <a:prstGeom prst="rect">
            <a:avLst/>
          </a:prstGeom>
          <a:noFill/>
          <a:ln w="9525">
            <a:noFill/>
          </a:ln>
        </p:spPr>
        <p:txBody>
          <a:bodyPr wrap="none" anchor="t" anchorCtr="0">
            <a:spAutoFit/>
          </a:bodyPr>
          <a:p>
            <a:r>
              <a:rPr lang="en-US" altLang="zh-CN" sz="3100" err="1">
                <a:solidFill>
                  <a:schemeClr val="bg1"/>
                </a:solidFill>
                <a:latin typeface="Arial" panose="020B0604020202020204" pitchFamily="34" charset="0"/>
              </a:rPr>
              <a:t>Xem</a:t>
            </a:r>
            <a:r>
              <a:rPr lang="en-US" altLang="zh-CN" sz="3100">
                <a:solidFill>
                  <a:schemeClr val="bg1"/>
                </a:solidFill>
                <a:latin typeface="Arial" panose="020B0604020202020204" pitchFamily="34" charset="0"/>
              </a:rPr>
              <a:t> vi </a:t>
            </a:r>
            <a:r>
              <a:rPr lang="en-US" altLang="zh-CN" sz="3100" err="1">
                <a:solidFill>
                  <a:schemeClr val="bg1"/>
                </a:solidFill>
                <a:latin typeface="Arial" panose="020B0604020202020204" pitchFamily="34" charset="0"/>
              </a:rPr>
              <a:t>deo</a:t>
            </a:r>
            <a:endParaRPr lang="en-US" altLang="zh-CN" sz="3100">
              <a:solidFill>
                <a:schemeClr val="bg1"/>
              </a:solidFill>
              <a:latin typeface="Arial" panose="020B0604020202020204" pitchFamily="34" charset="0"/>
            </a:endParaRPr>
          </a:p>
        </p:txBody>
      </p:sp>
      <p:sp>
        <p:nvSpPr>
          <p:cNvPr id="2" name="Freeform: Shape 65"/>
          <p:cNvSpPr/>
          <p:nvPr/>
        </p:nvSpPr>
        <p:spPr>
          <a:xfrm>
            <a:off x="2627313" y="900113"/>
            <a:ext cx="3167063" cy="2157413"/>
          </a:xfrm>
          <a:custGeom>
            <a:avLst/>
            <a:gdLst>
              <a:gd name="connsiteX0" fmla="*/ 1137652 w 3166302"/>
              <a:gd name="connsiteY0" fmla="*/ 0 h 2157573"/>
              <a:gd name="connsiteX1" fmla="*/ 3099498 w 3166302"/>
              <a:gd name="connsiteY1" fmla="*/ 0 h 2157573"/>
              <a:gd name="connsiteX2" fmla="*/ 3166302 w 3166302"/>
              <a:gd name="connsiteY2" fmla="*/ 3373 h 2157573"/>
              <a:gd name="connsiteX3" fmla="*/ 3166302 w 3166302"/>
              <a:gd name="connsiteY3" fmla="*/ 1023294 h 2157573"/>
              <a:gd name="connsiteX4" fmla="*/ 3099498 w 3166302"/>
              <a:gd name="connsiteY4" fmla="*/ 1019921 h 2157573"/>
              <a:gd name="connsiteX5" fmla="*/ 1137652 w 3166302"/>
              <a:gd name="connsiteY5" fmla="*/ 1019921 h 2157573"/>
              <a:gd name="connsiteX6" fmla="*/ 0 w 3166302"/>
              <a:gd name="connsiteY6" fmla="*/ 2157573 h 2157573"/>
              <a:gd name="connsiteX7" fmla="*/ 0 w 3166302"/>
              <a:gd name="connsiteY7" fmla="*/ 1137652 h 2157573"/>
              <a:gd name="connsiteX8" fmla="*/ 1137652 w 3166302"/>
              <a:gd name="connsiteY8" fmla="*/ 0 h 21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6302" h="2157573">
                <a:moveTo>
                  <a:pt x="1137652" y="0"/>
                </a:moveTo>
                <a:lnTo>
                  <a:pt x="3099498" y="0"/>
                </a:lnTo>
                <a:lnTo>
                  <a:pt x="3166302" y="3373"/>
                </a:lnTo>
                <a:lnTo>
                  <a:pt x="3166302" y="1023294"/>
                </a:lnTo>
                <a:lnTo>
                  <a:pt x="3099498" y="1019921"/>
                </a:lnTo>
                <a:lnTo>
                  <a:pt x="1137652" y="1019921"/>
                </a:lnTo>
                <a:cubicBezTo>
                  <a:pt x="509344" y="1019921"/>
                  <a:pt x="0" y="1529265"/>
                  <a:pt x="0" y="2157573"/>
                </a:cubicBezTo>
                <a:lnTo>
                  <a:pt x="0" y="1137652"/>
                </a:lnTo>
                <a:cubicBezTo>
                  <a:pt x="0" y="509344"/>
                  <a:pt x="509344" y="0"/>
                  <a:pt x="1137652" y="0"/>
                </a:cubicBezTo>
                <a:close/>
              </a:path>
            </a:pathLst>
          </a:custGeom>
          <a:gradFill>
            <a:gsLst>
              <a:gs pos="36000">
                <a:srgbClr val="D52454"/>
              </a:gs>
              <a:gs pos="100000">
                <a:srgbClr val="76142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148496" name="Rectangles 148495"/>
          <p:cNvSpPr/>
          <p:nvPr/>
        </p:nvSpPr>
        <p:spPr>
          <a:xfrm>
            <a:off x="3079750" y="4522788"/>
            <a:ext cx="2549525" cy="457200"/>
          </a:xfrm>
          <a:prstGeom prst="rect">
            <a:avLst/>
          </a:prstGeom>
          <a:noFill/>
          <a:ln w="9525">
            <a:noFill/>
          </a:ln>
        </p:spPr>
        <p:txBody>
          <a:bodyPr wrap="none" anchor="t" anchorCtr="0">
            <a:spAutoFit/>
          </a:bodyPr>
          <a:p>
            <a:r>
              <a:rPr lang="en-US" altLang="zh-CN" sz="2400" b="1" err="1">
                <a:solidFill>
                  <a:schemeClr val="bg1"/>
                </a:solidFill>
                <a:latin typeface="Arial" panose="020B0604020202020204" pitchFamily="34" charset="0"/>
              </a:rPr>
              <a:t>Đối</a:t>
            </a:r>
            <a:r>
              <a:rPr lang="en-US" altLang="zh-CN" sz="2400" b="1">
                <a:solidFill>
                  <a:schemeClr val="bg1"/>
                </a:solidFill>
                <a:latin typeface="Arial" panose="020B0604020202020204" pitchFamily="34" charset="0"/>
              </a:rPr>
              <a:t> </a:t>
            </a:r>
            <a:r>
              <a:rPr lang="en-US" altLang="zh-CN" sz="2400" b="1" err="1">
                <a:solidFill>
                  <a:schemeClr val="bg1"/>
                </a:solidFill>
                <a:latin typeface="Arial" panose="020B0604020202020204" pitchFamily="34" charset="0"/>
              </a:rPr>
              <a:t>với</a:t>
            </a:r>
            <a:r>
              <a:rPr lang="en-US" altLang="zh-CN" sz="2400" b="1">
                <a:solidFill>
                  <a:schemeClr val="bg1"/>
                </a:solidFill>
                <a:latin typeface="Arial" panose="020B0604020202020204" pitchFamily="34" charset="0"/>
              </a:rPr>
              <a:t> </a:t>
            </a:r>
            <a:r>
              <a:rPr lang="en-US" altLang="zh-CN" sz="2400" b="1" err="1">
                <a:solidFill>
                  <a:schemeClr val="bg1"/>
                </a:solidFill>
                <a:latin typeface="Arial" panose="020B0604020202020204" pitchFamily="34" charset="0"/>
              </a:rPr>
              <a:t>cá</a:t>
            </a:r>
            <a:r>
              <a:rPr lang="en-US" altLang="zh-CN" sz="2400" b="1">
                <a:solidFill>
                  <a:schemeClr val="bg1"/>
                </a:solidFill>
                <a:latin typeface="Arial" panose="020B0604020202020204" pitchFamily="34" charset="0"/>
              </a:rPr>
              <a:t> </a:t>
            </a:r>
            <a:r>
              <a:rPr lang="en-US" altLang="zh-CN" sz="2400" b="1" err="1">
                <a:solidFill>
                  <a:schemeClr val="bg1"/>
                </a:solidFill>
                <a:latin typeface="Arial" panose="020B0604020202020204" pitchFamily="34" charset="0"/>
              </a:rPr>
              <a:t>nhân</a:t>
            </a:r>
            <a:r>
              <a:rPr lang="en-US" altLang="zh-CN" sz="2400" b="1">
                <a:solidFill>
                  <a:schemeClr val="bg1"/>
                </a:solidFill>
                <a:latin typeface="Arial" panose="020B0604020202020204" pitchFamily="34" charset="0"/>
              </a:rPr>
              <a:t> </a:t>
            </a:r>
            <a:endParaRPr lang="en-US" altLang="zh-CN" sz="2400" b="1">
              <a:solidFill>
                <a:schemeClr val="bg1"/>
              </a:solidFill>
              <a:latin typeface="Arial" panose="020B0604020202020204" pitchFamily="34" charset="0"/>
            </a:endParaRPr>
          </a:p>
        </p:txBody>
      </p:sp>
      <p:sp>
        <p:nvSpPr>
          <p:cNvPr id="148497" name="Rectangles 148496"/>
          <p:cNvSpPr/>
          <p:nvPr/>
        </p:nvSpPr>
        <p:spPr>
          <a:xfrm>
            <a:off x="2984500" y="1257300"/>
            <a:ext cx="2733675" cy="427038"/>
          </a:xfrm>
          <a:prstGeom prst="rect">
            <a:avLst/>
          </a:prstGeom>
          <a:noFill/>
          <a:ln w="9525">
            <a:noFill/>
          </a:ln>
        </p:spPr>
        <p:txBody>
          <a:bodyPr wrap="none" anchor="t" anchorCtr="0">
            <a:spAutoFit/>
          </a:bodyPr>
          <a:p>
            <a:r>
              <a:rPr lang="vi-VN" altLang="x-none" sz="2200" b="1" dirty="0">
                <a:solidFill>
                  <a:schemeClr val="bg1"/>
                </a:solidFill>
                <a:latin typeface="Arial" panose="020B0604020202020204" pitchFamily="34" charset="0"/>
              </a:rPr>
              <a:t>Đối với cộng đồng</a:t>
            </a:r>
            <a:r>
              <a:rPr lang="en-US" altLang="zh-CN" sz="2200" b="1">
                <a:solidFill>
                  <a:schemeClr val="bg1"/>
                </a:solidFill>
                <a:latin typeface="Arial" panose="020B0604020202020204" pitchFamily="34" charset="0"/>
              </a:rPr>
              <a:t> </a:t>
            </a:r>
            <a:endParaRPr lang="en-US" altLang="zh-CN" sz="2200" b="1">
              <a:solidFill>
                <a:schemeClr val="bg1"/>
              </a:solidFill>
              <a:latin typeface="Arial" panose="020B0604020202020204" pitchFamily="34" charset="0"/>
            </a:endParaRPr>
          </a:p>
        </p:txBody>
      </p:sp>
      <p:sp>
        <p:nvSpPr>
          <p:cNvPr id="148498" name="Rectangles 148497"/>
          <p:cNvSpPr/>
          <p:nvPr/>
        </p:nvSpPr>
        <p:spPr>
          <a:xfrm>
            <a:off x="6061075" y="409575"/>
            <a:ext cx="5802313" cy="2292350"/>
          </a:xfrm>
          <a:prstGeom prst="rect">
            <a:avLst/>
          </a:prstGeom>
          <a:noFill/>
          <a:ln w="9525" cap="flat" cmpd="sng">
            <a:solidFill>
              <a:srgbClr val="800080"/>
            </a:solidFill>
            <a:prstDash val="dash"/>
            <a:miter/>
            <a:headEnd type="none" w="med" len="med"/>
            <a:tailEnd type="none" w="med" len="med"/>
          </a:ln>
        </p:spPr>
        <p:txBody>
          <a:bodyPr anchor="ctr" anchorCtr="0">
            <a:spAutoFit/>
          </a:bodyPr>
          <a:p>
            <a:pPr algn="just"/>
            <a:r>
              <a:rPr lang="vi-VN" altLang="x-none" sz="2400" dirty="0">
                <a:latin typeface="Arial" panose="020B0604020202020204" pitchFamily="34" charset="0"/>
              </a:rPr>
              <a:t>Phát huy các truyền thống văn hoá tốt đẹp của dân tộc, tăng cường sức mạnh của các lực lượng trong cộng đồng, góp phần cải thiện điều kiện sống của cộng đồng và thúc đẩy sự phát triển toàn diện của xã hội.</a:t>
            </a:r>
            <a:endParaRPr lang="vi-VN" altLang="x-none" sz="2400" dirty="0">
              <a:latin typeface="Arial" panose="020B0604020202020204" pitchFamily="34" charset="0"/>
            </a:endParaRPr>
          </a:p>
        </p:txBody>
      </p:sp>
      <p:sp>
        <p:nvSpPr>
          <p:cNvPr id="148499" name="Rectangles 148498"/>
          <p:cNvSpPr/>
          <p:nvPr/>
        </p:nvSpPr>
        <p:spPr>
          <a:xfrm>
            <a:off x="6157913" y="3886200"/>
            <a:ext cx="5695950" cy="1927225"/>
          </a:xfrm>
          <a:prstGeom prst="rect">
            <a:avLst/>
          </a:prstGeom>
          <a:noFill/>
          <a:ln w="9525" cap="flat" cmpd="sng">
            <a:solidFill>
              <a:srgbClr val="0000FF"/>
            </a:solidFill>
            <a:prstDash val="dash"/>
            <a:miter/>
            <a:headEnd type="none" w="med" len="med"/>
            <a:tailEnd type="none" w="med" len="med"/>
          </a:ln>
        </p:spPr>
        <p:txBody>
          <a:bodyPr anchor="ctr" anchorCtr="0">
            <a:spAutoFit/>
          </a:bodyPr>
          <a:p>
            <a:r>
              <a:rPr lang="en-US" altLang="zh-CN" sz="2400" err="1">
                <a:latin typeface="Arial" panose="020B0604020202020204" pitchFamily="34" charset="0"/>
              </a:rPr>
              <a:t>Tạo</a:t>
            </a:r>
            <a:r>
              <a:rPr lang="en-US" altLang="zh-CN" sz="2400">
                <a:latin typeface="Arial" panose="020B0604020202020204" pitchFamily="34" charset="0"/>
              </a:rPr>
              <a:t> </a:t>
            </a:r>
            <a:r>
              <a:rPr lang="en-US" altLang="zh-CN" sz="2400" err="1">
                <a:latin typeface="Arial" panose="020B0604020202020204" pitchFamily="34" charset="0"/>
              </a:rPr>
              <a:t>ra</a:t>
            </a:r>
            <a:r>
              <a:rPr lang="en-US" altLang="zh-CN" sz="2400">
                <a:latin typeface="Arial" panose="020B0604020202020204" pitchFamily="34" charset="0"/>
              </a:rPr>
              <a:t> </a:t>
            </a:r>
            <a:r>
              <a:rPr lang="en-US" altLang="zh-CN" sz="2400" err="1">
                <a:latin typeface="Arial" panose="020B0604020202020204" pitchFamily="34" charset="0"/>
              </a:rPr>
              <a:t>cơ</a:t>
            </a:r>
            <a:r>
              <a:rPr lang="en-US" altLang="zh-CN" sz="2400">
                <a:latin typeface="Arial" panose="020B0604020202020204" pitchFamily="34" charset="0"/>
              </a:rPr>
              <a:t> </a:t>
            </a:r>
            <a:r>
              <a:rPr lang="en-US" altLang="zh-CN" sz="2400" err="1">
                <a:latin typeface="Arial" panose="020B0604020202020204" pitchFamily="34" charset="0"/>
              </a:rPr>
              <a:t>hội</a:t>
            </a:r>
            <a:r>
              <a:rPr lang="en-US" altLang="zh-CN" sz="2400">
                <a:latin typeface="Arial" panose="020B0604020202020204" pitchFamily="34" charset="0"/>
              </a:rPr>
              <a:t> </a:t>
            </a:r>
            <a:r>
              <a:rPr lang="en-US" altLang="zh-CN" sz="2400" err="1">
                <a:latin typeface="Arial" panose="020B0604020202020204" pitchFamily="34" charset="0"/>
              </a:rPr>
              <a:t>cho</a:t>
            </a:r>
            <a:r>
              <a:rPr lang="en-US" altLang="zh-CN" sz="2400">
                <a:latin typeface="Arial" panose="020B0604020202020204" pitchFamily="34" charset="0"/>
              </a:rPr>
              <a:t> </a:t>
            </a:r>
            <a:r>
              <a:rPr lang="en-US" altLang="zh-CN" sz="2400" err="1">
                <a:latin typeface="Arial" panose="020B0604020202020204" pitchFamily="34" charset="0"/>
              </a:rPr>
              <a:t>mỗi</a:t>
            </a:r>
            <a:r>
              <a:rPr lang="en-US" altLang="zh-CN" sz="2400">
                <a:latin typeface="Arial" panose="020B0604020202020204" pitchFamily="34" charset="0"/>
              </a:rPr>
              <a:t> </a:t>
            </a:r>
            <a:r>
              <a:rPr lang="en-US" altLang="zh-CN" sz="2400" err="1">
                <a:latin typeface="Arial" panose="020B0604020202020204" pitchFamily="34" charset="0"/>
              </a:rPr>
              <a:t>cá</a:t>
            </a:r>
            <a:r>
              <a:rPr lang="en-US" altLang="zh-CN" sz="2400">
                <a:latin typeface="Arial" panose="020B0604020202020204" pitchFamily="34" charset="0"/>
              </a:rPr>
              <a:t> </a:t>
            </a:r>
            <a:r>
              <a:rPr lang="en-US" altLang="zh-CN" sz="2400" err="1">
                <a:latin typeface="Arial" panose="020B0604020202020204" pitchFamily="34" charset="0"/>
              </a:rPr>
              <a:t>nhân</a:t>
            </a:r>
            <a:r>
              <a:rPr lang="en-US" altLang="zh-CN" sz="2400">
                <a:latin typeface="Arial" panose="020B0604020202020204" pitchFamily="34" charset="0"/>
              </a:rPr>
              <a:t> </a:t>
            </a:r>
            <a:r>
              <a:rPr lang="en-US" altLang="zh-CN" sz="2400" err="1">
                <a:latin typeface="Arial" panose="020B0604020202020204" pitchFamily="34" charset="0"/>
              </a:rPr>
              <a:t>được</a:t>
            </a:r>
            <a:r>
              <a:rPr lang="en-US" altLang="zh-CN" sz="2400">
                <a:latin typeface="Arial" panose="020B0604020202020204" pitchFamily="34" charset="0"/>
              </a:rPr>
              <a:t> </a:t>
            </a:r>
            <a:r>
              <a:rPr lang="en-US" altLang="zh-CN" sz="2400" err="1">
                <a:latin typeface="Arial" panose="020B0604020202020204" pitchFamily="34" charset="0"/>
              </a:rPr>
              <a:t>giao</a:t>
            </a:r>
            <a:r>
              <a:rPr lang="en-US" altLang="zh-CN" sz="2400">
                <a:latin typeface="Arial" panose="020B0604020202020204" pitchFamily="34" charset="0"/>
              </a:rPr>
              <a:t> </a:t>
            </a:r>
            <a:r>
              <a:rPr lang="en-US" altLang="zh-CN" sz="2400" err="1">
                <a:latin typeface="Arial" panose="020B0604020202020204" pitchFamily="34" charset="0"/>
              </a:rPr>
              <a:t>lưu</a:t>
            </a:r>
            <a:r>
              <a:rPr lang="en-US" altLang="zh-CN" sz="2400">
                <a:latin typeface="Arial" panose="020B0604020202020204" pitchFamily="34" charset="0"/>
              </a:rPr>
              <a:t>, </a:t>
            </a:r>
            <a:r>
              <a:rPr lang="en-US" altLang="zh-CN" sz="2400" err="1">
                <a:latin typeface="Arial" panose="020B0604020202020204" pitchFamily="34" charset="0"/>
              </a:rPr>
              <a:t>học</a:t>
            </a:r>
            <a:r>
              <a:rPr lang="en-US" altLang="zh-CN" sz="2400">
                <a:latin typeface="Arial" panose="020B0604020202020204" pitchFamily="34" charset="0"/>
              </a:rPr>
              <a:t> </a:t>
            </a:r>
            <a:r>
              <a:rPr lang="en-US" altLang="zh-CN" sz="2400" err="1">
                <a:latin typeface="Arial" panose="020B0604020202020204" pitchFamily="34" charset="0"/>
              </a:rPr>
              <a:t>hỏi</a:t>
            </a:r>
            <a:r>
              <a:rPr lang="en-US" altLang="zh-CN" sz="2400">
                <a:latin typeface="Arial" panose="020B0604020202020204" pitchFamily="34" charset="0"/>
              </a:rPr>
              <a:t>, </a:t>
            </a:r>
            <a:r>
              <a:rPr lang="en-US" altLang="zh-CN" sz="2400" err="1">
                <a:latin typeface="Arial" panose="020B0604020202020204" pitchFamily="34" charset="0"/>
              </a:rPr>
              <a:t>rèn</a:t>
            </a:r>
            <a:r>
              <a:rPr lang="en-US" altLang="zh-CN" sz="2400">
                <a:latin typeface="Arial" panose="020B0604020202020204" pitchFamily="34" charset="0"/>
              </a:rPr>
              <a:t> </a:t>
            </a:r>
            <a:r>
              <a:rPr lang="en-US" altLang="zh-CN" sz="2400" err="1">
                <a:latin typeface="Arial" panose="020B0604020202020204" pitchFamily="34" charset="0"/>
              </a:rPr>
              <a:t>luyện</a:t>
            </a:r>
            <a:r>
              <a:rPr lang="en-US" altLang="zh-CN" sz="2400">
                <a:latin typeface="Arial" panose="020B0604020202020204" pitchFamily="34" charset="0"/>
              </a:rPr>
              <a:t> </a:t>
            </a:r>
            <a:r>
              <a:rPr lang="en-US" altLang="zh-CN" sz="2400" err="1">
                <a:latin typeface="Arial" panose="020B0604020202020204" pitchFamily="34" charset="0"/>
              </a:rPr>
              <a:t>các</a:t>
            </a:r>
            <a:r>
              <a:rPr lang="en-US" altLang="zh-CN" sz="2400">
                <a:latin typeface="Arial" panose="020B0604020202020204" pitchFamily="34" charset="0"/>
              </a:rPr>
              <a:t> </a:t>
            </a:r>
            <a:r>
              <a:rPr lang="en-US" altLang="zh-CN" sz="2400" err="1">
                <a:latin typeface="Arial" panose="020B0604020202020204" pitchFamily="34" charset="0"/>
              </a:rPr>
              <a:t>kĩ</a:t>
            </a:r>
            <a:r>
              <a:rPr lang="en-US" altLang="zh-CN" sz="2400">
                <a:latin typeface="Arial" panose="020B0604020202020204" pitchFamily="34" charset="0"/>
              </a:rPr>
              <a:t> </a:t>
            </a:r>
            <a:r>
              <a:rPr lang="en-US" altLang="zh-CN" sz="2400" err="1">
                <a:latin typeface="Arial" panose="020B0604020202020204" pitchFamily="34" charset="0"/>
              </a:rPr>
              <a:t>năng</a:t>
            </a:r>
            <a:r>
              <a:rPr lang="en-US" altLang="zh-CN" sz="2400">
                <a:latin typeface="Arial" panose="020B0604020202020204" pitchFamily="34" charset="0"/>
              </a:rPr>
              <a:t>, </a:t>
            </a:r>
            <a:r>
              <a:rPr lang="en-US" altLang="zh-CN" sz="2400" err="1">
                <a:latin typeface="Arial" panose="020B0604020202020204" pitchFamily="34" charset="0"/>
              </a:rPr>
              <a:t>mở</a:t>
            </a:r>
            <a:r>
              <a:rPr lang="en-US" altLang="zh-CN" sz="2400">
                <a:latin typeface="Arial" panose="020B0604020202020204" pitchFamily="34" charset="0"/>
              </a:rPr>
              <a:t> </a:t>
            </a:r>
            <a:r>
              <a:rPr lang="en-US" altLang="zh-CN" sz="2400" err="1">
                <a:latin typeface="Arial" panose="020B0604020202020204" pitchFamily="34" charset="0"/>
              </a:rPr>
              <a:t>rộng</a:t>
            </a:r>
            <a:r>
              <a:rPr lang="en-US" altLang="zh-CN" sz="2400">
                <a:latin typeface="Arial" panose="020B0604020202020204" pitchFamily="34" charset="0"/>
              </a:rPr>
              <a:t> </a:t>
            </a:r>
            <a:r>
              <a:rPr lang="en-US" altLang="zh-CN" sz="2400" err="1">
                <a:latin typeface="Arial" panose="020B0604020202020204" pitchFamily="34" charset="0"/>
              </a:rPr>
              <a:t>hiểu</a:t>
            </a:r>
            <a:r>
              <a:rPr lang="en-US" altLang="zh-CN" sz="2400">
                <a:latin typeface="Arial" panose="020B0604020202020204" pitchFamily="34" charset="0"/>
              </a:rPr>
              <a:t> </a:t>
            </a:r>
            <a:r>
              <a:rPr lang="en-US" altLang="zh-CN" sz="2400" err="1">
                <a:latin typeface="Arial" panose="020B0604020202020204" pitchFamily="34" charset="0"/>
              </a:rPr>
              <a:t>biết</a:t>
            </a:r>
            <a:r>
              <a:rPr lang="en-US" altLang="zh-CN" sz="2400">
                <a:latin typeface="Arial" panose="020B0604020202020204" pitchFamily="34" charset="0"/>
              </a:rPr>
              <a:t> </a:t>
            </a:r>
            <a:r>
              <a:rPr lang="en-US" altLang="zh-CN" sz="2400" err="1">
                <a:latin typeface="Arial" panose="020B0604020202020204" pitchFamily="34" charset="0"/>
              </a:rPr>
              <a:t>về</a:t>
            </a:r>
            <a:r>
              <a:rPr lang="en-US" altLang="zh-CN" sz="2400">
                <a:latin typeface="Arial" panose="020B0604020202020204" pitchFamily="34" charset="0"/>
              </a:rPr>
              <a:t> </a:t>
            </a:r>
            <a:r>
              <a:rPr lang="en-US" altLang="zh-CN" sz="2400" err="1">
                <a:latin typeface="Arial" panose="020B0604020202020204" pitchFamily="34" charset="0"/>
              </a:rPr>
              <a:t>mọi</a:t>
            </a:r>
            <a:r>
              <a:rPr lang="en-US" altLang="zh-CN" sz="2400">
                <a:latin typeface="Arial" panose="020B0604020202020204" pitchFamily="34" charset="0"/>
              </a:rPr>
              <a:t> </a:t>
            </a:r>
            <a:r>
              <a:rPr lang="en-US" altLang="zh-CN" sz="2400" err="1">
                <a:latin typeface="Arial" panose="020B0604020202020204" pitchFamily="34" charset="0"/>
              </a:rPr>
              <a:t>mặt</a:t>
            </a:r>
            <a:r>
              <a:rPr lang="en-US" altLang="zh-CN" sz="2400">
                <a:latin typeface="Arial" panose="020B0604020202020204" pitchFamily="34" charset="0"/>
              </a:rPr>
              <a:t>; </a:t>
            </a:r>
            <a:r>
              <a:rPr lang="en-US" altLang="zh-CN" sz="2400" err="1">
                <a:latin typeface="Arial" panose="020B0604020202020204" pitchFamily="34" charset="0"/>
              </a:rPr>
              <a:t>nâng</a:t>
            </a:r>
            <a:r>
              <a:rPr lang="en-US" altLang="zh-CN" sz="2400">
                <a:latin typeface="Arial" panose="020B0604020202020204" pitchFamily="34" charset="0"/>
              </a:rPr>
              <a:t> </a:t>
            </a:r>
            <a:r>
              <a:rPr lang="en-US" altLang="zh-CN" sz="2400" err="1">
                <a:latin typeface="Arial" panose="020B0604020202020204" pitchFamily="34" charset="0"/>
              </a:rPr>
              <a:t>cao</a:t>
            </a:r>
            <a:r>
              <a:rPr lang="en-US" altLang="zh-CN" sz="2400">
                <a:latin typeface="Arial" panose="020B0604020202020204" pitchFamily="34" charset="0"/>
              </a:rPr>
              <a:t> </a:t>
            </a:r>
            <a:r>
              <a:rPr lang="en-US" altLang="zh-CN" sz="2400" err="1">
                <a:latin typeface="Arial" panose="020B0604020202020204" pitchFamily="34" charset="0"/>
              </a:rPr>
              <a:t>giá</a:t>
            </a:r>
            <a:r>
              <a:rPr lang="en-US" altLang="zh-CN" sz="2400">
                <a:latin typeface="Arial" panose="020B0604020202020204" pitchFamily="34" charset="0"/>
              </a:rPr>
              <a:t> </a:t>
            </a:r>
            <a:r>
              <a:rPr lang="en-US" altLang="zh-CN" sz="2400" err="1">
                <a:latin typeface="Arial" panose="020B0604020202020204" pitchFamily="34" charset="0"/>
              </a:rPr>
              <a:t>trị</a:t>
            </a:r>
            <a:r>
              <a:rPr lang="en-US" altLang="zh-CN" sz="2400">
                <a:latin typeface="Arial" panose="020B0604020202020204" pitchFamily="34" charset="0"/>
              </a:rPr>
              <a:t> </a:t>
            </a:r>
            <a:r>
              <a:rPr lang="en-US" altLang="zh-CN" sz="2400" err="1">
                <a:latin typeface="Arial" panose="020B0604020202020204" pitchFamily="34" charset="0"/>
              </a:rPr>
              <a:t>của</a:t>
            </a:r>
            <a:r>
              <a:rPr lang="en-US" altLang="zh-CN" sz="2400">
                <a:latin typeface="Arial" panose="020B0604020202020204" pitchFamily="34" charset="0"/>
              </a:rPr>
              <a:t> </a:t>
            </a:r>
            <a:r>
              <a:rPr lang="en-US" altLang="zh-CN" sz="2400" err="1">
                <a:latin typeface="Arial" panose="020B0604020202020204" pitchFamily="34" charset="0"/>
              </a:rPr>
              <a:t>bản</a:t>
            </a:r>
            <a:r>
              <a:rPr lang="en-US" altLang="zh-CN" sz="2400">
                <a:latin typeface="Arial" panose="020B0604020202020204" pitchFamily="34" charset="0"/>
              </a:rPr>
              <a:t> </a:t>
            </a:r>
            <a:r>
              <a:rPr lang="en-US" altLang="zh-CN" sz="2400" err="1">
                <a:latin typeface="Arial" panose="020B0604020202020204" pitchFamily="34" charset="0"/>
              </a:rPr>
              <a:t>thân</a:t>
            </a:r>
            <a:r>
              <a:rPr lang="en-US" altLang="zh-CN" sz="2400">
                <a:latin typeface="Arial" panose="020B0604020202020204" pitchFamily="34" charset="0"/>
              </a:rPr>
              <a:t> </a:t>
            </a:r>
            <a:r>
              <a:rPr lang="en-US" altLang="zh-CN" sz="2400" err="1">
                <a:latin typeface="Arial" panose="020B0604020202020204" pitchFamily="34" charset="0"/>
              </a:rPr>
              <a:t>và</a:t>
            </a:r>
            <a:r>
              <a:rPr lang="en-US" altLang="zh-CN" sz="2400">
                <a:latin typeface="Arial" panose="020B0604020202020204" pitchFamily="34" charset="0"/>
              </a:rPr>
              <a:t> </a:t>
            </a:r>
            <a:r>
              <a:rPr lang="en-US" altLang="zh-CN" sz="2400" err="1">
                <a:latin typeface="Arial" panose="020B0604020202020204" pitchFamily="34" charset="0"/>
              </a:rPr>
              <a:t>được</a:t>
            </a:r>
            <a:r>
              <a:rPr lang="en-US" altLang="zh-CN" sz="2400">
                <a:latin typeface="Arial" panose="020B0604020202020204" pitchFamily="34" charset="0"/>
              </a:rPr>
              <a:t> </a:t>
            </a:r>
            <a:r>
              <a:rPr lang="en-US" altLang="zh-CN" sz="2400" err="1">
                <a:latin typeface="Arial" panose="020B0604020202020204" pitchFamily="34" charset="0"/>
              </a:rPr>
              <a:t>mọi</a:t>
            </a:r>
            <a:r>
              <a:rPr lang="en-US" altLang="zh-CN" sz="2400">
                <a:latin typeface="Arial" panose="020B0604020202020204" pitchFamily="34" charset="0"/>
              </a:rPr>
              <a:t> </a:t>
            </a:r>
            <a:r>
              <a:rPr lang="en-US" altLang="zh-CN" sz="2400" err="1">
                <a:latin typeface="Arial" panose="020B0604020202020204" pitchFamily="34" charset="0"/>
              </a:rPr>
              <a:t>người</a:t>
            </a:r>
            <a:r>
              <a:rPr lang="en-US" altLang="zh-CN" sz="2400">
                <a:latin typeface="Arial" panose="020B0604020202020204" pitchFamily="34" charset="0"/>
              </a:rPr>
              <a:t> </a:t>
            </a:r>
            <a:r>
              <a:rPr lang="en-US" altLang="zh-CN" sz="2400" err="1">
                <a:latin typeface="Arial" panose="020B0604020202020204" pitchFamily="34" charset="0"/>
              </a:rPr>
              <a:t>yêu</a:t>
            </a:r>
            <a:r>
              <a:rPr lang="en-US" altLang="zh-CN" sz="2400">
                <a:latin typeface="Arial" panose="020B0604020202020204" pitchFamily="34" charset="0"/>
              </a:rPr>
              <a:t> </a:t>
            </a:r>
            <a:r>
              <a:rPr lang="en-US" altLang="zh-CN" sz="2400" err="1">
                <a:latin typeface="Arial" panose="020B0604020202020204" pitchFamily="34" charset="0"/>
              </a:rPr>
              <a:t>mến</a:t>
            </a:r>
            <a:r>
              <a:rPr lang="en-US" altLang="zh-CN" sz="2400">
                <a:latin typeface="Arial" panose="020B0604020202020204" pitchFamily="34" charset="0"/>
              </a:rPr>
              <a:t>. </a:t>
            </a:r>
            <a:endParaRPr lang="en-US" altLang="zh-CN" sz="2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linds(horizontal)">
                                      <p:cBhvr>
                                        <p:cTn id="7" dur="500"/>
                                        <p:tgtEl>
                                          <p:spTgt spid="5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8485"/>
                                        </p:tgtEl>
                                        <p:attrNameLst>
                                          <p:attrName>style.visibility</p:attrName>
                                        </p:attrNameLst>
                                      </p:cBhvr>
                                      <p:to>
                                        <p:strVal val="visible"/>
                                      </p:to>
                                    </p:set>
                                    <p:animEffect transition="in" filter="blinds(horizontal)">
                                      <p:cBhvr>
                                        <p:cTn id="10" dur="500"/>
                                        <p:tgtEl>
                                          <p:spTgt spid="14848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blinds(horizontal)">
                                      <p:cBhvr>
                                        <p:cTn id="15" dur="500"/>
                                        <p:tgtEl>
                                          <p:spTgt spid="6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8489"/>
                                        </p:tgtEl>
                                        <p:attrNameLst>
                                          <p:attrName>style.visibility</p:attrName>
                                        </p:attrNameLst>
                                      </p:cBhvr>
                                      <p:to>
                                        <p:strVal val="visible"/>
                                      </p:to>
                                    </p:set>
                                    <p:animEffect transition="in" filter="blinds(horizontal)">
                                      <p:cBhvr>
                                        <p:cTn id="18" dur="500"/>
                                        <p:tgtEl>
                                          <p:spTgt spid="148489"/>
                                        </p:tgtEl>
                                      </p:cBhvr>
                                    </p:animEffect>
                                  </p:childTnLst>
                                </p:cTn>
                              </p:par>
                              <p:par>
                                <p:cTn id="19" presetID="3" presetClass="entr" presetSubtype="1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48497"/>
                                        </p:tgtEl>
                                        <p:attrNameLst>
                                          <p:attrName>style.visibility</p:attrName>
                                        </p:attrNameLst>
                                      </p:cBhvr>
                                      <p:to>
                                        <p:strVal val="visible"/>
                                      </p:to>
                                    </p:set>
                                    <p:animEffect transition="in" filter="blinds(horizontal)">
                                      <p:cBhvr>
                                        <p:cTn id="24" dur="500"/>
                                        <p:tgtEl>
                                          <p:spTgt spid="14849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48498"/>
                                        </p:tgtEl>
                                        <p:attrNameLst>
                                          <p:attrName>style.visibility</p:attrName>
                                        </p:attrNameLst>
                                      </p:cBhvr>
                                      <p:to>
                                        <p:strVal val="visible"/>
                                      </p:to>
                                    </p:set>
                                    <p:animEffect transition="in" filter="blinds(horizontal)">
                                      <p:cBhvr>
                                        <p:cTn id="29" dur="500"/>
                                        <p:tgtEl>
                                          <p:spTgt spid="14849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blinds(horizontal)">
                                      <p:cBhvr>
                                        <p:cTn id="34" dur="500"/>
                                        <p:tgtEl>
                                          <p:spTgt spid="58"/>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48496"/>
                                        </p:tgtEl>
                                        <p:attrNameLst>
                                          <p:attrName>style.visibility</p:attrName>
                                        </p:attrNameLst>
                                      </p:cBhvr>
                                      <p:to>
                                        <p:strVal val="visible"/>
                                      </p:to>
                                    </p:set>
                                    <p:animEffect transition="in" filter="blinds(horizontal)">
                                      <p:cBhvr>
                                        <p:cTn id="37" dur="500"/>
                                        <p:tgtEl>
                                          <p:spTgt spid="14849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8499"/>
                                        </p:tgtEl>
                                        <p:attrNameLst>
                                          <p:attrName>style.visibility</p:attrName>
                                        </p:attrNameLst>
                                      </p:cBhvr>
                                      <p:to>
                                        <p:strVal val="visible"/>
                                      </p:to>
                                    </p:set>
                                    <p:animEffect transition="in" filter="blinds(horizontal)">
                                      <p:cBhvr>
                                        <p:cTn id="42" dur="500"/>
                                        <p:tgtEl>
                                          <p:spTgt spid="148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48485" grpId="0"/>
      <p:bldP spid="148489" grpId="0"/>
      <p:bldP spid="148496" grpId="0"/>
      <p:bldP spid="148497" grpId="0"/>
      <p:bldP spid="148498" grpId="0" animBg="1"/>
      <p:bldP spid="148499" grpId="0" animBg="1"/>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6977</Words>
  <Application>WPS Presentation</Application>
  <PresentationFormat>Custom</PresentationFormat>
  <Paragraphs>296</Paragraphs>
  <Slides>23</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23</vt:i4>
      </vt:variant>
    </vt:vector>
  </HeadingPairs>
  <TitlesOfParts>
    <vt:vector size="43" baseType="lpstr">
      <vt:lpstr>Arial</vt:lpstr>
      <vt:lpstr>SimSun</vt:lpstr>
      <vt:lpstr>Wingdings</vt:lpstr>
      <vt:lpstr>Calibri</vt:lpstr>
      <vt:lpstr>Calibri Light</vt:lpstr>
      <vt:lpstr>Arial</vt:lpstr>
      <vt:lpstr>Arial Rounded MT Bold</vt:lpstr>
      <vt:lpstr>Gulim</vt:lpstr>
      <vt:lpstr>Malgun Gothic</vt:lpstr>
      <vt:lpstr>Arial Unicode MS</vt:lpstr>
      <vt:lpstr>Bebas Neue Bold</vt:lpstr>
      <vt:lpstr>Segoe Print</vt:lpstr>
      <vt:lpstr>Economica</vt:lpstr>
      <vt:lpstr>Avenir Next</vt:lpstr>
      <vt:lpstr>Microsoft YaHei</vt:lpstr>
      <vt:lpstr>Arial Unicode MS</vt:lpstr>
      <vt:lpstr>Bebas Neue Bold</vt:lpstr>
      <vt:lpstr>Economica</vt:lpstr>
      <vt:lpstr>Vni 10 Swan Song</vt:lpstr>
      <vt:lpstr>Retrospect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Le PC</cp:lastModifiedBy>
  <cp:revision>5</cp:revision>
  <dcterms:created xsi:type="dcterms:W3CDTF">2018-03-25T01:40:10Z</dcterms:created>
  <dcterms:modified xsi:type="dcterms:W3CDTF">2024-10-22T01:12:31Z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CAC3AEA39BBA48D8A4574D98961B5413_13</vt:lpwstr>
  </property>
  <property fmtid="{D5CDD505-2E9C-101B-9397-08002B2CF9AE}" pid="3" name="KSOProductBuildVer">
    <vt:lpwstr>1033-12.2.0.18165</vt:lpwstr>
  </property>
</Properties>
</file>