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60" r:id="rId3"/>
    <p:sldId id="263" r:id="rId4"/>
    <p:sldId id="261" r:id="rId5"/>
    <p:sldId id="266" r:id="rId6"/>
    <p:sldId id="265" r:id="rId7"/>
    <p:sldId id="264" r:id="rId8"/>
    <p:sldId id="269" r:id="rId9"/>
    <p:sldId id="270" r:id="rId10"/>
    <p:sldId id="1538" r:id="rId11"/>
    <p:sldId id="273" r:id="rId12"/>
    <p:sldId id="1539" r:id="rId13"/>
    <p:sldId id="272" r:id="rId14"/>
    <p:sldId id="1541" r:id="rId15"/>
    <p:sldId id="271" r:id="rId16"/>
    <p:sldId id="311" r:id="rId17"/>
    <p:sldId id="278" r:id="rId18"/>
    <p:sldId id="280" r:id="rId19"/>
    <p:sldId id="282" r:id="rId20"/>
    <p:sldId id="281" r:id="rId21"/>
    <p:sldId id="283" r:id="rId22"/>
    <p:sldId id="287" r:id="rId23"/>
    <p:sldId id="285" r:id="rId24"/>
    <p:sldId id="295" r:id="rId25"/>
    <p:sldId id="289" r:id="rId26"/>
    <p:sldId id="290" r:id="rId27"/>
    <p:sldId id="291" r:id="rId28"/>
    <p:sldId id="298" r:id="rId29"/>
    <p:sldId id="297" r:id="rId30"/>
    <p:sldId id="300" r:id="rId31"/>
    <p:sldId id="304" r:id="rId32"/>
    <p:sldId id="299" r:id="rId33"/>
    <p:sldId id="301" r:id="rId34"/>
    <p:sldId id="303" r:id="rId35"/>
    <p:sldId id="310" r:id="rId36"/>
    <p:sldId id="306" r:id="rId37"/>
    <p:sldId id="307" r:id="rId38"/>
    <p:sldId id="1521" r:id="rId39"/>
    <p:sldId id="1522" r:id="rId40"/>
    <p:sldId id="1523" r:id="rId41"/>
    <p:sldId id="1528" r:id="rId42"/>
    <p:sldId id="1525" r:id="rId43"/>
    <p:sldId id="1526" r:id="rId44"/>
    <p:sldId id="1527" r:id="rId45"/>
    <p:sldId id="1524" r:id="rId46"/>
    <p:sldId id="1529" r:id="rId47"/>
    <p:sldId id="1536" r:id="rId48"/>
    <p:sldId id="1530" r:id="rId49"/>
    <p:sldId id="1537" r:id="rId50"/>
    <p:sldId id="1531" r:id="rId51"/>
    <p:sldId id="1532" r:id="rId52"/>
    <p:sldId id="1533" r:id="rId53"/>
    <p:sldId id="153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FF6699"/>
    <a:srgbClr val="9966FF"/>
    <a:srgbClr val="CCCCFF"/>
    <a:srgbClr val="008000"/>
    <a:srgbClr val="0066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89AD4-6F8C-456E-BE8C-F59B8765A797}" type="datetimeFigureOut">
              <a:rPr lang="en-US" smtClean="0"/>
              <a:t>05/10/2024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23FA3-C1E6-42C8-AC46-196EBE213E4F}" type="slidenum">
              <a:rPr lang="en-US" smtClean="0"/>
              <a:t>‹#›</a:t>
            </a:fld>
            <a:endParaRPr lang="en-US"/>
          </a:p>
        </p:txBody>
      </p:sp>
    </p:spTree>
    <p:extLst>
      <p:ext uri="{BB962C8B-B14F-4D97-AF65-F5344CB8AC3E}">
        <p14:creationId xmlns:p14="http://schemas.microsoft.com/office/powerpoint/2010/main" val="8848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566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18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737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900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90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750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95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56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22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96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59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720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657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42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0591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F4598C-D570-6C8A-17F6-5CDEDB725B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89F43B4-F736-3392-5085-849FA34918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41C3279-25B2-9286-D4C1-5C0C157CAB3C}"/>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5" name="Footer Placeholder 4">
            <a:extLst>
              <a:ext uri="{FF2B5EF4-FFF2-40B4-BE49-F238E27FC236}">
                <a16:creationId xmlns="" xmlns:a16="http://schemas.microsoft.com/office/drawing/2014/main" id="{43FBE733-E99C-4AAA-BAB9-9EBA54794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CFAC403-517D-3617-46E0-AF57128B4834}"/>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748831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21C138-8B04-C8B8-6CCA-2E86850B30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8B05613-8423-E8E2-AB0F-54E61A9E69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71B8128-D4DF-684C-E1A4-DFA02AFF02C6}"/>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5" name="Footer Placeholder 4">
            <a:extLst>
              <a:ext uri="{FF2B5EF4-FFF2-40B4-BE49-F238E27FC236}">
                <a16:creationId xmlns="" xmlns:a16="http://schemas.microsoft.com/office/drawing/2014/main" id="{EC8C43F3-B911-CA4C-E07C-D821023EE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EC2310-5022-1FD8-6F11-1682587003B9}"/>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108776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DC9D2B0-83F2-AADA-6CBA-09734C111B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EC98DA2-5BA2-97D9-F081-24AF5DE81C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A4FFE55-BB07-1B57-98F6-E4DC048C5540}"/>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5" name="Footer Placeholder 4">
            <a:extLst>
              <a:ext uri="{FF2B5EF4-FFF2-40B4-BE49-F238E27FC236}">
                <a16:creationId xmlns="" xmlns:a16="http://schemas.microsoft.com/office/drawing/2014/main" id="{A6F7CEFD-BBBF-1768-7E2A-903425DF7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2FBC185-877F-AAEB-9711-9CC6D4C694B0}"/>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2057760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2549967" y="3015117"/>
            <a:ext cx="7092000" cy="1096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8" name="Google Shape;28;p3"/>
          <p:cNvSpPr txBox="1">
            <a:spLocks noGrp="1"/>
          </p:cNvSpPr>
          <p:nvPr>
            <p:ph type="title" idx="2" hasCustomPrompt="1"/>
          </p:nvPr>
        </p:nvSpPr>
        <p:spPr>
          <a:xfrm>
            <a:off x="4140800" y="1552900"/>
            <a:ext cx="3910400" cy="1304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10700">
                <a:solidFill>
                  <a:schemeClr val="accent2"/>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29" name="Google Shape;29;p3"/>
          <p:cNvSpPr txBox="1">
            <a:spLocks noGrp="1"/>
          </p:cNvSpPr>
          <p:nvPr>
            <p:ph type="subTitle" idx="1"/>
          </p:nvPr>
        </p:nvSpPr>
        <p:spPr>
          <a:xfrm>
            <a:off x="3753867" y="4165217"/>
            <a:ext cx="4684400" cy="5800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800"/>
              <a:buNone/>
              <a:defRPr sz="2100">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211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DC4D2C-F2CF-087D-647F-548896AF3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D78CFE-82E0-DE7A-9575-8E5C70C57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98D761-9EA4-5677-A9D1-1A472DA223D2}"/>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5" name="Footer Placeholder 4">
            <a:extLst>
              <a:ext uri="{FF2B5EF4-FFF2-40B4-BE49-F238E27FC236}">
                <a16:creationId xmlns="" xmlns:a16="http://schemas.microsoft.com/office/drawing/2014/main" id="{FF6065C4-768A-7D63-0E82-63A1D2314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BCCFF19-91E4-7F3A-F666-F61AC0550244}"/>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51275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D87918-99B1-22F1-B36E-839C0394F1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1BEE068-934E-B7CB-7E44-402AD21A9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8A541D6-BB7B-1155-733B-107661FA6738}"/>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5" name="Footer Placeholder 4">
            <a:extLst>
              <a:ext uri="{FF2B5EF4-FFF2-40B4-BE49-F238E27FC236}">
                <a16:creationId xmlns="" xmlns:a16="http://schemas.microsoft.com/office/drawing/2014/main" id="{F044D7F4-9307-B9ED-01C2-BBF8E2CD7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9E1F98-ACA5-334C-C293-72C6157DF7CA}"/>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78787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642AF2-B04D-F729-AE1B-8A25AEB85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A6C639E-1348-681B-EDDF-54CA022336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F9C0ADA-A888-2F9A-E460-D79DC321A3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4D3FC07-049D-6AAC-98B1-C1106109761B}"/>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6" name="Footer Placeholder 5">
            <a:extLst>
              <a:ext uri="{FF2B5EF4-FFF2-40B4-BE49-F238E27FC236}">
                <a16:creationId xmlns="" xmlns:a16="http://schemas.microsoft.com/office/drawing/2014/main" id="{41ED0CD3-DC4A-213D-A9F4-BB1F1B49B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16187CD-4D16-F5C7-EAE9-37E2B927C71F}"/>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4274936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E8585C-E9EE-03F3-6AF2-F537127B78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9EDE1AE-28C3-F591-1CBA-351157739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5C12A78-3F01-5BE0-5F06-987DA2386B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D5B4A87-D0B6-F00D-6D09-BFB27C508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42AFBE-F062-BB18-282D-3B0B346CFD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334ED4E-995B-6DBC-5515-BF03D52C4FFA}"/>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8" name="Footer Placeholder 7">
            <a:extLst>
              <a:ext uri="{FF2B5EF4-FFF2-40B4-BE49-F238E27FC236}">
                <a16:creationId xmlns="" xmlns:a16="http://schemas.microsoft.com/office/drawing/2014/main" id="{0C01B92D-F74D-2792-1D4E-2A583F5C91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E90C0DE-9DAD-9690-8293-FFCCED122EB0}"/>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351628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1B4C25-3B13-1A55-7568-1AEFCE0739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A55336A-49BD-D397-6BE1-3B23414A70F3}"/>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4" name="Footer Placeholder 3">
            <a:extLst>
              <a:ext uri="{FF2B5EF4-FFF2-40B4-BE49-F238E27FC236}">
                <a16:creationId xmlns="" xmlns:a16="http://schemas.microsoft.com/office/drawing/2014/main" id="{17066317-BA3E-5762-5244-303833F22B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9BED27C-80E8-EA87-6561-FD0EF79FF012}"/>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124557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54DBE7E-DFD9-BB7C-CE57-E368BB2F79E8}"/>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3" name="Footer Placeholder 2">
            <a:extLst>
              <a:ext uri="{FF2B5EF4-FFF2-40B4-BE49-F238E27FC236}">
                <a16:creationId xmlns="" xmlns:a16="http://schemas.microsoft.com/office/drawing/2014/main" id="{9BC50B4D-E4C7-F8E7-BFB5-8F4A6AAB61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79AA64E-7CA4-8B10-A411-F84801A0AD9A}"/>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155625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5DD40E-7C0F-3724-4DF0-650C592DEE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4F883AF-1F31-9F98-E977-D9198BD8C0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AA86B6A-C2F5-09AE-0D4D-938F823BF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2982B2C-0170-6378-03D8-330F6EE0016A}"/>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6" name="Footer Placeholder 5">
            <a:extLst>
              <a:ext uri="{FF2B5EF4-FFF2-40B4-BE49-F238E27FC236}">
                <a16:creationId xmlns="" xmlns:a16="http://schemas.microsoft.com/office/drawing/2014/main" id="{47C54481-CD9D-61D2-C9B5-66F18EFD0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838F95A-37D2-F298-4586-8174F094951D}"/>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3359173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84AE22-10CA-DF6A-2711-F70943E6C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7513FE2-76D1-CA7B-F713-DD4FE463B5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16377BC-67E9-B1B3-5814-6D780A75B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73547A2-471B-B4A9-7663-1A070937AC8F}"/>
              </a:ext>
            </a:extLst>
          </p:cNvPr>
          <p:cNvSpPr>
            <a:spLocks noGrp="1"/>
          </p:cNvSpPr>
          <p:nvPr>
            <p:ph type="dt" sz="half" idx="10"/>
          </p:nvPr>
        </p:nvSpPr>
        <p:spPr/>
        <p:txBody>
          <a:bodyPr/>
          <a:lstStyle/>
          <a:p>
            <a:fld id="{30BF86BE-6F26-457F-9AE4-3CE098B32FE4}" type="datetimeFigureOut">
              <a:rPr lang="en-US" smtClean="0"/>
              <a:t>05/10/2024</a:t>
            </a:fld>
            <a:endParaRPr lang="en-US"/>
          </a:p>
        </p:txBody>
      </p:sp>
      <p:sp>
        <p:nvSpPr>
          <p:cNvPr id="6" name="Footer Placeholder 5">
            <a:extLst>
              <a:ext uri="{FF2B5EF4-FFF2-40B4-BE49-F238E27FC236}">
                <a16:creationId xmlns="" xmlns:a16="http://schemas.microsoft.com/office/drawing/2014/main" id="{FA5B215B-8A15-FE21-19AD-B98CE47FD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5349E0-0F75-7DCA-EA6A-7FFC88C3FBB4}"/>
              </a:ext>
            </a:extLst>
          </p:cNvPr>
          <p:cNvSpPr>
            <a:spLocks noGrp="1"/>
          </p:cNvSpPr>
          <p:nvPr>
            <p:ph type="sldNum" sz="quarter" idx="12"/>
          </p:nvPr>
        </p:nvSpPr>
        <p:spPr/>
        <p:txBody>
          <a:bodyPr/>
          <a:lstStyle/>
          <a:p>
            <a:fld id="{E8615C05-8690-430D-98D8-6C79E09D7C04}" type="slidenum">
              <a:rPr lang="en-US" smtClean="0"/>
              <a:t>‹#›</a:t>
            </a:fld>
            <a:endParaRPr lang="en-US"/>
          </a:p>
        </p:txBody>
      </p:sp>
    </p:spTree>
    <p:extLst>
      <p:ext uri="{BB962C8B-B14F-4D97-AF65-F5344CB8AC3E}">
        <p14:creationId xmlns:p14="http://schemas.microsoft.com/office/powerpoint/2010/main" val="3523851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776FB28-4DC7-EC90-3623-E8FDBE28D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8A3FE47-E18F-749B-3998-D8ADA65F40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0158CC-FB9C-FFBA-7787-9EE797062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F86BE-6F26-457F-9AE4-3CE098B32FE4}" type="datetimeFigureOut">
              <a:rPr lang="en-US" smtClean="0"/>
              <a:t>05/10/2024</a:t>
            </a:fld>
            <a:endParaRPr lang="en-US"/>
          </a:p>
        </p:txBody>
      </p:sp>
      <p:sp>
        <p:nvSpPr>
          <p:cNvPr id="5" name="Footer Placeholder 4">
            <a:extLst>
              <a:ext uri="{FF2B5EF4-FFF2-40B4-BE49-F238E27FC236}">
                <a16:creationId xmlns="" xmlns:a16="http://schemas.microsoft.com/office/drawing/2014/main" id="{5CBD8CF4-AC87-5A75-2AC6-1DFB2124B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0C00C0E-9005-1037-9343-4CDE3947A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15C05-8690-430D-98D8-6C79E09D7C04}" type="slidenum">
              <a:rPr lang="en-US" smtClean="0"/>
              <a:t>‹#›</a:t>
            </a:fld>
            <a:endParaRPr lang="en-US"/>
          </a:p>
        </p:txBody>
      </p:sp>
    </p:spTree>
    <p:extLst>
      <p:ext uri="{BB962C8B-B14F-4D97-AF65-F5344CB8AC3E}">
        <p14:creationId xmlns:p14="http://schemas.microsoft.com/office/powerpoint/2010/main" val="392486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jpe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8.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6.sv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 Target="slide5.xml"/><Relationship Id="rId7" Type="http://schemas.openxmlformats.org/officeDocument/2006/relationships/image" Target="../media/image46.svg"/><Relationship Id="rId12"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48.sv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44.png"/><Relationship Id="rId9" Type="http://schemas.openxmlformats.org/officeDocument/2006/relationships/image" Target="../media/image51.sv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 Target="slide5.xml"/><Relationship Id="rId7" Type="http://schemas.openxmlformats.org/officeDocument/2006/relationships/image" Target="../media/image46.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48.sv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44.png"/><Relationship Id="rId9" Type="http://schemas.openxmlformats.org/officeDocument/2006/relationships/image" Target="../media/image51.sv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 Target="slide5.xml"/><Relationship Id="rId7"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48.sv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44.png"/><Relationship Id="rId9" Type="http://schemas.openxmlformats.org/officeDocument/2006/relationships/image" Target="../media/image51.sv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6.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8.svg"/><Relationship Id="rId4" Type="http://schemas.openxmlformats.org/officeDocument/2006/relationships/image" Target="../media/image43.png"/><Relationship Id="rId9" Type="http://schemas.openxmlformats.org/officeDocument/2006/relationships/image" Target="../media/image51.svg"/></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5.xml"/><Relationship Id="rId7" Type="http://schemas.openxmlformats.org/officeDocument/2006/relationships/image" Target="../media/image48.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51.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46.svg"/></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51.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6.svg"/><Relationship Id="rId4" Type="http://schemas.openxmlformats.org/officeDocument/2006/relationships/image" Target="../media/image47.png"/><Relationship Id="rId9" Type="http://schemas.openxmlformats.org/officeDocument/2006/relationships/image" Target="../media/image48.svg"/></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51.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48.sv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gành Vật lý nguyên tử và hạt nhân - Trang Tuyển Sinh | Thông tin tuyển  sinh Đại học Cao đẳng">
            <a:extLst>
              <a:ext uri="{FF2B5EF4-FFF2-40B4-BE49-F238E27FC236}">
                <a16:creationId xmlns="" xmlns:a16="http://schemas.microsoft.com/office/drawing/2014/main" id="{9110A3D5-5BD8-312F-3F33-D7F88BDA4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3094"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CCC05262-CEB0-1E3F-D30A-6334F6D6B53C}"/>
              </a:ext>
            </a:extLst>
          </p:cNvPr>
          <p:cNvSpPr/>
          <p:nvPr/>
        </p:nvSpPr>
        <p:spPr>
          <a:xfrm>
            <a:off x="148281" y="255449"/>
            <a:ext cx="4824270"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NGUYÊN TỬ</a:t>
            </a:r>
            <a:endPar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050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2EEAAD-4151-3C80-84CD-A66CEDA70467}"/>
              </a:ext>
            </a:extLst>
          </p:cNvPr>
          <p:cNvSpPr>
            <a:spLocks noGrp="1"/>
          </p:cNvSpPr>
          <p:nvPr>
            <p:ph type="title"/>
          </p:nvPr>
        </p:nvSpPr>
        <p:spPr/>
        <p:txBody>
          <a:bodyPr/>
          <a:lstStyle/>
          <a:p>
            <a:r>
              <a:rPr lang="en-US" dirty="0" err="1"/>
              <a:t>Mô</a:t>
            </a:r>
            <a:r>
              <a:rPr lang="en-US" dirty="0"/>
              <a:t> </a:t>
            </a:r>
            <a:r>
              <a:rPr lang="en-US" dirty="0" err="1"/>
              <a:t>hình</a:t>
            </a:r>
            <a:r>
              <a:rPr lang="en-US" dirty="0"/>
              <a:t> </a:t>
            </a:r>
            <a:r>
              <a:rPr lang="en-US" dirty="0" err="1"/>
              <a:t>nguyên</a:t>
            </a:r>
            <a:r>
              <a:rPr lang="en-US" dirty="0"/>
              <a:t> </a:t>
            </a:r>
            <a:r>
              <a:rPr lang="en-US" dirty="0" err="1"/>
              <a:t>tử</a:t>
            </a:r>
            <a:r>
              <a:rPr lang="en-US" dirty="0"/>
              <a:t> Rutherford</a:t>
            </a:r>
          </a:p>
        </p:txBody>
      </p:sp>
      <p:pic>
        <p:nvPicPr>
          <p:cNvPr id="4" name="Picture 3" descr="Diagram, schematic&#10;&#10;Description automatically generated">
            <a:extLst>
              <a:ext uri="{FF2B5EF4-FFF2-40B4-BE49-F238E27FC236}">
                <a16:creationId xmlns="" xmlns:a16="http://schemas.microsoft.com/office/drawing/2014/main" id="{30297597-AFD1-02B5-9A8B-1917E1FA59F0}"/>
              </a:ext>
            </a:extLst>
          </p:cNvPr>
          <p:cNvPicPr>
            <a:picLocks noChangeAspect="1"/>
          </p:cNvPicPr>
          <p:nvPr/>
        </p:nvPicPr>
        <p:blipFill>
          <a:blip r:embed="rId2"/>
          <a:stretch>
            <a:fillRect/>
          </a:stretch>
        </p:blipFill>
        <p:spPr>
          <a:xfrm>
            <a:off x="5842443" y="2308958"/>
            <a:ext cx="5011472" cy="3384671"/>
          </a:xfrm>
          <a:prstGeom prst="rect">
            <a:avLst/>
          </a:prstGeom>
          <a:ln>
            <a:noFill/>
          </a:ln>
          <a:effectLst>
            <a:softEdge rad="112500"/>
          </a:effectLst>
        </p:spPr>
      </p:pic>
      <p:pic>
        <p:nvPicPr>
          <p:cNvPr id="5" name="Content Placeholder 4" descr="A picture containing circle&#10;&#10;Description automatically generated">
            <a:extLst>
              <a:ext uri="{FF2B5EF4-FFF2-40B4-BE49-F238E27FC236}">
                <a16:creationId xmlns="" xmlns:a16="http://schemas.microsoft.com/office/drawing/2014/main" id="{4D6D275D-53B4-873B-0C83-C3789D78F4E7}"/>
              </a:ext>
            </a:extLst>
          </p:cNvPr>
          <p:cNvPicPr>
            <a:picLocks noGrp="1" noChangeAspect="1"/>
          </p:cNvPicPr>
          <p:nvPr>
            <p:ph idx="1"/>
          </p:nvPr>
        </p:nvPicPr>
        <p:blipFill>
          <a:blip r:embed="rId3"/>
          <a:stretch>
            <a:fillRect/>
          </a:stretch>
        </p:blipFill>
        <p:spPr>
          <a:xfrm>
            <a:off x="376570" y="1948455"/>
            <a:ext cx="5160889" cy="4351338"/>
          </a:xfrm>
          <a:prstGeom prst="rect">
            <a:avLst/>
          </a:prstGeom>
        </p:spPr>
      </p:pic>
    </p:spTree>
    <p:extLst>
      <p:ext uri="{BB962C8B-B14F-4D97-AF65-F5344CB8AC3E}">
        <p14:creationId xmlns:p14="http://schemas.microsoft.com/office/powerpoint/2010/main" val="262038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ô hình cấu tạo nguyên tử theo Rutherford – Bohr">
            <a:hlinkClick r:id="" action="ppaction://media"/>
            <a:extLst>
              <a:ext uri="{FF2B5EF4-FFF2-40B4-BE49-F238E27FC236}">
                <a16:creationId xmlns="" xmlns:a16="http://schemas.microsoft.com/office/drawing/2014/main" id="{4375774D-9DC8-E635-5CB8-9D7D591F0B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1999" cy="6858000"/>
          </a:xfrm>
          <a:prstGeom prst="rect">
            <a:avLst/>
          </a:prstGeom>
        </p:spPr>
      </p:pic>
      <p:pic>
        <p:nvPicPr>
          <p:cNvPr id="4" name="Picture 2" descr="Cấu hình electron nguyên tử">
            <a:extLst>
              <a:ext uri="{FF2B5EF4-FFF2-40B4-BE49-F238E27FC236}">
                <a16:creationId xmlns="" xmlns:a16="http://schemas.microsoft.com/office/drawing/2014/main" id="{2CA12FE8-E31D-94CA-8DEB-4B189568E8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7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2D146D-A72D-501F-BC00-F269F5B963D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D9F27602-F6E1-7B5E-9AD0-E213BAEC9CC0}"/>
              </a:ext>
            </a:extLst>
          </p:cNvPr>
          <p:cNvSpPr>
            <a:spLocks noGrp="1"/>
          </p:cNvSpPr>
          <p:nvPr>
            <p:ph idx="1"/>
          </p:nvPr>
        </p:nvSpPr>
        <p:spPr>
          <a:ln>
            <a:solidFill>
              <a:schemeClr val="accent1"/>
            </a:solidFill>
          </a:ln>
        </p:spPr>
        <p:txBody>
          <a:bodyPr/>
          <a:lstStyle/>
          <a:p>
            <a:pPr marL="0" indent="0">
              <a:buNone/>
            </a:pPr>
            <a:r>
              <a:rPr lang="en-US" sz="2800" b="1" dirty="0">
                <a:solidFill>
                  <a:srgbClr val="263E68"/>
                </a:solidFill>
                <a:latin typeface="Times New Roman" panose="02020603050405020304" pitchFamily="18" charset="0"/>
                <a:cs typeface="Times New Roman" panose="02020603050405020304" pitchFamily="18" charset="0"/>
              </a:rPr>
              <a:t>2. </a:t>
            </a:r>
            <a:r>
              <a:rPr lang="vi-VN" sz="28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2800" b="1" dirty="0">
              <a:solidFill>
                <a:srgbClr val="263E68"/>
              </a:solidFill>
              <a:latin typeface="Times New Roman" panose="02020603050405020304" pitchFamily="18" charset="0"/>
              <a:cs typeface="Times New Roman" panose="02020603050405020304" pitchFamily="18" charset="0"/>
            </a:endParaRPr>
          </a:p>
          <a:p>
            <a:pPr marL="0" indent="0">
              <a:buNone/>
            </a:pPr>
            <a:r>
              <a:rPr lang="vi-VN" sz="2800" dirty="0" smtClean="0">
                <a:solidFill>
                  <a:srgbClr val="263E68"/>
                </a:solidFill>
                <a:latin typeface="Times New Roman" panose="02020603050405020304" pitchFamily="18" charset="0"/>
                <a:cs typeface="Times New Roman" panose="02020603050405020304" pitchFamily="18" charset="0"/>
              </a:rPr>
              <a:t>Cấu tạo </a:t>
            </a:r>
            <a:r>
              <a:rPr lang="vi-VN" sz="2800" dirty="0">
                <a:solidFill>
                  <a:srgbClr val="263E68"/>
                </a:solidFill>
                <a:latin typeface="Times New Roman" panose="02020603050405020304" pitchFamily="18" charset="0"/>
                <a:cs typeface="Times New Roman" panose="02020603050405020304" pitchFamily="18" charset="0"/>
              </a:rPr>
              <a:t>nguyên tử:</a:t>
            </a:r>
          </a:p>
          <a:p>
            <a:pPr marL="0" indent="0">
              <a:buNone/>
            </a:pPr>
            <a:r>
              <a:rPr lang="en-US" sz="2800" dirty="0" smtClean="0">
                <a:solidFill>
                  <a:srgbClr val="263E68"/>
                </a:solidFill>
                <a:latin typeface="Times New Roman" panose="02020603050405020304" pitchFamily="18" charset="0"/>
                <a:cs typeface="Times New Roman" panose="02020603050405020304" pitchFamily="18" charset="0"/>
              </a:rPr>
              <a:t>   + </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ạt nhân ở tâm mang điện tích dương</a:t>
            </a:r>
            <a:r>
              <a:rPr lang="en-US" sz="2800" dirty="0">
                <a:solidFill>
                  <a:srgbClr val="263E68"/>
                </a:solidFill>
                <a:latin typeface="Times New Roman" panose="02020603050405020304" pitchFamily="18" charset="0"/>
                <a:cs typeface="Times New Roman" panose="02020603050405020304" pitchFamily="18" charset="0"/>
              </a:rPr>
              <a:t> (+).</a:t>
            </a:r>
            <a:endParaRPr lang="vi-VN" sz="2800" dirty="0">
              <a:solidFill>
                <a:srgbClr val="263E68"/>
              </a:solidFill>
              <a:latin typeface="Times New Roman" panose="02020603050405020304" pitchFamily="18" charset="0"/>
              <a:cs typeface="Times New Roman" panose="02020603050405020304" pitchFamily="18" charset="0"/>
            </a:endParaRPr>
          </a:p>
          <a:p>
            <a:pPr marL="0" indent="0">
              <a:buNone/>
            </a:pPr>
            <a:r>
              <a:rPr lang="en-US" sz="2800" dirty="0" smtClean="0">
                <a:solidFill>
                  <a:srgbClr val="263E68"/>
                </a:solidFill>
                <a:latin typeface="Times New Roman" panose="02020603050405020304" pitchFamily="18" charset="0"/>
                <a:cs typeface="Times New Roman" panose="02020603050405020304" pitchFamily="18" charset="0"/>
              </a:rPr>
              <a:t>   + </a:t>
            </a:r>
            <a:r>
              <a:rPr lang="en-US" sz="2800" dirty="0">
                <a:solidFill>
                  <a:srgbClr val="263E68"/>
                </a:solidFill>
                <a:latin typeface="Times New Roman" panose="02020603050405020304" pitchFamily="18" charset="0"/>
                <a:cs typeface="Times New Roman" panose="02020603050405020304" pitchFamily="18" charset="0"/>
              </a:rPr>
              <a:t>E</a:t>
            </a:r>
            <a:r>
              <a:rPr lang="vi-VN" sz="2800" dirty="0">
                <a:solidFill>
                  <a:srgbClr val="263E68"/>
                </a:solidFill>
                <a:latin typeface="Times New Roman" panose="02020603050405020304" pitchFamily="18" charset="0"/>
                <a:cs typeface="Times New Roman" panose="02020603050405020304" pitchFamily="18" charset="0"/>
              </a:rPr>
              <a:t>lectron ở lớp vỏ mang điện tích âm</a:t>
            </a:r>
            <a:r>
              <a:rPr lang="en-US" sz="2800" dirty="0">
                <a:solidFill>
                  <a:srgbClr val="263E68"/>
                </a:solidFill>
                <a:latin typeface="Times New Roman" panose="02020603050405020304" pitchFamily="18" charset="0"/>
                <a:cs typeface="Times New Roman" panose="02020603050405020304" pitchFamily="18" charset="0"/>
              </a:rPr>
              <a:t> (-).</a:t>
            </a:r>
            <a:endParaRPr lang="vi-VN" sz="2800" dirty="0">
              <a:solidFill>
                <a:srgbClr val="263E68"/>
              </a:solidFill>
              <a:latin typeface="Times New Roman" panose="02020603050405020304" pitchFamily="18" charset="0"/>
              <a:cs typeface="Times New Roman" panose="02020603050405020304" pitchFamily="18" charset="0"/>
            </a:endParaRPr>
          </a:p>
          <a:p>
            <a:pPr marL="0" indent="0">
              <a:buNone/>
            </a:pPr>
            <a:r>
              <a:rPr lang="en-US" sz="2800" dirty="0" smtClean="0">
                <a:solidFill>
                  <a:srgbClr val="263E68"/>
                </a:solidFill>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3030930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pic>
        <p:nvPicPr>
          <p:cNvPr id="3" name="mô hình nguyên tử Bohr">
            <a:hlinkClick r:id="" action="ppaction://media"/>
            <a:extLst>
              <a:ext uri="{FF2B5EF4-FFF2-40B4-BE49-F238E27FC236}">
                <a16:creationId xmlns="" xmlns:a16="http://schemas.microsoft.com/office/drawing/2014/main" id="{95510B1D-4699-5E20-1F66-FDBE6DA9DA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8412"/>
            <a:ext cx="12192000" cy="6858000"/>
          </a:xfrm>
          <a:prstGeom prst="rect">
            <a:avLst/>
          </a:prstGeom>
        </p:spPr>
      </p:pic>
    </p:spTree>
    <p:extLst>
      <p:ext uri="{BB962C8B-B14F-4D97-AF65-F5344CB8AC3E}">
        <p14:creationId xmlns:p14="http://schemas.microsoft.com/office/powerpoint/2010/main" val="88363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142CB99-96EE-9F70-C948-5B17869B54B3}"/>
              </a:ext>
            </a:extLst>
          </p:cNvPr>
          <p:cNvSpPr>
            <a:spLocks noGrp="1"/>
          </p:cNvSpPr>
          <p:nvPr>
            <p:ph idx="1"/>
          </p:nvPr>
        </p:nvSpPr>
        <p:spPr>
          <a:xfrm>
            <a:off x="838200" y="1825625"/>
            <a:ext cx="6217692" cy="4667250"/>
          </a:xfrm>
        </p:spPr>
        <p:txBody>
          <a:bodyPr>
            <a:normAutofit/>
          </a:bodyPr>
          <a:lstStyle/>
          <a:p>
            <a:pPr algn="just"/>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vi-VN" sz="2800" dirty="0">
                <a:solidFill>
                  <a:schemeClr val="tx1">
                    <a:lumMod val="75000"/>
                  </a:schemeClr>
                </a:solidFill>
                <a:latin typeface="Times New Roman" panose="02020603050405020304" pitchFamily="18" charset="0"/>
                <a:cs typeface="Times New Roman" panose="02020603050405020304" pitchFamily="18" charset="0"/>
              </a:rPr>
              <a:t>Mô hình nguyên tử của </a:t>
            </a:r>
            <a:r>
              <a:rPr lang="en-US" sz="2800" dirty="0">
                <a:solidFill>
                  <a:schemeClr val="tx1">
                    <a:lumMod val="75000"/>
                  </a:schemeClr>
                </a:solidFill>
                <a:latin typeface="Times New Roman" panose="02020603050405020304" pitchFamily="18" charset="0"/>
                <a:cs typeface="Times New Roman" panose="02020603050405020304" pitchFamily="18" charset="0"/>
              </a:rPr>
              <a:t>Bo: </a:t>
            </a:r>
            <a:r>
              <a:rPr lang="vi-VN" sz="2800" dirty="0">
                <a:solidFill>
                  <a:schemeClr val="tx1">
                    <a:lumMod val="75000"/>
                  </a:schemeClr>
                </a:solidFill>
                <a:latin typeface="Times New Roman" panose="02020603050405020304" pitchFamily="18" charset="0"/>
                <a:cs typeface="Times New Roman" panose="02020603050405020304" pitchFamily="18" charset="0"/>
              </a:rPr>
              <a:t>Các electron chuyển động xung quanh hạt nhân theo từng lớp khác nhau:</a:t>
            </a:r>
          </a:p>
          <a:p>
            <a:pPr algn="just"/>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vi-VN" sz="2800" dirty="0">
                <a:solidFill>
                  <a:schemeClr val="tx1">
                    <a:lumMod val="75000"/>
                  </a:schemeClr>
                </a:solidFill>
                <a:latin typeface="Times New Roman" panose="02020603050405020304" pitchFamily="18" charset="0"/>
                <a:cs typeface="Times New Roman" panose="02020603050405020304" pitchFamily="18" charset="0"/>
              </a:rPr>
              <a:t>Lớp trong cùng có 2 electron, bị hạt nhân hút mạnh nhất.</a:t>
            </a:r>
          </a:p>
          <a:p>
            <a:pPr algn="just"/>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vi-VN" sz="2800" dirty="0">
                <a:solidFill>
                  <a:schemeClr val="tx1">
                    <a:lumMod val="75000"/>
                  </a:schemeClr>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2800" dirty="0">
              <a:solidFill>
                <a:schemeClr val="tx1">
                  <a:lumMod val="75000"/>
                </a:schemeClr>
              </a:solidFill>
              <a:latin typeface="Times New Roman" panose="02020603050405020304" pitchFamily="18" charset="0"/>
              <a:cs typeface="Times New Roman" panose="02020603050405020304" pitchFamily="18" charset="0"/>
            </a:endParaRPr>
          </a:p>
          <a:p>
            <a:endParaRPr lang="en-US" dirty="0"/>
          </a:p>
        </p:txBody>
      </p:sp>
      <p:sp>
        <p:nvSpPr>
          <p:cNvPr id="4" name="Title 3">
            <a:extLst>
              <a:ext uri="{FF2B5EF4-FFF2-40B4-BE49-F238E27FC236}">
                <a16:creationId xmlns="" xmlns:a16="http://schemas.microsoft.com/office/drawing/2014/main" id="{581BDD59-98F8-2501-C6FF-52B9D0642E57}"/>
              </a:ext>
            </a:extLst>
          </p:cNvPr>
          <p:cNvSpPr txBox="1">
            <a:spLocks noGrp="1"/>
          </p:cNvSpPr>
          <p:nvPr>
            <p:ph type="title"/>
          </p:nvPr>
        </p:nvSpPr>
        <p:spPr>
          <a:xfrm>
            <a:off x="838200" y="365125"/>
            <a:ext cx="10515600" cy="1325563"/>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descr="A picture containing outdoor object&#10;&#10;Description automatically generated">
            <a:extLst>
              <a:ext uri="{FF2B5EF4-FFF2-40B4-BE49-F238E27FC236}">
                <a16:creationId xmlns="" xmlns:a16="http://schemas.microsoft.com/office/drawing/2014/main" id="{5FBF3F30-EC81-58DC-5000-CB406A0571B1}"/>
              </a:ext>
            </a:extLst>
          </p:cNvPr>
          <p:cNvPicPr>
            <a:picLocks noChangeAspect="1"/>
          </p:cNvPicPr>
          <p:nvPr/>
        </p:nvPicPr>
        <p:blipFill>
          <a:blip r:embed="rId2"/>
          <a:stretch>
            <a:fillRect/>
          </a:stretch>
        </p:blipFill>
        <p:spPr>
          <a:xfrm>
            <a:off x="7055892" y="1784588"/>
            <a:ext cx="4297907" cy="4297907"/>
          </a:xfrm>
          <a:prstGeom prst="rect">
            <a:avLst/>
          </a:prstGeom>
        </p:spPr>
      </p:pic>
    </p:spTree>
    <p:extLst>
      <p:ext uri="{BB962C8B-B14F-4D97-AF65-F5344CB8AC3E}">
        <p14:creationId xmlns:p14="http://schemas.microsoft.com/office/powerpoint/2010/main" val="1628322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2CBF2532-2DE4-BA5C-39F5-EC3226F152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107.jpeg">
            <a:extLst>
              <a:ext uri="{FF2B5EF4-FFF2-40B4-BE49-F238E27FC236}">
                <a16:creationId xmlns="" xmlns:a16="http://schemas.microsoft.com/office/drawing/2014/main" id="{6780C778-3177-4F34-0632-89599DBD7F8F}"/>
              </a:ext>
            </a:extLst>
          </p:cNvPr>
          <p:cNvPicPr>
            <a:picLocks noChangeAspect="1"/>
          </p:cNvPicPr>
          <p:nvPr/>
        </p:nvPicPr>
        <p:blipFill>
          <a:blip r:embed="rId3" cstate="print"/>
          <a:stretch>
            <a:fillRect/>
          </a:stretch>
        </p:blipFill>
        <p:spPr>
          <a:xfrm>
            <a:off x="314886" y="1159618"/>
            <a:ext cx="3341187" cy="2778840"/>
          </a:xfrm>
          <a:prstGeom prst="rect">
            <a:avLst/>
          </a:prstGeom>
        </p:spPr>
      </p:pic>
      <p:sp>
        <p:nvSpPr>
          <p:cNvPr id="4" name="TextBox 3">
            <a:extLst>
              <a:ext uri="{FF2B5EF4-FFF2-40B4-BE49-F238E27FC236}">
                <a16:creationId xmlns="" xmlns:a16="http://schemas.microsoft.com/office/drawing/2014/main" id="{9475A165-9F5B-68B5-8233-3364CB3B0DA5}"/>
              </a:ext>
            </a:extLst>
          </p:cNvPr>
          <p:cNvSpPr txBox="1"/>
          <p:nvPr/>
        </p:nvSpPr>
        <p:spPr>
          <a:xfrm>
            <a:off x="0" y="4431035"/>
            <a:ext cx="4973052" cy="400110"/>
          </a:xfrm>
          <a:prstGeom prst="rect">
            <a:avLst/>
          </a:prstGeom>
          <a:noFill/>
        </p:spPr>
        <p:txBody>
          <a:bodyPr wrap="square">
            <a:spAutoFit/>
          </a:bodyPr>
          <a:lstStyle/>
          <a:p>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000" b="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Rutherford</a:t>
            </a:r>
            <a:endParaRPr lang="en-US" sz="2000" dirty="0">
              <a:solidFill>
                <a:srgbClr val="0000CC"/>
              </a:solidFill>
              <a:latin typeface="Times New Roman" panose="02020603050405020304" pitchFamily="18" charset="0"/>
              <a:cs typeface="Times New Roman" panose="02020603050405020304" pitchFamily="18" charset="0"/>
            </a:endParaRPr>
          </a:p>
        </p:txBody>
      </p:sp>
      <p:pic>
        <p:nvPicPr>
          <p:cNvPr id="8" name="image110.png">
            <a:extLst>
              <a:ext uri="{FF2B5EF4-FFF2-40B4-BE49-F238E27FC236}">
                <a16:creationId xmlns="" xmlns:a16="http://schemas.microsoft.com/office/drawing/2014/main" id="{61C0B75A-A106-4F72-5766-70D70C9173A6}"/>
              </a:ext>
            </a:extLst>
          </p:cNvPr>
          <p:cNvPicPr>
            <a:picLocks noChangeAspect="1"/>
          </p:cNvPicPr>
          <p:nvPr/>
        </p:nvPicPr>
        <p:blipFill>
          <a:blip r:embed="rId4" cstate="print"/>
          <a:stretch>
            <a:fillRect/>
          </a:stretch>
        </p:blipFill>
        <p:spPr>
          <a:xfrm>
            <a:off x="5350730" y="1661544"/>
            <a:ext cx="1293406" cy="1251283"/>
          </a:xfrm>
          <a:prstGeom prst="rect">
            <a:avLst/>
          </a:prstGeom>
        </p:spPr>
      </p:pic>
      <p:pic>
        <p:nvPicPr>
          <p:cNvPr id="9" name="image111.jpeg">
            <a:extLst>
              <a:ext uri="{FF2B5EF4-FFF2-40B4-BE49-F238E27FC236}">
                <a16:creationId xmlns="" xmlns:a16="http://schemas.microsoft.com/office/drawing/2014/main" id="{2E669B1F-8C44-0757-88AB-0F0EAA0472F8}"/>
              </a:ext>
            </a:extLst>
          </p:cNvPr>
          <p:cNvPicPr>
            <a:picLocks noChangeAspect="1"/>
          </p:cNvPicPr>
          <p:nvPr/>
        </p:nvPicPr>
        <p:blipFill>
          <a:blip r:embed="rId5" cstate="print"/>
          <a:stretch>
            <a:fillRect/>
          </a:stretch>
        </p:blipFill>
        <p:spPr>
          <a:xfrm>
            <a:off x="7170821" y="545432"/>
            <a:ext cx="4973052" cy="2866006"/>
          </a:xfrm>
          <a:prstGeom prst="rect">
            <a:avLst/>
          </a:prstGeom>
        </p:spPr>
      </p:pic>
      <p:sp>
        <p:nvSpPr>
          <p:cNvPr id="10" name="TextBox 9">
            <a:extLst>
              <a:ext uri="{FF2B5EF4-FFF2-40B4-BE49-F238E27FC236}">
                <a16:creationId xmlns="" xmlns:a16="http://schemas.microsoft.com/office/drawing/2014/main" id="{F1F8D76D-CE25-724F-0339-7A3ACC2FA5BB}"/>
              </a:ext>
            </a:extLst>
          </p:cNvPr>
          <p:cNvSpPr txBox="1"/>
          <p:nvPr/>
        </p:nvSpPr>
        <p:spPr>
          <a:xfrm>
            <a:off x="6777934" y="3938458"/>
            <a:ext cx="4766913" cy="400110"/>
          </a:xfrm>
          <a:prstGeom prst="rect">
            <a:avLst/>
          </a:prstGeom>
          <a:noFill/>
        </p:spPr>
        <p:txBody>
          <a:bodyPr wrap="square">
            <a:spAutoFit/>
          </a:bodyPr>
          <a:lstStyle/>
          <a:p>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000" b="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5</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spc="-4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tử</a:t>
            </a:r>
            <a:endParaRPr lang="en-US" sz="2000" dirty="0">
              <a:solidFill>
                <a:srgbClr val="0000CC"/>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90097140-53CF-5AC5-E2AE-052E7BFFA8B6}"/>
              </a:ext>
            </a:extLst>
          </p:cNvPr>
          <p:cNvSpPr txBox="1"/>
          <p:nvPr/>
        </p:nvSpPr>
        <p:spPr>
          <a:xfrm>
            <a:off x="5100036" y="3059668"/>
            <a:ext cx="1863588" cy="369332"/>
          </a:xfrm>
          <a:prstGeom prst="rect">
            <a:avLst/>
          </a:prstGeom>
          <a:noFill/>
        </p:spPr>
        <p:txBody>
          <a:bodyPr wrap="square">
            <a:spAutoFit/>
          </a:bodyPr>
          <a:lstStyle/>
          <a:p>
            <a:r>
              <a:rPr lang="en-US" spc="-40" dirty="0" err="1">
                <a:latin typeface="Times New Roman" panose="02020603050405020304" pitchFamily="18" charset="0"/>
                <a:ea typeface="Times New Roman" panose="02020603050405020304" pitchFamily="18" charset="0"/>
                <a:cs typeface="Times New Roman" panose="02020603050405020304" pitchFamily="18" charset="0"/>
              </a:rPr>
              <a:t>N</a:t>
            </a:r>
            <a:r>
              <a:rPr lang="en-US" sz="1800" spc="-40" dirty="0" err="1">
                <a:latin typeface="Times New Roman" panose="02020603050405020304" pitchFamily="18" charset="0"/>
                <a:ea typeface="Times New Roman" panose="02020603050405020304" pitchFamily="18" charset="0"/>
                <a:cs typeface="Times New Roman" panose="02020603050405020304" pitchFamily="18" charset="0"/>
              </a:rPr>
              <a:t>guyên</a:t>
            </a:r>
            <a:r>
              <a:rPr lang="en-US" sz="18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spc="-4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1800" spc="-40" dirty="0">
                <a:latin typeface="Times New Roman" panose="02020603050405020304" pitchFamily="18" charset="0"/>
                <a:ea typeface="Times New Roman" panose="02020603050405020304" pitchFamily="18" charset="0"/>
                <a:cs typeface="Times New Roman" panose="02020603050405020304" pitchFamily="18" charset="0"/>
              </a:rPr>
              <a:t> helium</a:t>
            </a:r>
            <a:endParaRPr lang="en-US" dirty="0"/>
          </a:p>
        </p:txBody>
      </p:sp>
      <p:sp>
        <p:nvSpPr>
          <p:cNvPr id="13" name="TextBox 12">
            <a:extLst>
              <a:ext uri="{FF2B5EF4-FFF2-40B4-BE49-F238E27FC236}">
                <a16:creationId xmlns="" xmlns:a16="http://schemas.microsoft.com/office/drawing/2014/main" id="{23CE63EE-1565-4C19-84D0-92E5979C9C0F}"/>
              </a:ext>
            </a:extLst>
          </p:cNvPr>
          <p:cNvSpPr txBox="1"/>
          <p:nvPr/>
        </p:nvSpPr>
        <p:spPr>
          <a:xfrm>
            <a:off x="7218948" y="3257550"/>
            <a:ext cx="1942443" cy="369332"/>
          </a:xfrm>
          <a:prstGeom prst="rect">
            <a:avLst/>
          </a:prstGeom>
          <a:noFill/>
        </p:spPr>
        <p:txBody>
          <a:bodyPr wrap="square">
            <a:spAutoFit/>
          </a:bodyPr>
          <a:lstStyle/>
          <a:p>
            <a:r>
              <a:rPr lang="en-US" spc="-40" dirty="0" err="1">
                <a:latin typeface="Times New Roman" panose="02020603050405020304" pitchFamily="18" charset="0"/>
                <a:ea typeface="Times New Roman" panose="02020603050405020304" pitchFamily="18" charset="0"/>
                <a:cs typeface="Times New Roman" panose="02020603050405020304" pitchFamily="18" charset="0"/>
              </a:rPr>
              <a:t>N</a:t>
            </a:r>
            <a:r>
              <a:rPr lang="en-US" sz="1800" spc="-40" dirty="0" err="1">
                <a:latin typeface="Times New Roman" panose="02020603050405020304" pitchFamily="18" charset="0"/>
                <a:ea typeface="Times New Roman" panose="02020603050405020304" pitchFamily="18" charset="0"/>
                <a:cs typeface="Times New Roman" panose="02020603050405020304" pitchFamily="18" charset="0"/>
              </a:rPr>
              <a:t>guyên</a:t>
            </a:r>
            <a:r>
              <a:rPr lang="en-US" sz="18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spc="-4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1800" spc="-40" dirty="0">
                <a:latin typeface="Times New Roman" panose="02020603050405020304" pitchFamily="18" charset="0"/>
                <a:ea typeface="Times New Roman" panose="02020603050405020304" pitchFamily="18" charset="0"/>
                <a:cs typeface="Times New Roman" panose="02020603050405020304" pitchFamily="18" charset="0"/>
              </a:rPr>
              <a:t> nitrogen</a:t>
            </a:r>
            <a:endParaRPr lang="en-US" dirty="0"/>
          </a:p>
        </p:txBody>
      </p:sp>
      <p:sp>
        <p:nvSpPr>
          <p:cNvPr id="14" name="TextBox 13">
            <a:extLst>
              <a:ext uri="{FF2B5EF4-FFF2-40B4-BE49-F238E27FC236}">
                <a16:creationId xmlns="" xmlns:a16="http://schemas.microsoft.com/office/drawing/2014/main" id="{1CDF2654-EEE3-597B-2360-AE884119B35B}"/>
              </a:ext>
            </a:extLst>
          </p:cNvPr>
          <p:cNvSpPr txBox="1"/>
          <p:nvPr/>
        </p:nvSpPr>
        <p:spPr>
          <a:xfrm>
            <a:off x="9842643" y="3442216"/>
            <a:ext cx="2183525" cy="369332"/>
          </a:xfrm>
          <a:prstGeom prst="rect">
            <a:avLst/>
          </a:prstGeom>
          <a:noFill/>
        </p:spPr>
        <p:txBody>
          <a:bodyPr wrap="square">
            <a:spAutoFit/>
          </a:bodyPr>
          <a:lstStyle/>
          <a:p>
            <a:r>
              <a:rPr lang="en-US" spc="-40" dirty="0" err="1">
                <a:latin typeface="Times New Roman" panose="02020603050405020304" pitchFamily="18" charset="0"/>
                <a:ea typeface="Times New Roman" panose="02020603050405020304" pitchFamily="18" charset="0"/>
                <a:cs typeface="Times New Roman" panose="02020603050405020304" pitchFamily="18" charset="0"/>
              </a:rPr>
              <a:t>N</a:t>
            </a:r>
            <a:r>
              <a:rPr lang="en-US" sz="1800" spc="-40" dirty="0" err="1">
                <a:latin typeface="Times New Roman" panose="02020603050405020304" pitchFamily="18" charset="0"/>
                <a:ea typeface="Times New Roman" panose="02020603050405020304" pitchFamily="18" charset="0"/>
                <a:cs typeface="Times New Roman" panose="02020603050405020304" pitchFamily="18" charset="0"/>
              </a:rPr>
              <a:t>guyên</a:t>
            </a:r>
            <a:r>
              <a:rPr lang="en-US" sz="18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spc="-4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1800"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chemeClr val="tx1"/>
                </a:solidFill>
                <a:effectLst/>
                <a:latin typeface="Times New Roman" panose="02020603050405020304" pitchFamily="18" charset="0"/>
                <a:cs typeface="Times New Roman" panose="02020603050405020304" pitchFamily="18" charset="0"/>
              </a:rPr>
              <a:t>potassium</a:t>
            </a:r>
            <a:endParaRPr lang="en-US" dirty="0"/>
          </a:p>
        </p:txBody>
      </p:sp>
    </p:spTree>
    <p:extLst>
      <p:ext uri="{BB962C8B-B14F-4D97-AF65-F5344CB8AC3E}">
        <p14:creationId xmlns:p14="http://schemas.microsoft.com/office/powerpoint/2010/main" val="47405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324A56DC-18CE-6140-08D6-605E8D843E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 xmlns:a16="http://schemas.microsoft.com/office/drawing/2014/main" id="{67302858-302E-29F9-E5FC-7ECAADC76DFD}"/>
              </a:ext>
            </a:extLst>
          </p:cNvPr>
          <p:cNvGraphicFramePr>
            <a:graphicFrameLocks noGrp="1"/>
          </p:cNvGraphicFramePr>
          <p:nvPr/>
        </p:nvGraphicFramePr>
        <p:xfrm>
          <a:off x="32085" y="18412"/>
          <a:ext cx="12099374" cy="6875964"/>
        </p:xfrm>
        <a:graphic>
          <a:graphicData uri="http://schemas.openxmlformats.org/drawingml/2006/table">
            <a:tbl>
              <a:tblPr firstRow="1" firstCol="1" bandRow="1">
                <a:tableStyleId>{5C22544A-7EE6-4342-B048-85BDC9FD1C3A}</a:tableStyleId>
              </a:tblPr>
              <a:tblGrid>
                <a:gridCol w="12099374">
                  <a:extLst>
                    <a:ext uri="{9D8B030D-6E8A-4147-A177-3AD203B41FA5}">
                      <a16:colId xmlns="" xmlns:a16="http://schemas.microsoft.com/office/drawing/2014/main" val="3441284148"/>
                    </a:ext>
                  </a:extLst>
                </a:gridCol>
              </a:tblGrid>
              <a:tr h="6034716">
                <a:tc>
                  <a:txBody>
                    <a:bodyPr/>
                    <a:lstStyle/>
                    <a:p>
                      <a:pPr marL="0" marR="0" algn="just">
                        <a:lnSpc>
                          <a:spcPct val="115000"/>
                        </a:lnSpc>
                        <a:spcBef>
                          <a:spcPts val="0"/>
                        </a:spcBef>
                        <a:spcAft>
                          <a:spcPts val="0"/>
                        </a:spcAft>
                        <a:tabLst>
                          <a:tab pos="180340" algn="l"/>
                          <a:tab pos="450215" algn="l"/>
                        </a:tabLst>
                      </a:pPr>
                      <a:r>
                        <a:rPr lang="en-US" sz="2400" b="1" dirty="0" err="1">
                          <a:solidFill>
                            <a:srgbClr val="FF0000"/>
                          </a:solidFill>
                          <a:effectLst/>
                          <a:latin typeface="Times New Roman" panose="02020603050405020304" pitchFamily="18" charset="0"/>
                          <a:cs typeface="Times New Roman" panose="02020603050405020304" pitchFamily="18" charset="0"/>
                        </a:rPr>
                        <a:t>Phiếu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học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tập</a:t>
                      </a:r>
                      <a:r>
                        <a:rPr lang="en-US" sz="2400" b="1" dirty="0">
                          <a:solidFill>
                            <a:srgbClr val="FF0000"/>
                          </a:solidFill>
                          <a:effectLst/>
                          <a:latin typeface="Times New Roman" panose="02020603050405020304" pitchFamily="18" charset="0"/>
                          <a:cs typeface="Times New Roman" panose="02020603050405020304" pitchFamily="18" charset="0"/>
                        </a:rPr>
                        <a:t> 2</a:t>
                      </a:r>
                    </a:p>
                    <a:p>
                      <a:pPr marL="0" marR="0" algn="just">
                        <a:lnSpc>
                          <a:spcPct val="115000"/>
                        </a:lnSpc>
                        <a:spcBef>
                          <a:spcPts val="0"/>
                        </a:spcBef>
                        <a:spcAft>
                          <a:spcPts val="0"/>
                        </a:spcAft>
                        <a:tabLst>
                          <a:tab pos="180340" algn="l"/>
                          <a:tab pos="450215" algn="l"/>
                        </a:tabLst>
                      </a:pPr>
                      <a:r>
                        <a:rPr lang="en-US" sz="2400" b="0" dirty="0" err="1">
                          <a:solidFill>
                            <a:schemeClr val="tx1"/>
                          </a:solidFill>
                          <a:effectLst/>
                          <a:latin typeface="Times New Roman" panose="02020603050405020304" pitchFamily="18" charset="0"/>
                          <a:cs typeface="Times New Roman" panose="02020603050405020304" pitchFamily="18" charset="0"/>
                        </a:rPr>
                        <a:t>Câu</a:t>
                      </a:r>
                      <a:r>
                        <a:rPr lang="en-US" sz="2400" b="0" dirty="0">
                          <a:solidFill>
                            <a:schemeClr val="tx1"/>
                          </a:solidFill>
                          <a:effectLst/>
                          <a:latin typeface="Times New Roman" panose="02020603050405020304" pitchFamily="18" charset="0"/>
                          <a:cs typeface="Times New Roman" panose="02020603050405020304" pitchFamily="18" charset="0"/>
                        </a:rPr>
                        <a:t> 1: Theo Ruther­ford </a:t>
                      </a:r>
                      <a:r>
                        <a:rPr lang="vi-VN" sz="2400" b="0" dirty="0">
                          <a:solidFill>
                            <a:schemeClr val="tx1"/>
                          </a:solidFill>
                          <a:effectLst/>
                          <a:latin typeface="Times New Roman" panose="02020603050405020304" pitchFamily="18" charset="0"/>
                          <a:cs typeface="Times New Roman" panose="02020603050405020304" pitchFamily="18" charset="0"/>
                        </a:rPr>
                        <a:t>– </a:t>
                      </a:r>
                      <a:r>
                        <a:rPr lang="en-US" sz="2400" b="0" dirty="0">
                          <a:solidFill>
                            <a:schemeClr val="tx1"/>
                          </a:solidFill>
                          <a:effectLst/>
                          <a:latin typeface="Times New Roman" panose="02020603050405020304" pitchFamily="18" charset="0"/>
                          <a:cs typeface="Times New Roman" panose="02020603050405020304" pitchFamily="18" charset="0"/>
                        </a:rPr>
                        <a:t>Bohr, </a:t>
                      </a:r>
                      <a:r>
                        <a:rPr lang="en-US" sz="2400" b="0" dirty="0" err="1">
                          <a:solidFill>
                            <a:schemeClr val="tx1"/>
                          </a:solidFill>
                          <a:effectLst/>
                          <a:latin typeface="Times New Roman" panose="02020603050405020304" pitchFamily="18" charset="0"/>
                          <a:cs typeface="Times New Roman" panose="02020603050405020304" pitchFamily="18" charset="0"/>
                        </a:rPr>
                        <a:t>nguyên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tử</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cấu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tạo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như</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thế</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nào</a:t>
                      </a:r>
                      <a:r>
                        <a:rPr lang="en-US" sz="2400" b="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tabLst>
                          <a:tab pos="180340" algn="l"/>
                          <a:tab pos="450215" algn="l"/>
                        </a:tabLst>
                      </a:pPr>
                      <a:r>
                        <a:rPr lang="en-US" sz="2400" b="0" dirty="0">
                          <a:solidFill>
                            <a:schemeClr val="tx1"/>
                          </a:solidFill>
                          <a:effectLst/>
                          <a:latin typeface="Times New Roman" panose="02020603050405020304" pitchFamily="18" charset="0"/>
                          <a:cs typeface="Times New Roman" panose="02020603050405020304" pitchFamily="18" charset="0"/>
                        </a:rPr>
                        <a:t>………………………………………………………………………………………………………</a:t>
                      </a:r>
                      <a:r>
                        <a:rPr lang="en-US" sz="2400" b="0" dirty="0" err="1">
                          <a:solidFill>
                            <a:schemeClr val="tx1"/>
                          </a:solidFill>
                          <a:effectLst/>
                          <a:latin typeface="Times New Roman" panose="02020603050405020304" pitchFamily="18" charset="0"/>
                          <a:cs typeface="Times New Roman" panose="02020603050405020304" pitchFamily="18" charset="0"/>
                        </a:rPr>
                        <a:t>Câu</a:t>
                      </a:r>
                      <a:r>
                        <a:rPr lang="en-US" sz="2400" b="0" dirty="0">
                          <a:solidFill>
                            <a:schemeClr val="tx1"/>
                          </a:solidFill>
                          <a:effectLst/>
                          <a:latin typeface="Times New Roman" panose="02020603050405020304" pitchFamily="18" charset="0"/>
                          <a:cs typeface="Times New Roman" panose="02020603050405020304" pitchFamily="18" charset="0"/>
                        </a:rPr>
                        <a:t> 2: </a:t>
                      </a:r>
                      <a:r>
                        <a:rPr lang="vi-VN" sz="2400" b="0" dirty="0">
                          <a:solidFill>
                            <a:schemeClr val="tx1"/>
                          </a:solidFill>
                          <a:effectLst/>
                          <a:latin typeface="Times New Roman" panose="02020603050405020304" pitchFamily="18" charset="0"/>
                          <a:cs typeface="Times New Roman" panose="02020603050405020304" pitchFamily="18" charset="0"/>
                        </a:rPr>
                        <a:t>Quan sát Hình 2.5, hãy cho biết nguyên tử nitrogen và </a:t>
                      </a:r>
                      <a:r>
                        <a:rPr lang="en-US" sz="2400" b="0" dirty="0">
                          <a:solidFill>
                            <a:schemeClr val="tx1"/>
                          </a:solidFill>
                          <a:effectLst/>
                          <a:latin typeface="Times New Roman" panose="02020603050405020304" pitchFamily="18" charset="0"/>
                          <a:cs typeface="Times New Roman" panose="02020603050405020304" pitchFamily="18" charset="0"/>
                        </a:rPr>
                        <a:t>potassium </a:t>
                      </a:r>
                      <a:r>
                        <a:rPr lang="vi-VN" sz="2400" b="0" dirty="0">
                          <a:solidFill>
                            <a:schemeClr val="tx1"/>
                          </a:solidFill>
                          <a:effectLst/>
                          <a:latin typeface="Times New Roman" panose="02020603050405020304" pitchFamily="18" charset="0"/>
                          <a:cs typeface="Times New Roman" panose="02020603050405020304" pitchFamily="18" charset="0"/>
                        </a:rPr>
                        <a:t>có bao nhiêu:</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317500" marR="0" indent="0" algn="just">
                        <a:lnSpc>
                          <a:spcPct val="115000"/>
                        </a:lnSpc>
                        <a:spcBef>
                          <a:spcPts val="0"/>
                        </a:spcBef>
                        <a:spcAft>
                          <a:spcPts val="500"/>
                        </a:spcAft>
                        <a:tabLst>
                          <a:tab pos="549910" algn="l"/>
                        </a:tabLst>
                      </a:pPr>
                      <a:r>
                        <a:rPr lang="en-US" sz="2400" b="0" dirty="0">
                          <a:solidFill>
                            <a:schemeClr val="tx1"/>
                          </a:solidFill>
                          <a:effectLst/>
                          <a:latin typeface="Times New Roman" panose="02020603050405020304" pitchFamily="18" charset="0"/>
                          <a:cs typeface="Times New Roman" panose="02020603050405020304" pitchFamily="18" charset="0"/>
                        </a:rPr>
                        <a:t>a/ </a:t>
                      </a:r>
                      <a:r>
                        <a:rPr lang="vi-VN" sz="2400" b="0" dirty="0">
                          <a:solidFill>
                            <a:schemeClr val="tx1"/>
                          </a:solidFill>
                          <a:effectLst/>
                          <a:latin typeface="Times New Roman" panose="02020603050405020304" pitchFamily="18" charset="0"/>
                          <a:cs typeface="Times New Roman" panose="02020603050405020304" pitchFamily="18" charset="0"/>
                        </a:rPr>
                        <a:t>điện tích hạt nhân nguyên tử.</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317500" marR="0" indent="0" algn="just">
                        <a:lnSpc>
                          <a:spcPct val="115000"/>
                        </a:lnSpc>
                        <a:spcBef>
                          <a:spcPts val="0"/>
                        </a:spcBef>
                        <a:spcAft>
                          <a:spcPts val="500"/>
                        </a:spcAft>
                        <a:tabLst>
                          <a:tab pos="556260" algn="l"/>
                        </a:tabLst>
                      </a:pPr>
                      <a:r>
                        <a:rPr lang="en-US" sz="2400" b="0" dirty="0">
                          <a:solidFill>
                            <a:schemeClr val="tx1"/>
                          </a:solidFill>
                          <a:effectLst/>
                          <a:latin typeface="Times New Roman" panose="02020603050405020304" pitchFamily="18" charset="0"/>
                          <a:cs typeface="Times New Roman" panose="02020603050405020304" pitchFamily="18" charset="0"/>
                        </a:rPr>
                        <a:t>b/ </a:t>
                      </a:r>
                      <a:r>
                        <a:rPr lang="vi-VN" sz="2400" b="0" dirty="0">
                          <a:solidFill>
                            <a:schemeClr val="tx1"/>
                          </a:solidFill>
                          <a:effectLst/>
                          <a:latin typeface="Times New Roman" panose="02020603050405020304" pitchFamily="18" charset="0"/>
                          <a:cs typeface="Times New Roman" panose="02020603050405020304" pitchFamily="18" charset="0"/>
                        </a:rPr>
                        <a:t>lớp </a:t>
                      </a:r>
                      <a:r>
                        <a:rPr lang="en-US" sz="2400" b="0" dirty="0">
                          <a:solidFill>
                            <a:schemeClr val="tx1"/>
                          </a:solidFill>
                          <a:effectLst/>
                          <a:latin typeface="Times New Roman" panose="02020603050405020304" pitchFamily="18" charset="0"/>
                          <a:cs typeface="Times New Roman" panose="02020603050405020304" pitchFamily="18" charset="0"/>
                        </a:rPr>
                        <a:t>electron.</a:t>
                      </a:r>
                    </a:p>
                    <a:p>
                      <a:pPr marL="0" marR="0" indent="254000" algn="just">
                        <a:lnSpc>
                          <a:spcPct val="115000"/>
                        </a:lnSpc>
                        <a:spcBef>
                          <a:spcPts val="0"/>
                        </a:spcBef>
                        <a:spcAft>
                          <a:spcPts val="500"/>
                        </a:spcAft>
                        <a:tabLst>
                          <a:tab pos="556260" algn="l"/>
                        </a:tabLst>
                      </a:pPr>
                      <a:r>
                        <a:rPr lang="en-US" sz="2400" b="0" dirty="0">
                          <a:solidFill>
                            <a:schemeClr val="tx1"/>
                          </a:solidFill>
                          <a:effectLst/>
                          <a:latin typeface="Times New Roman" panose="02020603050405020304" pitchFamily="18" charset="0"/>
                          <a:cs typeface="Times New Roman" panose="02020603050405020304" pitchFamily="18" charset="0"/>
                        </a:rPr>
                        <a:t> c/ electron </a:t>
                      </a:r>
                      <a:r>
                        <a:rPr lang="vi-VN" sz="2400" b="0" dirty="0">
                          <a:solidFill>
                            <a:schemeClr val="tx1"/>
                          </a:solidFill>
                          <a:effectLst/>
                          <a:latin typeface="Times New Roman" panose="02020603050405020304" pitchFamily="18" charset="0"/>
                          <a:cs typeface="Times New Roman" panose="02020603050405020304" pitchFamily="18" charset="0"/>
                        </a:rPr>
                        <a:t>trên mỗi lớp.</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105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r>
                        <a:rPr lang="en-US" sz="2400" b="0" dirty="0" err="1">
                          <a:solidFill>
                            <a:schemeClr val="tx1"/>
                          </a:solidFill>
                          <a:effectLst/>
                          <a:latin typeface="Times New Roman" panose="02020603050405020304" pitchFamily="18" charset="0"/>
                          <a:cs typeface="Times New Roman" panose="02020603050405020304" pitchFamily="18" charset="0"/>
                        </a:rPr>
                        <a:t>Câu</a:t>
                      </a:r>
                      <a:r>
                        <a:rPr lang="en-US" sz="2400" b="0" dirty="0">
                          <a:solidFill>
                            <a:schemeClr val="tx1"/>
                          </a:solidFill>
                          <a:effectLst/>
                          <a:latin typeface="Times New Roman" panose="02020603050405020304" pitchFamily="18" charset="0"/>
                          <a:cs typeface="Times New Roman" panose="02020603050405020304" pitchFamily="18" charset="0"/>
                        </a:rPr>
                        <a:t> 3: </a:t>
                      </a:r>
                      <a:r>
                        <a:rPr lang="vi-VN" sz="2400" b="0" dirty="0">
                          <a:solidFill>
                            <a:schemeClr val="tx1"/>
                          </a:solidFill>
                          <a:effectLst/>
                          <a:latin typeface="Times New Roman" panose="02020603050405020304" pitchFamily="18" charset="0"/>
                          <a:cs typeface="Times New Roman" panose="02020603050405020304" pitchFamily="18" charset="0"/>
                        </a:rPr>
                        <a:t>Tại sao các nguyên tử trung hoà về điện?</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r>
                        <a:rPr lang="en-US" sz="2400" b="0" dirty="0">
                          <a:solidFill>
                            <a:schemeClr val="tx1"/>
                          </a:solidFill>
                          <a:effectLst/>
                          <a:latin typeface="Times New Roman" panose="02020603050405020304" pitchFamily="18" charset="0"/>
                          <a:cs typeface="Times New Roman" panose="02020603050405020304" pitchFamily="18" charset="0"/>
                        </a:rPr>
                        <a:t>…………………………………………………………………………………...……….………</a:t>
                      </a:r>
                      <a:endParaRPr lang="en-US" sz="2400" b="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24241631"/>
                  </a:ext>
                </a:extLst>
              </a:tr>
              <a:tr h="786460">
                <a:tc>
                  <a:txBody>
                    <a:bodyPr/>
                    <a:lstStyle/>
                    <a:p>
                      <a:pPr marL="0" marR="0" algn="just">
                        <a:lnSpc>
                          <a:spcPct val="115000"/>
                        </a:lnSpc>
                        <a:spcBef>
                          <a:spcPts val="0"/>
                        </a:spcBef>
                        <a:spcAft>
                          <a:spcPts val="0"/>
                        </a:spcAft>
                        <a:tabLst>
                          <a:tab pos="180340" algn="l"/>
                          <a:tab pos="450215" algn="l"/>
                        </a:tabLst>
                      </a:pPr>
                      <a:r>
                        <a:rPr lang="en-US" sz="2400" b="0" dirty="0" err="1">
                          <a:solidFill>
                            <a:schemeClr val="tx1"/>
                          </a:solidFill>
                          <a:effectLst/>
                          <a:latin typeface="Times New Roman" panose="02020603050405020304" pitchFamily="18" charset="0"/>
                          <a:cs typeface="Times New Roman" panose="02020603050405020304" pitchFamily="18" charset="0"/>
                        </a:rPr>
                        <a:t>Rút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nhận xét khái quát </a:t>
                      </a:r>
                      <a:r>
                        <a:rPr lang="en-US" sz="2400" b="0" dirty="0" err="1">
                          <a:solidFill>
                            <a:schemeClr val="tx1"/>
                          </a:solidFill>
                          <a:effectLst/>
                          <a:latin typeface="Times New Roman" panose="02020603050405020304" pitchFamily="18" charset="0"/>
                          <a:cs typeface="Times New Roman" panose="02020603050405020304" pitchFamily="18" charset="0"/>
                        </a:rPr>
                        <a:t>về</a:t>
                      </a:r>
                      <a:r>
                        <a:rPr lang="en-US" sz="2400" b="0" dirty="0">
                          <a:solidFill>
                            <a:schemeClr val="tx1"/>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m</a:t>
                      </a:r>
                      <a:r>
                        <a:rPr lang="en-US" sz="2400" b="0" dirty="0">
                          <a:solidFill>
                            <a:schemeClr val="tx1"/>
                          </a:solidFill>
                          <a:effectLst/>
                          <a:latin typeface="Times New Roman" panose="02020603050405020304" pitchFamily="18" charset="0"/>
                          <a:cs typeface="Times New Roman" panose="02020603050405020304" pitchFamily="18" charset="0"/>
                        </a:rPr>
                        <a:t>ô</a:t>
                      </a:r>
                      <a:r>
                        <a:rPr lang="vi-VN" sz="2400" b="0" dirty="0">
                          <a:solidFill>
                            <a:schemeClr val="tx1"/>
                          </a:solidFill>
                          <a:effectLst/>
                          <a:latin typeface="Times New Roman" panose="02020603050405020304" pitchFamily="18" charset="0"/>
                          <a:cs typeface="Times New Roman" panose="02020603050405020304" pitchFamily="18" charset="0"/>
                        </a:rPr>
                        <a:t> hình </a:t>
                      </a:r>
                      <a:r>
                        <a:rPr lang="en-US" sz="2400" b="0" dirty="0">
                          <a:solidFill>
                            <a:schemeClr val="tx1"/>
                          </a:solidFill>
                          <a:effectLst/>
                          <a:latin typeface="Times New Roman" panose="02020603050405020304" pitchFamily="18" charset="0"/>
                          <a:cs typeface="Times New Roman" panose="02020603050405020304" pitchFamily="18" charset="0"/>
                        </a:rPr>
                        <a:t>Rutherford </a:t>
                      </a:r>
                      <a:r>
                        <a:rPr lang="vi-VN" sz="2400" b="0" dirty="0">
                          <a:solidFill>
                            <a:schemeClr val="tx1"/>
                          </a:solidFill>
                          <a:effectLst/>
                          <a:latin typeface="Times New Roman" panose="02020603050405020304" pitchFamily="18" charset="0"/>
                          <a:cs typeface="Times New Roman" panose="02020603050405020304" pitchFamily="18" charset="0"/>
                        </a:rPr>
                        <a:t>– </a:t>
                      </a:r>
                      <a:r>
                        <a:rPr lang="en-US" sz="2400" b="0" dirty="0">
                          <a:solidFill>
                            <a:schemeClr val="tx1"/>
                          </a:solidFill>
                          <a:effectLst/>
                          <a:latin typeface="Times New Roman" panose="02020603050405020304" pitchFamily="18" charset="0"/>
                          <a:cs typeface="Times New Roman" panose="02020603050405020304" pitchFamily="18" charset="0"/>
                        </a:rPr>
                        <a:t>Bohr</a:t>
                      </a:r>
                    </a:p>
                    <a:p>
                      <a:pPr marL="0" marR="0" algn="just">
                        <a:lnSpc>
                          <a:spcPct val="115000"/>
                        </a:lnSpc>
                        <a:spcBef>
                          <a:spcPts val="0"/>
                        </a:spcBef>
                        <a:spcAft>
                          <a:spcPts val="0"/>
                        </a:spcAft>
                        <a:tabLst>
                          <a:tab pos="180340" algn="l"/>
                          <a:tab pos="450215" algn="l"/>
                        </a:tabLst>
                      </a:pPr>
                      <a:r>
                        <a:rPr lang="en-US" sz="2400" b="0" dirty="0">
                          <a:solidFill>
                            <a:schemeClr val="tx1"/>
                          </a:solidFill>
                          <a:effectLst/>
                          <a:latin typeface="Times New Roman" panose="02020603050405020304" pitchFamily="18" charset="0"/>
                          <a:cs typeface="Times New Roman" panose="02020603050405020304" pitchFamily="18" charset="0"/>
                        </a:rPr>
                        <a:t>……………………………………………………………………………………...……….……</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360184738"/>
                  </a:ext>
                </a:extLst>
              </a:tr>
            </a:tbl>
          </a:graphicData>
        </a:graphic>
      </p:graphicFrame>
      <p:graphicFrame>
        <p:nvGraphicFramePr>
          <p:cNvPr id="5" name="Table 4">
            <a:extLst>
              <a:ext uri="{FF2B5EF4-FFF2-40B4-BE49-F238E27FC236}">
                <a16:creationId xmlns="" xmlns:a16="http://schemas.microsoft.com/office/drawing/2014/main" id="{C12E042F-C7A9-DE93-A17E-20081999EB91}"/>
              </a:ext>
            </a:extLst>
          </p:cNvPr>
          <p:cNvGraphicFramePr>
            <a:graphicFrameLocks noGrp="1"/>
          </p:cNvGraphicFramePr>
          <p:nvPr/>
        </p:nvGraphicFramePr>
        <p:xfrm>
          <a:off x="220962" y="3072063"/>
          <a:ext cx="11249142" cy="1811348"/>
        </p:xfrm>
        <a:graphic>
          <a:graphicData uri="http://schemas.openxmlformats.org/drawingml/2006/table">
            <a:tbl>
              <a:tblPr firstRow="1" firstCol="1" bandRow="1">
                <a:tableStyleId>{5940675A-B579-460E-94D1-54222C63F5DA}</a:tableStyleId>
              </a:tblPr>
              <a:tblGrid>
                <a:gridCol w="4151819">
                  <a:extLst>
                    <a:ext uri="{9D8B030D-6E8A-4147-A177-3AD203B41FA5}">
                      <a16:colId xmlns="" xmlns:a16="http://schemas.microsoft.com/office/drawing/2014/main" val="2348520584"/>
                    </a:ext>
                  </a:extLst>
                </a:gridCol>
                <a:gridCol w="3565274">
                  <a:extLst>
                    <a:ext uri="{9D8B030D-6E8A-4147-A177-3AD203B41FA5}">
                      <a16:colId xmlns="" xmlns:a16="http://schemas.microsoft.com/office/drawing/2014/main" val="1956886538"/>
                    </a:ext>
                  </a:extLst>
                </a:gridCol>
                <a:gridCol w="3532049">
                  <a:extLst>
                    <a:ext uri="{9D8B030D-6E8A-4147-A177-3AD203B41FA5}">
                      <a16:colId xmlns="" xmlns:a16="http://schemas.microsoft.com/office/drawing/2014/main" val="1697640525"/>
                    </a:ext>
                  </a:extLst>
                </a:gridCol>
              </a:tblGrid>
              <a:tr h="457731">
                <a:tc>
                  <a:txBody>
                    <a:bodyPr/>
                    <a:lstStyle/>
                    <a:p>
                      <a:pPr marL="0" marR="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Cấu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tạo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tử</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Nguyên tử </a:t>
                      </a:r>
                      <a:r>
                        <a:rPr lang="en-US" sz="2400">
                          <a:solidFill>
                            <a:schemeClr val="tx1"/>
                          </a:solidFill>
                          <a:effectLst/>
                          <a:latin typeface="Times New Roman" panose="02020603050405020304" pitchFamily="18" charset="0"/>
                          <a:cs typeface="Times New Roman" panose="02020603050405020304" pitchFamily="18" charset="0"/>
                        </a:rPr>
                        <a:t>nitrogen</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2">
                        <a:lumMod val="60000"/>
                        <a:lumOff val="40000"/>
                      </a:schemeClr>
                    </a:solidFill>
                  </a:tcPr>
                </a:tc>
                <a:tc>
                  <a:txBody>
                    <a:bodyPr/>
                    <a:lstStyle/>
                    <a:p>
                      <a:pPr marL="0" marR="0" indent="0" algn="ctr">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Nguyên tử </a:t>
                      </a:r>
                      <a:r>
                        <a:rPr lang="en-US" sz="2400" dirty="0">
                          <a:solidFill>
                            <a:schemeClr val="tx1"/>
                          </a:solidFill>
                          <a:effectLst/>
                          <a:latin typeface="Times New Roman" panose="02020603050405020304" pitchFamily="18" charset="0"/>
                          <a:cs typeface="Times New Roman" panose="02020603050405020304" pitchFamily="18" charset="0"/>
                        </a:rPr>
                        <a:t>potassium</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2">
                        <a:lumMod val="60000"/>
                        <a:lumOff val="40000"/>
                      </a:schemeClr>
                    </a:solidFill>
                  </a:tcPr>
                </a:tc>
                <a:extLst>
                  <a:ext uri="{0D108BD9-81ED-4DB2-BD59-A6C34878D82A}">
                    <a16:rowId xmlns="" xmlns:a16="http://schemas.microsoft.com/office/drawing/2014/main" val="2008052424"/>
                  </a:ext>
                </a:extLst>
              </a:tr>
              <a:tr h="475262">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Điện tích hạt nhân nguyên tử</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4">
                        <a:lumMod val="60000"/>
                        <a:lumOff val="40000"/>
                      </a:schemeClr>
                    </a:solidFill>
                  </a:tcPr>
                </a:tc>
                <a:tc>
                  <a:txBody>
                    <a:bodyPr/>
                    <a:lstStyle/>
                    <a:p>
                      <a:pPr marL="0" marR="0" indent="0" algn="just">
                        <a:lnSpc>
                          <a:spcPct val="115000"/>
                        </a:lnSpc>
                        <a:spcBef>
                          <a:spcPts val="0"/>
                        </a:spcBef>
                        <a:spcAft>
                          <a:spcPts val="0"/>
                        </a:spcAft>
                      </a:pP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4">
                        <a:lumMod val="20000"/>
                        <a:lumOff val="80000"/>
                      </a:schemeClr>
                    </a:solidFill>
                  </a:tcPr>
                </a:tc>
                <a:tc>
                  <a:txBody>
                    <a:bodyPr/>
                    <a:lstStyle/>
                    <a:p>
                      <a:pPr marL="0" marR="0" indent="0" algn="just">
                        <a:lnSpc>
                          <a:spcPct val="115000"/>
                        </a:lnSpc>
                        <a:spcBef>
                          <a:spcPts val="0"/>
                        </a:spcBef>
                        <a:spcAft>
                          <a:spcPts val="0"/>
                        </a:spcAft>
                      </a:pP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solidFill>
                      <a:schemeClr val="accent4">
                        <a:lumMod val="20000"/>
                        <a:lumOff val="80000"/>
                      </a:schemeClr>
                    </a:solidFill>
                  </a:tcPr>
                </a:tc>
                <a:extLst>
                  <a:ext uri="{0D108BD9-81ED-4DB2-BD59-A6C34878D82A}">
                    <a16:rowId xmlns="" xmlns:a16="http://schemas.microsoft.com/office/drawing/2014/main" val="682688250"/>
                  </a:ext>
                </a:extLst>
              </a:tr>
              <a:tr h="365887">
                <a:tc>
                  <a:txBody>
                    <a:bodyPr/>
                    <a:lstStyle/>
                    <a:p>
                      <a:pPr marL="0" marR="0" indent="0" algn="just">
                        <a:lnSpc>
                          <a:spcPct val="115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Lớp </a:t>
                      </a:r>
                      <a:r>
                        <a:rPr lang="en-US" sz="2400">
                          <a:solidFill>
                            <a:schemeClr val="tx1"/>
                          </a:solidFill>
                          <a:effectLst/>
                          <a:latin typeface="Times New Roman" panose="02020603050405020304" pitchFamily="18" charset="0"/>
                          <a:cs typeface="Times New Roman" panose="02020603050405020304" pitchFamily="18" charset="0"/>
                        </a:rPr>
                        <a:t>electron</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60000"/>
                        <a:lumOff val="40000"/>
                      </a:schemeClr>
                    </a:solidFill>
                  </a:tcPr>
                </a:tc>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20000"/>
                        <a:lumOff val="80000"/>
                      </a:schemeClr>
                    </a:solidFill>
                  </a:tcPr>
                </a:tc>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solidFill>
                      <a:schemeClr val="accent4">
                        <a:lumMod val="20000"/>
                        <a:lumOff val="80000"/>
                      </a:schemeClr>
                    </a:solidFill>
                  </a:tcPr>
                </a:tc>
                <a:extLst>
                  <a:ext uri="{0D108BD9-81ED-4DB2-BD59-A6C34878D82A}">
                    <a16:rowId xmlns="" xmlns:a16="http://schemas.microsoft.com/office/drawing/2014/main" val="743533493"/>
                  </a:ext>
                </a:extLst>
              </a:tr>
              <a:tr h="457731">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Electron trên m</a:t>
                      </a:r>
                      <a:r>
                        <a:rPr lang="en-US" sz="2400" dirty="0">
                          <a:solidFill>
                            <a:schemeClr val="tx1"/>
                          </a:solidFill>
                          <a:effectLst/>
                          <a:latin typeface="Times New Roman" panose="02020603050405020304" pitchFamily="18" charset="0"/>
                          <a:cs typeface="Times New Roman" panose="02020603050405020304" pitchFamily="18" charset="0"/>
                        </a:rPr>
                        <a:t>ỗ</a:t>
                      </a:r>
                      <a:r>
                        <a:rPr lang="vi-VN" sz="2400" dirty="0">
                          <a:solidFill>
                            <a:schemeClr val="tx1"/>
                          </a:solidFill>
                          <a:effectLst/>
                          <a:latin typeface="Times New Roman" panose="02020603050405020304" pitchFamily="18" charset="0"/>
                          <a:cs typeface="Times New Roman" panose="02020603050405020304" pitchFamily="18" charset="0"/>
                        </a:rPr>
                        <a:t>i lớp</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60000"/>
                        <a:lumOff val="40000"/>
                      </a:schemeClr>
                    </a:solidFill>
                  </a:tcPr>
                </a:tc>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20000"/>
                        <a:lumOff val="80000"/>
                      </a:schemeClr>
                    </a:solidFill>
                  </a:tcPr>
                </a:tc>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solidFill>
                      <a:schemeClr val="accent4">
                        <a:lumMod val="20000"/>
                        <a:lumOff val="80000"/>
                      </a:schemeClr>
                    </a:solidFill>
                  </a:tcPr>
                </a:tc>
                <a:extLst>
                  <a:ext uri="{0D108BD9-81ED-4DB2-BD59-A6C34878D82A}">
                    <a16:rowId xmlns="" xmlns:a16="http://schemas.microsoft.com/office/drawing/2014/main" val="2651346858"/>
                  </a:ext>
                </a:extLst>
              </a:tr>
            </a:tbl>
          </a:graphicData>
        </a:graphic>
      </p:graphicFrame>
      <p:pic>
        <p:nvPicPr>
          <p:cNvPr id="6" name="Đếm Ngược 5 Phút - Chất từng giây">
            <a:hlinkClick r:id="" action="ppaction://media"/>
            <a:extLst>
              <a:ext uri="{FF2B5EF4-FFF2-40B4-BE49-F238E27FC236}">
                <a16:creationId xmlns="" xmlns:a16="http://schemas.microsoft.com/office/drawing/2014/main" id="{152C194F-4661-3ABD-399D-6464263C5A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02659" y="2188"/>
            <a:ext cx="1828800" cy="1028700"/>
          </a:xfrm>
          <a:prstGeom prst="rect">
            <a:avLst/>
          </a:prstGeom>
        </p:spPr>
      </p:pic>
    </p:spTree>
    <p:extLst>
      <p:ext uri="{BB962C8B-B14F-4D97-AF65-F5344CB8AC3E}">
        <p14:creationId xmlns:p14="http://schemas.microsoft.com/office/powerpoint/2010/main" val="144425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01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324A56DC-18CE-6140-08D6-605E8D843E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 xmlns:a16="http://schemas.microsoft.com/office/drawing/2014/main" id="{67302858-302E-29F9-E5FC-7ECAADC76DFD}"/>
              </a:ext>
            </a:extLst>
          </p:cNvPr>
          <p:cNvGraphicFramePr>
            <a:graphicFrameLocks noGrp="1"/>
          </p:cNvGraphicFramePr>
          <p:nvPr>
            <p:extLst>
              <p:ext uri="{D42A27DB-BD31-4B8C-83A1-F6EECF244321}">
                <p14:modId xmlns:p14="http://schemas.microsoft.com/office/powerpoint/2010/main" val="1587007907"/>
              </p:ext>
            </p:extLst>
          </p:nvPr>
        </p:nvGraphicFramePr>
        <p:xfrm>
          <a:off x="0" y="0"/>
          <a:ext cx="12192000" cy="6841309"/>
        </p:xfrm>
        <a:graphic>
          <a:graphicData uri="http://schemas.openxmlformats.org/drawingml/2006/table">
            <a:tbl>
              <a:tblPr firstRow="1" firstCol="1" bandRow="1">
                <a:tableStyleId>{5C22544A-7EE6-4342-B048-85BDC9FD1C3A}</a:tableStyleId>
              </a:tblPr>
              <a:tblGrid>
                <a:gridCol w="12192000">
                  <a:extLst>
                    <a:ext uri="{9D8B030D-6E8A-4147-A177-3AD203B41FA5}">
                      <a16:colId xmlns="" xmlns:a16="http://schemas.microsoft.com/office/drawing/2014/main" val="3441284148"/>
                    </a:ext>
                  </a:extLst>
                </a:gridCol>
              </a:tblGrid>
              <a:tr h="5509333">
                <a:tc>
                  <a:txBody>
                    <a:bodyPr/>
                    <a:lstStyle/>
                    <a:p>
                      <a:pPr marL="0" marR="0" algn="just">
                        <a:lnSpc>
                          <a:spcPct val="115000"/>
                        </a:lnSpc>
                        <a:spcBef>
                          <a:spcPts val="0"/>
                        </a:spcBef>
                        <a:spcAft>
                          <a:spcPts val="0"/>
                        </a:spcAft>
                        <a:tabLst>
                          <a:tab pos="180340" algn="l"/>
                          <a:tab pos="450215" algn="l"/>
                        </a:tabLst>
                      </a:pPr>
                      <a:r>
                        <a:rPr lang="en-US" sz="2400" b="1" dirty="0" err="1">
                          <a:solidFill>
                            <a:srgbClr val="FF0000"/>
                          </a:solidFill>
                          <a:effectLst/>
                          <a:latin typeface="Times New Roman" panose="02020603050405020304" pitchFamily="18" charset="0"/>
                          <a:cs typeface="Times New Roman" panose="02020603050405020304" pitchFamily="18" charset="0"/>
                        </a:rPr>
                        <a:t>Phiếu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học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tập</a:t>
                      </a:r>
                      <a:r>
                        <a:rPr lang="en-US" sz="2400" b="1" dirty="0">
                          <a:solidFill>
                            <a:srgbClr val="FF0000"/>
                          </a:solidFill>
                          <a:effectLst/>
                          <a:latin typeface="Times New Roman" panose="02020603050405020304" pitchFamily="18" charset="0"/>
                          <a:cs typeface="Times New Roman" panose="02020603050405020304" pitchFamily="18" charset="0"/>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1: </a:t>
                      </a:r>
                      <a:r>
                        <a:rPr lang="en-US" sz="2400" b="0" dirty="0">
                          <a:solidFill>
                            <a:schemeClr val="tx1"/>
                          </a:solidFill>
                          <a:effectLst/>
                          <a:latin typeface="Times New Roman" panose="02020603050405020304" pitchFamily="18" charset="0"/>
                          <a:cs typeface="Times New Roman" panose="02020603050405020304" pitchFamily="18" charset="0"/>
                        </a:rPr>
                        <a:t>Theo Ruther­ford </a:t>
                      </a:r>
                      <a:r>
                        <a:rPr lang="vi-VN" sz="2400" b="0" dirty="0">
                          <a:solidFill>
                            <a:schemeClr val="tx1"/>
                          </a:solidFill>
                          <a:effectLst/>
                          <a:latin typeface="Times New Roman" panose="02020603050405020304" pitchFamily="18" charset="0"/>
                          <a:cs typeface="Times New Roman" panose="02020603050405020304" pitchFamily="18" charset="0"/>
                        </a:rPr>
                        <a:t>– </a:t>
                      </a:r>
                      <a:r>
                        <a:rPr lang="en-US" sz="2400" b="0" dirty="0">
                          <a:solidFill>
                            <a:schemeClr val="tx1"/>
                          </a:solidFill>
                          <a:effectLst/>
                          <a:latin typeface="Times New Roman" panose="02020603050405020304" pitchFamily="18" charset="0"/>
                          <a:cs typeface="Times New Roman" panose="02020603050405020304" pitchFamily="18" charset="0"/>
                        </a:rPr>
                        <a:t>Bohr, </a:t>
                      </a:r>
                      <a:r>
                        <a:rPr lang="en-US" sz="2400" b="0" dirty="0" err="1">
                          <a:solidFill>
                            <a:schemeClr val="tx1"/>
                          </a:solidFill>
                          <a:effectLst/>
                          <a:latin typeface="Times New Roman" panose="02020603050405020304" pitchFamily="18" charset="0"/>
                          <a:cs typeface="Times New Roman" panose="02020603050405020304" pitchFamily="18" charset="0"/>
                        </a:rPr>
                        <a:t>nguyên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tử</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cấu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tạo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như</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thế</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nào</a:t>
                      </a:r>
                      <a:r>
                        <a:rPr lang="en-US" sz="2400" b="0" dirty="0">
                          <a:solidFill>
                            <a:schemeClr val="tx1"/>
                          </a:solidFill>
                          <a:effectLst/>
                          <a:latin typeface="Times New Roman" panose="02020603050405020304" pitchFamily="18" charset="0"/>
                          <a:cs typeface="Times New Roman" panose="02020603050405020304" pitchFamily="18" charset="0"/>
                        </a:rPr>
                        <a:t>?</a:t>
                      </a:r>
                      <a:endParaRPr lang="en-US" sz="2400" b="1" dirty="0">
                        <a:solidFill>
                          <a:schemeClr val="tx1"/>
                        </a:solidFill>
                        <a:effectLst/>
                        <a:latin typeface="Times New Roman" panose="02020603050405020304" pitchFamily="18" charset="0"/>
                        <a:cs typeface="Times New Roman" panose="02020603050405020304" pitchFamily="18" charset="0"/>
                      </a:endParaRPr>
                    </a:p>
                    <a:p>
                      <a:r>
                        <a:rPr lang="en-US" sz="2800" b="0" kern="1200" dirty="0">
                          <a:solidFill>
                            <a:srgbClr val="0000CC"/>
                          </a:solidFill>
                          <a:effectLst/>
                          <a:latin typeface="Times New Roman" panose="02020603050405020304" pitchFamily="18" charset="0"/>
                          <a:ea typeface="+mn-ea"/>
                          <a:cs typeface="Times New Roman" panose="02020603050405020304" pitchFamily="18" charset="0"/>
                        </a:rPr>
                        <a:t>Theo Ruther­ford </a:t>
                      </a:r>
                      <a:r>
                        <a:rPr lang="vi-VN" sz="2800" b="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800" b="0" kern="1200" dirty="0">
                          <a:solidFill>
                            <a:srgbClr val="0000CC"/>
                          </a:solidFill>
                          <a:effectLst/>
                          <a:latin typeface="Times New Roman" panose="02020603050405020304" pitchFamily="18" charset="0"/>
                          <a:ea typeface="+mn-ea"/>
                          <a:cs typeface="Times New Roman" panose="02020603050405020304" pitchFamily="18" charset="0"/>
                        </a:rPr>
                        <a:t>Bohr, </a:t>
                      </a:r>
                      <a:r>
                        <a:rPr lang="en-US" sz="2800" b="0" kern="1200" dirty="0" err="1">
                          <a:solidFill>
                            <a:srgbClr val="0000CC"/>
                          </a:solidFill>
                          <a:effectLst/>
                          <a:latin typeface="Times New Roman" panose="02020603050405020304" pitchFamily="18" charset="0"/>
                          <a:ea typeface="+mn-ea"/>
                          <a:cs typeface="Times New Roman" panose="02020603050405020304" pitchFamily="18" charset="0"/>
                        </a:rPr>
                        <a:t>nguyên</a:t>
                      </a:r>
                      <a:r>
                        <a:rPr lang="en-US" sz="2800" b="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0CC"/>
                          </a:solidFill>
                          <a:effectLst/>
                          <a:latin typeface="Times New Roman" panose="02020603050405020304" pitchFamily="18" charset="0"/>
                          <a:ea typeface="+mn-ea"/>
                          <a:cs typeface="Times New Roman" panose="02020603050405020304" pitchFamily="18" charset="0"/>
                        </a:rPr>
                        <a:t>tử</a:t>
                      </a:r>
                      <a:r>
                        <a:rPr lang="en-US" sz="2800" b="0" kern="1200" dirty="0">
                          <a:solidFill>
                            <a:srgbClr val="0000CC"/>
                          </a:solidFill>
                          <a:effectLst/>
                          <a:latin typeface="Times New Roman" panose="02020603050405020304" pitchFamily="18" charset="0"/>
                          <a:ea typeface="+mn-ea"/>
                          <a:cs typeface="Times New Roman" panose="02020603050405020304" pitchFamily="18" charset="0"/>
                        </a:rPr>
                        <a:t> </a:t>
                      </a:r>
                      <a:r>
                        <a:rPr lang="vi-VN" sz="2800" b="0" kern="1200" dirty="0">
                          <a:solidFill>
                            <a:srgbClr val="0000CC"/>
                          </a:solidFill>
                          <a:effectLst/>
                          <a:latin typeface="Times New Roman" panose="02020603050405020304" pitchFamily="18" charset="0"/>
                          <a:ea typeface="+mn-ea"/>
                          <a:cs typeface="Times New Roman" panose="02020603050405020304" pitchFamily="18" charset="0"/>
                        </a:rPr>
                        <a:t>có cấu tạo g</a:t>
                      </a:r>
                      <a:r>
                        <a:rPr lang="en-US" sz="2800" b="0" kern="1200" dirty="0">
                          <a:solidFill>
                            <a:srgbClr val="0000CC"/>
                          </a:solidFill>
                          <a:effectLst/>
                          <a:latin typeface="Times New Roman" panose="02020603050405020304" pitchFamily="18" charset="0"/>
                          <a:ea typeface="+mn-ea"/>
                          <a:cs typeface="Times New Roman" panose="02020603050405020304" pitchFamily="18" charset="0"/>
                        </a:rPr>
                        <a:t>ồ</a:t>
                      </a:r>
                      <a:r>
                        <a:rPr lang="vi-VN" sz="2800" b="0" kern="1200" dirty="0">
                          <a:solidFill>
                            <a:srgbClr val="0000CC"/>
                          </a:solidFill>
                          <a:effectLst/>
                          <a:latin typeface="Times New Roman" panose="02020603050405020304" pitchFamily="18" charset="0"/>
                          <a:ea typeface="+mn-ea"/>
                          <a:cs typeface="Times New Roman" panose="02020603050405020304" pitchFamily="18" charset="0"/>
                        </a:rPr>
                        <a:t>m hạt nhân ở bên trong và lớp vỏ tạo bởi một hay nhiều </a:t>
                      </a:r>
                      <a:r>
                        <a:rPr lang="en-US" sz="2800" b="0" kern="1200" dirty="0">
                          <a:solidFill>
                            <a:srgbClr val="0000CC"/>
                          </a:solidFill>
                          <a:effectLst/>
                          <a:latin typeface="Times New Roman" panose="02020603050405020304" pitchFamily="18" charset="0"/>
                          <a:ea typeface="+mn-ea"/>
                          <a:cs typeface="Times New Roman" panose="02020603050405020304" pitchFamily="18" charset="0"/>
                        </a:rPr>
                        <a:t>electron </a:t>
                      </a:r>
                      <a:r>
                        <a:rPr lang="vi-VN" sz="2800" b="0" kern="1200" dirty="0">
                          <a:solidFill>
                            <a:srgbClr val="0000CC"/>
                          </a:solidFill>
                          <a:effectLst/>
                          <a:latin typeface="Times New Roman" panose="02020603050405020304" pitchFamily="18" charset="0"/>
                          <a:ea typeface="+mn-ea"/>
                          <a:cs typeface="Times New Roman" panose="02020603050405020304" pitchFamily="18" charset="0"/>
                        </a:rPr>
                        <a:t>(kí hiệu là e) mang điện tích âm. Bên trong hạt nhân chứa các hạt </a:t>
                      </a:r>
                      <a:r>
                        <a:rPr lang="en-US" sz="2800" b="0" kern="1200" dirty="0">
                          <a:solidFill>
                            <a:srgbClr val="0000CC"/>
                          </a:solidFill>
                          <a:effectLst/>
                          <a:latin typeface="Times New Roman" panose="02020603050405020304" pitchFamily="18" charset="0"/>
                          <a:ea typeface="+mn-ea"/>
                          <a:cs typeface="Times New Roman" panose="02020603050405020304" pitchFamily="18" charset="0"/>
                        </a:rPr>
                        <a:t>proton </a:t>
                      </a:r>
                      <a:r>
                        <a:rPr lang="vi-VN" sz="2800" b="0" kern="1200" dirty="0">
                          <a:solidFill>
                            <a:srgbClr val="0000CC"/>
                          </a:solidFill>
                          <a:effectLst/>
                          <a:latin typeface="Times New Roman" panose="02020603050405020304" pitchFamily="18" charset="0"/>
                          <a:ea typeface="+mn-ea"/>
                          <a:cs typeface="Times New Roman" panose="02020603050405020304" pitchFamily="18" charset="0"/>
                        </a:rPr>
                        <a:t>(kí hiệu là p) mang điện tích dương.</a:t>
                      </a:r>
                      <a:endParaRPr lang="en-US" sz="2800" b="0" kern="1200" dirty="0">
                        <a:solidFill>
                          <a:srgbClr val="0000CC"/>
                        </a:solidFill>
                        <a:effectLst/>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tab pos="180340" algn="l"/>
                          <a:tab pos="450215" algn="l"/>
                        </a:tabLst>
                        <a:defRPr/>
                      </a:pPr>
                      <a:r>
                        <a:rPr lang="en-US" sz="2400" b="0" dirty="0" err="1">
                          <a:solidFill>
                            <a:schemeClr val="tx1"/>
                          </a:solidFill>
                          <a:effectLst/>
                          <a:latin typeface="Times New Roman" panose="02020603050405020304" pitchFamily="18" charset="0"/>
                          <a:cs typeface="Times New Roman" panose="02020603050405020304" pitchFamily="18" charset="0"/>
                        </a:rPr>
                        <a:t>Câu</a:t>
                      </a:r>
                      <a:r>
                        <a:rPr lang="en-US" sz="2400" b="0" dirty="0">
                          <a:solidFill>
                            <a:schemeClr val="tx1"/>
                          </a:solidFill>
                          <a:effectLst/>
                          <a:latin typeface="Times New Roman" panose="02020603050405020304" pitchFamily="18" charset="0"/>
                          <a:cs typeface="Times New Roman" panose="02020603050405020304" pitchFamily="18" charset="0"/>
                        </a:rPr>
                        <a:t> 2: </a:t>
                      </a:r>
                      <a:r>
                        <a:rPr lang="vi-VN" sz="2400" b="0" dirty="0">
                          <a:solidFill>
                            <a:schemeClr val="tx1"/>
                          </a:solidFill>
                          <a:effectLst/>
                          <a:latin typeface="Times New Roman" panose="02020603050405020304" pitchFamily="18" charset="0"/>
                          <a:cs typeface="Times New Roman" panose="02020603050405020304" pitchFamily="18" charset="0"/>
                        </a:rPr>
                        <a:t>Quan sát Hình 2.5, hãy cho biết nguyên tử nitrogen và </a:t>
                      </a:r>
                      <a:r>
                        <a:rPr lang="en-US" sz="2400" b="0" dirty="0">
                          <a:solidFill>
                            <a:schemeClr val="tx1"/>
                          </a:solidFill>
                          <a:effectLst/>
                          <a:latin typeface="Times New Roman" panose="02020603050405020304" pitchFamily="18" charset="0"/>
                          <a:cs typeface="Times New Roman" panose="02020603050405020304" pitchFamily="18" charset="0"/>
                        </a:rPr>
                        <a:t>potassium </a:t>
                      </a:r>
                      <a:r>
                        <a:rPr lang="vi-VN" sz="2400" b="0" dirty="0">
                          <a:solidFill>
                            <a:schemeClr val="tx1"/>
                          </a:solidFill>
                          <a:effectLst/>
                          <a:latin typeface="Times New Roman" panose="02020603050405020304" pitchFamily="18" charset="0"/>
                          <a:cs typeface="Times New Roman" panose="02020603050405020304" pitchFamily="18" charset="0"/>
                        </a:rPr>
                        <a:t>có bao nhiêu:</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tabLst>
                          <a:tab pos="180340" algn="l"/>
                          <a:tab pos="450215" algn="l"/>
                        </a:tabLst>
                      </a:pP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105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105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105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r>
                        <a:rPr lang="en-US" sz="2400" b="0" dirty="0" err="1">
                          <a:solidFill>
                            <a:schemeClr val="tx1"/>
                          </a:solidFill>
                          <a:effectLst/>
                          <a:latin typeface="Times New Roman" panose="02020603050405020304" pitchFamily="18" charset="0"/>
                          <a:cs typeface="Times New Roman" panose="02020603050405020304" pitchFamily="18" charset="0"/>
                        </a:rPr>
                        <a:t>Câu</a:t>
                      </a:r>
                      <a:r>
                        <a:rPr lang="en-US" sz="2400" b="0" dirty="0">
                          <a:solidFill>
                            <a:schemeClr val="tx1"/>
                          </a:solidFill>
                          <a:effectLst/>
                          <a:latin typeface="Times New Roman" panose="02020603050405020304" pitchFamily="18" charset="0"/>
                          <a:cs typeface="Times New Roman" panose="02020603050405020304" pitchFamily="18" charset="0"/>
                        </a:rPr>
                        <a:t> 3: </a:t>
                      </a:r>
                      <a:r>
                        <a:rPr lang="vi-VN" sz="2400" b="0" dirty="0">
                          <a:solidFill>
                            <a:schemeClr val="tx1"/>
                          </a:solidFill>
                          <a:effectLst/>
                          <a:latin typeface="Times New Roman" panose="02020603050405020304" pitchFamily="18" charset="0"/>
                          <a:cs typeface="Times New Roman" panose="02020603050405020304" pitchFamily="18" charset="0"/>
                        </a:rPr>
                        <a:t>Tại sao các nguyên tử trung hoà về điện?</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r>
                        <a:rPr lang="vi-VN" sz="2800" b="1" kern="1200" dirty="0">
                          <a:solidFill>
                            <a:srgbClr val="0000CC"/>
                          </a:solidFill>
                          <a:effectLst/>
                          <a:latin typeface="Times New Roman" panose="02020603050405020304" pitchFamily="18" charset="0"/>
                          <a:ea typeface="+mn-ea"/>
                          <a:cs typeface="Times New Roman" panose="02020603050405020304" pitchFamily="18" charset="0"/>
                        </a:rPr>
                        <a:t>Nguyên tử trung hoà về điện: </a:t>
                      </a:r>
                      <a:r>
                        <a:rPr lang="en-US" sz="2800" b="1" kern="1200" dirty="0" err="1">
                          <a:solidFill>
                            <a:srgbClr val="0000CC"/>
                          </a:solidFill>
                          <a:effectLst/>
                          <a:latin typeface="Times New Roman" panose="02020603050405020304" pitchFamily="18" charset="0"/>
                          <a:ea typeface="+mn-ea"/>
                          <a:cs typeface="Times New Roman" panose="02020603050405020304" pitchFamily="18" charset="0"/>
                        </a:rPr>
                        <a:t>Vì</a:t>
                      </a:r>
                      <a:r>
                        <a:rPr lang="en-US" sz="2800" b="1" kern="1200" dirty="0">
                          <a:solidFill>
                            <a:srgbClr val="0000CC"/>
                          </a:solidFill>
                          <a:effectLst/>
                          <a:latin typeface="Times New Roman" panose="02020603050405020304" pitchFamily="18" charset="0"/>
                          <a:ea typeface="+mn-ea"/>
                          <a:cs typeface="Times New Roman" panose="02020603050405020304" pitchFamily="18" charset="0"/>
                        </a:rPr>
                        <a:t> t</a:t>
                      </a:r>
                      <a:r>
                        <a:rPr lang="vi-VN" sz="2800" b="1" kern="1200" dirty="0">
                          <a:solidFill>
                            <a:srgbClr val="0000CC"/>
                          </a:solidFill>
                          <a:effectLst/>
                          <a:latin typeface="Times New Roman" panose="02020603050405020304" pitchFamily="18" charset="0"/>
                          <a:ea typeface="+mn-ea"/>
                          <a:cs typeface="Times New Roman" panose="02020603050405020304" pitchFamily="18" charset="0"/>
                        </a:rPr>
                        <a:t>rong nguyên tử, số proton bằng số electron.</a:t>
                      </a:r>
                      <a:endParaRPr lang="en-US" sz="2800" b="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 xmlns:a16="http://schemas.microsoft.com/office/drawing/2014/main" val="124241631"/>
                  </a:ext>
                </a:extLst>
              </a:tr>
              <a:tr h="1330255">
                <a:tc>
                  <a:txBody>
                    <a:bodyPr/>
                    <a:lstStyle/>
                    <a:p>
                      <a:pPr marL="0" marR="0" algn="just">
                        <a:lnSpc>
                          <a:spcPct val="115000"/>
                        </a:lnSpc>
                        <a:spcBef>
                          <a:spcPts val="0"/>
                        </a:spcBef>
                        <a:spcAft>
                          <a:spcPts val="0"/>
                        </a:spcAft>
                        <a:tabLst>
                          <a:tab pos="180340" algn="l"/>
                          <a:tab pos="450215" algn="l"/>
                        </a:tabLst>
                      </a:pPr>
                      <a:r>
                        <a:rPr lang="en-US" sz="2400" b="0" dirty="0" err="1">
                          <a:solidFill>
                            <a:schemeClr val="tx1"/>
                          </a:solidFill>
                          <a:effectLst/>
                          <a:latin typeface="Times New Roman" panose="02020603050405020304" pitchFamily="18" charset="0"/>
                          <a:cs typeface="Times New Roman" panose="02020603050405020304" pitchFamily="18" charset="0"/>
                        </a:rPr>
                        <a:t>Rút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nhận xét khái quát </a:t>
                      </a:r>
                      <a:r>
                        <a:rPr lang="en-US" sz="2400" b="0" dirty="0" err="1">
                          <a:solidFill>
                            <a:schemeClr val="tx1"/>
                          </a:solidFill>
                          <a:effectLst/>
                          <a:latin typeface="Times New Roman" panose="02020603050405020304" pitchFamily="18" charset="0"/>
                          <a:cs typeface="Times New Roman" panose="02020603050405020304" pitchFamily="18" charset="0"/>
                        </a:rPr>
                        <a:t>về</a:t>
                      </a:r>
                      <a:r>
                        <a:rPr lang="en-US" sz="2400" b="0" dirty="0">
                          <a:solidFill>
                            <a:schemeClr val="tx1"/>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m</a:t>
                      </a:r>
                      <a:r>
                        <a:rPr lang="en-US" sz="2400" b="0" dirty="0">
                          <a:solidFill>
                            <a:schemeClr val="tx1"/>
                          </a:solidFill>
                          <a:effectLst/>
                          <a:latin typeface="Times New Roman" panose="02020603050405020304" pitchFamily="18" charset="0"/>
                          <a:cs typeface="Times New Roman" panose="02020603050405020304" pitchFamily="18" charset="0"/>
                        </a:rPr>
                        <a:t>ô</a:t>
                      </a:r>
                      <a:r>
                        <a:rPr lang="vi-VN" sz="2400" b="0" dirty="0">
                          <a:solidFill>
                            <a:schemeClr val="tx1"/>
                          </a:solidFill>
                          <a:effectLst/>
                          <a:latin typeface="Times New Roman" panose="02020603050405020304" pitchFamily="18" charset="0"/>
                          <a:cs typeface="Times New Roman" panose="02020603050405020304" pitchFamily="18" charset="0"/>
                        </a:rPr>
                        <a:t> hình </a:t>
                      </a:r>
                      <a:r>
                        <a:rPr lang="en-US" sz="2400" b="0" dirty="0">
                          <a:solidFill>
                            <a:schemeClr val="tx1"/>
                          </a:solidFill>
                          <a:effectLst/>
                          <a:latin typeface="Times New Roman" panose="02020603050405020304" pitchFamily="18" charset="0"/>
                          <a:cs typeface="Times New Roman" panose="02020603050405020304" pitchFamily="18" charset="0"/>
                        </a:rPr>
                        <a:t>Rutherford </a:t>
                      </a:r>
                      <a:r>
                        <a:rPr lang="vi-VN" sz="2400" b="0" dirty="0">
                          <a:solidFill>
                            <a:schemeClr val="tx1"/>
                          </a:solidFill>
                          <a:effectLst/>
                          <a:latin typeface="Times New Roman" panose="02020603050405020304" pitchFamily="18" charset="0"/>
                          <a:cs typeface="Times New Roman" panose="02020603050405020304" pitchFamily="18" charset="0"/>
                        </a:rPr>
                        <a:t>– </a:t>
                      </a:r>
                      <a:r>
                        <a:rPr lang="en-US" sz="2400" b="0" dirty="0">
                          <a:solidFill>
                            <a:schemeClr val="tx1"/>
                          </a:solidFill>
                          <a:effectLst/>
                          <a:latin typeface="Times New Roman" panose="02020603050405020304" pitchFamily="18" charset="0"/>
                          <a:cs typeface="Times New Roman" panose="02020603050405020304" pitchFamily="18" charset="0"/>
                        </a:rPr>
                        <a:t>Bohr</a:t>
                      </a:r>
                    </a:p>
                    <a:p>
                      <a:pPr marL="0" marR="0" algn="just">
                        <a:lnSpc>
                          <a:spcPct val="115000"/>
                        </a:lnSpc>
                        <a:spcBef>
                          <a:spcPts val="0"/>
                        </a:spcBef>
                        <a:spcAft>
                          <a:spcPts val="0"/>
                        </a:spcAft>
                        <a:tabLst>
                          <a:tab pos="180340" algn="l"/>
                          <a:tab pos="450215" algn="l"/>
                        </a:tabLst>
                      </a:pPr>
                      <a:r>
                        <a:rPr lang="en-US" sz="2600" b="1" kern="1200" dirty="0">
                          <a:solidFill>
                            <a:srgbClr val="0000CC"/>
                          </a:solidFill>
                          <a:effectLst/>
                          <a:latin typeface="Times New Roman" panose="02020603050405020304" pitchFamily="18" charset="0"/>
                          <a:ea typeface="+mn-ea"/>
                          <a:cs typeface="Times New Roman" panose="02020603050405020304" pitchFamily="18" charset="0"/>
                        </a:rPr>
                        <a:t>T</a:t>
                      </a:r>
                      <a:r>
                        <a:rPr lang="vi-VN" sz="2600" b="1" kern="1200" dirty="0">
                          <a:solidFill>
                            <a:srgbClr val="0000CC"/>
                          </a:solidFill>
                          <a:effectLst/>
                          <a:latin typeface="Times New Roman" panose="02020603050405020304" pitchFamily="18" charset="0"/>
                          <a:ea typeface="+mn-ea"/>
                          <a:cs typeface="Times New Roman" panose="02020603050405020304" pitchFamily="18" charset="0"/>
                        </a:rPr>
                        <a:t>rong nguyên tử, các electron ở vỏ được xếp thành từng lớp và chuyển động xung quanh hạt nhân theo những quỹ đạo như các hành tinh quay quanh Mặt Trời</a:t>
                      </a:r>
                      <a:r>
                        <a:rPr lang="en-US" sz="2600" b="1" kern="1200" dirty="0">
                          <a:solidFill>
                            <a:srgbClr val="0000CC"/>
                          </a:solidFill>
                          <a:effectLst/>
                          <a:latin typeface="Times New Roman" panose="02020603050405020304" pitchFamily="18" charset="0"/>
                          <a:ea typeface="+mn-ea"/>
                          <a:cs typeface="Times New Roman" panose="02020603050405020304" pitchFamily="18" charset="0"/>
                        </a:rPr>
                        <a:t>.</a:t>
                      </a:r>
                      <a:endParaRPr lang="en-US" sz="2600" b="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360184738"/>
                  </a:ext>
                </a:extLst>
              </a:tr>
            </a:tbl>
          </a:graphicData>
        </a:graphic>
      </p:graphicFrame>
      <p:graphicFrame>
        <p:nvGraphicFramePr>
          <p:cNvPr id="5" name="Table 4">
            <a:extLst>
              <a:ext uri="{FF2B5EF4-FFF2-40B4-BE49-F238E27FC236}">
                <a16:creationId xmlns="" xmlns:a16="http://schemas.microsoft.com/office/drawing/2014/main" id="{C12E042F-C7A9-DE93-A17E-20081999EB91}"/>
              </a:ext>
            </a:extLst>
          </p:cNvPr>
          <p:cNvGraphicFramePr>
            <a:graphicFrameLocks noGrp="1"/>
          </p:cNvGraphicFramePr>
          <p:nvPr>
            <p:extLst>
              <p:ext uri="{D42A27DB-BD31-4B8C-83A1-F6EECF244321}">
                <p14:modId xmlns:p14="http://schemas.microsoft.com/office/powerpoint/2010/main" val="492983657"/>
              </p:ext>
            </p:extLst>
          </p:nvPr>
        </p:nvGraphicFramePr>
        <p:xfrm>
          <a:off x="74267" y="2528794"/>
          <a:ext cx="11249142" cy="1929915"/>
        </p:xfrm>
        <a:graphic>
          <a:graphicData uri="http://schemas.openxmlformats.org/drawingml/2006/table">
            <a:tbl>
              <a:tblPr firstRow="1" firstCol="1" bandRow="1">
                <a:tableStyleId>{5940675A-B579-460E-94D1-54222C63F5DA}</a:tableStyleId>
              </a:tblPr>
              <a:tblGrid>
                <a:gridCol w="4151819">
                  <a:extLst>
                    <a:ext uri="{9D8B030D-6E8A-4147-A177-3AD203B41FA5}">
                      <a16:colId xmlns="" xmlns:a16="http://schemas.microsoft.com/office/drawing/2014/main" val="2348520584"/>
                    </a:ext>
                  </a:extLst>
                </a:gridCol>
                <a:gridCol w="3565274">
                  <a:extLst>
                    <a:ext uri="{9D8B030D-6E8A-4147-A177-3AD203B41FA5}">
                      <a16:colId xmlns="" xmlns:a16="http://schemas.microsoft.com/office/drawing/2014/main" val="1956886538"/>
                    </a:ext>
                  </a:extLst>
                </a:gridCol>
                <a:gridCol w="3532049">
                  <a:extLst>
                    <a:ext uri="{9D8B030D-6E8A-4147-A177-3AD203B41FA5}">
                      <a16:colId xmlns="" xmlns:a16="http://schemas.microsoft.com/office/drawing/2014/main" val="1697640525"/>
                    </a:ext>
                  </a:extLst>
                </a:gridCol>
              </a:tblGrid>
              <a:tr h="457731">
                <a:tc>
                  <a:txBody>
                    <a:bodyPr/>
                    <a:lstStyle/>
                    <a:p>
                      <a:pPr marL="0" marR="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Cấu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tạo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tử</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Nguyên tử </a:t>
                      </a:r>
                      <a:r>
                        <a:rPr lang="en-US" sz="2400" dirty="0">
                          <a:solidFill>
                            <a:schemeClr val="tx1"/>
                          </a:solidFill>
                          <a:effectLst/>
                          <a:latin typeface="Times New Roman" panose="02020603050405020304" pitchFamily="18" charset="0"/>
                          <a:cs typeface="Times New Roman" panose="02020603050405020304" pitchFamily="18" charset="0"/>
                        </a:rPr>
                        <a:t>nitrogen</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2">
                        <a:lumMod val="60000"/>
                        <a:lumOff val="40000"/>
                      </a:schemeClr>
                    </a:solidFill>
                  </a:tcPr>
                </a:tc>
                <a:tc>
                  <a:txBody>
                    <a:bodyPr/>
                    <a:lstStyle/>
                    <a:p>
                      <a:pPr marL="0" marR="0" indent="0" algn="ctr">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Nguyên tử </a:t>
                      </a:r>
                      <a:r>
                        <a:rPr lang="en-US" sz="2400" dirty="0">
                          <a:solidFill>
                            <a:schemeClr val="tx1"/>
                          </a:solidFill>
                          <a:effectLst/>
                          <a:latin typeface="Times New Roman" panose="02020603050405020304" pitchFamily="18" charset="0"/>
                          <a:cs typeface="Times New Roman" panose="02020603050405020304" pitchFamily="18" charset="0"/>
                        </a:rPr>
                        <a:t>potassium</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2">
                        <a:lumMod val="60000"/>
                        <a:lumOff val="40000"/>
                      </a:schemeClr>
                    </a:solidFill>
                  </a:tcPr>
                </a:tc>
                <a:extLst>
                  <a:ext uri="{0D108BD9-81ED-4DB2-BD59-A6C34878D82A}">
                    <a16:rowId xmlns="" xmlns:a16="http://schemas.microsoft.com/office/drawing/2014/main" val="2008052424"/>
                  </a:ext>
                </a:extLst>
              </a:tr>
              <a:tr h="475262">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Điện tích hạt nhân nguyên tử</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4">
                        <a:lumMod val="60000"/>
                        <a:lumOff val="40000"/>
                      </a:schemeClr>
                    </a:solidFill>
                  </a:tcPr>
                </a:tc>
                <a:tc>
                  <a:txBody>
                    <a:bodyPr/>
                    <a:lstStyle/>
                    <a:p>
                      <a:pPr marL="0" marR="0" indent="0" algn="ctr">
                        <a:lnSpc>
                          <a:spcPct val="115000"/>
                        </a:lnSpc>
                        <a:spcBef>
                          <a:spcPts val="0"/>
                        </a:spcBef>
                        <a:spcAft>
                          <a:spcPts val="0"/>
                        </a:spcAft>
                      </a:pPr>
                      <a:r>
                        <a:rPr lang="vi-VN" sz="2800" b="1" dirty="0">
                          <a:solidFill>
                            <a:srgbClr val="0000CC"/>
                          </a:solidFill>
                          <a:effectLst/>
                          <a:latin typeface="Times New Roman" panose="02020603050405020304" pitchFamily="18" charset="0"/>
                          <a:ea typeface="Segoe UI" panose="020B0502040204020203" pitchFamily="34" charset="0"/>
                        </a:rPr>
                        <a:t>+7</a:t>
                      </a:r>
                      <a:endParaRPr lang="en-US" sz="2800" b="1" dirty="0">
                        <a:solidFill>
                          <a:srgbClr val="0000CC"/>
                        </a:solidFill>
                        <a:effectLst/>
                        <a:latin typeface="Segoe UI" panose="020B0502040204020203" pitchFamily="34" charset="0"/>
                        <a:ea typeface="Segoe UI" panose="020B0502040204020203" pitchFamily="34" charset="0"/>
                      </a:endParaRPr>
                    </a:p>
                  </a:txBody>
                  <a:tcPr marL="6350" marR="6350" marT="0" marB="0" anchor="b">
                    <a:solidFill>
                      <a:schemeClr val="accent4">
                        <a:lumMod val="20000"/>
                        <a:lumOff val="80000"/>
                      </a:schemeClr>
                    </a:solidFill>
                  </a:tcPr>
                </a:tc>
                <a:tc>
                  <a:txBody>
                    <a:bodyPr/>
                    <a:lstStyle/>
                    <a:p>
                      <a:pPr marL="0" marR="0" indent="0" algn="ctr">
                        <a:lnSpc>
                          <a:spcPct val="115000"/>
                        </a:lnSpc>
                        <a:spcBef>
                          <a:spcPts val="0"/>
                        </a:spcBef>
                        <a:spcAft>
                          <a:spcPts val="0"/>
                        </a:spcAft>
                      </a:pPr>
                      <a:r>
                        <a:rPr lang="vi-VN" sz="2800" b="1">
                          <a:solidFill>
                            <a:srgbClr val="0000CC"/>
                          </a:solidFill>
                          <a:effectLst/>
                          <a:latin typeface="Times New Roman" panose="02020603050405020304" pitchFamily="18" charset="0"/>
                          <a:ea typeface="Segoe UI" panose="020B0502040204020203" pitchFamily="34" charset="0"/>
                        </a:rPr>
                        <a:t>+19</a:t>
                      </a:r>
                      <a:endParaRPr lang="en-US" sz="2800" b="1">
                        <a:solidFill>
                          <a:srgbClr val="0000CC"/>
                        </a:solidFill>
                        <a:effectLst/>
                        <a:latin typeface="Segoe UI" panose="020B0502040204020203" pitchFamily="34" charset="0"/>
                        <a:ea typeface="Segoe UI" panose="020B0502040204020203" pitchFamily="34" charset="0"/>
                      </a:endParaRPr>
                    </a:p>
                  </a:txBody>
                  <a:tcPr marL="6350" marR="6350" marT="0" marB="0" anchor="b">
                    <a:solidFill>
                      <a:schemeClr val="accent4">
                        <a:lumMod val="20000"/>
                        <a:lumOff val="80000"/>
                      </a:schemeClr>
                    </a:solidFill>
                  </a:tcPr>
                </a:tc>
                <a:extLst>
                  <a:ext uri="{0D108BD9-81ED-4DB2-BD59-A6C34878D82A}">
                    <a16:rowId xmlns="" xmlns:a16="http://schemas.microsoft.com/office/drawing/2014/main" val="682688250"/>
                  </a:ext>
                </a:extLst>
              </a:tr>
              <a:tr h="365887">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Lớp </a:t>
                      </a:r>
                      <a:r>
                        <a:rPr lang="en-US" sz="2400" dirty="0">
                          <a:solidFill>
                            <a:schemeClr val="tx1"/>
                          </a:solidFill>
                          <a:effectLst/>
                          <a:latin typeface="Times New Roman" panose="02020603050405020304" pitchFamily="18" charset="0"/>
                          <a:cs typeface="Times New Roman" panose="02020603050405020304" pitchFamily="18" charset="0"/>
                        </a:rPr>
                        <a:t>electron</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60000"/>
                        <a:lumOff val="40000"/>
                      </a:schemeClr>
                    </a:solidFill>
                  </a:tcPr>
                </a:tc>
                <a:tc>
                  <a:txBody>
                    <a:bodyPr/>
                    <a:lstStyle/>
                    <a:p>
                      <a:pPr marL="0" marR="0" indent="0" algn="ctr">
                        <a:lnSpc>
                          <a:spcPct val="115000"/>
                        </a:lnSpc>
                        <a:spcBef>
                          <a:spcPts val="0"/>
                        </a:spcBef>
                        <a:spcAft>
                          <a:spcPts val="0"/>
                        </a:spcAft>
                      </a:pPr>
                      <a:r>
                        <a:rPr lang="vi-VN" sz="2800" b="1" dirty="0">
                          <a:solidFill>
                            <a:srgbClr val="0000CC"/>
                          </a:solidFill>
                          <a:effectLst/>
                          <a:latin typeface="Times New Roman" panose="02020603050405020304" pitchFamily="18" charset="0"/>
                          <a:ea typeface="Segoe UI" panose="020B0502040204020203" pitchFamily="34" charset="0"/>
                        </a:rPr>
                        <a:t>2</a:t>
                      </a:r>
                      <a:endParaRPr lang="en-US" sz="2800" b="1" dirty="0">
                        <a:solidFill>
                          <a:srgbClr val="0000CC"/>
                        </a:solidFill>
                        <a:effectLst/>
                        <a:latin typeface="Segoe UI" panose="020B0502040204020203" pitchFamily="34" charset="0"/>
                        <a:ea typeface="Segoe UI" panose="020B0502040204020203" pitchFamily="34" charset="0"/>
                      </a:endParaRPr>
                    </a:p>
                  </a:txBody>
                  <a:tcPr marL="6350" marR="6350" marT="0" marB="0" anchor="ctr">
                    <a:solidFill>
                      <a:schemeClr val="accent4">
                        <a:lumMod val="20000"/>
                        <a:lumOff val="80000"/>
                      </a:schemeClr>
                    </a:solidFill>
                  </a:tcPr>
                </a:tc>
                <a:tc>
                  <a:txBody>
                    <a:bodyPr/>
                    <a:lstStyle/>
                    <a:p>
                      <a:pPr marL="0" marR="0" indent="0" algn="ctr">
                        <a:lnSpc>
                          <a:spcPct val="115000"/>
                        </a:lnSpc>
                        <a:spcBef>
                          <a:spcPts val="0"/>
                        </a:spcBef>
                        <a:spcAft>
                          <a:spcPts val="0"/>
                        </a:spcAft>
                      </a:pPr>
                      <a:r>
                        <a:rPr lang="vi-VN" sz="2800" b="1" dirty="0">
                          <a:solidFill>
                            <a:srgbClr val="0000CC"/>
                          </a:solidFill>
                          <a:effectLst/>
                          <a:latin typeface="Times New Roman" panose="02020603050405020304" pitchFamily="18" charset="0"/>
                          <a:ea typeface="Segoe UI" panose="020B0502040204020203" pitchFamily="34" charset="0"/>
                        </a:rPr>
                        <a:t>4</a:t>
                      </a:r>
                      <a:endParaRPr lang="en-US" sz="2800" b="1" dirty="0">
                        <a:solidFill>
                          <a:srgbClr val="0000CC"/>
                        </a:solidFill>
                        <a:effectLst/>
                        <a:latin typeface="Segoe UI" panose="020B0502040204020203" pitchFamily="34" charset="0"/>
                        <a:ea typeface="Segoe UI" panose="020B0502040204020203" pitchFamily="34" charset="0"/>
                      </a:endParaRPr>
                    </a:p>
                  </a:txBody>
                  <a:tcPr marL="6350" marR="6350" marT="0" marB="0" anchor="ctr">
                    <a:solidFill>
                      <a:schemeClr val="accent4">
                        <a:lumMod val="20000"/>
                        <a:lumOff val="80000"/>
                      </a:schemeClr>
                    </a:solidFill>
                  </a:tcPr>
                </a:tc>
                <a:extLst>
                  <a:ext uri="{0D108BD9-81ED-4DB2-BD59-A6C34878D82A}">
                    <a16:rowId xmlns="" xmlns:a16="http://schemas.microsoft.com/office/drawing/2014/main" val="743533493"/>
                  </a:ext>
                </a:extLst>
              </a:tr>
              <a:tr h="457731">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Electron trên m</a:t>
                      </a:r>
                      <a:r>
                        <a:rPr lang="en-US" sz="2400" dirty="0">
                          <a:solidFill>
                            <a:schemeClr val="tx1"/>
                          </a:solidFill>
                          <a:effectLst/>
                          <a:latin typeface="Times New Roman" panose="02020603050405020304" pitchFamily="18" charset="0"/>
                          <a:cs typeface="Times New Roman" panose="02020603050405020304" pitchFamily="18" charset="0"/>
                        </a:rPr>
                        <a:t>ỗ</a:t>
                      </a:r>
                      <a:r>
                        <a:rPr lang="vi-VN" sz="2400" dirty="0">
                          <a:solidFill>
                            <a:schemeClr val="tx1"/>
                          </a:solidFill>
                          <a:effectLst/>
                          <a:latin typeface="Times New Roman" panose="02020603050405020304" pitchFamily="18" charset="0"/>
                          <a:cs typeface="Times New Roman" panose="02020603050405020304" pitchFamily="18" charset="0"/>
                        </a:rPr>
                        <a:t>i lớp</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60000"/>
                        <a:lumOff val="40000"/>
                      </a:schemeClr>
                    </a:solidFill>
                  </a:tcPr>
                </a:tc>
                <a:tc>
                  <a:txBody>
                    <a:bodyPr/>
                    <a:lstStyle/>
                    <a:p>
                      <a:pPr marL="0" marR="0" indent="0" algn="ctr">
                        <a:lnSpc>
                          <a:spcPct val="115000"/>
                        </a:lnSpc>
                        <a:spcBef>
                          <a:spcPts val="0"/>
                        </a:spcBef>
                        <a:spcAft>
                          <a:spcPts val="0"/>
                        </a:spcAft>
                      </a:pPr>
                      <a:r>
                        <a:rPr lang="vi-VN" sz="2800" b="1">
                          <a:solidFill>
                            <a:srgbClr val="0000CC"/>
                          </a:solidFill>
                          <a:effectLst/>
                          <a:latin typeface="Times New Roman" panose="02020603050405020304" pitchFamily="18" charset="0"/>
                          <a:ea typeface="Segoe UI" panose="020B0502040204020203" pitchFamily="34" charset="0"/>
                        </a:rPr>
                        <a:t>2/5</a:t>
                      </a:r>
                      <a:endParaRPr lang="en-US" sz="2800" b="1">
                        <a:solidFill>
                          <a:srgbClr val="0000CC"/>
                        </a:solidFill>
                        <a:effectLst/>
                        <a:latin typeface="Segoe UI" panose="020B0502040204020203" pitchFamily="34" charset="0"/>
                        <a:ea typeface="Segoe UI" panose="020B0502040204020203" pitchFamily="34" charset="0"/>
                      </a:endParaRPr>
                    </a:p>
                  </a:txBody>
                  <a:tcPr marL="6350" marR="6350" marT="0" marB="0" anchor="ctr">
                    <a:solidFill>
                      <a:schemeClr val="accent4">
                        <a:lumMod val="20000"/>
                        <a:lumOff val="80000"/>
                      </a:schemeClr>
                    </a:solidFill>
                  </a:tcPr>
                </a:tc>
                <a:tc>
                  <a:txBody>
                    <a:bodyPr/>
                    <a:lstStyle/>
                    <a:p>
                      <a:pPr marL="0" marR="0" indent="0" algn="ctr">
                        <a:lnSpc>
                          <a:spcPct val="115000"/>
                        </a:lnSpc>
                        <a:spcBef>
                          <a:spcPts val="0"/>
                        </a:spcBef>
                        <a:spcAft>
                          <a:spcPts val="0"/>
                        </a:spcAft>
                      </a:pPr>
                      <a:r>
                        <a:rPr lang="vi-VN" sz="2800" b="1" dirty="0">
                          <a:solidFill>
                            <a:srgbClr val="0000CC"/>
                          </a:solidFill>
                          <a:effectLst/>
                          <a:latin typeface="Times New Roman" panose="02020603050405020304" pitchFamily="18" charset="0"/>
                          <a:ea typeface="Segoe UI" panose="020B0502040204020203" pitchFamily="34" charset="0"/>
                        </a:rPr>
                        <a:t>2/8/8/1</a:t>
                      </a:r>
                      <a:endParaRPr lang="en-US" sz="2800" b="1" dirty="0">
                        <a:solidFill>
                          <a:srgbClr val="0000CC"/>
                        </a:solidFill>
                        <a:effectLst/>
                        <a:latin typeface="Segoe UI" panose="020B0502040204020203" pitchFamily="34" charset="0"/>
                        <a:ea typeface="Segoe UI" panose="020B0502040204020203" pitchFamily="34" charset="0"/>
                      </a:endParaRPr>
                    </a:p>
                  </a:txBody>
                  <a:tcPr marL="6350" marR="6350" marT="0" marB="0" anchor="ctr">
                    <a:solidFill>
                      <a:schemeClr val="accent4">
                        <a:lumMod val="20000"/>
                        <a:lumOff val="80000"/>
                      </a:schemeClr>
                    </a:solidFill>
                  </a:tcPr>
                </a:tc>
                <a:extLst>
                  <a:ext uri="{0D108BD9-81ED-4DB2-BD59-A6C34878D82A}">
                    <a16:rowId xmlns="" xmlns:a16="http://schemas.microsoft.com/office/drawing/2014/main" val="2651346858"/>
                  </a:ext>
                </a:extLst>
              </a:tr>
            </a:tbl>
          </a:graphicData>
        </a:graphic>
      </p:graphicFrame>
      <p:sp>
        <p:nvSpPr>
          <p:cNvPr id="11" name="Rectangle 10">
            <a:extLst>
              <a:ext uri="{FF2B5EF4-FFF2-40B4-BE49-F238E27FC236}">
                <a16:creationId xmlns="" xmlns:a16="http://schemas.microsoft.com/office/drawing/2014/main" id="{774097C7-79AB-E56A-0448-4DAFE6146479}"/>
              </a:ext>
            </a:extLst>
          </p:cNvPr>
          <p:cNvSpPr/>
          <p:nvPr/>
        </p:nvSpPr>
        <p:spPr>
          <a:xfrm>
            <a:off x="4236076" y="2992107"/>
            <a:ext cx="3548909" cy="426701"/>
          </a:xfrm>
          <a:prstGeom prst="rect">
            <a:avLst/>
          </a:prstGeom>
          <a:solidFill>
            <a:schemeClr val="accent4"/>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rgbClr val="FF0000"/>
                </a:solidFill>
                <a:latin typeface="Arial" pitchFamily="34" charset="0"/>
                <a:cs typeface="Arial" pitchFamily="34" charset="0"/>
              </a:rPr>
              <a:t>(1)</a:t>
            </a:r>
          </a:p>
        </p:txBody>
      </p:sp>
      <p:sp>
        <p:nvSpPr>
          <p:cNvPr id="12" name="Rectangle 11">
            <a:extLst>
              <a:ext uri="{FF2B5EF4-FFF2-40B4-BE49-F238E27FC236}">
                <a16:creationId xmlns="" xmlns:a16="http://schemas.microsoft.com/office/drawing/2014/main" id="{967FC543-1A69-354F-3BDF-D88120C65B82}"/>
              </a:ext>
            </a:extLst>
          </p:cNvPr>
          <p:cNvSpPr/>
          <p:nvPr/>
        </p:nvSpPr>
        <p:spPr>
          <a:xfrm>
            <a:off x="7816000" y="2997759"/>
            <a:ext cx="3490631" cy="437360"/>
          </a:xfrm>
          <a:prstGeom prst="rect">
            <a:avLst/>
          </a:prstGeom>
          <a:solidFill>
            <a:schemeClr val="accent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chemeClr val="tx1"/>
                </a:solidFill>
                <a:latin typeface="Arial" pitchFamily="34" charset="0"/>
                <a:cs typeface="Arial" pitchFamily="34" charset="0"/>
              </a:rPr>
              <a:t>(1)</a:t>
            </a:r>
          </a:p>
        </p:txBody>
      </p:sp>
      <p:sp>
        <p:nvSpPr>
          <p:cNvPr id="17" name="Rectangle 16">
            <a:extLst>
              <a:ext uri="{FF2B5EF4-FFF2-40B4-BE49-F238E27FC236}">
                <a16:creationId xmlns="" xmlns:a16="http://schemas.microsoft.com/office/drawing/2014/main" id="{1B32C271-3C81-513E-8C24-9A0AB9649280}"/>
              </a:ext>
            </a:extLst>
          </p:cNvPr>
          <p:cNvSpPr/>
          <p:nvPr/>
        </p:nvSpPr>
        <p:spPr>
          <a:xfrm>
            <a:off x="4237473" y="3456703"/>
            <a:ext cx="3548909" cy="426701"/>
          </a:xfrm>
          <a:prstGeom prst="rect">
            <a:avLst/>
          </a:prstGeom>
          <a:solidFill>
            <a:schemeClr val="accent4"/>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rgbClr val="FF0000"/>
                </a:solidFill>
                <a:latin typeface="Arial" pitchFamily="34" charset="0"/>
                <a:cs typeface="Arial" pitchFamily="34" charset="0"/>
              </a:rPr>
              <a:t>(2)</a:t>
            </a:r>
          </a:p>
        </p:txBody>
      </p:sp>
      <p:sp>
        <p:nvSpPr>
          <p:cNvPr id="18" name="Rectangle 17">
            <a:extLst>
              <a:ext uri="{FF2B5EF4-FFF2-40B4-BE49-F238E27FC236}">
                <a16:creationId xmlns="" xmlns:a16="http://schemas.microsoft.com/office/drawing/2014/main" id="{0C97B662-1656-3831-B8AF-B3952D89C218}"/>
              </a:ext>
            </a:extLst>
          </p:cNvPr>
          <p:cNvSpPr/>
          <p:nvPr/>
        </p:nvSpPr>
        <p:spPr>
          <a:xfrm>
            <a:off x="7817398" y="3452163"/>
            <a:ext cx="3490631" cy="437360"/>
          </a:xfrm>
          <a:prstGeom prst="rect">
            <a:avLst/>
          </a:prstGeom>
          <a:solidFill>
            <a:schemeClr val="accent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chemeClr val="tx1"/>
                </a:solidFill>
                <a:latin typeface="Arial" pitchFamily="34" charset="0"/>
                <a:cs typeface="Arial" pitchFamily="34" charset="0"/>
              </a:rPr>
              <a:t>(2)</a:t>
            </a:r>
          </a:p>
        </p:txBody>
      </p:sp>
      <p:sp>
        <p:nvSpPr>
          <p:cNvPr id="19" name="Rectangle 18">
            <a:extLst>
              <a:ext uri="{FF2B5EF4-FFF2-40B4-BE49-F238E27FC236}">
                <a16:creationId xmlns="" xmlns:a16="http://schemas.microsoft.com/office/drawing/2014/main" id="{34C99E25-9DA4-C779-35E8-61DA430BEE4B}"/>
              </a:ext>
            </a:extLst>
          </p:cNvPr>
          <p:cNvSpPr/>
          <p:nvPr/>
        </p:nvSpPr>
        <p:spPr>
          <a:xfrm>
            <a:off x="4224898" y="3936511"/>
            <a:ext cx="3548909" cy="426701"/>
          </a:xfrm>
          <a:prstGeom prst="rect">
            <a:avLst/>
          </a:prstGeom>
          <a:solidFill>
            <a:schemeClr val="accent4"/>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rgbClr val="FF0000"/>
                </a:solidFill>
                <a:latin typeface="Arial" pitchFamily="34" charset="0"/>
                <a:cs typeface="Arial" pitchFamily="34" charset="0"/>
              </a:rPr>
              <a:t>(3)</a:t>
            </a:r>
          </a:p>
        </p:txBody>
      </p:sp>
      <p:sp>
        <p:nvSpPr>
          <p:cNvPr id="20" name="Rectangle 19">
            <a:extLst>
              <a:ext uri="{FF2B5EF4-FFF2-40B4-BE49-F238E27FC236}">
                <a16:creationId xmlns="" xmlns:a16="http://schemas.microsoft.com/office/drawing/2014/main" id="{4C0933B4-B1DA-74DC-47FD-CCC33ECB841F}"/>
              </a:ext>
            </a:extLst>
          </p:cNvPr>
          <p:cNvSpPr/>
          <p:nvPr/>
        </p:nvSpPr>
        <p:spPr>
          <a:xfrm>
            <a:off x="7818796" y="3948512"/>
            <a:ext cx="3490631" cy="437360"/>
          </a:xfrm>
          <a:prstGeom prst="rect">
            <a:avLst/>
          </a:prstGeom>
          <a:solidFill>
            <a:schemeClr val="accent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chemeClr val="tx1"/>
                </a:solidFill>
                <a:latin typeface="Arial" pitchFamily="34" charset="0"/>
                <a:cs typeface="Arial" pitchFamily="34" charset="0"/>
              </a:rPr>
              <a:t>(3)</a:t>
            </a:r>
          </a:p>
        </p:txBody>
      </p:sp>
      <p:sp>
        <p:nvSpPr>
          <p:cNvPr id="21" name="Rectangle 20">
            <a:extLst>
              <a:ext uri="{FF2B5EF4-FFF2-40B4-BE49-F238E27FC236}">
                <a16:creationId xmlns="" xmlns:a16="http://schemas.microsoft.com/office/drawing/2014/main" id="{99A00AF1-0F2D-C875-1127-9C4292ACCBAF}"/>
              </a:ext>
            </a:extLst>
          </p:cNvPr>
          <p:cNvSpPr/>
          <p:nvPr/>
        </p:nvSpPr>
        <p:spPr>
          <a:xfrm>
            <a:off x="0" y="818198"/>
            <a:ext cx="12192000" cy="1257738"/>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b="1" dirty="0">
              <a:solidFill>
                <a:srgbClr val="FF0000"/>
              </a:solidFill>
              <a:latin typeface="Arial" pitchFamily="34" charset="0"/>
              <a:cs typeface="Arial" pitchFamily="34" charset="0"/>
            </a:endParaRPr>
          </a:p>
        </p:txBody>
      </p:sp>
      <p:sp>
        <p:nvSpPr>
          <p:cNvPr id="22" name="Rectangle 21">
            <a:extLst>
              <a:ext uri="{FF2B5EF4-FFF2-40B4-BE49-F238E27FC236}">
                <a16:creationId xmlns="" xmlns:a16="http://schemas.microsoft.com/office/drawing/2014/main" id="{D033454D-A74C-E261-D5DF-8244BE0F3A6A}"/>
              </a:ext>
            </a:extLst>
          </p:cNvPr>
          <p:cNvSpPr/>
          <p:nvPr/>
        </p:nvSpPr>
        <p:spPr>
          <a:xfrm>
            <a:off x="0" y="5918886"/>
            <a:ext cx="12192000" cy="900675"/>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b="1" dirty="0">
              <a:solidFill>
                <a:srgbClr val="FF0000"/>
              </a:solidFill>
              <a:latin typeface="Arial" pitchFamily="34" charset="0"/>
              <a:cs typeface="Arial" pitchFamily="34" charset="0"/>
            </a:endParaRPr>
          </a:p>
        </p:txBody>
      </p:sp>
      <p:sp>
        <p:nvSpPr>
          <p:cNvPr id="23" name="Rectangle 22">
            <a:extLst>
              <a:ext uri="{FF2B5EF4-FFF2-40B4-BE49-F238E27FC236}">
                <a16:creationId xmlns="" xmlns:a16="http://schemas.microsoft.com/office/drawing/2014/main" id="{111C2D40-A6E6-8A8C-E8EB-982E238B023A}"/>
              </a:ext>
            </a:extLst>
          </p:cNvPr>
          <p:cNvSpPr/>
          <p:nvPr/>
        </p:nvSpPr>
        <p:spPr>
          <a:xfrm>
            <a:off x="4116" y="4782065"/>
            <a:ext cx="12192000" cy="719441"/>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59617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clickEffect">
                                  <p:stCondLst>
                                    <p:cond delay="0"/>
                                  </p:stCondLst>
                                  <p:childTnLst>
                                    <p:animEffect transition="out" filter="checkerboard(across)">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clickEffect">
                                  <p:stCondLst>
                                    <p:cond delay="0"/>
                                  </p:stCondLst>
                                  <p:childTnLst>
                                    <p:animEffect transition="out" filter="checkerboard(across)">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5" presetClass="exit" presetSubtype="10" fill="hold" grpId="0" nodeType="clickEffect">
                                  <p:stCondLst>
                                    <p:cond delay="0"/>
                                  </p:stCondLst>
                                  <p:childTnLst>
                                    <p:animEffect transition="out" filter="checkerboard(across)">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5" presetClass="exit" presetSubtype="10" fill="hold" grpId="0" nodeType="clickEffect">
                                  <p:stCondLst>
                                    <p:cond delay="0"/>
                                  </p:stCondLst>
                                  <p:childTnLst>
                                    <p:animEffect transition="out" filter="checkerboard(across)">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2" grpId="0" animBg="1"/>
      <p:bldP spid="17" grpId="0" animBg="1"/>
      <p:bldP spid="18" grpId="0" animBg="1"/>
      <p:bldP spid="19" grpId="0" animBg="1"/>
      <p:bldP spid="20"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A34C49F-4C9B-E930-AA4C-68458727D8CD}"/>
              </a:ext>
            </a:extLst>
          </p:cNvPr>
          <p:cNvSpPr txBox="1"/>
          <p:nvPr/>
        </p:nvSpPr>
        <p:spPr>
          <a:xfrm>
            <a:off x="187733" y="146747"/>
            <a:ext cx="9950877" cy="584775"/>
          </a:xfrm>
          <a:prstGeom prst="rect">
            <a:avLst/>
          </a:prstGeom>
          <a:noFill/>
        </p:spPr>
        <p:txBody>
          <a:bodyPr wrap="square">
            <a:spAutoFit/>
          </a:bodyPr>
          <a:lstStyle/>
          <a:p>
            <a:r>
              <a:rPr lang="en-US" sz="3200" b="1" dirty="0">
                <a:solidFill>
                  <a:srgbClr val="0000CC"/>
                </a:solidFill>
                <a:effectLst/>
                <a:latin typeface="Times New Roman" panose="02020603050405020304" pitchFamily="18" charset="0"/>
                <a:ea typeface="Times New Roman" panose="02020603050405020304" pitchFamily="18" charset="0"/>
              </a:rPr>
              <a:t>1. MÔ HÌNH NGUYÊN TỬ RUTHERFORD – BOHR </a:t>
            </a:r>
          </a:p>
        </p:txBody>
      </p:sp>
      <p:sp>
        <p:nvSpPr>
          <p:cNvPr id="8" name="TextBox 7">
            <a:extLst>
              <a:ext uri="{FF2B5EF4-FFF2-40B4-BE49-F238E27FC236}">
                <a16:creationId xmlns="" xmlns:a16="http://schemas.microsoft.com/office/drawing/2014/main" id="{33618D78-CA26-7790-1422-4840AD283BD0}"/>
              </a:ext>
            </a:extLst>
          </p:cNvPr>
          <p:cNvSpPr txBox="1"/>
          <p:nvPr/>
        </p:nvSpPr>
        <p:spPr>
          <a:xfrm>
            <a:off x="531503" y="925709"/>
            <a:ext cx="7278835" cy="584775"/>
          </a:xfrm>
          <a:prstGeom prst="rect">
            <a:avLst/>
          </a:prstGeom>
          <a:noFill/>
        </p:spPr>
        <p:txBody>
          <a:bodyPr wrap="square">
            <a:spAutoFit/>
          </a:bodyPr>
          <a:lstStyle/>
          <a:p>
            <a:r>
              <a:rPr lang="en-US" sz="3200" b="1" dirty="0">
                <a:solidFill>
                  <a:srgbClr val="C00000"/>
                </a:solidFill>
                <a:latin typeface="Times New Roman" panose="02020603050405020304" pitchFamily="18" charset="0"/>
              </a:rPr>
              <a:t>b. </a:t>
            </a:r>
            <a:r>
              <a:rPr lang="en-US" sz="3200" b="1" dirty="0" err="1">
                <a:solidFill>
                  <a:srgbClr val="C00000"/>
                </a:solidFill>
                <a:latin typeface="Times New Roman" panose="02020603050405020304" pitchFamily="18" charset="0"/>
              </a:rPr>
              <a:t>Khái</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quát</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về</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mô</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hình</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nguyên</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tử</a:t>
            </a:r>
            <a:endParaRPr lang="en-US" sz="3200" dirty="0"/>
          </a:p>
        </p:txBody>
      </p:sp>
      <p:pic>
        <p:nvPicPr>
          <p:cNvPr id="11" name="Picture 2" descr="Cấu hình electron nguyên tử">
            <a:extLst>
              <a:ext uri="{FF2B5EF4-FFF2-40B4-BE49-F238E27FC236}">
                <a16:creationId xmlns="" xmlns:a16="http://schemas.microsoft.com/office/drawing/2014/main" id="{323846B7-6A47-2676-D437-CA37FD050F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141B2FFD-24D2-3573-5F57-57F6F00D168C}"/>
              </a:ext>
            </a:extLst>
          </p:cNvPr>
          <p:cNvSpPr txBox="1"/>
          <p:nvPr/>
        </p:nvSpPr>
        <p:spPr>
          <a:xfrm>
            <a:off x="1142998" y="3058291"/>
            <a:ext cx="10941909" cy="1043619"/>
          </a:xfrm>
          <a:prstGeom prst="rect">
            <a:avLst/>
          </a:prstGeom>
          <a:solidFill>
            <a:srgbClr val="CCCCFF"/>
          </a:solidFill>
        </p:spPr>
        <p:txBody>
          <a:bodyPr wrap="square">
            <a:spAutoFit/>
          </a:bodyPr>
          <a:lstStyle/>
          <a:p>
            <a:pPr marL="0" marR="0" indent="0" algn="just">
              <a:lnSpc>
                <a:spcPct val="115000"/>
              </a:lnSpc>
              <a:spcBef>
                <a:spcPts val="0"/>
              </a:spcBef>
              <a:spcAft>
                <a:spcPts val="900"/>
              </a:spcAft>
              <a:tabLst>
                <a:tab pos="551815" algn="l"/>
              </a:tabLst>
            </a:pPr>
            <a:r>
              <a:rPr lang="en-US" sz="2800" b="1" kern="1200" dirty="0">
                <a:effectLst/>
                <a:latin typeface="Times New Roman" panose="02020603050405020304" pitchFamily="18" charset="0"/>
                <a:ea typeface="+mn-ea"/>
                <a:cs typeface="Times New Roman" panose="02020603050405020304" pitchFamily="18" charset="0"/>
              </a:rPr>
              <a:t>- </a:t>
            </a:r>
            <a:r>
              <a:rPr lang="vi-VN" sz="2800" b="1" kern="1200" dirty="0">
                <a:effectLst/>
                <a:latin typeface="Times New Roman" panose="02020603050405020304" pitchFamily="18" charset="0"/>
                <a:ea typeface="+mn-ea"/>
                <a:cs typeface="Times New Roman" panose="02020603050405020304" pitchFamily="18" charset="0"/>
              </a:rPr>
              <a:t>Nguyên tử trung hoà về điện:</a:t>
            </a:r>
            <a:r>
              <a:rPr lang="en-US" sz="2800" b="1" kern="1200" dirty="0">
                <a:effectLst/>
                <a:latin typeface="Times New Roman" panose="02020603050405020304" pitchFamily="18" charset="0"/>
                <a:ea typeface="+mn-ea"/>
                <a:cs typeface="Times New Roman" panose="02020603050405020304" pitchFamily="18" charset="0"/>
              </a:rPr>
              <a:t> T</a:t>
            </a:r>
            <a:r>
              <a:rPr lang="vi-VN" sz="2800" b="1" kern="1200" dirty="0">
                <a:effectLst/>
                <a:latin typeface="Times New Roman" panose="02020603050405020304" pitchFamily="18" charset="0"/>
                <a:ea typeface="+mn-ea"/>
                <a:cs typeface="Times New Roman" panose="02020603050405020304" pitchFamily="18" charset="0"/>
              </a:rPr>
              <a:t>rong nguyên tử, số proton bằng số electron.</a:t>
            </a:r>
            <a:endParaRPr lang="en-US" sz="2800" b="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50450AF7-FC96-0B9A-65FD-B1B351F1C733}"/>
              </a:ext>
            </a:extLst>
          </p:cNvPr>
          <p:cNvSpPr txBox="1"/>
          <p:nvPr/>
        </p:nvSpPr>
        <p:spPr>
          <a:xfrm>
            <a:off x="1142999" y="1522841"/>
            <a:ext cx="10941909" cy="1539139"/>
          </a:xfrm>
          <a:prstGeom prst="rect">
            <a:avLst/>
          </a:prstGeom>
          <a:solidFill>
            <a:srgbClr val="CCCCFF"/>
          </a:solidFill>
        </p:spPr>
        <p:txBody>
          <a:bodyPr wrap="square">
            <a:spAutoFit/>
          </a:bodyPr>
          <a:lstStyle/>
          <a:p>
            <a:pPr marL="0" marR="0" algn="just">
              <a:lnSpc>
                <a:spcPct val="115000"/>
              </a:lnSpc>
              <a:spcBef>
                <a:spcPts val="0"/>
              </a:spcBef>
              <a:spcAft>
                <a:spcPts val="0"/>
              </a:spcAft>
              <a:tabLst>
                <a:tab pos="180340" algn="l"/>
                <a:tab pos="450215" algn="l"/>
              </a:tabLst>
            </a:pPr>
            <a:r>
              <a:rPr lang="en-US" sz="2800" b="1" kern="1200" dirty="0">
                <a:effectLst/>
                <a:latin typeface="Times New Roman" panose="02020603050405020304" pitchFamily="18" charset="0"/>
                <a:ea typeface="+mn-ea"/>
                <a:cs typeface="Times New Roman" panose="02020603050405020304" pitchFamily="18" charset="0"/>
              </a:rPr>
              <a:t>- T</a:t>
            </a:r>
            <a:r>
              <a:rPr lang="vi-VN" sz="2800" b="1" kern="1200" dirty="0">
                <a:effectLst/>
                <a:latin typeface="Times New Roman" panose="02020603050405020304" pitchFamily="18" charset="0"/>
                <a:ea typeface="+mn-ea"/>
                <a:cs typeface="Times New Roman" panose="02020603050405020304" pitchFamily="18" charset="0"/>
              </a:rPr>
              <a:t>rong nguyên tử, các electron ở vỏ được xếp thành từng lớp và chuyển động xung quanh hạt nhân theo những quỹ đạo như các hành tinh quay quanh Mặt Trời</a:t>
            </a:r>
            <a:r>
              <a:rPr lang="en-US" sz="2800" b="1" kern="1200" dirty="0">
                <a:effectLst/>
                <a:latin typeface="Times New Roman" panose="02020603050405020304" pitchFamily="18" charset="0"/>
                <a:ea typeface="+mn-ea"/>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7" descr="AG00218_">
            <a:extLst>
              <a:ext uri="{FF2B5EF4-FFF2-40B4-BE49-F238E27FC236}">
                <a16:creationId xmlns="" xmlns:a16="http://schemas.microsoft.com/office/drawing/2014/main" id="{FB7480DF-5E95-1DA3-741D-6602221784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709292"/>
            <a:ext cx="1143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96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EA31507A-D671-641A-CD26-DB73A3C47FAF}"/>
              </a:ext>
            </a:extLst>
          </p:cNvPr>
          <p:cNvSpPr txBox="1"/>
          <p:nvPr/>
        </p:nvSpPr>
        <p:spPr>
          <a:xfrm>
            <a:off x="531502" y="756565"/>
            <a:ext cx="7278835" cy="584775"/>
          </a:xfrm>
          <a:prstGeom prst="rect">
            <a:avLst/>
          </a:prstGeom>
          <a:noFill/>
        </p:spPr>
        <p:txBody>
          <a:bodyPr wrap="square">
            <a:spAutoFit/>
          </a:bodyPr>
          <a:lstStyle/>
          <a:p>
            <a:r>
              <a:rPr lang="en-US" sz="3200" b="1" dirty="0">
                <a:solidFill>
                  <a:srgbClr val="C00000"/>
                </a:solidFill>
                <a:latin typeface="Times New Roman" panose="02020603050405020304" pitchFamily="18" charset="0"/>
              </a:rPr>
              <a:t>c. </a:t>
            </a:r>
            <a:r>
              <a:rPr lang="en-US" sz="3200" b="1" dirty="0" err="1">
                <a:solidFill>
                  <a:srgbClr val="C00000"/>
                </a:solidFill>
                <a:latin typeface="Times New Roman" panose="02020603050405020304" pitchFamily="18" charset="0"/>
              </a:rPr>
              <a:t>Cấu</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tạo</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nguyên</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tử</a:t>
            </a:r>
            <a:endParaRPr lang="en-US" sz="3200" dirty="0"/>
          </a:p>
        </p:txBody>
      </p:sp>
      <p:sp>
        <p:nvSpPr>
          <p:cNvPr id="8" name="TextBox 7">
            <a:extLst>
              <a:ext uri="{FF2B5EF4-FFF2-40B4-BE49-F238E27FC236}">
                <a16:creationId xmlns="" xmlns:a16="http://schemas.microsoft.com/office/drawing/2014/main" id="{5C322AD2-7896-0C71-2906-40C4E1F2A6A6}"/>
              </a:ext>
            </a:extLst>
          </p:cNvPr>
          <p:cNvSpPr txBox="1"/>
          <p:nvPr/>
        </p:nvSpPr>
        <p:spPr>
          <a:xfrm>
            <a:off x="187733" y="146747"/>
            <a:ext cx="9950877" cy="584775"/>
          </a:xfrm>
          <a:prstGeom prst="rect">
            <a:avLst/>
          </a:prstGeom>
          <a:noFill/>
        </p:spPr>
        <p:txBody>
          <a:bodyPr wrap="square">
            <a:spAutoFit/>
          </a:bodyPr>
          <a:lstStyle/>
          <a:p>
            <a:r>
              <a:rPr lang="en-US" sz="3200" b="1" dirty="0">
                <a:solidFill>
                  <a:srgbClr val="0000CC"/>
                </a:solidFill>
                <a:effectLst/>
                <a:latin typeface="Times New Roman" panose="02020603050405020304" pitchFamily="18" charset="0"/>
                <a:ea typeface="Times New Roman" panose="02020603050405020304" pitchFamily="18" charset="0"/>
              </a:rPr>
              <a:t>1. MÔ HÌNH NGUYÊN TỬ RUTHERFORD – BOHR </a:t>
            </a:r>
          </a:p>
        </p:txBody>
      </p:sp>
      <p:pic>
        <p:nvPicPr>
          <p:cNvPr id="14" name="Picture 13">
            <a:extLst>
              <a:ext uri="{FF2B5EF4-FFF2-40B4-BE49-F238E27FC236}">
                <a16:creationId xmlns="" xmlns:a16="http://schemas.microsoft.com/office/drawing/2014/main" id="{6E4D8789-65D6-FADC-DC7C-679C7AB880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7805" y="4582822"/>
            <a:ext cx="2994458" cy="2275178"/>
          </a:xfrm>
          <a:prstGeom prst="rect">
            <a:avLst/>
          </a:prstGeom>
          <a:noFill/>
          <a:ln>
            <a:noFill/>
          </a:ln>
        </p:spPr>
      </p:pic>
      <p:pic>
        <p:nvPicPr>
          <p:cNvPr id="1030" name="Picture 6" descr="Bài 2. Nguyên tử trang 14, 15, 16, 17 Khoa học tự nhiên 7 Chân trời sáng  tạo | SGK Khoa học tự nhiên 7 - Chân trời sáng tạo">
            <a:extLst>
              <a:ext uri="{FF2B5EF4-FFF2-40B4-BE49-F238E27FC236}">
                <a16:creationId xmlns="" xmlns:a16="http://schemas.microsoft.com/office/drawing/2014/main" id="{C2F9D99D-C74D-E2C6-7535-81533A90B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07" y="1431054"/>
            <a:ext cx="4065374" cy="30413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 xmlns:a16="http://schemas.microsoft.com/office/drawing/2014/main" id="{E61DCB3C-E23E-F24E-A5FF-A6744ED9294E}"/>
              </a:ext>
            </a:extLst>
          </p:cNvPr>
          <p:cNvGrpSpPr/>
          <p:nvPr/>
        </p:nvGrpSpPr>
        <p:grpSpPr>
          <a:xfrm>
            <a:off x="6599872" y="724855"/>
            <a:ext cx="4937221" cy="3312519"/>
            <a:chOff x="6599872" y="724855"/>
            <a:chExt cx="4937221" cy="3312519"/>
          </a:xfrm>
        </p:grpSpPr>
        <p:pic>
          <p:nvPicPr>
            <p:cNvPr id="16" name="Picture 15">
              <a:extLst>
                <a:ext uri="{FF2B5EF4-FFF2-40B4-BE49-F238E27FC236}">
                  <a16:creationId xmlns="" xmlns:a16="http://schemas.microsoft.com/office/drawing/2014/main" id="{F01FC225-502D-9901-FE6B-382805103D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9872" y="724855"/>
              <a:ext cx="4723537" cy="3312519"/>
            </a:xfrm>
            <a:prstGeom prst="rect">
              <a:avLst/>
            </a:prstGeom>
            <a:noFill/>
            <a:ln>
              <a:noFill/>
            </a:ln>
          </p:spPr>
        </p:pic>
        <p:sp>
          <p:nvSpPr>
            <p:cNvPr id="3" name="Rectangle 2">
              <a:extLst>
                <a:ext uri="{FF2B5EF4-FFF2-40B4-BE49-F238E27FC236}">
                  <a16:creationId xmlns="" xmlns:a16="http://schemas.microsoft.com/office/drawing/2014/main" id="{7AE1C7BE-9429-D777-0CBE-58CEDED9A827}"/>
                </a:ext>
              </a:extLst>
            </p:cNvPr>
            <p:cNvSpPr/>
            <p:nvPr/>
          </p:nvSpPr>
          <p:spPr>
            <a:xfrm>
              <a:off x="10470293" y="1984825"/>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Times New Roman" panose="02020603050405020304" pitchFamily="18" charset="0"/>
                  <a:cs typeface="Times New Roman" panose="02020603050405020304" pitchFamily="18" charset="0"/>
                </a:rPr>
                <a:t>Neutron</a:t>
              </a:r>
            </a:p>
          </p:txBody>
        </p:sp>
      </p:grpSp>
      <p:grpSp>
        <p:nvGrpSpPr>
          <p:cNvPr id="11" name="Group 231">
            <a:extLst>
              <a:ext uri="{FF2B5EF4-FFF2-40B4-BE49-F238E27FC236}">
                <a16:creationId xmlns="" xmlns:a16="http://schemas.microsoft.com/office/drawing/2014/main" id="{DB700F3B-C043-31D8-5E7E-E1175713AC9E}"/>
              </a:ext>
            </a:extLst>
          </p:cNvPr>
          <p:cNvGrpSpPr>
            <a:grpSpLocks/>
          </p:cNvGrpSpPr>
          <p:nvPr/>
        </p:nvGrpSpPr>
        <p:grpSpPr bwMode="auto">
          <a:xfrm>
            <a:off x="7349925" y="4062417"/>
            <a:ext cx="3223429" cy="2421602"/>
            <a:chOff x="3692" y="1192"/>
            <a:chExt cx="1241" cy="993"/>
          </a:xfrm>
        </p:grpSpPr>
        <p:sp>
          <p:nvSpPr>
            <p:cNvPr id="12" name="Text Box 78">
              <a:extLst>
                <a:ext uri="{FF2B5EF4-FFF2-40B4-BE49-F238E27FC236}">
                  <a16:creationId xmlns="" xmlns:a16="http://schemas.microsoft.com/office/drawing/2014/main" id="{7C9D2717-3B3B-C754-B0C0-94140E78D23C}"/>
                </a:ext>
              </a:extLst>
            </p:cNvPr>
            <p:cNvSpPr txBox="1">
              <a:spLocks noChangeArrowheads="1"/>
            </p:cNvSpPr>
            <p:nvPr/>
          </p:nvSpPr>
          <p:spPr bwMode="auto">
            <a:xfrm>
              <a:off x="3692" y="2059"/>
              <a:ext cx="1241" cy="126"/>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en-US" sz="2000" dirty="0" err="1">
                  <a:effectLst/>
                  <a:latin typeface="Times New Roman" panose="02020603050405020304" pitchFamily="18" charset="0"/>
                  <a:ea typeface="Segoe UI" panose="020B0502040204020203" pitchFamily="34" charset="0"/>
                  <a:cs typeface="Times New Roman" panose="02020603050405020304" pitchFamily="18" charset="0"/>
                </a:rPr>
                <a:t>Mô</a:t>
              </a:r>
              <a:r>
                <a:rPr lang="en-US" sz="2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000" dirty="0" err="1">
                  <a:effectLst/>
                  <a:latin typeface="Times New Roman" panose="02020603050405020304" pitchFamily="18" charset="0"/>
                  <a:ea typeface="Segoe UI" panose="020B0502040204020203" pitchFamily="34" charset="0"/>
                  <a:cs typeface="Times New Roman" panose="02020603050405020304" pitchFamily="18" charset="0"/>
                </a:rPr>
                <a:t>hình</a:t>
              </a:r>
              <a:r>
                <a:rPr lang="en-US" sz="2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000" dirty="0" err="1">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000" dirty="0" err="1">
                  <a:effectLst/>
                  <a:latin typeface="Times New Roman" panose="02020603050405020304" pitchFamily="18" charset="0"/>
                  <a:ea typeface="Segoe UI" panose="020B0502040204020203" pitchFamily="34" charset="0"/>
                  <a:cs typeface="Times New Roman" panose="02020603050405020304" pitchFamily="18" charset="0"/>
                </a:rPr>
                <a:t>tử</a:t>
              </a:r>
              <a:r>
                <a:rPr lang="en-US" sz="2000" dirty="0">
                  <a:latin typeface="Times New Roman" panose="02020603050405020304" pitchFamily="18" charset="0"/>
                  <a:ea typeface="Segoe UI" panose="020B0502040204020203" pitchFamily="34"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potassium</a:t>
              </a:r>
              <a:endParaRPr lang="en-US" sz="2000" b="1" dirty="0">
                <a:latin typeface="Arial" pitchFamily="34" charset="0"/>
                <a:cs typeface="Arial" pitchFamily="34" charset="0"/>
              </a:endParaRPr>
            </a:p>
          </p:txBody>
        </p:sp>
        <p:grpSp>
          <p:nvGrpSpPr>
            <p:cNvPr id="13" name="Group 230">
              <a:extLst>
                <a:ext uri="{FF2B5EF4-FFF2-40B4-BE49-F238E27FC236}">
                  <a16:creationId xmlns="" xmlns:a16="http://schemas.microsoft.com/office/drawing/2014/main" id="{09166CE1-E291-3B04-88A2-868DAB85AC49}"/>
                </a:ext>
              </a:extLst>
            </p:cNvPr>
            <p:cNvGrpSpPr>
              <a:grpSpLocks/>
            </p:cNvGrpSpPr>
            <p:nvPr/>
          </p:nvGrpSpPr>
          <p:grpSpPr bwMode="auto">
            <a:xfrm>
              <a:off x="3969" y="1192"/>
              <a:ext cx="822" cy="822"/>
              <a:chOff x="3969" y="1192"/>
              <a:chExt cx="822" cy="822"/>
            </a:xfrm>
          </p:grpSpPr>
          <p:sp>
            <p:nvSpPr>
              <p:cNvPr id="17" name="Oval 75">
                <a:extLst>
                  <a:ext uri="{FF2B5EF4-FFF2-40B4-BE49-F238E27FC236}">
                    <a16:creationId xmlns="" xmlns:a16="http://schemas.microsoft.com/office/drawing/2014/main" id="{6EB5C382-DDEB-7182-FD47-71B0BA3A6D94}"/>
                  </a:ext>
                </a:extLst>
              </p:cNvPr>
              <p:cNvSpPr>
                <a:spLocks noChangeArrowheads="1"/>
              </p:cNvSpPr>
              <p:nvPr/>
            </p:nvSpPr>
            <p:spPr bwMode="auto">
              <a:xfrm>
                <a:off x="4284" y="1507"/>
                <a:ext cx="194" cy="194"/>
              </a:xfrm>
              <a:prstGeom prst="ellipse">
                <a:avLst/>
              </a:prstGeom>
              <a:solidFill>
                <a:srgbClr val="92D05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dirty="0">
                    <a:latin typeface="Arial" pitchFamily="34" charset="0"/>
                    <a:cs typeface="Arial" pitchFamily="34" charset="0"/>
                  </a:rPr>
                  <a:t>+19</a:t>
                </a:r>
              </a:p>
            </p:txBody>
          </p:sp>
          <p:sp>
            <p:nvSpPr>
              <p:cNvPr id="18" name="Oval 76">
                <a:extLst>
                  <a:ext uri="{FF2B5EF4-FFF2-40B4-BE49-F238E27FC236}">
                    <a16:creationId xmlns="" xmlns:a16="http://schemas.microsoft.com/office/drawing/2014/main" id="{6A0A4273-F239-C4DE-D698-629A1F5ED2FA}"/>
                  </a:ext>
                </a:extLst>
              </p:cNvPr>
              <p:cNvSpPr>
                <a:spLocks noChangeArrowheads="1"/>
              </p:cNvSpPr>
              <p:nvPr/>
            </p:nvSpPr>
            <p:spPr bwMode="auto">
              <a:xfrm>
                <a:off x="4187" y="1410"/>
                <a:ext cx="386" cy="386"/>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77">
                <a:extLst>
                  <a:ext uri="{FF2B5EF4-FFF2-40B4-BE49-F238E27FC236}">
                    <a16:creationId xmlns="" xmlns:a16="http://schemas.microsoft.com/office/drawing/2014/main" id="{9EEE437A-8BBD-8003-AAC9-1A177EBC6F28}"/>
                  </a:ext>
                </a:extLst>
              </p:cNvPr>
              <p:cNvSpPr>
                <a:spLocks noChangeArrowheads="1"/>
              </p:cNvSpPr>
              <p:nvPr/>
            </p:nvSpPr>
            <p:spPr bwMode="auto">
              <a:xfrm>
                <a:off x="4356" y="1386"/>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79">
                <a:extLst>
                  <a:ext uri="{FF2B5EF4-FFF2-40B4-BE49-F238E27FC236}">
                    <a16:creationId xmlns="" xmlns:a16="http://schemas.microsoft.com/office/drawing/2014/main" id="{F6D8FDD4-5446-BE73-995C-2279671F8860}"/>
                  </a:ext>
                </a:extLst>
              </p:cNvPr>
              <p:cNvSpPr>
                <a:spLocks noChangeArrowheads="1"/>
              </p:cNvSpPr>
              <p:nvPr/>
            </p:nvSpPr>
            <p:spPr bwMode="auto">
              <a:xfrm>
                <a:off x="4114" y="1337"/>
                <a:ext cx="532" cy="53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80">
                <a:extLst>
                  <a:ext uri="{FF2B5EF4-FFF2-40B4-BE49-F238E27FC236}">
                    <a16:creationId xmlns="" xmlns:a16="http://schemas.microsoft.com/office/drawing/2014/main" id="{E89D2579-2D24-35DF-CF3E-1C8A3AA278EA}"/>
                  </a:ext>
                </a:extLst>
              </p:cNvPr>
              <p:cNvSpPr>
                <a:spLocks noChangeArrowheads="1"/>
              </p:cNvSpPr>
              <p:nvPr/>
            </p:nvSpPr>
            <p:spPr bwMode="auto">
              <a:xfrm>
                <a:off x="4356" y="1773"/>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Oval 82">
                <a:extLst>
                  <a:ext uri="{FF2B5EF4-FFF2-40B4-BE49-F238E27FC236}">
                    <a16:creationId xmlns="" xmlns:a16="http://schemas.microsoft.com/office/drawing/2014/main" id="{4E71B52B-F880-3F98-CB6C-6F64BABCF8A8}"/>
                  </a:ext>
                </a:extLst>
              </p:cNvPr>
              <p:cNvSpPr>
                <a:spLocks noChangeArrowheads="1"/>
              </p:cNvSpPr>
              <p:nvPr/>
            </p:nvSpPr>
            <p:spPr bwMode="auto">
              <a:xfrm rot="1255470">
                <a:off x="4464" y="1821"/>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83">
                <a:extLst>
                  <a:ext uri="{FF2B5EF4-FFF2-40B4-BE49-F238E27FC236}">
                    <a16:creationId xmlns="" xmlns:a16="http://schemas.microsoft.com/office/drawing/2014/main" id="{E7A0C759-E325-5DD7-58BB-3CB942041305}"/>
                  </a:ext>
                </a:extLst>
              </p:cNvPr>
              <p:cNvSpPr>
                <a:spLocks noChangeArrowheads="1"/>
              </p:cNvSpPr>
              <p:nvPr/>
            </p:nvSpPr>
            <p:spPr bwMode="auto">
              <a:xfrm rot="1255470">
                <a:off x="4604" y="167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Oval 84">
                <a:extLst>
                  <a:ext uri="{FF2B5EF4-FFF2-40B4-BE49-F238E27FC236}">
                    <a16:creationId xmlns="" xmlns:a16="http://schemas.microsoft.com/office/drawing/2014/main" id="{15EC78CF-2CD1-03AA-0E69-F76D8C93850D}"/>
                  </a:ext>
                </a:extLst>
              </p:cNvPr>
              <p:cNvSpPr>
                <a:spLocks noChangeArrowheads="1"/>
              </p:cNvSpPr>
              <p:nvPr/>
            </p:nvSpPr>
            <p:spPr bwMode="auto">
              <a:xfrm rot="1255470">
                <a:off x="4452" y="1329"/>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85">
                <a:extLst>
                  <a:ext uri="{FF2B5EF4-FFF2-40B4-BE49-F238E27FC236}">
                    <a16:creationId xmlns="" xmlns:a16="http://schemas.microsoft.com/office/drawing/2014/main" id="{8A1A9665-EDD3-B75A-CC99-25C8B849C55A}"/>
                  </a:ext>
                </a:extLst>
              </p:cNvPr>
              <p:cNvSpPr>
                <a:spLocks noChangeArrowheads="1"/>
              </p:cNvSpPr>
              <p:nvPr/>
            </p:nvSpPr>
            <p:spPr bwMode="auto">
              <a:xfrm rot="1255470">
                <a:off x="4597" y="1468"/>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Oval 86">
                <a:extLst>
                  <a:ext uri="{FF2B5EF4-FFF2-40B4-BE49-F238E27FC236}">
                    <a16:creationId xmlns="" xmlns:a16="http://schemas.microsoft.com/office/drawing/2014/main" id="{6FDB5A92-2822-B794-16B4-2560FED00AE0}"/>
                  </a:ext>
                </a:extLst>
              </p:cNvPr>
              <p:cNvSpPr>
                <a:spLocks noChangeArrowheads="1"/>
              </p:cNvSpPr>
              <p:nvPr/>
            </p:nvSpPr>
            <p:spPr bwMode="auto">
              <a:xfrm rot="1255470">
                <a:off x="4261" y="1827"/>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Oval 87">
                <a:extLst>
                  <a:ext uri="{FF2B5EF4-FFF2-40B4-BE49-F238E27FC236}">
                    <a16:creationId xmlns="" xmlns:a16="http://schemas.microsoft.com/office/drawing/2014/main" id="{CDEC1226-A3D5-C6F1-EBD4-10567A8499D0}"/>
                  </a:ext>
                </a:extLst>
              </p:cNvPr>
              <p:cNvSpPr>
                <a:spLocks noChangeArrowheads="1"/>
              </p:cNvSpPr>
              <p:nvPr/>
            </p:nvSpPr>
            <p:spPr bwMode="auto">
              <a:xfrm rot="1255470">
                <a:off x="4111" y="1686"/>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Oval 88">
                <a:extLst>
                  <a:ext uri="{FF2B5EF4-FFF2-40B4-BE49-F238E27FC236}">
                    <a16:creationId xmlns="" xmlns:a16="http://schemas.microsoft.com/office/drawing/2014/main" id="{21A35004-E57B-A4CB-6AAA-3D655271B092}"/>
                  </a:ext>
                </a:extLst>
              </p:cNvPr>
              <p:cNvSpPr>
                <a:spLocks noChangeArrowheads="1"/>
              </p:cNvSpPr>
              <p:nvPr/>
            </p:nvSpPr>
            <p:spPr bwMode="auto">
              <a:xfrm rot="1255470">
                <a:off x="4107" y="148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89">
                <a:extLst>
                  <a:ext uri="{FF2B5EF4-FFF2-40B4-BE49-F238E27FC236}">
                    <a16:creationId xmlns="" xmlns:a16="http://schemas.microsoft.com/office/drawing/2014/main" id="{4D8B7B1D-8110-2E2C-0571-8A0290A87CEF}"/>
                  </a:ext>
                </a:extLst>
              </p:cNvPr>
              <p:cNvSpPr>
                <a:spLocks noChangeArrowheads="1"/>
              </p:cNvSpPr>
              <p:nvPr/>
            </p:nvSpPr>
            <p:spPr bwMode="auto">
              <a:xfrm rot="1255470">
                <a:off x="4248" y="133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Oval 90">
                <a:extLst>
                  <a:ext uri="{FF2B5EF4-FFF2-40B4-BE49-F238E27FC236}">
                    <a16:creationId xmlns="" xmlns:a16="http://schemas.microsoft.com/office/drawing/2014/main" id="{F4C79FCB-C5DF-33EA-8471-5745D4DB0A5E}"/>
                  </a:ext>
                </a:extLst>
              </p:cNvPr>
              <p:cNvSpPr>
                <a:spLocks noChangeArrowheads="1"/>
              </p:cNvSpPr>
              <p:nvPr/>
            </p:nvSpPr>
            <p:spPr bwMode="auto">
              <a:xfrm>
                <a:off x="4041" y="1264"/>
                <a:ext cx="678" cy="67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Oval 93">
                <a:extLst>
                  <a:ext uri="{FF2B5EF4-FFF2-40B4-BE49-F238E27FC236}">
                    <a16:creationId xmlns="" xmlns:a16="http://schemas.microsoft.com/office/drawing/2014/main" id="{465730E7-AAAF-D83F-A26A-E769FA347053}"/>
                  </a:ext>
                </a:extLst>
              </p:cNvPr>
              <p:cNvSpPr>
                <a:spLocks noChangeArrowheads="1"/>
              </p:cNvSpPr>
              <p:nvPr/>
            </p:nvSpPr>
            <p:spPr bwMode="auto">
              <a:xfrm>
                <a:off x="3969" y="1192"/>
                <a:ext cx="822" cy="82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Oval 91">
                <a:extLst>
                  <a:ext uri="{FF2B5EF4-FFF2-40B4-BE49-F238E27FC236}">
                    <a16:creationId xmlns="" xmlns:a16="http://schemas.microsoft.com/office/drawing/2014/main" id="{CAD83BD3-A9D9-F21F-2BCD-3FA8031B454D}"/>
                  </a:ext>
                </a:extLst>
              </p:cNvPr>
              <p:cNvSpPr>
                <a:spLocks noChangeArrowheads="1"/>
              </p:cNvSpPr>
              <p:nvPr/>
            </p:nvSpPr>
            <p:spPr bwMode="auto">
              <a:xfrm>
                <a:off x="4695" y="15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Oval 92">
                <a:extLst>
                  <a:ext uri="{FF2B5EF4-FFF2-40B4-BE49-F238E27FC236}">
                    <a16:creationId xmlns="" xmlns:a16="http://schemas.microsoft.com/office/drawing/2014/main" id="{600D0221-0D78-5F36-F03A-39A791DBE2C8}"/>
                  </a:ext>
                </a:extLst>
              </p:cNvPr>
              <p:cNvSpPr>
                <a:spLocks noChangeArrowheads="1"/>
              </p:cNvSpPr>
              <p:nvPr/>
            </p:nvSpPr>
            <p:spPr bwMode="auto">
              <a:xfrm>
                <a:off x="4017" y="15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Oval 104">
                <a:extLst>
                  <a:ext uri="{FF2B5EF4-FFF2-40B4-BE49-F238E27FC236}">
                    <a16:creationId xmlns="" xmlns:a16="http://schemas.microsoft.com/office/drawing/2014/main" id="{64986E8A-1076-9B81-B552-6A70E1836DE6}"/>
                  </a:ext>
                </a:extLst>
              </p:cNvPr>
              <p:cNvSpPr>
                <a:spLocks noChangeArrowheads="1"/>
              </p:cNvSpPr>
              <p:nvPr/>
            </p:nvSpPr>
            <p:spPr bwMode="auto">
              <a:xfrm>
                <a:off x="4356" y="1915"/>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Oval 105">
                <a:extLst>
                  <a:ext uri="{FF2B5EF4-FFF2-40B4-BE49-F238E27FC236}">
                    <a16:creationId xmlns="" xmlns:a16="http://schemas.microsoft.com/office/drawing/2014/main" id="{4A150BB5-B2AF-9B8E-2668-D1C6EC8557EA}"/>
                  </a:ext>
                </a:extLst>
              </p:cNvPr>
              <p:cNvSpPr>
                <a:spLocks noChangeArrowheads="1"/>
              </p:cNvSpPr>
              <p:nvPr/>
            </p:nvSpPr>
            <p:spPr bwMode="auto">
              <a:xfrm>
                <a:off x="4356" y="12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 name="Group 107">
                <a:extLst>
                  <a:ext uri="{FF2B5EF4-FFF2-40B4-BE49-F238E27FC236}">
                    <a16:creationId xmlns="" xmlns:a16="http://schemas.microsoft.com/office/drawing/2014/main" id="{E8F15624-ED22-1DBE-7BD4-B3DC07C75E0B}"/>
                  </a:ext>
                </a:extLst>
              </p:cNvPr>
              <p:cNvGrpSpPr>
                <a:grpSpLocks/>
              </p:cNvGrpSpPr>
              <p:nvPr/>
            </p:nvGrpSpPr>
            <p:grpSpPr bwMode="auto">
              <a:xfrm rot="2659716">
                <a:off x="4017" y="1240"/>
                <a:ext cx="726" cy="723"/>
                <a:chOff x="533" y="2281"/>
                <a:chExt cx="726" cy="723"/>
              </a:xfrm>
            </p:grpSpPr>
            <p:sp>
              <p:nvSpPr>
                <p:cNvPr id="38" name="Oval 108">
                  <a:extLst>
                    <a:ext uri="{FF2B5EF4-FFF2-40B4-BE49-F238E27FC236}">
                      <a16:creationId xmlns="" xmlns:a16="http://schemas.microsoft.com/office/drawing/2014/main" id="{F4AD6292-D5E5-5250-747E-6A18C4BDDD04}"/>
                    </a:ext>
                  </a:extLst>
                </p:cNvPr>
                <p:cNvSpPr>
                  <a:spLocks noChangeArrowheads="1"/>
                </p:cNvSpPr>
                <p:nvPr/>
              </p:nvSpPr>
              <p:spPr bwMode="auto">
                <a:xfrm>
                  <a:off x="1211" y="2621"/>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Oval 109">
                  <a:extLst>
                    <a:ext uri="{FF2B5EF4-FFF2-40B4-BE49-F238E27FC236}">
                      <a16:creationId xmlns="" xmlns:a16="http://schemas.microsoft.com/office/drawing/2014/main" id="{F7160EB7-D7DE-E597-1513-C308B5325C36}"/>
                    </a:ext>
                  </a:extLst>
                </p:cNvPr>
                <p:cNvSpPr>
                  <a:spLocks noChangeArrowheads="1"/>
                </p:cNvSpPr>
                <p:nvPr/>
              </p:nvSpPr>
              <p:spPr bwMode="auto">
                <a:xfrm>
                  <a:off x="533" y="2621"/>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110">
                  <a:extLst>
                    <a:ext uri="{FF2B5EF4-FFF2-40B4-BE49-F238E27FC236}">
                      <a16:creationId xmlns="" xmlns:a16="http://schemas.microsoft.com/office/drawing/2014/main" id="{7F2E616F-D96A-8379-FBDF-B6095E410011}"/>
                    </a:ext>
                  </a:extLst>
                </p:cNvPr>
                <p:cNvSpPr>
                  <a:spLocks noChangeArrowheads="1"/>
                </p:cNvSpPr>
                <p:nvPr/>
              </p:nvSpPr>
              <p:spPr bwMode="auto">
                <a:xfrm>
                  <a:off x="872" y="2956"/>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Oval 111">
                  <a:extLst>
                    <a:ext uri="{FF2B5EF4-FFF2-40B4-BE49-F238E27FC236}">
                      <a16:creationId xmlns="" xmlns:a16="http://schemas.microsoft.com/office/drawing/2014/main" id="{CAB52554-47D2-E48E-DE3C-2C1ABAFC7221}"/>
                    </a:ext>
                  </a:extLst>
                </p:cNvPr>
                <p:cNvSpPr>
                  <a:spLocks noChangeArrowheads="1"/>
                </p:cNvSpPr>
                <p:nvPr/>
              </p:nvSpPr>
              <p:spPr bwMode="auto">
                <a:xfrm>
                  <a:off x="872" y="2281"/>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 name="Oval 113">
                <a:extLst>
                  <a:ext uri="{FF2B5EF4-FFF2-40B4-BE49-F238E27FC236}">
                    <a16:creationId xmlns="" xmlns:a16="http://schemas.microsoft.com/office/drawing/2014/main" id="{53C0AFC6-E55B-8C2A-D1FA-E16E401A9C07}"/>
                  </a:ext>
                </a:extLst>
              </p:cNvPr>
              <p:cNvSpPr>
                <a:spLocks noChangeArrowheads="1"/>
              </p:cNvSpPr>
              <p:nvPr/>
            </p:nvSpPr>
            <p:spPr bwMode="auto">
              <a:xfrm>
                <a:off x="3982" y="1409"/>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113533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C431311-D978-359B-513D-2A88F479096C}"/>
              </a:ext>
            </a:extLst>
          </p:cNvPr>
          <p:cNvSpPr/>
          <p:nvPr/>
        </p:nvSpPr>
        <p:spPr>
          <a:xfrm>
            <a:off x="618636" y="551113"/>
            <a:ext cx="7329059"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Trò</a:t>
            </a:r>
            <a:r>
              <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chơi</a:t>
            </a:r>
            <a:r>
              <a:rPr lang="en-US" sz="6000" b="1" dirty="0">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 Ai </a:t>
            </a:r>
            <a:r>
              <a:rPr lang="en-US" sz="6000" b="1" dirty="0" err="1">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tinh</a:t>
            </a:r>
            <a:r>
              <a:rPr lang="en-US" sz="6000" b="1" dirty="0">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 </a:t>
            </a:r>
            <a:r>
              <a:rPr lang="en-US" sz="6000" b="1" dirty="0" err="1">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mắt</a:t>
            </a:r>
            <a:endPar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DC08B2F8-5E60-B7B4-7179-F5A7C795765C}"/>
              </a:ext>
            </a:extLst>
          </p:cNvPr>
          <p:cNvSpPr txBox="1"/>
          <p:nvPr/>
        </p:nvSpPr>
        <p:spPr>
          <a:xfrm>
            <a:off x="333953" y="1824195"/>
            <a:ext cx="11524094" cy="1547475"/>
          </a:xfrm>
          <a:prstGeom prst="rect">
            <a:avLst/>
          </a:prstGeom>
          <a:noFill/>
        </p:spPr>
        <p:txBody>
          <a:bodyPr wrap="square">
            <a:spAutoFit/>
          </a:bodyPr>
          <a:lstStyle/>
          <a:p>
            <a:pPr marL="0" marR="101600" algn="just">
              <a:lnSpc>
                <a:spcPct val="115000"/>
              </a:lnSpc>
              <a:spcBef>
                <a:spcPts val="0"/>
              </a:spcBef>
              <a:spcAft>
                <a:spcPts val="0"/>
              </a:spcAft>
              <a:tabLst>
                <a:tab pos="932180" algn="l"/>
              </a:tabLst>
            </a:pPr>
            <a:r>
              <a:rPr lang="en-US" sz="2800" dirty="0" err="1" smtClean="0">
                <a:effectLst/>
                <a:latin typeface="Times New Roman" panose="02020603050405020304" pitchFamily="18" charset="0"/>
                <a:ea typeface="Times New Roman" panose="02020603050405020304" pitchFamily="18" charset="0"/>
              </a:rPr>
              <a:t>C</a:t>
            </a:r>
            <a:r>
              <a:rPr lang="en-US" sz="2800" dirty="0" err="1" smtClean="0">
                <a:latin typeface="Times New Roman" panose="02020603050405020304" pitchFamily="18" charset="0"/>
                <a:ea typeface="Times New Roman" panose="02020603050405020304" pitchFamily="18" charset="0"/>
              </a:rPr>
              <a:t>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a:t>
            </a:r>
            <a:r>
              <a:rPr lang="en-US" sz="2800" dirty="0" err="1">
                <a:effectLst/>
                <a:latin typeface="Times New Roman" panose="02020603050405020304" pitchFamily="18" charset="0"/>
                <a:ea typeface="Times New Roman" panose="02020603050405020304" pitchFamily="18" charset="0"/>
              </a:rPr>
              <a:t>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2 </a:t>
            </a:r>
            <a:r>
              <a:rPr lang="en-US" sz="2800" dirty="0" err="1">
                <a:effectLst/>
                <a:latin typeface="Times New Roman" panose="02020603050405020304" pitchFamily="18" charset="0"/>
                <a:ea typeface="Times New Roman" panose="02020603050405020304" pitchFamily="18" charset="0"/>
              </a:rPr>
              <a:t>phút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thưởng</a:t>
            </a:r>
            <a:r>
              <a:rPr lang="en-US" sz="2800" dirty="0">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Calibri" panose="020F0502020204030204" pitchFamily="34" charset="0"/>
            </a:endParaRPr>
          </a:p>
        </p:txBody>
      </p:sp>
      <p:graphicFrame>
        <p:nvGraphicFramePr>
          <p:cNvPr id="5" name="Table 5">
            <a:extLst>
              <a:ext uri="{FF2B5EF4-FFF2-40B4-BE49-F238E27FC236}">
                <a16:creationId xmlns="" xmlns:a16="http://schemas.microsoft.com/office/drawing/2014/main" id="{BD035BE6-99DD-E5A5-C69F-7EC6605334A9}"/>
              </a:ext>
            </a:extLst>
          </p:cNvPr>
          <p:cNvGraphicFramePr>
            <a:graphicFrameLocks noGrp="1"/>
          </p:cNvGraphicFramePr>
          <p:nvPr>
            <p:extLst>
              <p:ext uri="{D42A27DB-BD31-4B8C-83A1-F6EECF244321}">
                <p14:modId xmlns:p14="http://schemas.microsoft.com/office/powerpoint/2010/main" val="1096866334"/>
              </p:ext>
            </p:extLst>
          </p:nvPr>
        </p:nvGraphicFramePr>
        <p:xfrm>
          <a:off x="1204040" y="4303902"/>
          <a:ext cx="8128000" cy="1106812"/>
        </p:xfrm>
        <a:graphic>
          <a:graphicData uri="http://schemas.openxmlformats.org/drawingml/2006/table">
            <a:tbl>
              <a:tblPr firstRow="1" bandRow="1">
                <a:tableStyleId>{5940675A-B579-460E-94D1-54222C63F5DA}</a:tableStyleId>
              </a:tblPr>
              <a:tblGrid>
                <a:gridCol w="4064000">
                  <a:extLst>
                    <a:ext uri="{9D8B030D-6E8A-4147-A177-3AD203B41FA5}">
                      <a16:colId xmlns="" xmlns:a16="http://schemas.microsoft.com/office/drawing/2014/main" val="142632357"/>
                    </a:ext>
                  </a:extLst>
                </a:gridCol>
                <a:gridCol w="4064000">
                  <a:extLst>
                    <a:ext uri="{9D8B030D-6E8A-4147-A177-3AD203B41FA5}">
                      <a16:colId xmlns="" xmlns:a16="http://schemas.microsoft.com/office/drawing/2014/main" val="681038556"/>
                    </a:ext>
                  </a:extLst>
                </a:gridCol>
              </a:tblGrid>
              <a:tr h="553406">
                <a:tc>
                  <a:txBody>
                    <a:bodyPr/>
                    <a:lstStyle/>
                    <a:p>
                      <a:pPr algn="ct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endParaRPr lang="en-US" sz="2800" b="1" dirty="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r>
                        <a:rPr lang="en-US" sz="2800" b="1" dirty="0" err="1">
                          <a:latin typeface="Times New Roman" panose="02020603050405020304" pitchFamily="18" charset="0"/>
                          <a:cs typeface="Times New Roman" panose="02020603050405020304" pitchFamily="18" charset="0"/>
                        </a:rPr>
                        <a:t>Chất</a:t>
                      </a:r>
                      <a:endParaRPr lang="en-US" sz="2800" b="1" dirty="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 xmlns:a16="http://schemas.microsoft.com/office/drawing/2014/main" val="3924457338"/>
                  </a:ext>
                </a:extLst>
              </a:tr>
              <a:tr h="553406">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180626754"/>
                  </a:ext>
                </a:extLst>
              </a:tr>
            </a:tbl>
          </a:graphicData>
        </a:graphic>
      </p:graphicFrame>
      <p:pic>
        <p:nvPicPr>
          <p:cNvPr id="6" name="Picture 2" descr="Cấu hình electron nguyên tử">
            <a:extLst>
              <a:ext uri="{FF2B5EF4-FFF2-40B4-BE49-F238E27FC236}">
                <a16:creationId xmlns="" xmlns:a16="http://schemas.microsoft.com/office/drawing/2014/main" id="{D3E802DF-183F-DBCD-4CA8-84390E6B4D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20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 xmlns:a16="http://schemas.microsoft.com/office/drawing/2014/main" id="{3E3ADBEE-97C0-A97E-4D8C-175A54EE4C08}"/>
              </a:ext>
            </a:extLst>
          </p:cNvPr>
          <p:cNvGraphicFramePr>
            <a:graphicFrameLocks noGrp="1"/>
          </p:cNvGraphicFramePr>
          <p:nvPr>
            <p:extLst>
              <p:ext uri="{D42A27DB-BD31-4B8C-83A1-F6EECF244321}">
                <p14:modId xmlns:p14="http://schemas.microsoft.com/office/powerpoint/2010/main" val="4148879992"/>
              </p:ext>
            </p:extLst>
          </p:nvPr>
        </p:nvGraphicFramePr>
        <p:xfrm>
          <a:off x="156413" y="-2132"/>
          <a:ext cx="11832282" cy="6847058"/>
        </p:xfrm>
        <a:graphic>
          <a:graphicData uri="http://schemas.openxmlformats.org/drawingml/2006/table">
            <a:tbl>
              <a:tblPr firstRow="1" bandRow="1">
                <a:tableStyleId>{5940675A-B579-460E-94D1-54222C63F5DA}</a:tableStyleId>
              </a:tblPr>
              <a:tblGrid>
                <a:gridCol w="11832282">
                  <a:extLst>
                    <a:ext uri="{9D8B030D-6E8A-4147-A177-3AD203B41FA5}">
                      <a16:colId xmlns="" xmlns:a16="http://schemas.microsoft.com/office/drawing/2014/main" val="1517551441"/>
                    </a:ext>
                  </a:extLst>
                </a:gridCol>
              </a:tblGrid>
              <a:tr h="3280095">
                <a:tc>
                  <a:txBody>
                    <a:bodyPr/>
                    <a:lstStyle/>
                    <a:p>
                      <a:r>
                        <a:rPr lang="en-US" sz="2000" b="1" kern="1200" dirty="0" err="1">
                          <a:solidFill>
                            <a:srgbClr val="FF0000"/>
                          </a:solidFill>
                          <a:effectLst/>
                          <a:latin typeface="Times New Roman" panose="02020603050405020304" pitchFamily="18" charset="0"/>
                          <a:ea typeface="+mn-ea"/>
                          <a:cs typeface="Times New Roman" panose="02020603050405020304" pitchFamily="18" charset="0"/>
                        </a:rPr>
                        <a:t>Phiếu</a:t>
                      </a: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000" b="1" kern="1200" dirty="0" err="1">
                          <a:solidFill>
                            <a:srgbClr val="FF0000"/>
                          </a:solidFill>
                          <a:effectLst/>
                          <a:latin typeface="Times New Roman" panose="02020603050405020304" pitchFamily="18" charset="0"/>
                          <a:ea typeface="+mn-ea"/>
                          <a:cs typeface="Times New Roman" panose="02020603050405020304" pitchFamily="18" charset="0"/>
                        </a:rPr>
                        <a:t>học</a:t>
                      </a: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000" b="1" kern="1200" dirty="0" err="1">
                          <a:solidFill>
                            <a:srgbClr val="FF0000"/>
                          </a:solidFill>
                          <a:effectLst/>
                          <a:latin typeface="Times New Roman" panose="02020603050405020304" pitchFamily="18" charset="0"/>
                          <a:ea typeface="+mn-ea"/>
                          <a:cs typeface="Times New Roman" panose="02020603050405020304" pitchFamily="18" charset="0"/>
                        </a:rPr>
                        <a:t>tập</a:t>
                      </a: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 3:</a:t>
                      </a:r>
                      <a:endParaRPr lang="en-US" sz="2000" kern="1200" dirty="0">
                        <a:solidFill>
                          <a:srgbClr val="FF0000"/>
                        </a:solidFill>
                        <a:effectLst/>
                        <a:latin typeface="Times New Roman" panose="02020603050405020304" pitchFamily="18" charset="0"/>
                        <a:ea typeface="+mn-ea"/>
                        <a:cs typeface="Times New Roman" panose="02020603050405020304" pitchFamily="18" charset="0"/>
                      </a:endParaRPr>
                    </a:p>
                    <a:p>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1: </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Cho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biết</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các</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thành</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phần</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cấu</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tạo</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nên</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nguyên</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tử</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trong</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hình</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minh</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họa</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a:t>
                      </a:r>
                    </a:p>
                    <a:p>
                      <a:endParaRPr lang="en-US" sz="2000" dirty="0">
                        <a:solidFill>
                          <a:srgbClr val="0000CC"/>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074018487"/>
                  </a:ext>
                </a:extLst>
              </a:tr>
              <a:tr h="2172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vi-VN" sz="2400" b="1" kern="1200" dirty="0">
                          <a:solidFill>
                            <a:schemeClr val="tx1"/>
                          </a:solidFill>
                          <a:effectLst/>
                          <a:latin typeface="Times New Roman" panose="02020603050405020304" pitchFamily="18" charset="0"/>
                          <a:ea typeface="+mn-ea"/>
                          <a:cs typeface="Times New Roman" panose="02020603050405020304" pitchFamily="18" charset="0"/>
                        </a:rPr>
                        <a:t>2</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a:t>
                      </a:r>
                      <a:r>
                        <a:rPr lang="vi-VN"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vi-VN" sz="2400" kern="1200" dirty="0">
                          <a:solidFill>
                            <a:srgbClr val="0000CC"/>
                          </a:solidFill>
                          <a:effectLst/>
                          <a:latin typeface="Times New Roman" panose="02020603050405020304" pitchFamily="18" charset="0"/>
                          <a:ea typeface="+mn-ea"/>
                          <a:cs typeface="Times New Roman" panose="02020603050405020304" pitchFamily="18" charset="0"/>
                        </a:rPr>
                        <a:t>Quan sát Hình 2.6, hãy hoàn thành bảng sau:</a:t>
                      </a:r>
                      <a:endParaRPr lang="en-US" sz="2400" kern="1200" dirty="0">
                        <a:solidFill>
                          <a:srgbClr val="0000CC"/>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000" kern="1200" dirty="0">
                          <a:solidFill>
                            <a:srgbClr val="0000CC"/>
                          </a:solidFill>
                          <a:effectLst/>
                          <a:latin typeface="Times New Roman" panose="02020603050405020304" pitchFamily="18" charset="0"/>
                          <a:ea typeface="+mn-ea"/>
                          <a:cs typeface="Times New Roman" panose="02020603050405020304" pitchFamily="18" charset="0"/>
                        </a:rPr>
                        <a:t>Để lớp electron ngoài cùng của nguyên tử oxygen có đủ số electron tối đa thì cần thêm bao nhiêu electron nữa?</a:t>
                      </a:r>
                      <a:endParaRPr lang="en-US" sz="2000" kern="1200" dirty="0">
                        <a:solidFill>
                          <a:srgbClr val="0000CC"/>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 xmlns:a16="http://schemas.microsoft.com/office/drawing/2014/main" val="863212709"/>
                  </a:ext>
                </a:extLst>
              </a:tr>
              <a:tr h="1280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3: </a:t>
                      </a:r>
                      <a:r>
                        <a:rPr lang="vi-VN" sz="2400" kern="1200" dirty="0">
                          <a:solidFill>
                            <a:srgbClr val="0000CC"/>
                          </a:solidFill>
                          <a:effectLst/>
                          <a:latin typeface="Times New Roman" panose="02020603050405020304" pitchFamily="18" charset="0"/>
                          <a:ea typeface="+mn-ea"/>
                          <a:cs typeface="Times New Roman" panose="02020603050405020304" pitchFamily="18" charset="0"/>
                        </a:rPr>
                        <a:t>Vẽ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tranh</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vi-VN" sz="2400" kern="1200" dirty="0">
                          <a:solidFill>
                            <a:srgbClr val="0000CC"/>
                          </a:solidFill>
                          <a:effectLst/>
                          <a:latin typeface="Times New Roman" panose="02020603050405020304" pitchFamily="18" charset="0"/>
                          <a:ea typeface="+mn-ea"/>
                          <a:cs typeface="Times New Roman" panose="02020603050405020304" pitchFamily="18" charset="0"/>
                        </a:rPr>
                        <a:t>mô tả m</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ô</a:t>
                      </a:r>
                      <a:r>
                        <a:rPr lang="vi-VN" sz="2400" kern="1200" dirty="0">
                          <a:solidFill>
                            <a:srgbClr val="0000CC"/>
                          </a:solidFill>
                          <a:effectLst/>
                          <a:latin typeface="Times New Roman" panose="02020603050405020304" pitchFamily="18" charset="0"/>
                          <a:ea typeface="+mn-ea"/>
                          <a:cs typeface="Times New Roman" panose="02020603050405020304" pitchFamily="18" charset="0"/>
                        </a:rPr>
                        <a:t> hình nguyên tử </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Nitrogen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có</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cấu</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tạo</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như</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sau</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 xmlns:a16="http://schemas.microsoft.com/office/drawing/2014/main" val="2117045170"/>
                  </a:ext>
                </a:extLst>
              </a:tr>
            </a:tbl>
          </a:graphicData>
        </a:graphic>
      </p:graphicFrame>
      <p:pic>
        <p:nvPicPr>
          <p:cNvPr id="13" name="Picture 2" descr="Cấu hình electron nguyên tử">
            <a:extLst>
              <a:ext uri="{FF2B5EF4-FFF2-40B4-BE49-F238E27FC236}">
                <a16:creationId xmlns="" xmlns:a16="http://schemas.microsoft.com/office/drawing/2014/main" id="{6B851EB0-87CF-930C-F337-EC2DA609FC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5">
            <a:extLst>
              <a:ext uri="{FF2B5EF4-FFF2-40B4-BE49-F238E27FC236}">
                <a16:creationId xmlns="" xmlns:a16="http://schemas.microsoft.com/office/drawing/2014/main" id="{0BF6824C-36DD-DF7A-2E91-3B46BDC5501E}"/>
              </a:ext>
            </a:extLst>
          </p:cNvPr>
          <p:cNvGraphicFramePr>
            <a:graphicFrameLocks noGrp="1"/>
          </p:cNvGraphicFramePr>
          <p:nvPr>
            <p:extLst>
              <p:ext uri="{D42A27DB-BD31-4B8C-83A1-F6EECF244321}">
                <p14:modId xmlns:p14="http://schemas.microsoft.com/office/powerpoint/2010/main" val="1379061246"/>
              </p:ext>
            </p:extLst>
          </p:nvPr>
        </p:nvGraphicFramePr>
        <p:xfrm>
          <a:off x="2862841" y="3769956"/>
          <a:ext cx="8800859" cy="1186605"/>
        </p:xfrm>
        <a:graphic>
          <a:graphicData uri="http://schemas.openxmlformats.org/drawingml/2006/table">
            <a:tbl>
              <a:tblPr firstRow="1" bandRow="1">
                <a:tableStyleId>{5940675A-B579-460E-94D1-54222C63F5DA}</a:tableStyleId>
              </a:tblPr>
              <a:tblGrid>
                <a:gridCol w="2051784">
                  <a:extLst>
                    <a:ext uri="{9D8B030D-6E8A-4147-A177-3AD203B41FA5}">
                      <a16:colId xmlns="" xmlns:a16="http://schemas.microsoft.com/office/drawing/2014/main" val="83616542"/>
                    </a:ext>
                  </a:extLst>
                </a:gridCol>
                <a:gridCol w="1657933">
                  <a:extLst>
                    <a:ext uri="{9D8B030D-6E8A-4147-A177-3AD203B41FA5}">
                      <a16:colId xmlns="" xmlns:a16="http://schemas.microsoft.com/office/drawing/2014/main" val="2536736756"/>
                    </a:ext>
                  </a:extLst>
                </a:gridCol>
                <a:gridCol w="2292262">
                  <a:extLst>
                    <a:ext uri="{9D8B030D-6E8A-4147-A177-3AD203B41FA5}">
                      <a16:colId xmlns="" xmlns:a16="http://schemas.microsoft.com/office/drawing/2014/main" val="3244660390"/>
                    </a:ext>
                  </a:extLst>
                </a:gridCol>
                <a:gridCol w="2798880">
                  <a:extLst>
                    <a:ext uri="{9D8B030D-6E8A-4147-A177-3AD203B41FA5}">
                      <a16:colId xmlns="" xmlns:a16="http://schemas.microsoft.com/office/drawing/2014/main" val="3912739191"/>
                    </a:ext>
                  </a:extLst>
                </a:gridCol>
              </a:tblGrid>
              <a:tr h="772595">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vị</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điện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tích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hạt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nhân</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proton</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electron </a:t>
                      </a:r>
                      <a:r>
                        <a:rPr lang="en-US" sz="2000" dirty="0" err="1">
                          <a:solidFill>
                            <a:srgbClr val="000000"/>
                          </a:solidFill>
                          <a:effectLst/>
                          <a:latin typeface="Times New Roman" panose="02020603050405020304" pitchFamily="18" charset="0"/>
                          <a:ea typeface="Calibri" panose="020F0502020204030204" pitchFamily="34" charset="0"/>
                        </a:rPr>
                        <a:t>trong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nguyên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tử</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electron ở </a:t>
                      </a:r>
                      <a:r>
                        <a:rPr lang="en-US" sz="2000" dirty="0" err="1">
                          <a:solidFill>
                            <a:srgbClr val="000000"/>
                          </a:solidFill>
                          <a:effectLst/>
                          <a:latin typeface="Times New Roman" panose="02020603050405020304" pitchFamily="18" charset="0"/>
                          <a:ea typeface="Calibri" panose="020F0502020204030204" pitchFamily="34" charset="0"/>
                        </a:rPr>
                        <a:t>lớp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ngoài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cùng</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4064252559"/>
                  </a:ext>
                </a:extLst>
              </a:tr>
              <a:tr h="414010">
                <a:tc>
                  <a:txBody>
                    <a:bodyPr/>
                    <a:lstStyle/>
                    <a:p>
                      <a:pPr marL="0" marR="0" algn="ctr">
                        <a:lnSpc>
                          <a:spcPct val="115000"/>
                        </a:lnSpc>
                        <a:spcBef>
                          <a:spcPts val="0"/>
                        </a:spcBef>
                        <a:spcAft>
                          <a:spcPts val="0"/>
                        </a:spcAft>
                        <a:tabLst>
                          <a:tab pos="180340" algn="l"/>
                          <a:tab pos="450215" algn="l"/>
                        </a:tabLst>
                      </a:pPr>
                      <a:r>
                        <a:rPr lang="en-US" sz="2000" dirty="0">
                          <a:solidFill>
                            <a:srgbClr val="00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tabLst>
                          <a:tab pos="180340" algn="l"/>
                          <a:tab pos="450215" algn="l"/>
                        </a:tabLst>
                      </a:pPr>
                      <a:r>
                        <a:rPr lang="en-US" sz="2000" dirty="0">
                          <a:solidFill>
                            <a:srgbClr val="00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tabLst>
                          <a:tab pos="180340" algn="l"/>
                          <a:tab pos="450215" algn="l"/>
                        </a:tabLst>
                      </a:pPr>
                      <a:r>
                        <a:rPr lang="en-US" sz="2000" dirty="0">
                          <a:solidFill>
                            <a:srgbClr val="00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tabLst>
                          <a:tab pos="180340" algn="l"/>
                          <a:tab pos="450215" algn="l"/>
                        </a:tabLst>
                      </a:pPr>
                      <a:r>
                        <a:rPr lang="en-US" sz="2000" dirty="0">
                          <a:solidFill>
                            <a:srgbClr val="00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2351175691"/>
                  </a:ext>
                </a:extLst>
              </a:tr>
            </a:tbl>
          </a:graphicData>
        </a:graphic>
      </p:graphicFrame>
      <p:graphicFrame>
        <p:nvGraphicFramePr>
          <p:cNvPr id="18" name="Table 15">
            <a:extLst>
              <a:ext uri="{FF2B5EF4-FFF2-40B4-BE49-F238E27FC236}">
                <a16:creationId xmlns="" xmlns:a16="http://schemas.microsoft.com/office/drawing/2014/main" id="{21FB15F1-BB43-3286-4378-92FAAE84AB59}"/>
              </a:ext>
            </a:extLst>
          </p:cNvPr>
          <p:cNvGraphicFramePr>
            <a:graphicFrameLocks noGrp="1"/>
          </p:cNvGraphicFramePr>
          <p:nvPr>
            <p:extLst>
              <p:ext uri="{D42A27DB-BD31-4B8C-83A1-F6EECF244321}">
                <p14:modId xmlns:p14="http://schemas.microsoft.com/office/powerpoint/2010/main" val="1445430725"/>
              </p:ext>
            </p:extLst>
          </p:nvPr>
        </p:nvGraphicFramePr>
        <p:xfrm>
          <a:off x="179859" y="5965934"/>
          <a:ext cx="11822560" cy="862523"/>
        </p:xfrm>
        <a:graphic>
          <a:graphicData uri="http://schemas.openxmlformats.org/drawingml/2006/table">
            <a:tbl>
              <a:tblPr firstRow="1" bandRow="1">
                <a:tableStyleId>{5940675A-B579-460E-94D1-54222C63F5DA}</a:tableStyleId>
              </a:tblPr>
              <a:tblGrid>
                <a:gridCol w="3251632">
                  <a:extLst>
                    <a:ext uri="{9D8B030D-6E8A-4147-A177-3AD203B41FA5}">
                      <a16:colId xmlns="" xmlns:a16="http://schemas.microsoft.com/office/drawing/2014/main" val="83616542"/>
                    </a:ext>
                  </a:extLst>
                </a:gridCol>
                <a:gridCol w="2105477">
                  <a:extLst>
                    <a:ext uri="{9D8B030D-6E8A-4147-A177-3AD203B41FA5}">
                      <a16:colId xmlns="" xmlns:a16="http://schemas.microsoft.com/office/drawing/2014/main" val="2536736756"/>
                    </a:ext>
                  </a:extLst>
                </a:gridCol>
                <a:gridCol w="3079558">
                  <a:extLst>
                    <a:ext uri="{9D8B030D-6E8A-4147-A177-3AD203B41FA5}">
                      <a16:colId xmlns="" xmlns:a16="http://schemas.microsoft.com/office/drawing/2014/main" val="3244660390"/>
                    </a:ext>
                  </a:extLst>
                </a:gridCol>
                <a:gridCol w="3385893">
                  <a:extLst>
                    <a:ext uri="{9D8B030D-6E8A-4147-A177-3AD203B41FA5}">
                      <a16:colId xmlns="" xmlns:a16="http://schemas.microsoft.com/office/drawing/2014/main" val="3912739191"/>
                    </a:ext>
                  </a:extLst>
                </a:gridCol>
              </a:tblGrid>
              <a:tr h="441899">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vị</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điện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tích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hạt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nhân</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proton</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electron </a:t>
                      </a:r>
                      <a:r>
                        <a:rPr lang="en-US" sz="2000" dirty="0" err="1">
                          <a:solidFill>
                            <a:srgbClr val="000000"/>
                          </a:solidFill>
                          <a:effectLst/>
                          <a:latin typeface="Times New Roman" panose="02020603050405020304" pitchFamily="18" charset="0"/>
                          <a:ea typeface="Calibri" panose="020F0502020204030204" pitchFamily="34" charset="0"/>
                        </a:rPr>
                        <a:t>trong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nguyên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tử</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electron ở </a:t>
                      </a:r>
                      <a:r>
                        <a:rPr lang="en-US" sz="2000" dirty="0" err="1">
                          <a:solidFill>
                            <a:srgbClr val="000000"/>
                          </a:solidFill>
                          <a:effectLst/>
                          <a:latin typeface="Times New Roman" panose="02020603050405020304" pitchFamily="18" charset="0"/>
                          <a:ea typeface="Calibri" panose="020F0502020204030204" pitchFamily="34" charset="0"/>
                        </a:rPr>
                        <a:t>lớp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ngoài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cùng</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4064252559"/>
                  </a:ext>
                </a:extLst>
              </a:tr>
              <a:tr h="399201">
                <a:tc>
                  <a:txBody>
                    <a:bodyPr/>
                    <a:lstStyle/>
                    <a:p>
                      <a:pPr marL="0" marR="0" algn="just">
                        <a:lnSpc>
                          <a:spcPct val="115000"/>
                        </a:lnSpc>
                        <a:spcBef>
                          <a:spcPts val="0"/>
                        </a:spcBef>
                        <a:spcAft>
                          <a:spcPts val="0"/>
                        </a:spcAft>
                        <a:tabLst>
                          <a:tab pos="180340" algn="l"/>
                          <a:tab pos="540385"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marL="0" marR="0" algn="ctr">
                        <a:lnSpc>
                          <a:spcPct val="115000"/>
                        </a:lnSpc>
                        <a:spcBef>
                          <a:spcPts val="0"/>
                        </a:spcBef>
                        <a:spcAft>
                          <a:spcPts val="0"/>
                        </a:spcAft>
                        <a:tabLst>
                          <a:tab pos="180340" algn="l"/>
                          <a:tab pos="54038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80340" algn="l"/>
                          <a:tab pos="54038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80340" algn="l"/>
                          <a:tab pos="54038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51175691"/>
                  </a:ext>
                </a:extLst>
              </a:tr>
            </a:tbl>
          </a:graphicData>
        </a:graphic>
      </p:graphicFrame>
      <p:grpSp>
        <p:nvGrpSpPr>
          <p:cNvPr id="2" name="Group 1">
            <a:extLst>
              <a:ext uri="{FF2B5EF4-FFF2-40B4-BE49-F238E27FC236}">
                <a16:creationId xmlns="" xmlns:a16="http://schemas.microsoft.com/office/drawing/2014/main" id="{0E56F07C-EA5F-9ACA-697A-F0913790FBD6}"/>
              </a:ext>
            </a:extLst>
          </p:cNvPr>
          <p:cNvGrpSpPr/>
          <p:nvPr/>
        </p:nvGrpSpPr>
        <p:grpSpPr>
          <a:xfrm>
            <a:off x="456584" y="788169"/>
            <a:ext cx="10672626" cy="2370608"/>
            <a:chOff x="456584" y="788169"/>
            <a:chExt cx="10672626" cy="2370608"/>
          </a:xfrm>
        </p:grpSpPr>
        <p:pic>
          <p:nvPicPr>
            <p:cNvPr id="15" name="Picture 14">
              <a:extLst>
                <a:ext uri="{FF2B5EF4-FFF2-40B4-BE49-F238E27FC236}">
                  <a16:creationId xmlns="" xmlns:a16="http://schemas.microsoft.com/office/drawing/2014/main" id="{05D797A6-2DE1-624E-DAB1-BF0181AC7F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584" y="788169"/>
              <a:ext cx="3319641" cy="2370608"/>
            </a:xfrm>
            <a:prstGeom prst="rect">
              <a:avLst/>
            </a:prstGeom>
            <a:noFill/>
            <a:ln>
              <a:noFill/>
            </a:ln>
          </p:spPr>
        </p:pic>
        <p:sp>
          <p:nvSpPr>
            <p:cNvPr id="9" name="Rectangle 8">
              <a:extLst>
                <a:ext uri="{FF2B5EF4-FFF2-40B4-BE49-F238E27FC236}">
                  <a16:creationId xmlns="" xmlns:a16="http://schemas.microsoft.com/office/drawing/2014/main" id="{164F59EF-BEF9-C210-F9BF-4A724897CA28}"/>
                </a:ext>
              </a:extLst>
            </p:cNvPr>
            <p:cNvSpPr/>
            <p:nvPr/>
          </p:nvSpPr>
          <p:spPr>
            <a:xfrm>
              <a:off x="4162926" y="883747"/>
              <a:ext cx="3176337"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(1) ……………………</a:t>
              </a:r>
            </a:p>
          </p:txBody>
        </p:sp>
        <p:sp>
          <p:nvSpPr>
            <p:cNvPr id="10" name="Rectangle 9">
              <a:extLst>
                <a:ext uri="{FF2B5EF4-FFF2-40B4-BE49-F238E27FC236}">
                  <a16:creationId xmlns="" xmlns:a16="http://schemas.microsoft.com/office/drawing/2014/main" id="{980D2F06-DABF-7E61-5C08-060CF418EF2B}"/>
                </a:ext>
              </a:extLst>
            </p:cNvPr>
            <p:cNvSpPr/>
            <p:nvPr/>
          </p:nvSpPr>
          <p:spPr>
            <a:xfrm>
              <a:off x="7952873" y="885178"/>
              <a:ext cx="3176337"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(2) ……………………</a:t>
              </a:r>
            </a:p>
          </p:txBody>
        </p:sp>
        <p:sp>
          <p:nvSpPr>
            <p:cNvPr id="11" name="Rectangle 10">
              <a:extLst>
                <a:ext uri="{FF2B5EF4-FFF2-40B4-BE49-F238E27FC236}">
                  <a16:creationId xmlns="" xmlns:a16="http://schemas.microsoft.com/office/drawing/2014/main" id="{1A7D051F-2385-29F2-2072-803B0E87AC18}"/>
                </a:ext>
              </a:extLst>
            </p:cNvPr>
            <p:cNvSpPr/>
            <p:nvPr/>
          </p:nvSpPr>
          <p:spPr>
            <a:xfrm>
              <a:off x="4207047" y="1601631"/>
              <a:ext cx="3176337"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(3) ……………………</a:t>
              </a:r>
            </a:p>
          </p:txBody>
        </p:sp>
        <p:sp>
          <p:nvSpPr>
            <p:cNvPr id="12" name="Rectangle 11">
              <a:extLst>
                <a:ext uri="{FF2B5EF4-FFF2-40B4-BE49-F238E27FC236}">
                  <a16:creationId xmlns="" xmlns:a16="http://schemas.microsoft.com/office/drawing/2014/main" id="{13A76416-7D3F-176F-285A-6D3E5728D201}"/>
                </a:ext>
              </a:extLst>
            </p:cNvPr>
            <p:cNvSpPr/>
            <p:nvPr/>
          </p:nvSpPr>
          <p:spPr>
            <a:xfrm>
              <a:off x="7952873" y="1617743"/>
              <a:ext cx="3176337"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(4) ……………………</a:t>
              </a:r>
            </a:p>
          </p:txBody>
        </p:sp>
        <p:sp>
          <p:nvSpPr>
            <p:cNvPr id="16" name="Rectangle 15">
              <a:extLst>
                <a:ext uri="{FF2B5EF4-FFF2-40B4-BE49-F238E27FC236}">
                  <a16:creationId xmlns="" xmlns:a16="http://schemas.microsoft.com/office/drawing/2014/main" id="{9F331A01-A294-D642-1338-2BD61011004A}"/>
                </a:ext>
              </a:extLst>
            </p:cNvPr>
            <p:cNvSpPr/>
            <p:nvPr/>
          </p:nvSpPr>
          <p:spPr>
            <a:xfrm>
              <a:off x="4251152" y="2319516"/>
              <a:ext cx="3176337"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(5) ……………………</a:t>
              </a:r>
            </a:p>
          </p:txBody>
        </p:sp>
      </p:grpSp>
      <p:pic>
        <p:nvPicPr>
          <p:cNvPr id="17" name="Picture 6" descr="Bài 2. Nguyên tử trang 14, 15, 16, 17 Khoa học tự nhiên 7 Chân trời sáng  tạo | SGK Khoa học tự nhiên 7 - Chân trời sáng tạo">
            <a:extLst>
              <a:ext uri="{FF2B5EF4-FFF2-40B4-BE49-F238E27FC236}">
                <a16:creationId xmlns="" xmlns:a16="http://schemas.microsoft.com/office/drawing/2014/main" id="{4EC8958C-C64F-380A-7453-56C2C2053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834" y="3702005"/>
            <a:ext cx="2205537" cy="1451109"/>
          </a:xfrm>
          <a:prstGeom prst="rect">
            <a:avLst/>
          </a:prstGeom>
          <a:noFill/>
          <a:extLst>
            <a:ext uri="{909E8E84-426E-40DD-AFC4-6F175D3DCCD1}">
              <a14:hiddenFill xmlns:a14="http://schemas.microsoft.com/office/drawing/2010/main">
                <a:solidFill>
                  <a:srgbClr val="FFFFFF"/>
                </a:solidFill>
              </a14:hiddenFill>
            </a:ext>
          </a:extLst>
        </p:spPr>
      </p:pic>
      <p:pic>
        <p:nvPicPr>
          <p:cNvPr id="19" name="Đếm Ngược 5 Phút - Chất từng giây">
            <a:hlinkClick r:id="" action="ppaction://media"/>
            <a:extLst>
              <a:ext uri="{FF2B5EF4-FFF2-40B4-BE49-F238E27FC236}">
                <a16:creationId xmlns="" xmlns:a16="http://schemas.microsoft.com/office/drawing/2014/main" id="{7B56814B-60AA-696A-218A-3EBAF27022F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340291" y="38227"/>
            <a:ext cx="1828800" cy="1028700"/>
          </a:xfrm>
          <a:prstGeom prst="rect">
            <a:avLst/>
          </a:prstGeom>
        </p:spPr>
      </p:pic>
    </p:spTree>
    <p:extLst>
      <p:ext uri="{BB962C8B-B14F-4D97-AF65-F5344CB8AC3E}">
        <p14:creationId xmlns:p14="http://schemas.microsoft.com/office/powerpoint/2010/main" val="203942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01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video>
              <p:cMediaNode>
                <p:cTn id="16" fill="hold" display="0">
                  <p:stCondLst>
                    <p:cond delay="indefinite"/>
                  </p:stCondLst>
                </p:cTn>
                <p:tgtEl>
                  <p:spTgt spid="1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 xmlns:a16="http://schemas.microsoft.com/office/drawing/2014/main" id="{3E3ADBEE-97C0-A97E-4D8C-175A54EE4C08}"/>
              </a:ext>
            </a:extLst>
          </p:cNvPr>
          <p:cNvGraphicFramePr>
            <a:graphicFrameLocks noGrp="1"/>
          </p:cNvGraphicFramePr>
          <p:nvPr>
            <p:extLst>
              <p:ext uri="{D42A27DB-BD31-4B8C-83A1-F6EECF244321}">
                <p14:modId xmlns:p14="http://schemas.microsoft.com/office/powerpoint/2010/main" val="2239206754"/>
              </p:ext>
            </p:extLst>
          </p:nvPr>
        </p:nvGraphicFramePr>
        <p:xfrm>
          <a:off x="1584" y="27368"/>
          <a:ext cx="12042512" cy="6847058"/>
        </p:xfrm>
        <a:graphic>
          <a:graphicData uri="http://schemas.openxmlformats.org/drawingml/2006/table">
            <a:tbl>
              <a:tblPr firstRow="1" bandRow="1">
                <a:tableStyleId>{5940675A-B579-460E-94D1-54222C63F5DA}</a:tableStyleId>
              </a:tblPr>
              <a:tblGrid>
                <a:gridCol w="12042512">
                  <a:extLst>
                    <a:ext uri="{9D8B030D-6E8A-4147-A177-3AD203B41FA5}">
                      <a16:colId xmlns="" xmlns:a16="http://schemas.microsoft.com/office/drawing/2014/main" val="1517551441"/>
                    </a:ext>
                  </a:extLst>
                </a:gridCol>
              </a:tblGrid>
              <a:tr h="3280095">
                <a:tc>
                  <a:txBody>
                    <a:bodyPr/>
                    <a:lstStyle/>
                    <a:p>
                      <a:r>
                        <a:rPr lang="en-US" sz="2000" b="1" kern="1200" dirty="0" err="1">
                          <a:solidFill>
                            <a:srgbClr val="FF0000"/>
                          </a:solidFill>
                          <a:effectLst/>
                          <a:latin typeface="Times New Roman" panose="02020603050405020304" pitchFamily="18" charset="0"/>
                          <a:ea typeface="+mn-ea"/>
                          <a:cs typeface="Times New Roman" panose="02020603050405020304" pitchFamily="18" charset="0"/>
                        </a:rPr>
                        <a:t>Phiếu</a:t>
                      </a: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000" b="1" kern="1200" dirty="0" err="1">
                          <a:solidFill>
                            <a:srgbClr val="FF0000"/>
                          </a:solidFill>
                          <a:effectLst/>
                          <a:latin typeface="Times New Roman" panose="02020603050405020304" pitchFamily="18" charset="0"/>
                          <a:ea typeface="+mn-ea"/>
                          <a:cs typeface="Times New Roman" panose="02020603050405020304" pitchFamily="18" charset="0"/>
                        </a:rPr>
                        <a:t>học</a:t>
                      </a: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000" b="1" kern="1200" dirty="0" err="1">
                          <a:solidFill>
                            <a:srgbClr val="FF0000"/>
                          </a:solidFill>
                          <a:effectLst/>
                          <a:latin typeface="Times New Roman" panose="02020603050405020304" pitchFamily="18" charset="0"/>
                          <a:ea typeface="+mn-ea"/>
                          <a:cs typeface="Times New Roman" panose="02020603050405020304" pitchFamily="18" charset="0"/>
                        </a:rPr>
                        <a:t>tập</a:t>
                      </a: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 3:</a:t>
                      </a:r>
                      <a:endParaRPr lang="en-US" sz="2000" kern="1200" dirty="0">
                        <a:solidFill>
                          <a:srgbClr val="FF0000"/>
                        </a:solidFill>
                        <a:effectLst/>
                        <a:latin typeface="Times New Roman" panose="02020603050405020304" pitchFamily="18" charset="0"/>
                        <a:ea typeface="+mn-ea"/>
                        <a:cs typeface="Times New Roman" panose="02020603050405020304" pitchFamily="18" charset="0"/>
                      </a:endParaRPr>
                    </a:p>
                    <a:p>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1: </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Cho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biết</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các</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thành</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phần</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cấu</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tạo</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nên</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nguyên</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tử</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trong</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hình</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minh</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họa</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a:t>
                      </a:r>
                    </a:p>
                    <a:p>
                      <a:endParaRPr lang="en-US" sz="2000" dirty="0">
                        <a:solidFill>
                          <a:srgbClr val="0000CC"/>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074018487"/>
                  </a:ext>
                </a:extLst>
              </a:tr>
              <a:tr h="2172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vi-VN" sz="2400" b="1" kern="1200" dirty="0">
                          <a:solidFill>
                            <a:schemeClr val="tx1"/>
                          </a:solidFill>
                          <a:effectLst/>
                          <a:latin typeface="Times New Roman" panose="02020603050405020304" pitchFamily="18" charset="0"/>
                          <a:ea typeface="+mn-ea"/>
                          <a:cs typeface="Times New Roman" panose="02020603050405020304" pitchFamily="18" charset="0"/>
                        </a:rPr>
                        <a:t>2</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a:t>
                      </a:r>
                      <a:r>
                        <a:rPr lang="vi-VN" sz="2400" b="1" kern="1200" dirty="0">
                          <a:solidFill>
                            <a:schemeClr val="tx1"/>
                          </a:solidFill>
                          <a:effectLst/>
                          <a:latin typeface="Times New Roman" panose="02020603050405020304" pitchFamily="18" charset="0"/>
                          <a:ea typeface="+mn-ea"/>
                          <a:cs typeface="Times New Roman" panose="02020603050405020304" pitchFamily="18" charset="0"/>
                        </a:rPr>
                        <a:t> </a:t>
                      </a:r>
                      <a:r>
                        <a:rPr lang="vi-VN" sz="2400" kern="1200" dirty="0">
                          <a:solidFill>
                            <a:srgbClr val="0000CC"/>
                          </a:solidFill>
                          <a:effectLst/>
                          <a:latin typeface="Times New Roman" panose="02020603050405020304" pitchFamily="18" charset="0"/>
                          <a:ea typeface="+mn-ea"/>
                          <a:cs typeface="Times New Roman" panose="02020603050405020304" pitchFamily="18" charset="0"/>
                        </a:rPr>
                        <a:t>Quan sát Hình 2.6, hãy hoàn thành bảng sau:</a:t>
                      </a:r>
                      <a:endParaRPr lang="en-US" sz="2400" kern="1200" dirty="0">
                        <a:solidFill>
                          <a:srgbClr val="0000CC"/>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000" kern="1200" dirty="0">
                          <a:solidFill>
                            <a:srgbClr val="0000CC"/>
                          </a:solidFill>
                          <a:effectLst/>
                          <a:latin typeface="Times New Roman" panose="02020603050405020304" pitchFamily="18" charset="0"/>
                          <a:ea typeface="+mn-ea"/>
                          <a:cs typeface="Times New Roman" panose="02020603050405020304" pitchFamily="18" charset="0"/>
                        </a:rPr>
                        <a:t>Để lớp electron ngoài cùng của nguyên tử oxygen có đủ số electron tối đa thì cần thêm bao nhiêu electron nữa?</a:t>
                      </a:r>
                      <a:endParaRPr lang="en-US" sz="2000" kern="1200" dirty="0">
                        <a:solidFill>
                          <a:srgbClr val="0000CC"/>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 xmlns:a16="http://schemas.microsoft.com/office/drawing/2014/main" val="863212709"/>
                  </a:ext>
                </a:extLst>
              </a:tr>
              <a:tr h="1280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b="1" kern="1200" dirty="0">
                          <a:solidFill>
                            <a:schemeClr val="tx1"/>
                          </a:solidFill>
                          <a:effectLst/>
                          <a:latin typeface="Times New Roman" panose="02020603050405020304" pitchFamily="18" charset="0"/>
                          <a:ea typeface="+mn-ea"/>
                          <a:cs typeface="Times New Roman" panose="02020603050405020304" pitchFamily="18" charset="0"/>
                        </a:rPr>
                        <a:t> 3: </a:t>
                      </a:r>
                      <a:r>
                        <a:rPr lang="vi-VN" sz="2400" kern="1200" dirty="0">
                          <a:solidFill>
                            <a:srgbClr val="0000CC"/>
                          </a:solidFill>
                          <a:effectLst/>
                          <a:latin typeface="Times New Roman" panose="02020603050405020304" pitchFamily="18" charset="0"/>
                          <a:ea typeface="+mn-ea"/>
                          <a:cs typeface="Times New Roman" panose="02020603050405020304" pitchFamily="18" charset="0"/>
                        </a:rPr>
                        <a:t>Vẽ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tranh</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vi-VN" sz="2400" kern="1200" dirty="0">
                          <a:solidFill>
                            <a:srgbClr val="0000CC"/>
                          </a:solidFill>
                          <a:effectLst/>
                          <a:latin typeface="Times New Roman" panose="02020603050405020304" pitchFamily="18" charset="0"/>
                          <a:ea typeface="+mn-ea"/>
                          <a:cs typeface="Times New Roman" panose="02020603050405020304" pitchFamily="18" charset="0"/>
                        </a:rPr>
                        <a:t>mô tả m</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ô</a:t>
                      </a:r>
                      <a:r>
                        <a:rPr lang="vi-VN" sz="2400" kern="1200" dirty="0">
                          <a:solidFill>
                            <a:srgbClr val="0000CC"/>
                          </a:solidFill>
                          <a:effectLst/>
                          <a:latin typeface="Times New Roman" panose="02020603050405020304" pitchFamily="18" charset="0"/>
                          <a:ea typeface="+mn-ea"/>
                          <a:cs typeface="Times New Roman" panose="02020603050405020304" pitchFamily="18" charset="0"/>
                        </a:rPr>
                        <a:t> hình nguyên tử </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Nitrogen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có</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cấu</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tạo</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như</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CC"/>
                          </a:solidFill>
                          <a:effectLst/>
                          <a:latin typeface="Times New Roman" panose="02020603050405020304" pitchFamily="18" charset="0"/>
                          <a:ea typeface="+mn-ea"/>
                          <a:cs typeface="Times New Roman" panose="02020603050405020304" pitchFamily="18" charset="0"/>
                        </a:rPr>
                        <a:t>sau</a:t>
                      </a:r>
                      <a:r>
                        <a:rPr lang="en-US" sz="2400" kern="1200" dirty="0">
                          <a:solidFill>
                            <a:srgbClr val="0000CC"/>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 xmlns:a16="http://schemas.microsoft.com/office/drawing/2014/main" val="2117045170"/>
                  </a:ext>
                </a:extLst>
              </a:tr>
            </a:tbl>
          </a:graphicData>
        </a:graphic>
      </p:graphicFrame>
      <p:pic>
        <p:nvPicPr>
          <p:cNvPr id="13" name="Picture 2" descr="Cấu hình electron nguyên tử">
            <a:extLst>
              <a:ext uri="{FF2B5EF4-FFF2-40B4-BE49-F238E27FC236}">
                <a16:creationId xmlns="" xmlns:a16="http://schemas.microsoft.com/office/drawing/2014/main" id="{6B851EB0-87CF-930C-F337-EC2DA609FC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5">
            <a:extLst>
              <a:ext uri="{FF2B5EF4-FFF2-40B4-BE49-F238E27FC236}">
                <a16:creationId xmlns="" xmlns:a16="http://schemas.microsoft.com/office/drawing/2014/main" id="{0BF6824C-36DD-DF7A-2E91-3B46BDC5501E}"/>
              </a:ext>
            </a:extLst>
          </p:cNvPr>
          <p:cNvGraphicFramePr>
            <a:graphicFrameLocks noGrp="1"/>
          </p:cNvGraphicFramePr>
          <p:nvPr>
            <p:extLst>
              <p:ext uri="{D42A27DB-BD31-4B8C-83A1-F6EECF244321}">
                <p14:modId xmlns:p14="http://schemas.microsoft.com/office/powerpoint/2010/main" val="1585143181"/>
              </p:ext>
            </p:extLst>
          </p:nvPr>
        </p:nvGraphicFramePr>
        <p:xfrm>
          <a:off x="2862841" y="3769956"/>
          <a:ext cx="8800859" cy="1186605"/>
        </p:xfrm>
        <a:graphic>
          <a:graphicData uri="http://schemas.openxmlformats.org/drawingml/2006/table">
            <a:tbl>
              <a:tblPr firstRow="1" bandRow="1">
                <a:tableStyleId>{5940675A-B579-460E-94D1-54222C63F5DA}</a:tableStyleId>
              </a:tblPr>
              <a:tblGrid>
                <a:gridCol w="2051784">
                  <a:extLst>
                    <a:ext uri="{9D8B030D-6E8A-4147-A177-3AD203B41FA5}">
                      <a16:colId xmlns="" xmlns:a16="http://schemas.microsoft.com/office/drawing/2014/main" val="83616542"/>
                    </a:ext>
                  </a:extLst>
                </a:gridCol>
                <a:gridCol w="1657933">
                  <a:extLst>
                    <a:ext uri="{9D8B030D-6E8A-4147-A177-3AD203B41FA5}">
                      <a16:colId xmlns="" xmlns:a16="http://schemas.microsoft.com/office/drawing/2014/main" val="2536736756"/>
                    </a:ext>
                  </a:extLst>
                </a:gridCol>
                <a:gridCol w="2292262">
                  <a:extLst>
                    <a:ext uri="{9D8B030D-6E8A-4147-A177-3AD203B41FA5}">
                      <a16:colId xmlns="" xmlns:a16="http://schemas.microsoft.com/office/drawing/2014/main" val="3244660390"/>
                    </a:ext>
                  </a:extLst>
                </a:gridCol>
                <a:gridCol w="2798880">
                  <a:extLst>
                    <a:ext uri="{9D8B030D-6E8A-4147-A177-3AD203B41FA5}">
                      <a16:colId xmlns="" xmlns:a16="http://schemas.microsoft.com/office/drawing/2014/main" val="3912739191"/>
                    </a:ext>
                  </a:extLst>
                </a:gridCol>
              </a:tblGrid>
              <a:tr h="772595">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vị</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điện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tích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hạt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nhân</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proton</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electron </a:t>
                      </a:r>
                      <a:r>
                        <a:rPr lang="en-US" sz="2000" dirty="0" err="1">
                          <a:solidFill>
                            <a:srgbClr val="000000"/>
                          </a:solidFill>
                          <a:effectLst/>
                          <a:latin typeface="Times New Roman" panose="02020603050405020304" pitchFamily="18" charset="0"/>
                          <a:ea typeface="Calibri" panose="020F0502020204030204" pitchFamily="34" charset="0"/>
                        </a:rPr>
                        <a:t>trong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nguyên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tử</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electron ở </a:t>
                      </a:r>
                      <a:r>
                        <a:rPr lang="en-US" sz="2000" dirty="0" err="1">
                          <a:solidFill>
                            <a:srgbClr val="000000"/>
                          </a:solidFill>
                          <a:effectLst/>
                          <a:latin typeface="Times New Roman" panose="02020603050405020304" pitchFamily="18" charset="0"/>
                          <a:ea typeface="Calibri" panose="020F0502020204030204" pitchFamily="34" charset="0"/>
                        </a:rPr>
                        <a:t>lớp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ngoài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cùng</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4064252559"/>
                  </a:ext>
                </a:extLst>
              </a:tr>
              <a:tr h="414010">
                <a:tc>
                  <a:txBody>
                    <a:bodyPr/>
                    <a:lstStyle/>
                    <a:p>
                      <a:pPr marL="0" marR="0" algn="ctr">
                        <a:lnSpc>
                          <a:spcPct val="115000"/>
                        </a:lnSpc>
                        <a:spcBef>
                          <a:spcPts val="0"/>
                        </a:spcBef>
                        <a:spcAft>
                          <a:spcPts val="0"/>
                        </a:spcAft>
                        <a:tabLst>
                          <a:tab pos="180340" algn="l"/>
                          <a:tab pos="450215" algn="l"/>
                        </a:tabLst>
                      </a:pPr>
                      <a:r>
                        <a:rPr lang="en-US" sz="2000" b="1" dirty="0">
                          <a:solidFill>
                            <a:srgbClr val="FF0000"/>
                          </a:solidFill>
                          <a:effectLst/>
                          <a:latin typeface="Times New Roman" panose="02020603050405020304" pitchFamily="18" charset="0"/>
                          <a:ea typeface="Calibri" panose="020F0502020204030204" pitchFamily="34" charset="0"/>
                        </a:rPr>
                        <a:t>8</a:t>
                      </a:r>
                      <a:endParaRPr lang="en-US" sz="2000" b="1" dirty="0">
                        <a:solidFill>
                          <a:srgbClr val="FF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tab pos="180340" algn="l"/>
                          <a:tab pos="450215"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rPr>
                        <a:t>8</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tab pos="180340" algn="l"/>
                          <a:tab pos="450215"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rPr>
                        <a:t>8</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tab pos="180340" algn="l"/>
                          <a:tab pos="450215"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rPr>
                        <a:t>6</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2351175691"/>
                  </a:ext>
                </a:extLst>
              </a:tr>
            </a:tbl>
          </a:graphicData>
        </a:graphic>
      </p:graphicFrame>
      <p:graphicFrame>
        <p:nvGraphicFramePr>
          <p:cNvPr id="18" name="Table 15">
            <a:extLst>
              <a:ext uri="{FF2B5EF4-FFF2-40B4-BE49-F238E27FC236}">
                <a16:creationId xmlns="" xmlns:a16="http://schemas.microsoft.com/office/drawing/2014/main" id="{21FB15F1-BB43-3286-4378-92FAAE84AB59}"/>
              </a:ext>
            </a:extLst>
          </p:cNvPr>
          <p:cNvGraphicFramePr>
            <a:graphicFrameLocks noGrp="1"/>
          </p:cNvGraphicFramePr>
          <p:nvPr>
            <p:extLst>
              <p:ext uri="{D42A27DB-BD31-4B8C-83A1-F6EECF244321}">
                <p14:modId xmlns:p14="http://schemas.microsoft.com/office/powerpoint/2010/main" val="3943620319"/>
              </p:ext>
            </p:extLst>
          </p:nvPr>
        </p:nvGraphicFramePr>
        <p:xfrm>
          <a:off x="79605" y="6013384"/>
          <a:ext cx="11822560" cy="862523"/>
        </p:xfrm>
        <a:graphic>
          <a:graphicData uri="http://schemas.openxmlformats.org/drawingml/2006/table">
            <a:tbl>
              <a:tblPr firstRow="1" bandRow="1">
                <a:tableStyleId>{5940675A-B579-460E-94D1-54222C63F5DA}</a:tableStyleId>
              </a:tblPr>
              <a:tblGrid>
                <a:gridCol w="3251632">
                  <a:extLst>
                    <a:ext uri="{9D8B030D-6E8A-4147-A177-3AD203B41FA5}">
                      <a16:colId xmlns="" xmlns:a16="http://schemas.microsoft.com/office/drawing/2014/main" val="83616542"/>
                    </a:ext>
                  </a:extLst>
                </a:gridCol>
                <a:gridCol w="2105477">
                  <a:extLst>
                    <a:ext uri="{9D8B030D-6E8A-4147-A177-3AD203B41FA5}">
                      <a16:colId xmlns="" xmlns:a16="http://schemas.microsoft.com/office/drawing/2014/main" val="2536736756"/>
                    </a:ext>
                  </a:extLst>
                </a:gridCol>
                <a:gridCol w="3079558">
                  <a:extLst>
                    <a:ext uri="{9D8B030D-6E8A-4147-A177-3AD203B41FA5}">
                      <a16:colId xmlns="" xmlns:a16="http://schemas.microsoft.com/office/drawing/2014/main" val="3244660390"/>
                    </a:ext>
                  </a:extLst>
                </a:gridCol>
                <a:gridCol w="3385893">
                  <a:extLst>
                    <a:ext uri="{9D8B030D-6E8A-4147-A177-3AD203B41FA5}">
                      <a16:colId xmlns="" xmlns:a16="http://schemas.microsoft.com/office/drawing/2014/main" val="3912739191"/>
                    </a:ext>
                  </a:extLst>
                </a:gridCol>
              </a:tblGrid>
              <a:tr h="441899">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vị</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điện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tích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hạt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nhân</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proton</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electron </a:t>
                      </a:r>
                      <a:r>
                        <a:rPr lang="en-US" sz="2000" dirty="0" err="1">
                          <a:solidFill>
                            <a:srgbClr val="000000"/>
                          </a:solidFill>
                          <a:effectLst/>
                          <a:latin typeface="Times New Roman" panose="02020603050405020304" pitchFamily="18" charset="0"/>
                          <a:ea typeface="Calibri" panose="020F0502020204030204" pitchFamily="34" charset="0"/>
                        </a:rPr>
                        <a:t>trong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nguyên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tử</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tabLst>
                          <a:tab pos="180340" algn="l"/>
                          <a:tab pos="450215" algn="l"/>
                        </a:tabLst>
                      </a:pP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electron ở </a:t>
                      </a:r>
                      <a:r>
                        <a:rPr lang="en-US" sz="2000" dirty="0" err="1">
                          <a:solidFill>
                            <a:srgbClr val="000000"/>
                          </a:solidFill>
                          <a:effectLst/>
                          <a:latin typeface="Times New Roman" panose="02020603050405020304" pitchFamily="18" charset="0"/>
                          <a:ea typeface="Calibri" panose="020F0502020204030204" pitchFamily="34" charset="0"/>
                        </a:rPr>
                        <a:t>lớp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ngoài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cùng</a:t>
                      </a:r>
                      <a:endParaRPr lang="en-US" sz="2000" dirty="0">
                        <a:solidFill>
                          <a:srgbClr val="000000"/>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4064252559"/>
                  </a:ext>
                </a:extLst>
              </a:tr>
              <a:tr h="399201">
                <a:tc>
                  <a:txBody>
                    <a:bodyPr/>
                    <a:lstStyle/>
                    <a:p>
                      <a:pPr marL="0" marR="0" algn="just">
                        <a:lnSpc>
                          <a:spcPct val="115000"/>
                        </a:lnSpc>
                        <a:spcBef>
                          <a:spcPts val="0"/>
                        </a:spcBef>
                        <a:spcAft>
                          <a:spcPts val="0"/>
                        </a:spcAft>
                        <a:tabLst>
                          <a:tab pos="180340" algn="l"/>
                          <a:tab pos="540385" algn="l"/>
                        </a:tabLs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marL="0" marR="0" algn="ctr">
                        <a:lnSpc>
                          <a:spcPct val="115000"/>
                        </a:lnSpc>
                        <a:spcBef>
                          <a:spcPts val="0"/>
                        </a:spcBef>
                        <a:spcAft>
                          <a:spcPts val="0"/>
                        </a:spcAft>
                        <a:tabLst>
                          <a:tab pos="180340" algn="l"/>
                          <a:tab pos="54038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80340" algn="l"/>
                          <a:tab pos="54038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80340" algn="l"/>
                          <a:tab pos="54038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51175691"/>
                  </a:ext>
                </a:extLst>
              </a:tr>
            </a:tbl>
          </a:graphicData>
        </a:graphic>
      </p:graphicFrame>
      <p:sp>
        <p:nvSpPr>
          <p:cNvPr id="9" name="Rectangle 8">
            <a:extLst>
              <a:ext uri="{FF2B5EF4-FFF2-40B4-BE49-F238E27FC236}">
                <a16:creationId xmlns="" xmlns:a16="http://schemas.microsoft.com/office/drawing/2014/main" id="{164F59EF-BEF9-C210-F9BF-4A724897CA28}"/>
              </a:ext>
            </a:extLst>
          </p:cNvPr>
          <p:cNvSpPr/>
          <p:nvPr/>
        </p:nvSpPr>
        <p:spPr>
          <a:xfrm>
            <a:off x="4207046" y="883747"/>
            <a:ext cx="2334856"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(1) </a:t>
            </a:r>
            <a:r>
              <a:rPr lang="en-US" sz="2800" b="1" dirty="0">
                <a:solidFill>
                  <a:srgbClr val="FF0000"/>
                </a:solidFill>
                <a:latin typeface="Times New Roman" panose="02020603050405020304" pitchFamily="18" charset="0"/>
                <a:cs typeface="Times New Roman" panose="02020603050405020304" pitchFamily="18" charset="0"/>
              </a:rPr>
              <a:t>Neutron</a:t>
            </a:r>
          </a:p>
        </p:txBody>
      </p:sp>
      <p:sp>
        <p:nvSpPr>
          <p:cNvPr id="10" name="Rectangle 9">
            <a:extLst>
              <a:ext uri="{FF2B5EF4-FFF2-40B4-BE49-F238E27FC236}">
                <a16:creationId xmlns="" xmlns:a16="http://schemas.microsoft.com/office/drawing/2014/main" id="{980D2F06-DABF-7E61-5C08-060CF418EF2B}"/>
              </a:ext>
            </a:extLst>
          </p:cNvPr>
          <p:cNvSpPr/>
          <p:nvPr/>
        </p:nvSpPr>
        <p:spPr>
          <a:xfrm>
            <a:off x="7952873" y="885178"/>
            <a:ext cx="3176337"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(2) </a:t>
            </a:r>
            <a:r>
              <a:rPr lang="en-US" sz="2800" b="1" dirty="0">
                <a:solidFill>
                  <a:srgbClr val="FF0000"/>
                </a:solidFill>
                <a:latin typeface="Times New Roman" panose="02020603050405020304" pitchFamily="18" charset="0"/>
                <a:cs typeface="Times New Roman" panose="02020603050405020304" pitchFamily="18" charset="0"/>
              </a:rPr>
              <a:t>Electron</a:t>
            </a:r>
          </a:p>
        </p:txBody>
      </p:sp>
      <p:sp>
        <p:nvSpPr>
          <p:cNvPr id="11" name="Rectangle 10">
            <a:extLst>
              <a:ext uri="{FF2B5EF4-FFF2-40B4-BE49-F238E27FC236}">
                <a16:creationId xmlns="" xmlns:a16="http://schemas.microsoft.com/office/drawing/2014/main" id="{1A7D051F-2385-29F2-2072-803B0E87AC18}"/>
              </a:ext>
            </a:extLst>
          </p:cNvPr>
          <p:cNvSpPr/>
          <p:nvPr/>
        </p:nvSpPr>
        <p:spPr>
          <a:xfrm>
            <a:off x="4207046" y="1601631"/>
            <a:ext cx="3176337"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(3) </a:t>
            </a:r>
            <a:r>
              <a:rPr lang="en-US" sz="2800" b="1" dirty="0">
                <a:solidFill>
                  <a:srgbClr val="FF0000"/>
                </a:solidFill>
                <a:latin typeface="Times New Roman" panose="02020603050405020304" pitchFamily="18" charset="0"/>
                <a:cs typeface="Times New Roman" panose="02020603050405020304" pitchFamily="18" charset="0"/>
              </a:rPr>
              <a:t>Proton</a:t>
            </a:r>
          </a:p>
        </p:txBody>
      </p:sp>
      <p:sp>
        <p:nvSpPr>
          <p:cNvPr id="12" name="Rectangle 11">
            <a:extLst>
              <a:ext uri="{FF2B5EF4-FFF2-40B4-BE49-F238E27FC236}">
                <a16:creationId xmlns="" xmlns:a16="http://schemas.microsoft.com/office/drawing/2014/main" id="{13A76416-7D3F-176F-285A-6D3E5728D201}"/>
              </a:ext>
            </a:extLst>
          </p:cNvPr>
          <p:cNvSpPr/>
          <p:nvPr/>
        </p:nvSpPr>
        <p:spPr>
          <a:xfrm>
            <a:off x="7952874" y="1617743"/>
            <a:ext cx="2285636"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(4) </a:t>
            </a:r>
            <a:r>
              <a:rPr lang="en-US" sz="2800" b="1" dirty="0" err="1">
                <a:solidFill>
                  <a:srgbClr val="FF0000"/>
                </a:solidFill>
                <a:latin typeface="Times New Roman" panose="02020603050405020304" pitchFamily="18" charset="0"/>
                <a:cs typeface="Times New Roman" panose="02020603050405020304" pitchFamily="18" charset="0"/>
              </a:rPr>
              <a:t>Hạt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9F331A01-A294-D642-1338-2BD61011004A}"/>
              </a:ext>
            </a:extLst>
          </p:cNvPr>
          <p:cNvSpPr/>
          <p:nvPr/>
        </p:nvSpPr>
        <p:spPr>
          <a:xfrm>
            <a:off x="4207046" y="2319515"/>
            <a:ext cx="2747935" cy="49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(5) </a:t>
            </a:r>
            <a:r>
              <a:rPr lang="en-US" sz="2800" b="1" dirty="0" err="1">
                <a:solidFill>
                  <a:srgbClr val="FF0000"/>
                </a:solidFill>
                <a:latin typeface="Times New Roman" panose="02020603050405020304" pitchFamily="18" charset="0"/>
                <a:cs typeface="Times New Roman" panose="02020603050405020304" pitchFamily="18" charset="0"/>
              </a:rPr>
              <a:t>Vỏ</a:t>
            </a:r>
            <a:r>
              <a:rPr lang="en-US" sz="2800" b="1" dirty="0">
                <a:solidFill>
                  <a:srgbClr val="FF0000"/>
                </a:solidFill>
                <a:latin typeface="Times New Roman" panose="02020603050405020304" pitchFamily="18" charset="0"/>
                <a:cs typeface="Times New Roman" panose="02020603050405020304" pitchFamily="18" charset="0"/>
              </a:rPr>
              <a:t> electron</a:t>
            </a:r>
          </a:p>
        </p:txBody>
      </p:sp>
      <p:pic>
        <p:nvPicPr>
          <p:cNvPr id="17" name="Picture 6" descr="Bài 2. Nguyên tử trang 14, 15, 16, 17 Khoa học tự nhiên 7 Chân trời sáng  tạo | SGK Khoa học tự nhiên 7 - Chân trời sáng tạo">
            <a:extLst>
              <a:ext uri="{FF2B5EF4-FFF2-40B4-BE49-F238E27FC236}">
                <a16:creationId xmlns="" xmlns:a16="http://schemas.microsoft.com/office/drawing/2014/main" id="{4EC8958C-C64F-380A-7453-56C2C2053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34" y="3702005"/>
            <a:ext cx="2205537" cy="14511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6E7400EF-D130-DF5E-9BB7-700F3EEF95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539" y="720436"/>
            <a:ext cx="3403907" cy="2262621"/>
          </a:xfrm>
          <a:prstGeom prst="rect">
            <a:avLst/>
          </a:prstGeom>
          <a:noFill/>
          <a:ln>
            <a:noFill/>
          </a:ln>
        </p:spPr>
      </p:pic>
      <p:sp>
        <p:nvSpPr>
          <p:cNvPr id="22" name="Rectangle 21">
            <a:extLst>
              <a:ext uri="{FF2B5EF4-FFF2-40B4-BE49-F238E27FC236}">
                <a16:creationId xmlns="" xmlns:a16="http://schemas.microsoft.com/office/drawing/2014/main" id="{1A1F618E-69C3-EC8A-A40B-4F3B36DF3662}"/>
              </a:ext>
            </a:extLst>
          </p:cNvPr>
          <p:cNvSpPr/>
          <p:nvPr/>
        </p:nvSpPr>
        <p:spPr>
          <a:xfrm>
            <a:off x="4697120" y="924127"/>
            <a:ext cx="2334857" cy="426701"/>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Arial" pitchFamily="34" charset="0"/>
                <a:cs typeface="Arial" pitchFamily="34" charset="0"/>
              </a:rPr>
              <a:t>……………….</a:t>
            </a:r>
          </a:p>
        </p:txBody>
      </p:sp>
      <p:sp>
        <p:nvSpPr>
          <p:cNvPr id="23" name="Rectangle 22">
            <a:extLst>
              <a:ext uri="{FF2B5EF4-FFF2-40B4-BE49-F238E27FC236}">
                <a16:creationId xmlns="" xmlns:a16="http://schemas.microsoft.com/office/drawing/2014/main" id="{DE3BBA6F-A3BD-C3E7-D88C-7BEBD45A73C6}"/>
              </a:ext>
            </a:extLst>
          </p:cNvPr>
          <p:cNvSpPr/>
          <p:nvPr/>
        </p:nvSpPr>
        <p:spPr>
          <a:xfrm>
            <a:off x="4724826" y="1589150"/>
            <a:ext cx="2334857" cy="426701"/>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Arial" pitchFamily="34" charset="0"/>
                <a:cs typeface="Arial" pitchFamily="34" charset="0"/>
              </a:rPr>
              <a:t>……………….</a:t>
            </a:r>
          </a:p>
        </p:txBody>
      </p:sp>
      <p:sp>
        <p:nvSpPr>
          <p:cNvPr id="24" name="Rectangle 23">
            <a:extLst>
              <a:ext uri="{FF2B5EF4-FFF2-40B4-BE49-F238E27FC236}">
                <a16:creationId xmlns="" xmlns:a16="http://schemas.microsoft.com/office/drawing/2014/main" id="{C057D916-50EA-71F5-4CB1-893891541B38}"/>
              </a:ext>
            </a:extLst>
          </p:cNvPr>
          <p:cNvSpPr/>
          <p:nvPr/>
        </p:nvSpPr>
        <p:spPr>
          <a:xfrm>
            <a:off x="4724824" y="2351150"/>
            <a:ext cx="2334857" cy="426701"/>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Arial" pitchFamily="34" charset="0"/>
                <a:cs typeface="Arial" pitchFamily="34" charset="0"/>
              </a:rPr>
              <a:t>……………….</a:t>
            </a:r>
          </a:p>
        </p:txBody>
      </p:sp>
      <p:sp>
        <p:nvSpPr>
          <p:cNvPr id="25" name="Rectangle 24">
            <a:extLst>
              <a:ext uri="{FF2B5EF4-FFF2-40B4-BE49-F238E27FC236}">
                <a16:creationId xmlns="" xmlns:a16="http://schemas.microsoft.com/office/drawing/2014/main" id="{5FD2A0BA-6527-A955-6111-6EEB497E2CFE}"/>
              </a:ext>
            </a:extLst>
          </p:cNvPr>
          <p:cNvSpPr/>
          <p:nvPr/>
        </p:nvSpPr>
        <p:spPr>
          <a:xfrm>
            <a:off x="8465547" y="993397"/>
            <a:ext cx="2334857" cy="426701"/>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Arial" pitchFamily="34" charset="0"/>
                <a:cs typeface="Arial" pitchFamily="34" charset="0"/>
              </a:rPr>
              <a:t>……………….</a:t>
            </a:r>
          </a:p>
        </p:txBody>
      </p:sp>
      <p:sp>
        <p:nvSpPr>
          <p:cNvPr id="26" name="Rectangle 25">
            <a:extLst>
              <a:ext uri="{FF2B5EF4-FFF2-40B4-BE49-F238E27FC236}">
                <a16:creationId xmlns="" xmlns:a16="http://schemas.microsoft.com/office/drawing/2014/main" id="{EB53D498-EFB0-B507-E7E0-30DD7F3B08BF}"/>
              </a:ext>
            </a:extLst>
          </p:cNvPr>
          <p:cNvSpPr/>
          <p:nvPr/>
        </p:nvSpPr>
        <p:spPr>
          <a:xfrm>
            <a:off x="8493253" y="1658420"/>
            <a:ext cx="2334857" cy="426701"/>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Arial" pitchFamily="34" charset="0"/>
                <a:cs typeface="Arial" pitchFamily="34" charset="0"/>
              </a:rPr>
              <a:t>……………….</a:t>
            </a:r>
          </a:p>
        </p:txBody>
      </p:sp>
      <p:pic>
        <p:nvPicPr>
          <p:cNvPr id="27" name="Picture 26">
            <a:extLst>
              <a:ext uri="{FF2B5EF4-FFF2-40B4-BE49-F238E27FC236}">
                <a16:creationId xmlns="" xmlns:a16="http://schemas.microsoft.com/office/drawing/2014/main" id="{241A4B27-E159-4310-FABA-4FDD113077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834" y="684347"/>
            <a:ext cx="3319641" cy="2471647"/>
          </a:xfrm>
          <a:prstGeom prst="rect">
            <a:avLst/>
          </a:prstGeom>
          <a:noFill/>
          <a:ln>
            <a:noFill/>
          </a:ln>
        </p:spPr>
      </p:pic>
      <p:sp>
        <p:nvSpPr>
          <p:cNvPr id="19" name="Rectangle 18">
            <a:extLst>
              <a:ext uri="{FF2B5EF4-FFF2-40B4-BE49-F238E27FC236}">
                <a16:creationId xmlns="" xmlns:a16="http://schemas.microsoft.com/office/drawing/2014/main" id="{C057D916-50EA-71F5-4CB1-893891541B38}"/>
              </a:ext>
            </a:extLst>
          </p:cNvPr>
          <p:cNvSpPr/>
          <p:nvPr/>
        </p:nvSpPr>
        <p:spPr>
          <a:xfrm>
            <a:off x="2838618" y="4531947"/>
            <a:ext cx="2047742" cy="394196"/>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Arial" pitchFamily="34" charset="0"/>
                <a:cs typeface="Arial" pitchFamily="34" charset="0"/>
              </a:rPr>
              <a:t>………………</a:t>
            </a:r>
          </a:p>
        </p:txBody>
      </p:sp>
      <p:sp>
        <p:nvSpPr>
          <p:cNvPr id="21" name="Rectangle 20">
            <a:extLst>
              <a:ext uri="{FF2B5EF4-FFF2-40B4-BE49-F238E27FC236}">
                <a16:creationId xmlns="" xmlns:a16="http://schemas.microsoft.com/office/drawing/2014/main" id="{C057D916-50EA-71F5-4CB1-893891541B38}"/>
              </a:ext>
            </a:extLst>
          </p:cNvPr>
          <p:cNvSpPr/>
          <p:nvPr/>
        </p:nvSpPr>
        <p:spPr>
          <a:xfrm>
            <a:off x="4907239" y="4531947"/>
            <a:ext cx="1634663" cy="394196"/>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Arial" pitchFamily="34" charset="0"/>
                <a:cs typeface="Arial" pitchFamily="34" charset="0"/>
              </a:rPr>
              <a:t>…………</a:t>
            </a:r>
          </a:p>
        </p:txBody>
      </p:sp>
      <p:sp>
        <p:nvSpPr>
          <p:cNvPr id="28" name="Rectangle 27">
            <a:extLst>
              <a:ext uri="{FF2B5EF4-FFF2-40B4-BE49-F238E27FC236}">
                <a16:creationId xmlns="" xmlns:a16="http://schemas.microsoft.com/office/drawing/2014/main" id="{C057D916-50EA-71F5-4CB1-893891541B38}"/>
              </a:ext>
            </a:extLst>
          </p:cNvPr>
          <p:cNvSpPr/>
          <p:nvPr/>
        </p:nvSpPr>
        <p:spPr>
          <a:xfrm>
            <a:off x="6569830" y="4531947"/>
            <a:ext cx="2269369" cy="394196"/>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Arial" pitchFamily="34" charset="0"/>
                <a:cs typeface="Arial" pitchFamily="34" charset="0"/>
              </a:rPr>
              <a:t>……………….</a:t>
            </a:r>
          </a:p>
        </p:txBody>
      </p:sp>
      <p:sp>
        <p:nvSpPr>
          <p:cNvPr id="29" name="Rectangle 28">
            <a:extLst>
              <a:ext uri="{FF2B5EF4-FFF2-40B4-BE49-F238E27FC236}">
                <a16:creationId xmlns="" xmlns:a16="http://schemas.microsoft.com/office/drawing/2014/main" id="{C057D916-50EA-71F5-4CB1-893891541B38}"/>
              </a:ext>
            </a:extLst>
          </p:cNvPr>
          <p:cNvSpPr/>
          <p:nvPr/>
        </p:nvSpPr>
        <p:spPr>
          <a:xfrm>
            <a:off x="8867127" y="4531947"/>
            <a:ext cx="2781534" cy="394196"/>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Arial" pitchFamily="34" charset="0"/>
                <a:cs typeface="Arial" pitchFamily="34" charset="0"/>
              </a:rPr>
              <a:t>……………….</a:t>
            </a:r>
          </a:p>
        </p:txBody>
      </p:sp>
    </p:spTree>
    <p:extLst>
      <p:ext uri="{BB962C8B-B14F-4D97-AF65-F5344CB8AC3E}">
        <p14:creationId xmlns:p14="http://schemas.microsoft.com/office/powerpoint/2010/main" val="1604663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clickEffect">
                                  <p:stCondLst>
                                    <p:cond delay="0"/>
                                  </p:stCondLst>
                                  <p:childTnLst>
                                    <p:animEffect transition="out" filter="checkerboard(across)">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clickEffect">
                                  <p:stCondLst>
                                    <p:cond delay="0"/>
                                  </p:stCondLst>
                                  <p:childTnLst>
                                    <p:animEffect transition="out" filter="checkerboard(across)">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45" presetClass="exit" presetSubtype="0" fill="hold" nodeType="clickEffect">
                                  <p:stCondLst>
                                    <p:cond delay="0"/>
                                  </p:stCondLst>
                                  <p:childTnLst>
                                    <p:animEffect transition="out" filter="fade">
                                      <p:cBhvr>
                                        <p:cTn id="36" dur="1000"/>
                                        <p:tgtEl>
                                          <p:spTgt spid="27"/>
                                        </p:tgtEl>
                                      </p:cBhvr>
                                    </p:animEffect>
                                    <p:anim calcmode="lin" valueType="num">
                                      <p:cBhvr>
                                        <p:cTn id="37" dur="1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27"/>
                                        </p:tgtEl>
                                        <p:attrNameLst>
                                          <p:attrName>ppt_h</p:attrName>
                                        </p:attrNameLst>
                                      </p:cBhvr>
                                      <p:tavLst>
                                        <p:tav tm="0">
                                          <p:val>
                                            <p:strVal val="ppt_h"/>
                                          </p:val>
                                        </p:tav>
                                        <p:tav tm="100000">
                                          <p:val>
                                            <p:strVal val="ppt_h"/>
                                          </p:val>
                                        </p:tav>
                                      </p:tavLst>
                                    </p:anim>
                                    <p:set>
                                      <p:cBhvr>
                                        <p:cTn id="39"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5" presetClass="exit" presetSubtype="10" fill="hold" grpId="0" nodeType="clickEffect">
                                  <p:stCondLst>
                                    <p:cond delay="0"/>
                                  </p:stCondLst>
                                  <p:childTnLst>
                                    <p:animEffect transition="out" filter="checkerboard(across)">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 presetClass="exit" presetSubtype="10" fill="hold" grpId="0" nodeType="clickEffect">
                                  <p:stCondLst>
                                    <p:cond delay="0"/>
                                  </p:stCondLst>
                                  <p:childTnLst>
                                    <p:animEffect transition="out" filter="checkerboard(across)">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8"/>
                    </p:tgtEl>
                  </p:cond>
                </p:stCondLst>
                <p:endSync evt="end" delay="0">
                  <p:rtn val="all"/>
                </p:endSync>
                <p:childTnLst>
                  <p:par>
                    <p:cTn id="53" fill="hold">
                      <p:stCondLst>
                        <p:cond delay="0"/>
                      </p:stCondLst>
                      <p:childTnLst>
                        <p:par>
                          <p:cTn id="54" fill="hold">
                            <p:stCondLst>
                              <p:cond delay="0"/>
                            </p:stCondLst>
                            <p:childTnLst>
                              <p:par>
                                <p:cTn id="55" presetID="5" presetClass="exit" presetSubtype="10" fill="hold" grpId="0" nodeType="clickEffect">
                                  <p:stCondLst>
                                    <p:cond delay="0"/>
                                  </p:stCondLst>
                                  <p:childTnLst>
                                    <p:animEffect transition="out" filter="checkerboard(across)">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9"/>
                    </p:tgtEl>
                  </p:cond>
                </p:stCondLst>
                <p:endSync evt="end" delay="0">
                  <p:rtn val="all"/>
                </p:endSync>
                <p:childTnLst>
                  <p:par>
                    <p:cTn id="59" fill="hold">
                      <p:stCondLst>
                        <p:cond delay="0"/>
                      </p:stCondLst>
                      <p:childTnLst>
                        <p:par>
                          <p:cTn id="60" fill="hold">
                            <p:stCondLst>
                              <p:cond delay="0"/>
                            </p:stCondLst>
                            <p:childTnLst>
                              <p:par>
                                <p:cTn id="61" presetID="5" presetClass="exit" presetSubtype="10" fill="hold" grpId="0" nodeType="clickEffect">
                                  <p:stCondLst>
                                    <p:cond delay="0"/>
                                  </p:stCondLst>
                                  <p:childTnLst>
                                    <p:animEffect transition="out" filter="checkerboard(across)">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2" grpId="0" animBg="1"/>
      <p:bldP spid="23" grpId="0" animBg="1"/>
      <p:bldP spid="24" grpId="0" animBg="1"/>
      <p:bldP spid="25" grpId="0" animBg="1"/>
      <p:bldP spid="26" grpId="0" animBg="1"/>
      <p:bldP spid="19" grpId="0" animBg="1"/>
      <p:bldP spid="21"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A34C49F-4C9B-E930-AA4C-68458727D8CD}"/>
              </a:ext>
            </a:extLst>
          </p:cNvPr>
          <p:cNvSpPr txBox="1"/>
          <p:nvPr/>
        </p:nvSpPr>
        <p:spPr>
          <a:xfrm>
            <a:off x="338046" y="365548"/>
            <a:ext cx="9950877" cy="584775"/>
          </a:xfrm>
          <a:prstGeom prst="rect">
            <a:avLst/>
          </a:prstGeom>
          <a:noFill/>
        </p:spPr>
        <p:txBody>
          <a:bodyPr wrap="square">
            <a:spAutoFit/>
          </a:bodyPr>
          <a:lstStyle/>
          <a:p>
            <a:r>
              <a:rPr lang="en-US" sz="3200" b="1" dirty="0">
                <a:solidFill>
                  <a:srgbClr val="0000CC"/>
                </a:solidFill>
                <a:effectLst/>
                <a:latin typeface="Times New Roman" panose="02020603050405020304" pitchFamily="18" charset="0"/>
                <a:ea typeface="Times New Roman" panose="02020603050405020304" pitchFamily="18" charset="0"/>
              </a:rPr>
              <a:t>1. MÔ HÌNH NGUYÊN TỬ RUTHERFORD – BOHR </a:t>
            </a:r>
          </a:p>
        </p:txBody>
      </p:sp>
      <p:sp>
        <p:nvSpPr>
          <p:cNvPr id="8" name="TextBox 7">
            <a:extLst>
              <a:ext uri="{FF2B5EF4-FFF2-40B4-BE49-F238E27FC236}">
                <a16:creationId xmlns="" xmlns:a16="http://schemas.microsoft.com/office/drawing/2014/main" id="{33618D78-CA26-7790-1422-4840AD283BD0}"/>
              </a:ext>
            </a:extLst>
          </p:cNvPr>
          <p:cNvSpPr txBox="1"/>
          <p:nvPr/>
        </p:nvSpPr>
        <p:spPr>
          <a:xfrm>
            <a:off x="571500" y="1084936"/>
            <a:ext cx="4018463" cy="584775"/>
          </a:xfrm>
          <a:prstGeom prst="rect">
            <a:avLst/>
          </a:prstGeom>
          <a:noFill/>
        </p:spPr>
        <p:txBody>
          <a:bodyPr wrap="square">
            <a:spAutoFit/>
          </a:bodyPr>
          <a:lstStyle/>
          <a:p>
            <a:r>
              <a:rPr lang="en-US" sz="3200" b="1" dirty="0">
                <a:solidFill>
                  <a:srgbClr val="C00000"/>
                </a:solidFill>
                <a:latin typeface="Times New Roman" panose="02020603050405020304" pitchFamily="18" charset="0"/>
              </a:rPr>
              <a:t>c. </a:t>
            </a:r>
            <a:r>
              <a:rPr lang="en-US" sz="3200" b="1" dirty="0" err="1">
                <a:solidFill>
                  <a:srgbClr val="C00000"/>
                </a:solidFill>
                <a:latin typeface="Times New Roman" panose="02020603050405020304" pitchFamily="18" charset="0"/>
              </a:rPr>
              <a:t>Cấu</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tạo</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nguyên</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tử</a:t>
            </a:r>
            <a:endParaRPr lang="en-US" sz="3200" dirty="0"/>
          </a:p>
        </p:txBody>
      </p:sp>
      <p:pic>
        <p:nvPicPr>
          <p:cNvPr id="11" name="Picture 2" descr="Cấu hình electron nguyên tử">
            <a:extLst>
              <a:ext uri="{FF2B5EF4-FFF2-40B4-BE49-F238E27FC236}">
                <a16:creationId xmlns="" xmlns:a16="http://schemas.microsoft.com/office/drawing/2014/main" id="{323846B7-6A47-2676-D437-CA37FD050F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141B2FFD-24D2-3573-5F57-57F6F00D168C}"/>
              </a:ext>
            </a:extLst>
          </p:cNvPr>
          <p:cNvSpPr txBox="1"/>
          <p:nvPr/>
        </p:nvSpPr>
        <p:spPr>
          <a:xfrm>
            <a:off x="1142997" y="3351232"/>
            <a:ext cx="10941909" cy="1043619"/>
          </a:xfrm>
          <a:prstGeom prst="rect">
            <a:avLst/>
          </a:prstGeom>
          <a:solidFill>
            <a:srgbClr val="CCCCFF"/>
          </a:solidFill>
        </p:spPr>
        <p:txBody>
          <a:bodyPr wrap="square">
            <a:spAutoFit/>
          </a:bodyPr>
          <a:lstStyle/>
          <a:p>
            <a:pPr algn="just">
              <a:lnSpc>
                <a:spcPct val="115000"/>
              </a:lnSpc>
              <a:spcAft>
                <a:spcPts val="900"/>
              </a:spcAft>
              <a:tabLst>
                <a:tab pos="551815" algn="l"/>
              </a:tabLst>
            </a:pPr>
            <a:r>
              <a:rPr lang="en-US" sz="2800" b="1" kern="1200" dirty="0">
                <a:effectLst/>
                <a:latin typeface="Times New Roman" panose="02020603050405020304" pitchFamily="18" charset="0"/>
                <a:ea typeface="+mn-ea"/>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Lớp đầu tiên gần sát hạt nhân chứa tối đa 2 electron, lớp thứ hai chứa tối đa 8 electron, …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50450AF7-FC96-0B9A-65FD-B1B351F1C733}"/>
              </a:ext>
            </a:extLst>
          </p:cNvPr>
          <p:cNvSpPr txBox="1"/>
          <p:nvPr/>
        </p:nvSpPr>
        <p:spPr>
          <a:xfrm>
            <a:off x="1142998" y="2020713"/>
            <a:ext cx="10941909" cy="1384995"/>
          </a:xfrm>
          <a:prstGeom prst="rect">
            <a:avLst/>
          </a:prstGeom>
          <a:solidFill>
            <a:srgbClr val="CCCCFF"/>
          </a:solid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gồm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electron (e)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âm</a:t>
            </a:r>
            <a:r>
              <a:rPr lang="en-US" sz="2800" b="1" dirty="0">
                <a:latin typeface="Times New Roman" panose="02020603050405020304" pitchFamily="18" charset="0"/>
                <a:cs typeface="Times New Roman" panose="02020603050405020304" pitchFamily="18" charset="0"/>
              </a:rPr>
              <a:t>. Neutron (n)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Proton (p)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dương</a:t>
            </a:r>
            <a:r>
              <a:rPr lang="en-US" sz="2800" b="1" dirty="0">
                <a:latin typeface="Times New Roman" panose="02020603050405020304" pitchFamily="18" charset="0"/>
                <a:cs typeface="Times New Roman" panose="02020603050405020304" pitchFamily="18" charset="0"/>
              </a:rPr>
              <a:t>.</a:t>
            </a:r>
          </a:p>
        </p:txBody>
      </p:sp>
      <p:pic>
        <p:nvPicPr>
          <p:cNvPr id="16" name="Picture 7" descr="AG00218_">
            <a:extLst>
              <a:ext uri="{FF2B5EF4-FFF2-40B4-BE49-F238E27FC236}">
                <a16:creationId xmlns="" xmlns:a16="http://schemas.microsoft.com/office/drawing/2014/main" id="{FB7480DF-5E95-1DA3-741D-6602221784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686320"/>
            <a:ext cx="1143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78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9275FD0-DB71-DF73-2E48-00B1ED3E6B6B}"/>
              </a:ext>
            </a:extLst>
          </p:cNvPr>
          <p:cNvSpPr txBox="1"/>
          <p:nvPr/>
        </p:nvSpPr>
        <p:spPr>
          <a:xfrm>
            <a:off x="549925" y="2407502"/>
            <a:ext cx="10611080" cy="2042995"/>
          </a:xfrm>
          <a:prstGeom prst="rect">
            <a:avLst/>
          </a:prstGeom>
          <a:noFill/>
        </p:spPr>
        <p:txBody>
          <a:bodyPr wrap="square">
            <a:spAutoFit/>
          </a:bodyPr>
          <a:lstStyle/>
          <a:p>
            <a:pPr marL="0" marR="0" algn="just">
              <a:lnSpc>
                <a:spcPct val="115000"/>
              </a:lnSpc>
              <a:spcBef>
                <a:spcPts val="0"/>
              </a:spcBef>
              <a:spcAft>
                <a:spcPts val="0"/>
              </a:spcAft>
              <a:tabLst>
                <a:tab pos="180340" algn="l"/>
                <a:tab pos="540385" algn="l"/>
              </a:tabLst>
            </a:pPr>
            <a:r>
              <a:rPr lang="en-US" sz="2800" b="1" dirty="0" err="1">
                <a:effectLst/>
                <a:latin typeface="Times New Roman" panose="02020603050405020304" pitchFamily="18" charset="0"/>
                <a:ea typeface="Times New Roman" panose="02020603050405020304" pitchFamily="18" charset="0"/>
              </a:rPr>
              <a:t>Mỗi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rPr>
              <a:t> 1 </a:t>
            </a:r>
            <a:r>
              <a:rPr lang="en-US" sz="2800" b="1" dirty="0" err="1">
                <a:effectLst/>
                <a:latin typeface="Times New Roman" panose="02020603050405020304" pitchFamily="18" charset="0"/>
                <a:ea typeface="Times New Roman" panose="02020603050405020304" pitchFamily="18" charset="0"/>
              </a:rPr>
              <a:t>bộ</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thẻ</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thông</a:t>
            </a:r>
            <a:r>
              <a:rPr lang="en-US" sz="2800" b="1" dirty="0">
                <a:effectLst/>
                <a:latin typeface="Times New Roman" panose="02020603050405020304" pitchFamily="18" charset="0"/>
                <a:ea typeface="Times New Roman" panose="02020603050405020304" pitchFamily="18" charset="0"/>
              </a:rPr>
              <a:t> tin.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thảo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luận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3 </a:t>
            </a:r>
            <a:r>
              <a:rPr lang="en-US" sz="2800" b="1" dirty="0" err="1">
                <a:effectLst/>
                <a:latin typeface="Times New Roman" panose="02020603050405020304" pitchFamily="18" charset="0"/>
                <a:ea typeface="Times New Roman" panose="02020603050405020304" pitchFamily="18" charset="0"/>
              </a:rPr>
              <a:t>phút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đó</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nghe</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hiệu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lệnh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viên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lượt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chạy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gắn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thẻ</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hoàn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chỉnh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đúng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thứ</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rPr>
              <a:t>lịch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sử</a:t>
            </a:r>
            <a:r>
              <a:rPr lang="en-US" sz="2800" b="1" dirty="0">
                <a:effectLst/>
                <a:latin typeface="Times New Roman" panose="02020603050405020304" pitchFamily="18" charset="0"/>
                <a:ea typeface="Calibri" panose="020F0502020204030204" pitchFamily="34" charset="0"/>
              </a:rPr>
              <a:t> </a:t>
            </a:r>
            <a:r>
              <a:rPr lang="vi-VN" sz="2800" b="1" dirty="0">
                <a:effectLst/>
                <a:latin typeface="Times New Roman" panose="02020603050405020304" pitchFamily="18" charset="0"/>
                <a:ea typeface="Calibri" panose="020F0502020204030204" pitchFamily="34" charset="0"/>
              </a:rPr>
              <a:t>khám phá và nghiên cứu cấu tạo nguyên tử</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trong</a:t>
            </a:r>
            <a:r>
              <a:rPr lang="en-US" sz="2800" b="1" dirty="0">
                <a:effectLst/>
                <a:latin typeface="Times New Roman" panose="02020603050405020304" pitchFamily="18" charset="0"/>
                <a:ea typeface="Calibri" panose="020F0502020204030204" pitchFamily="34" charset="0"/>
              </a:rPr>
              <a:t> 1 </a:t>
            </a:r>
            <a:r>
              <a:rPr lang="en-US" sz="2800" b="1" dirty="0" err="1">
                <a:effectLst/>
                <a:latin typeface="Times New Roman" panose="02020603050405020304" pitchFamily="18" charset="0"/>
                <a:ea typeface="Calibri" panose="020F0502020204030204" pitchFamily="34" charset="0"/>
              </a:rPr>
              <a:t>phút</a:t>
            </a:r>
            <a:r>
              <a:rPr lang="en-US" sz="2800" b="1" dirty="0">
                <a:effectLst/>
                <a:latin typeface="Times New Roman" panose="02020603050405020304" pitchFamily="18" charset="0"/>
                <a:ea typeface="Calibri" panose="020F0502020204030204" pitchFamily="34" charset="0"/>
              </a:rPr>
              <a:t>.</a:t>
            </a:r>
            <a:endParaRPr lang="en-US" sz="2800" b="1" dirty="0">
              <a:effectLst/>
              <a:latin typeface="Calibri" panose="020F0502020204030204" pitchFamily="34" charset="0"/>
              <a:ea typeface="Calibri" panose="020F0502020204030204" pitchFamily="34" charset="0"/>
            </a:endParaRPr>
          </a:p>
        </p:txBody>
      </p:sp>
      <p:sp>
        <p:nvSpPr>
          <p:cNvPr id="6" name="Rectangle 5">
            <a:extLst>
              <a:ext uri="{FF2B5EF4-FFF2-40B4-BE49-F238E27FC236}">
                <a16:creationId xmlns="" xmlns:a16="http://schemas.microsoft.com/office/drawing/2014/main" id="{69CE16FF-E49B-BFCD-0F0F-D282BA24AB11}"/>
              </a:ext>
            </a:extLst>
          </p:cNvPr>
          <p:cNvSpPr/>
          <p:nvPr/>
        </p:nvSpPr>
        <p:spPr>
          <a:xfrm>
            <a:off x="0" y="186004"/>
            <a:ext cx="11710930" cy="1015663"/>
          </a:xfrm>
          <a:prstGeom prst="rect">
            <a:avLst/>
          </a:prstGeom>
          <a:noFill/>
        </p:spPr>
        <p:txBody>
          <a:bodyPr wrap="square" lIns="91440" tIns="45720" rIns="91440" bIns="45720">
            <a:spAutoFit/>
          </a:bodyPr>
          <a:lstStyle/>
          <a:p>
            <a:pPr lvl="0">
              <a:defRPr/>
            </a:pPr>
            <a:r>
              <a:rPr kumimoji="0" lang="en-US" sz="5400" b="1" i="0" u="none" strike="noStrike" kern="1200" cap="none" spc="0" normalizeH="0" baseline="0" noProof="0" dirty="0" err="1">
                <a:ln w="13462">
                  <a:noFill/>
                  <a:prstDash val="solid"/>
                </a:ln>
                <a:solidFill>
                  <a:srgbClr val="0000CC"/>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Trò</a:t>
            </a:r>
            <a:r>
              <a:rPr kumimoji="0" lang="en-US" sz="5400" b="1" i="0" u="none" strike="noStrike" kern="1200" cap="none" spc="0" normalizeH="0" noProof="0" dirty="0">
                <a:ln w="13462">
                  <a:noFill/>
                  <a:prstDash val="solid"/>
                </a:ln>
                <a:solidFill>
                  <a:srgbClr val="0000CC"/>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13462">
                  <a:noFill/>
                  <a:prstDash val="solid"/>
                </a:ln>
                <a:solidFill>
                  <a:srgbClr val="0000CC"/>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chơi</a:t>
            </a:r>
            <a:r>
              <a:rPr kumimoji="0" lang="en-US" sz="5400" b="1" i="0" u="none" strike="noStrike" kern="1200" cap="none" spc="0" normalizeH="0" noProof="0" dirty="0">
                <a:ln w="13462">
                  <a:noFill/>
                  <a:prstDash val="solid"/>
                </a:ln>
                <a:solidFill>
                  <a:srgbClr val="0000CC"/>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a:t>
            </a:r>
            <a:r>
              <a:rPr lang="en-US" sz="5400" b="1" dirty="0">
                <a:solidFill>
                  <a:srgbClr val="0000CC"/>
                </a:solidFill>
                <a:latin typeface="Times New Roman" panose="02020603050405020304" pitchFamily="18" charset="0"/>
                <a:ea typeface="Times New Roman" panose="02020603050405020304" pitchFamily="18" charset="0"/>
              </a:rPr>
              <a:t> </a:t>
            </a:r>
            <a:r>
              <a:rPr lang="en-US" sz="6000" b="1" dirty="0">
                <a:solidFill>
                  <a:srgbClr val="FF0000"/>
                </a:solidFill>
                <a:latin typeface="Times New Roman" panose="02020603050405020304" pitchFamily="18" charset="0"/>
                <a:ea typeface="Times New Roman" panose="02020603050405020304" pitchFamily="18" charset="0"/>
              </a:rPr>
              <a:t>“</a:t>
            </a:r>
            <a:r>
              <a:rPr lang="en-US" sz="6000" b="1" dirty="0" err="1">
                <a:solidFill>
                  <a:srgbClr val="FF0000"/>
                </a:solidFill>
                <a:latin typeface="Times New Roman" panose="02020603050405020304" pitchFamily="18" charset="0"/>
                <a:ea typeface="Times New Roman" panose="02020603050405020304" pitchFamily="18" charset="0"/>
              </a:rPr>
              <a:t>Tiếp</a:t>
            </a:r>
            <a:r>
              <a:rPr lang="en-US" sz="6000" b="1" dirty="0">
                <a:solidFill>
                  <a:srgbClr val="FF0000"/>
                </a:solidFill>
                <a:latin typeface="Times New Roman" panose="02020603050405020304" pitchFamily="18" charset="0"/>
                <a:ea typeface="Times New Roman" panose="02020603050405020304" pitchFamily="18" charset="0"/>
              </a:rPr>
              <a:t> </a:t>
            </a:r>
            <a:r>
              <a:rPr lang="en-US" sz="6000" b="1" dirty="0" err="1">
                <a:solidFill>
                  <a:srgbClr val="FF0000"/>
                </a:solidFill>
                <a:latin typeface="Times New Roman" panose="02020603050405020304" pitchFamily="18" charset="0"/>
                <a:ea typeface="Times New Roman" panose="02020603050405020304" pitchFamily="18" charset="0"/>
              </a:rPr>
              <a:t>sức</a:t>
            </a:r>
            <a:r>
              <a:rPr lang="en-US" sz="6000" b="1" dirty="0">
                <a:solidFill>
                  <a:srgbClr val="FF0000"/>
                </a:solidFill>
                <a:latin typeface="Times New Roman" panose="02020603050405020304" pitchFamily="18" charset="0"/>
                <a:ea typeface="Times New Roman" panose="02020603050405020304" pitchFamily="18" charset="0"/>
              </a:rPr>
              <a:t>- Ai </a:t>
            </a:r>
            <a:r>
              <a:rPr lang="en-US" sz="6000" b="1" dirty="0" err="1">
                <a:solidFill>
                  <a:srgbClr val="FF0000"/>
                </a:solidFill>
                <a:latin typeface="Times New Roman" panose="02020603050405020304" pitchFamily="18" charset="0"/>
                <a:ea typeface="Times New Roman" panose="02020603050405020304" pitchFamily="18" charset="0"/>
              </a:rPr>
              <a:t>nhanh</a:t>
            </a:r>
            <a:r>
              <a:rPr lang="en-US" sz="6000" b="1" dirty="0">
                <a:solidFill>
                  <a:srgbClr val="FF0000"/>
                </a:solidFill>
                <a:latin typeface="Times New Roman" panose="02020603050405020304" pitchFamily="18" charset="0"/>
                <a:ea typeface="Times New Roman" panose="02020603050405020304" pitchFamily="18" charset="0"/>
              </a:rPr>
              <a:t> </a:t>
            </a:r>
            <a:r>
              <a:rPr lang="en-US" sz="6000" b="1" dirty="0" err="1">
                <a:solidFill>
                  <a:srgbClr val="FF0000"/>
                </a:solidFill>
                <a:latin typeface="Times New Roman" panose="02020603050405020304" pitchFamily="18" charset="0"/>
                <a:ea typeface="Times New Roman" panose="02020603050405020304" pitchFamily="18" charset="0"/>
              </a:rPr>
              <a:t>hơn</a:t>
            </a:r>
            <a:r>
              <a:rPr lang="en-US" sz="6000" b="1" dirty="0">
                <a:solidFill>
                  <a:srgbClr val="FF0000"/>
                </a:solidFill>
                <a:latin typeface="Times New Roman" panose="02020603050405020304" pitchFamily="18" charset="0"/>
                <a:ea typeface="Times New Roman" panose="02020603050405020304" pitchFamily="18" charset="0"/>
              </a:rPr>
              <a:t>”</a:t>
            </a:r>
            <a:r>
              <a:rPr kumimoji="0" lang="en-US" sz="6000" b="1" i="0" u="none" strike="noStrike" kern="1200" cap="none" spc="0" normalizeH="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91288947-6484-71C3-9AE3-D53D047C6F83}"/>
              </a:ext>
            </a:extLst>
          </p:cNvPr>
          <p:cNvSpPr txBox="1"/>
          <p:nvPr/>
        </p:nvSpPr>
        <p:spPr>
          <a:xfrm>
            <a:off x="417263" y="1369259"/>
            <a:ext cx="3504741" cy="707886"/>
          </a:xfrm>
          <a:prstGeom prst="rect">
            <a:avLst/>
          </a:prstGeom>
          <a:noFill/>
        </p:spPr>
        <p:txBody>
          <a:bodyPr wrap="square">
            <a:spAutoFit/>
          </a:bodyPr>
          <a:lstStyle/>
          <a:p>
            <a:r>
              <a:rPr lang="en-US" sz="4000" dirty="0" err="1">
                <a:solidFill>
                  <a:srgbClr val="008000"/>
                </a:solidFill>
                <a:effectLst/>
                <a:latin typeface="Times New Roman" panose="02020603050405020304" pitchFamily="18" charset="0"/>
                <a:ea typeface="Times New Roman" panose="02020603050405020304" pitchFamily="18" charset="0"/>
              </a:rPr>
              <a:t>Thể</a:t>
            </a:r>
            <a:r>
              <a:rPr lang="en-US" sz="4000" dirty="0">
                <a:solidFill>
                  <a:srgbClr val="008000"/>
                </a:solidFill>
                <a:effectLst/>
                <a:latin typeface="Times New Roman" panose="02020603050405020304" pitchFamily="18" charset="0"/>
                <a:ea typeface="Times New Roman" panose="02020603050405020304" pitchFamily="18" charset="0"/>
              </a:rPr>
              <a:t> </a:t>
            </a:r>
            <a:r>
              <a:rPr lang="en-US" sz="4000" dirty="0" err="1">
                <a:solidFill>
                  <a:srgbClr val="008000"/>
                </a:solidFill>
                <a:effectLst/>
                <a:latin typeface="Times New Roman" panose="02020603050405020304" pitchFamily="18" charset="0"/>
                <a:ea typeface="Times New Roman" panose="02020603050405020304" pitchFamily="18" charset="0"/>
              </a:rPr>
              <a:t>lệ</a:t>
            </a:r>
            <a:r>
              <a:rPr lang="en-US" sz="4000" dirty="0">
                <a:solidFill>
                  <a:srgbClr val="008000"/>
                </a:solidFill>
                <a:effectLst/>
                <a:latin typeface="Times New Roman" panose="02020603050405020304" pitchFamily="18" charset="0"/>
                <a:ea typeface="Times New Roman" panose="02020603050405020304" pitchFamily="18" charset="0"/>
              </a:rPr>
              <a:t> </a:t>
            </a:r>
            <a:r>
              <a:rPr lang="en-US" sz="4000" dirty="0" err="1">
                <a:solidFill>
                  <a:srgbClr val="008000"/>
                </a:solidFill>
                <a:effectLst/>
                <a:latin typeface="Times New Roman" panose="02020603050405020304" pitchFamily="18" charset="0"/>
                <a:ea typeface="Times New Roman" panose="02020603050405020304" pitchFamily="18" charset="0"/>
              </a:rPr>
              <a:t>trò</a:t>
            </a:r>
            <a:r>
              <a:rPr lang="en-US" sz="4000" dirty="0">
                <a:solidFill>
                  <a:srgbClr val="008000"/>
                </a:solidFill>
                <a:effectLst/>
                <a:latin typeface="Times New Roman" panose="02020603050405020304" pitchFamily="18" charset="0"/>
                <a:ea typeface="Times New Roman" panose="02020603050405020304" pitchFamily="18" charset="0"/>
              </a:rPr>
              <a:t> </a:t>
            </a:r>
            <a:r>
              <a:rPr lang="en-US" sz="4000" dirty="0" err="1">
                <a:solidFill>
                  <a:srgbClr val="008000"/>
                </a:solidFill>
                <a:effectLst/>
                <a:latin typeface="Times New Roman" panose="02020603050405020304" pitchFamily="18" charset="0"/>
                <a:ea typeface="Times New Roman" panose="02020603050405020304" pitchFamily="18" charset="0"/>
              </a:rPr>
              <a:t>chơi</a:t>
            </a:r>
            <a:endParaRPr lang="en-US" sz="4000" dirty="0">
              <a:solidFill>
                <a:srgbClr val="008000"/>
              </a:solidFill>
            </a:endParaRPr>
          </a:p>
        </p:txBody>
      </p:sp>
      <p:graphicFrame>
        <p:nvGraphicFramePr>
          <p:cNvPr id="9" name="Table 8">
            <a:extLst>
              <a:ext uri="{FF2B5EF4-FFF2-40B4-BE49-F238E27FC236}">
                <a16:creationId xmlns="" xmlns:a16="http://schemas.microsoft.com/office/drawing/2014/main" id="{A1B4B313-8773-BD03-AE56-F328A8F90567}"/>
              </a:ext>
            </a:extLst>
          </p:cNvPr>
          <p:cNvGraphicFramePr>
            <a:graphicFrameLocks noGrp="1"/>
          </p:cNvGraphicFramePr>
          <p:nvPr>
            <p:extLst>
              <p:ext uri="{D42A27DB-BD31-4B8C-83A1-F6EECF244321}">
                <p14:modId xmlns:p14="http://schemas.microsoft.com/office/powerpoint/2010/main" val="2078582311"/>
              </p:ext>
            </p:extLst>
          </p:nvPr>
        </p:nvGraphicFramePr>
        <p:xfrm>
          <a:off x="0" y="4713386"/>
          <a:ext cx="12192000" cy="981456"/>
        </p:xfrm>
        <a:graphic>
          <a:graphicData uri="http://schemas.openxmlformats.org/drawingml/2006/table">
            <a:tbl>
              <a:tblPr firstRow="1" bandRow="1">
                <a:tableStyleId>{5940675A-B579-460E-94D1-54222C63F5DA}</a:tableStyleId>
              </a:tblPr>
              <a:tblGrid>
                <a:gridCol w="3048000">
                  <a:extLst>
                    <a:ext uri="{9D8B030D-6E8A-4147-A177-3AD203B41FA5}">
                      <a16:colId xmlns="" xmlns:a16="http://schemas.microsoft.com/office/drawing/2014/main" val="2443640721"/>
                    </a:ext>
                  </a:extLst>
                </a:gridCol>
                <a:gridCol w="3048000">
                  <a:extLst>
                    <a:ext uri="{9D8B030D-6E8A-4147-A177-3AD203B41FA5}">
                      <a16:colId xmlns="" xmlns:a16="http://schemas.microsoft.com/office/drawing/2014/main" val="2669718918"/>
                    </a:ext>
                  </a:extLst>
                </a:gridCol>
                <a:gridCol w="3048000">
                  <a:extLst>
                    <a:ext uri="{9D8B030D-6E8A-4147-A177-3AD203B41FA5}">
                      <a16:colId xmlns="" xmlns:a16="http://schemas.microsoft.com/office/drawing/2014/main" val="3604357661"/>
                    </a:ext>
                  </a:extLst>
                </a:gridCol>
                <a:gridCol w="3048000">
                  <a:extLst>
                    <a:ext uri="{9D8B030D-6E8A-4147-A177-3AD203B41FA5}">
                      <a16:colId xmlns="" xmlns:a16="http://schemas.microsoft.com/office/drawing/2014/main" val="2076991959"/>
                    </a:ext>
                  </a:extLst>
                </a:gridCol>
              </a:tblGrid>
              <a:tr h="944713">
                <a:tc>
                  <a:txBody>
                    <a:bodyPr/>
                    <a:lstStyle/>
                    <a:p>
                      <a:pPr marL="0" marR="0" algn="ctr">
                        <a:lnSpc>
                          <a:spcPct val="115000"/>
                        </a:lnSpc>
                        <a:spcBef>
                          <a:spcPts val="0"/>
                        </a:spcBef>
                        <a:spcAft>
                          <a:spcPts val="0"/>
                        </a:spcAft>
                        <a:tabLst>
                          <a:tab pos="180340" algn="l"/>
                          <a:tab pos="540385" algn="l"/>
                        </a:tabLst>
                      </a:pPr>
                      <a:r>
                        <a:rPr lang="en-US" sz="2800" b="1" dirty="0" err="1">
                          <a:solidFill>
                            <a:srgbClr val="FFFF00"/>
                          </a:solidFill>
                          <a:effectLst/>
                          <a:latin typeface="Times New Roman" panose="02020603050405020304" pitchFamily="18" charset="0"/>
                          <a:ea typeface="Calibri" panose="020F0502020204030204" pitchFamily="34" charset="0"/>
                        </a:rPr>
                        <a:t>Chân</a:t>
                      </a:r>
                      <a:r>
                        <a:rPr lang="en-US" sz="2800" b="1" dirty="0">
                          <a:solidFill>
                            <a:srgbClr val="FFFF00"/>
                          </a:solidFill>
                          <a:effectLst/>
                          <a:latin typeface="Times New Roman" panose="02020603050405020304" pitchFamily="18" charset="0"/>
                          <a:ea typeface="Calibri" panose="020F0502020204030204" pitchFamily="34" charset="0"/>
                        </a:rPr>
                        <a:t> dung </a:t>
                      </a:r>
                      <a:r>
                        <a:rPr lang="en-US" sz="2800" b="1" dirty="0" err="1">
                          <a:solidFill>
                            <a:srgbClr val="FFFF00"/>
                          </a:solidFill>
                          <a:effectLst/>
                          <a:latin typeface="Times New Roman" panose="02020603050405020304" pitchFamily="18" charset="0"/>
                          <a:ea typeface="Calibri" panose="020F0502020204030204" pitchFamily="34" charset="0"/>
                        </a:rPr>
                        <a:t>nhà</a:t>
                      </a:r>
                      <a:r>
                        <a:rPr lang="en-US" sz="2800" b="1" dirty="0">
                          <a:solidFill>
                            <a:srgbClr val="FFFF00"/>
                          </a:solidFill>
                          <a:effectLst/>
                          <a:latin typeface="Times New Roman" panose="02020603050405020304" pitchFamily="18" charset="0"/>
                          <a:ea typeface="Calibri" panose="020F0502020204030204" pitchFamily="34" charset="0"/>
                        </a:rPr>
                        <a:t> khoa </a:t>
                      </a:r>
                      <a:r>
                        <a:rPr lang="en-US" sz="2800" b="1" dirty="0" err="1">
                          <a:solidFill>
                            <a:srgbClr val="FFFF00"/>
                          </a:solidFill>
                          <a:effectLst/>
                          <a:latin typeface="Times New Roman" panose="02020603050405020304" pitchFamily="18" charset="0"/>
                          <a:ea typeface="Calibri" panose="020F0502020204030204" pitchFamily="34" charset="0"/>
                        </a:rPr>
                        <a:t>học</a:t>
                      </a:r>
                      <a:endParaRPr lang="en-US" sz="2800" b="1" dirty="0">
                        <a:solidFill>
                          <a:srgbClr val="FFFF00"/>
                        </a:solidFill>
                        <a:effectLst/>
                        <a:latin typeface="Calibri" panose="020F0502020204030204" pitchFamily="34" charset="0"/>
                        <a:ea typeface="Calibri" panose="020F0502020204030204" pitchFamily="34" charset="0"/>
                      </a:endParaRPr>
                    </a:p>
                  </a:txBody>
                  <a:tcPr marL="68580" marR="68580" marT="0" marB="0">
                    <a:solidFill>
                      <a:srgbClr val="FF0000"/>
                    </a:solidFill>
                  </a:tcPr>
                </a:tc>
                <a:tc>
                  <a:txBody>
                    <a:bodyPr/>
                    <a:lstStyle/>
                    <a:p>
                      <a:pPr marL="0" marR="0" algn="ctr">
                        <a:lnSpc>
                          <a:spcPct val="115000"/>
                        </a:lnSpc>
                        <a:spcBef>
                          <a:spcPts val="0"/>
                        </a:spcBef>
                        <a:spcAft>
                          <a:spcPts val="0"/>
                        </a:spcAft>
                        <a:tabLst>
                          <a:tab pos="180340" algn="l"/>
                          <a:tab pos="540385" algn="l"/>
                        </a:tabLst>
                      </a:pPr>
                      <a:r>
                        <a:rPr lang="en-US" sz="2800" b="1" dirty="0" err="1">
                          <a:solidFill>
                            <a:srgbClr val="FFFF00"/>
                          </a:solidFill>
                          <a:effectLst/>
                          <a:latin typeface="Times New Roman" panose="02020603050405020304" pitchFamily="18" charset="0"/>
                          <a:ea typeface="Calibri" panose="020F0502020204030204" pitchFamily="34" charset="0"/>
                        </a:rPr>
                        <a:t>Năm</a:t>
                      </a:r>
                      <a:endParaRPr lang="en-US" sz="2800" b="1" dirty="0">
                        <a:solidFill>
                          <a:srgbClr val="FFFF00"/>
                        </a:solidFill>
                        <a:effectLst/>
                        <a:latin typeface="Times New Roman" panose="02020603050405020304" pitchFamily="18" charset="0"/>
                        <a:ea typeface="Calibri" panose="020F0502020204030204" pitchFamily="34" charset="0"/>
                      </a:endParaRPr>
                    </a:p>
                    <a:p>
                      <a:pPr marL="0" marR="0" algn="ctr">
                        <a:lnSpc>
                          <a:spcPct val="115000"/>
                        </a:lnSpc>
                        <a:spcBef>
                          <a:spcPts val="0"/>
                        </a:spcBef>
                        <a:spcAft>
                          <a:spcPts val="0"/>
                        </a:spcAft>
                        <a:tabLst>
                          <a:tab pos="180340" algn="l"/>
                          <a:tab pos="540385" algn="l"/>
                        </a:tabLst>
                      </a:pPr>
                      <a:r>
                        <a:rPr lang="en-US" sz="2800" b="1" dirty="0" err="1">
                          <a:solidFill>
                            <a:srgbClr val="FFFF00"/>
                          </a:solidFill>
                          <a:effectLst/>
                          <a:latin typeface="Times New Roman" panose="02020603050405020304" pitchFamily="18" charset="0"/>
                          <a:ea typeface="Calibri" panose="020F0502020204030204" pitchFamily="34" charset="0"/>
                        </a:rPr>
                        <a:t>phát</a:t>
                      </a:r>
                      <a:r>
                        <a:rPr lang="en-US" sz="2800" b="1" dirty="0">
                          <a:solidFill>
                            <a:srgbClr val="FFFF00"/>
                          </a:solidFill>
                          <a:effectLst/>
                          <a:latin typeface="Times New Roman" panose="02020603050405020304" pitchFamily="18" charset="0"/>
                          <a:ea typeface="Calibri" panose="020F0502020204030204" pitchFamily="34" charset="0"/>
                        </a:rPr>
                        <a:t> </a:t>
                      </a:r>
                      <a:r>
                        <a:rPr lang="en-US" sz="2800" b="1" dirty="0" err="1">
                          <a:solidFill>
                            <a:srgbClr val="FFFF00"/>
                          </a:solidFill>
                          <a:effectLst/>
                          <a:latin typeface="Times New Roman" panose="02020603050405020304" pitchFamily="18" charset="0"/>
                          <a:ea typeface="Calibri" panose="020F0502020204030204" pitchFamily="34" charset="0"/>
                        </a:rPr>
                        <a:t>hiện</a:t>
                      </a:r>
                      <a:endParaRPr lang="en-US" sz="2800" b="1" dirty="0">
                        <a:solidFill>
                          <a:srgbClr val="FFFF00"/>
                        </a:solidFill>
                        <a:effectLst/>
                        <a:latin typeface="Calibri" panose="020F0502020204030204" pitchFamily="34" charset="0"/>
                        <a:ea typeface="Calibri" panose="020F0502020204030204" pitchFamily="34" charset="0"/>
                      </a:endParaRPr>
                    </a:p>
                  </a:txBody>
                  <a:tcPr marL="68580" marR="68580" marT="0" marB="0">
                    <a:solidFill>
                      <a:srgbClr val="FF0000"/>
                    </a:solidFill>
                  </a:tcPr>
                </a:tc>
                <a:tc>
                  <a:txBody>
                    <a:bodyPr/>
                    <a:lstStyle/>
                    <a:p>
                      <a:pPr marL="0" marR="0" algn="ctr">
                        <a:lnSpc>
                          <a:spcPct val="115000"/>
                        </a:lnSpc>
                        <a:spcBef>
                          <a:spcPts val="0"/>
                        </a:spcBef>
                        <a:spcAft>
                          <a:spcPts val="0"/>
                        </a:spcAft>
                        <a:tabLst>
                          <a:tab pos="180340" algn="l"/>
                          <a:tab pos="540385" algn="l"/>
                        </a:tabLst>
                      </a:pPr>
                      <a:r>
                        <a:rPr lang="en-US" sz="2800" b="1" dirty="0" err="1">
                          <a:solidFill>
                            <a:srgbClr val="FFFF00"/>
                          </a:solidFill>
                          <a:effectLst/>
                          <a:latin typeface="Times New Roman" panose="02020603050405020304" pitchFamily="18" charset="0"/>
                          <a:ea typeface="Calibri" panose="020F0502020204030204" pitchFamily="34" charset="0"/>
                        </a:rPr>
                        <a:t>Phát</a:t>
                      </a:r>
                      <a:r>
                        <a:rPr lang="en-US" sz="2800" b="1" dirty="0">
                          <a:solidFill>
                            <a:srgbClr val="FFFF00"/>
                          </a:solidFill>
                          <a:effectLst/>
                          <a:latin typeface="Times New Roman" panose="02020603050405020304" pitchFamily="18" charset="0"/>
                          <a:ea typeface="Calibri" panose="020F0502020204030204" pitchFamily="34" charset="0"/>
                        </a:rPr>
                        <a:t> </a:t>
                      </a:r>
                      <a:r>
                        <a:rPr lang="en-US" sz="2800" b="1" dirty="0" err="1">
                          <a:solidFill>
                            <a:srgbClr val="FFFF00"/>
                          </a:solidFill>
                          <a:effectLst/>
                          <a:latin typeface="Times New Roman" panose="02020603050405020304" pitchFamily="18" charset="0"/>
                          <a:ea typeface="Calibri" panose="020F0502020204030204" pitchFamily="34" charset="0"/>
                        </a:rPr>
                        <a:t>hiện</a:t>
                      </a:r>
                      <a:r>
                        <a:rPr lang="en-US" sz="2800" b="1" dirty="0">
                          <a:solidFill>
                            <a:srgbClr val="FFFF00"/>
                          </a:solidFill>
                          <a:effectLst/>
                          <a:latin typeface="Times New Roman" panose="02020603050405020304" pitchFamily="18" charset="0"/>
                          <a:ea typeface="Calibri" panose="020F0502020204030204" pitchFamily="34" charset="0"/>
                        </a:rPr>
                        <a:t> </a:t>
                      </a:r>
                      <a:r>
                        <a:rPr lang="en-US" sz="2800" b="1" dirty="0" err="1">
                          <a:solidFill>
                            <a:srgbClr val="FFFF00"/>
                          </a:solidFill>
                          <a:effectLst/>
                          <a:latin typeface="Times New Roman" panose="02020603050405020304" pitchFamily="18" charset="0"/>
                          <a:ea typeface="Calibri" panose="020F0502020204030204" pitchFamily="34" charset="0"/>
                        </a:rPr>
                        <a:t>về</a:t>
                      </a:r>
                      <a:r>
                        <a:rPr lang="en-US" sz="2800" b="1" dirty="0">
                          <a:solidFill>
                            <a:srgbClr val="FFFF00"/>
                          </a:solidFill>
                          <a:effectLst/>
                          <a:latin typeface="Times New Roman" panose="02020603050405020304" pitchFamily="18" charset="0"/>
                          <a:ea typeface="Calibri" panose="020F0502020204030204" pitchFamily="34" charset="0"/>
                        </a:rPr>
                        <a:t> </a:t>
                      </a:r>
                      <a:r>
                        <a:rPr lang="en-US" sz="2800" b="1" dirty="0" err="1">
                          <a:solidFill>
                            <a:srgbClr val="FFFF00"/>
                          </a:solidFill>
                          <a:effectLst/>
                          <a:latin typeface="Times New Roman" panose="02020603050405020304" pitchFamily="18" charset="0"/>
                          <a:ea typeface="Calibri" panose="020F0502020204030204" pitchFamily="34" charset="0"/>
                        </a:rPr>
                        <a:t>cấu</a:t>
                      </a:r>
                      <a:r>
                        <a:rPr lang="en-US" sz="2800" b="1" dirty="0">
                          <a:solidFill>
                            <a:srgbClr val="FFFF00"/>
                          </a:solidFill>
                          <a:effectLst/>
                          <a:latin typeface="Times New Roman" panose="02020603050405020304" pitchFamily="18" charset="0"/>
                          <a:ea typeface="Calibri" panose="020F0502020204030204" pitchFamily="34" charset="0"/>
                        </a:rPr>
                        <a:t> </a:t>
                      </a:r>
                      <a:r>
                        <a:rPr lang="en-US" sz="2800" b="1" dirty="0" err="1">
                          <a:solidFill>
                            <a:srgbClr val="FFFF00"/>
                          </a:solidFill>
                          <a:effectLst/>
                          <a:latin typeface="Times New Roman" panose="02020603050405020304" pitchFamily="18" charset="0"/>
                          <a:ea typeface="Calibri" panose="020F0502020204030204" pitchFamily="34" charset="0"/>
                        </a:rPr>
                        <a:t>tạo</a:t>
                      </a:r>
                      <a:r>
                        <a:rPr lang="en-US" sz="2800" b="1" dirty="0">
                          <a:solidFill>
                            <a:srgbClr val="FFFF00"/>
                          </a:solidFill>
                          <a:effectLst/>
                          <a:latin typeface="Times New Roman" panose="02020603050405020304" pitchFamily="18" charset="0"/>
                          <a:ea typeface="Calibri" panose="020F0502020204030204" pitchFamily="34" charset="0"/>
                        </a:rPr>
                        <a:t> </a:t>
                      </a:r>
                      <a:r>
                        <a:rPr lang="en-US" sz="2800" b="1" dirty="0" err="1">
                          <a:solidFill>
                            <a:srgbClr val="FFFF00"/>
                          </a:solidFill>
                          <a:effectLst/>
                          <a:latin typeface="Times New Roman" panose="02020603050405020304" pitchFamily="18" charset="0"/>
                          <a:ea typeface="Calibri" panose="020F0502020204030204" pitchFamily="34" charset="0"/>
                        </a:rPr>
                        <a:t>nguyên</a:t>
                      </a:r>
                      <a:r>
                        <a:rPr lang="en-US" sz="2800" b="1" dirty="0">
                          <a:solidFill>
                            <a:srgbClr val="FFFF00"/>
                          </a:solidFill>
                          <a:effectLst/>
                          <a:latin typeface="Times New Roman" panose="02020603050405020304" pitchFamily="18" charset="0"/>
                          <a:ea typeface="Calibri" panose="020F0502020204030204" pitchFamily="34" charset="0"/>
                        </a:rPr>
                        <a:t> </a:t>
                      </a:r>
                      <a:r>
                        <a:rPr lang="en-US" sz="2800" b="1" dirty="0" err="1">
                          <a:solidFill>
                            <a:srgbClr val="FFFF00"/>
                          </a:solidFill>
                          <a:effectLst/>
                          <a:latin typeface="Times New Roman" panose="02020603050405020304" pitchFamily="18" charset="0"/>
                          <a:ea typeface="Calibri" panose="020F0502020204030204" pitchFamily="34" charset="0"/>
                        </a:rPr>
                        <a:t>tử</a:t>
                      </a:r>
                      <a:endParaRPr lang="en-US" sz="2800" b="1" dirty="0">
                        <a:solidFill>
                          <a:srgbClr val="FFFF00"/>
                        </a:solidFill>
                        <a:effectLst/>
                        <a:latin typeface="Calibri" panose="020F0502020204030204" pitchFamily="34" charset="0"/>
                        <a:ea typeface="Calibri" panose="020F0502020204030204" pitchFamily="34" charset="0"/>
                      </a:endParaRPr>
                    </a:p>
                  </a:txBody>
                  <a:tcPr marL="68580" marR="68580" marT="0" marB="0">
                    <a:solidFill>
                      <a:srgbClr val="FF0000"/>
                    </a:solidFill>
                  </a:tcPr>
                </a:tc>
                <a:tc>
                  <a:txBody>
                    <a:bodyPr/>
                    <a:lstStyle/>
                    <a:p>
                      <a:pPr marL="0" marR="0" algn="ctr">
                        <a:lnSpc>
                          <a:spcPct val="115000"/>
                        </a:lnSpc>
                        <a:spcBef>
                          <a:spcPts val="0"/>
                        </a:spcBef>
                        <a:spcAft>
                          <a:spcPts val="0"/>
                        </a:spcAft>
                        <a:tabLst>
                          <a:tab pos="180340" algn="l"/>
                          <a:tab pos="540385" algn="l"/>
                        </a:tabLst>
                      </a:pPr>
                      <a:r>
                        <a:rPr lang="en-US" sz="2800" b="1" dirty="0" err="1">
                          <a:solidFill>
                            <a:srgbClr val="FFFF00"/>
                          </a:solidFill>
                          <a:effectLst/>
                          <a:latin typeface="Times New Roman" panose="02020603050405020304" pitchFamily="18" charset="0"/>
                          <a:ea typeface="Calibri" panose="020F0502020204030204" pitchFamily="34" charset="0"/>
                        </a:rPr>
                        <a:t>Mô</a:t>
                      </a:r>
                      <a:r>
                        <a:rPr lang="en-US" sz="2800" b="1" dirty="0">
                          <a:solidFill>
                            <a:srgbClr val="FFFF00"/>
                          </a:solidFill>
                          <a:effectLst/>
                          <a:latin typeface="Times New Roman" panose="02020603050405020304" pitchFamily="18" charset="0"/>
                          <a:ea typeface="Calibri" panose="020F0502020204030204" pitchFamily="34" charset="0"/>
                        </a:rPr>
                        <a:t> </a:t>
                      </a:r>
                      <a:r>
                        <a:rPr lang="en-US" sz="2800" b="1" dirty="0" err="1">
                          <a:solidFill>
                            <a:srgbClr val="FFFF00"/>
                          </a:solidFill>
                          <a:effectLst/>
                          <a:latin typeface="Times New Roman" panose="02020603050405020304" pitchFamily="18" charset="0"/>
                          <a:ea typeface="Calibri" panose="020F0502020204030204" pitchFamily="34" charset="0"/>
                        </a:rPr>
                        <a:t>hình</a:t>
                      </a:r>
                      <a:endParaRPr lang="en-US" sz="2800" b="1" dirty="0">
                        <a:solidFill>
                          <a:srgbClr val="FFFF00"/>
                        </a:solidFill>
                        <a:effectLst/>
                        <a:latin typeface="Calibri" panose="020F0502020204030204" pitchFamily="34" charset="0"/>
                        <a:ea typeface="Calibri" panose="020F0502020204030204" pitchFamily="34" charset="0"/>
                      </a:endParaRPr>
                    </a:p>
                  </a:txBody>
                  <a:tcPr marL="68580" marR="68580" marT="0" marB="0">
                    <a:solidFill>
                      <a:srgbClr val="FF0000"/>
                    </a:solidFill>
                  </a:tcPr>
                </a:tc>
                <a:extLst>
                  <a:ext uri="{0D108BD9-81ED-4DB2-BD59-A6C34878D82A}">
                    <a16:rowId xmlns="" xmlns:a16="http://schemas.microsoft.com/office/drawing/2014/main" val="1569294326"/>
                  </a:ext>
                </a:extLst>
              </a:tr>
            </a:tbl>
          </a:graphicData>
        </a:graphic>
      </p:graphicFrame>
    </p:spTree>
    <p:extLst>
      <p:ext uri="{BB962C8B-B14F-4D97-AF65-F5344CB8AC3E}">
        <p14:creationId xmlns:p14="http://schemas.microsoft.com/office/powerpoint/2010/main" val="40997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221A4FD8-5B8F-3B36-F961-9375349BAC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4690" y="-62695"/>
            <a:ext cx="2234264" cy="2294774"/>
          </a:xfrm>
          <a:prstGeom prst="rect">
            <a:avLst/>
          </a:prstGeom>
          <a:noFill/>
          <a:ln>
            <a:noFill/>
          </a:ln>
        </p:spPr>
      </p:pic>
      <p:pic>
        <p:nvPicPr>
          <p:cNvPr id="10" name="Picture 9">
            <a:extLst>
              <a:ext uri="{FF2B5EF4-FFF2-40B4-BE49-F238E27FC236}">
                <a16:creationId xmlns="" xmlns:a16="http://schemas.microsoft.com/office/drawing/2014/main" id="{E89A981A-874B-5C03-82D2-FD28651040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519" y="2376351"/>
            <a:ext cx="1750695" cy="1342390"/>
          </a:xfrm>
          <a:prstGeom prst="rect">
            <a:avLst/>
          </a:prstGeom>
          <a:noFill/>
          <a:ln>
            <a:noFill/>
          </a:ln>
        </p:spPr>
      </p:pic>
      <p:pic>
        <p:nvPicPr>
          <p:cNvPr id="11" name="Picture 10">
            <a:extLst>
              <a:ext uri="{FF2B5EF4-FFF2-40B4-BE49-F238E27FC236}">
                <a16:creationId xmlns="" xmlns:a16="http://schemas.microsoft.com/office/drawing/2014/main" id="{26E8734B-DFDA-429C-60DE-F26CB0E89B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781421" y="2236447"/>
            <a:ext cx="1779905" cy="1478280"/>
          </a:xfrm>
          <a:prstGeom prst="rect">
            <a:avLst/>
          </a:prstGeom>
          <a:noFill/>
          <a:ln>
            <a:noFill/>
          </a:ln>
        </p:spPr>
      </p:pic>
      <p:pic>
        <p:nvPicPr>
          <p:cNvPr id="12" name="Picture 11">
            <a:extLst>
              <a:ext uri="{FF2B5EF4-FFF2-40B4-BE49-F238E27FC236}">
                <a16:creationId xmlns="" xmlns:a16="http://schemas.microsoft.com/office/drawing/2014/main" id="{F9FEF9D4-9D38-7892-BAE4-A88939A7026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6306" y="2273532"/>
            <a:ext cx="1831032" cy="1526614"/>
          </a:xfrm>
          <a:prstGeom prst="rect">
            <a:avLst/>
          </a:prstGeom>
          <a:noFill/>
          <a:ln>
            <a:noFill/>
          </a:ln>
        </p:spPr>
      </p:pic>
      <p:pic>
        <p:nvPicPr>
          <p:cNvPr id="13" name="Picture 12">
            <a:extLst>
              <a:ext uri="{FF2B5EF4-FFF2-40B4-BE49-F238E27FC236}">
                <a16:creationId xmlns="" xmlns:a16="http://schemas.microsoft.com/office/drawing/2014/main" id="{97DB0140-3F68-7079-4B4F-14D73F97C22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24747" y="2296270"/>
            <a:ext cx="1837690" cy="1358633"/>
          </a:xfrm>
          <a:prstGeom prst="rect">
            <a:avLst/>
          </a:prstGeom>
          <a:noFill/>
          <a:ln>
            <a:noFill/>
          </a:ln>
        </p:spPr>
      </p:pic>
      <p:pic>
        <p:nvPicPr>
          <p:cNvPr id="14" name="Picture 13">
            <a:extLst>
              <a:ext uri="{FF2B5EF4-FFF2-40B4-BE49-F238E27FC236}">
                <a16:creationId xmlns="" xmlns:a16="http://schemas.microsoft.com/office/drawing/2014/main" id="{00D94632-CF2E-79BD-E40B-275C91E559D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49914" y="-58615"/>
            <a:ext cx="2319237" cy="2409311"/>
          </a:xfrm>
          <a:prstGeom prst="rect">
            <a:avLst/>
          </a:prstGeom>
          <a:noFill/>
          <a:ln>
            <a:noFill/>
          </a:ln>
        </p:spPr>
      </p:pic>
      <p:sp>
        <p:nvSpPr>
          <p:cNvPr id="15" name="TextBox 14">
            <a:extLst>
              <a:ext uri="{FF2B5EF4-FFF2-40B4-BE49-F238E27FC236}">
                <a16:creationId xmlns="" xmlns:a16="http://schemas.microsoft.com/office/drawing/2014/main" id="{02A9DF32-600F-AE73-A85A-D34B89710DAC}"/>
              </a:ext>
            </a:extLst>
          </p:cNvPr>
          <p:cNvSpPr txBox="1"/>
          <p:nvPr/>
        </p:nvSpPr>
        <p:spPr>
          <a:xfrm>
            <a:off x="475518" y="4065229"/>
            <a:ext cx="1750695" cy="743473"/>
          </a:xfrm>
          <a:prstGeom prst="rect">
            <a:avLst/>
          </a:prstGeom>
          <a:solidFill>
            <a:schemeClr val="accent6">
              <a:lumMod val="40000"/>
              <a:lumOff val="60000"/>
            </a:schemeClr>
          </a:solidFill>
        </p:spPr>
        <p:txBody>
          <a:bodyPr wrap="square">
            <a:spAutoFit/>
          </a:bodyPr>
          <a:lstStyle/>
          <a:p>
            <a:pPr marL="0" marR="0" algn="ctr">
              <a:lnSpc>
                <a:spcPct val="115000"/>
              </a:lnSpc>
              <a:spcBef>
                <a:spcPts val="0"/>
              </a:spcBef>
              <a:spcAft>
                <a:spcPts val="0"/>
              </a:spcAft>
              <a:tabLst>
                <a:tab pos="180340" algn="l"/>
                <a:tab pos="540385" algn="l"/>
              </a:tabLst>
            </a:pP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1803</a:t>
            </a:r>
          </a:p>
        </p:txBody>
      </p:sp>
      <p:sp>
        <p:nvSpPr>
          <p:cNvPr id="16" name="TextBox 15">
            <a:extLst>
              <a:ext uri="{FF2B5EF4-FFF2-40B4-BE49-F238E27FC236}">
                <a16:creationId xmlns="" xmlns:a16="http://schemas.microsoft.com/office/drawing/2014/main" id="{003909ED-8315-78DC-78DA-E794EC179B62}"/>
              </a:ext>
            </a:extLst>
          </p:cNvPr>
          <p:cNvSpPr txBox="1"/>
          <p:nvPr/>
        </p:nvSpPr>
        <p:spPr>
          <a:xfrm>
            <a:off x="2781421" y="4083473"/>
            <a:ext cx="1779905" cy="743473"/>
          </a:xfrm>
          <a:prstGeom prst="rect">
            <a:avLst/>
          </a:prstGeom>
          <a:solidFill>
            <a:schemeClr val="accent6">
              <a:lumMod val="40000"/>
              <a:lumOff val="60000"/>
            </a:schemeClr>
          </a:solidFill>
        </p:spPr>
        <p:txBody>
          <a:bodyPr wrap="square">
            <a:spAutoFit/>
          </a:bodyPr>
          <a:lstStyle/>
          <a:p>
            <a:pPr marL="0" marR="0" algn="ctr">
              <a:lnSpc>
                <a:spcPct val="115000"/>
              </a:lnSpc>
              <a:spcBef>
                <a:spcPts val="0"/>
              </a:spcBef>
              <a:spcAft>
                <a:spcPts val="0"/>
              </a:spcAft>
              <a:tabLst>
                <a:tab pos="180340" algn="l"/>
                <a:tab pos="540385" algn="l"/>
              </a:tabLst>
            </a:pP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1913</a:t>
            </a:r>
          </a:p>
        </p:txBody>
      </p:sp>
      <p:sp>
        <p:nvSpPr>
          <p:cNvPr id="17" name="TextBox 16">
            <a:extLst>
              <a:ext uri="{FF2B5EF4-FFF2-40B4-BE49-F238E27FC236}">
                <a16:creationId xmlns="" xmlns:a16="http://schemas.microsoft.com/office/drawing/2014/main" id="{84A14A84-F124-1E4C-41DE-AE696DDA0422}"/>
              </a:ext>
            </a:extLst>
          </p:cNvPr>
          <p:cNvSpPr txBox="1"/>
          <p:nvPr/>
        </p:nvSpPr>
        <p:spPr>
          <a:xfrm>
            <a:off x="5447897" y="4083474"/>
            <a:ext cx="1750695" cy="743473"/>
          </a:xfrm>
          <a:prstGeom prst="rect">
            <a:avLst/>
          </a:prstGeom>
          <a:solidFill>
            <a:schemeClr val="accent6">
              <a:lumMod val="40000"/>
              <a:lumOff val="60000"/>
            </a:schemeClr>
          </a:solidFill>
        </p:spPr>
        <p:txBody>
          <a:bodyPr wrap="square">
            <a:spAutoFit/>
          </a:bodyPr>
          <a:lstStyle/>
          <a:p>
            <a:pPr marL="0" marR="0" algn="ctr">
              <a:lnSpc>
                <a:spcPct val="115000"/>
              </a:lnSpc>
              <a:spcBef>
                <a:spcPts val="0"/>
              </a:spcBef>
              <a:spcAft>
                <a:spcPts val="0"/>
              </a:spcAft>
              <a:tabLst>
                <a:tab pos="180340" algn="l"/>
                <a:tab pos="540385" algn="l"/>
              </a:tabLst>
            </a:pP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1911</a:t>
            </a:r>
          </a:p>
        </p:txBody>
      </p:sp>
      <p:sp>
        <p:nvSpPr>
          <p:cNvPr id="18" name="TextBox 17">
            <a:extLst>
              <a:ext uri="{FF2B5EF4-FFF2-40B4-BE49-F238E27FC236}">
                <a16:creationId xmlns="" xmlns:a16="http://schemas.microsoft.com/office/drawing/2014/main" id="{49245994-7E1B-486F-32A3-0E930EFD82A3}"/>
              </a:ext>
            </a:extLst>
          </p:cNvPr>
          <p:cNvSpPr txBox="1"/>
          <p:nvPr/>
        </p:nvSpPr>
        <p:spPr>
          <a:xfrm>
            <a:off x="8026306" y="4083474"/>
            <a:ext cx="1750695" cy="743473"/>
          </a:xfrm>
          <a:prstGeom prst="rect">
            <a:avLst/>
          </a:prstGeom>
          <a:solidFill>
            <a:schemeClr val="accent6">
              <a:lumMod val="40000"/>
              <a:lumOff val="60000"/>
            </a:schemeClr>
          </a:solidFill>
        </p:spPr>
        <p:txBody>
          <a:bodyPr wrap="square">
            <a:spAutoFit/>
          </a:bodyPr>
          <a:lstStyle/>
          <a:p>
            <a:pPr marL="0" marR="0" algn="ctr">
              <a:lnSpc>
                <a:spcPct val="115000"/>
              </a:lnSpc>
              <a:spcBef>
                <a:spcPts val="0"/>
              </a:spcBef>
              <a:spcAft>
                <a:spcPts val="0"/>
              </a:spcAft>
              <a:tabLst>
                <a:tab pos="180340" algn="l"/>
                <a:tab pos="540385" algn="l"/>
              </a:tabLst>
            </a:pP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1897</a:t>
            </a:r>
          </a:p>
        </p:txBody>
      </p:sp>
      <p:sp>
        <p:nvSpPr>
          <p:cNvPr id="19" name="TextBox 18">
            <a:extLst>
              <a:ext uri="{FF2B5EF4-FFF2-40B4-BE49-F238E27FC236}">
                <a16:creationId xmlns="" xmlns:a16="http://schemas.microsoft.com/office/drawing/2014/main" id="{07EB4E22-A3E7-8B4E-E110-A9149131A338}"/>
              </a:ext>
            </a:extLst>
          </p:cNvPr>
          <p:cNvSpPr txBox="1"/>
          <p:nvPr/>
        </p:nvSpPr>
        <p:spPr>
          <a:xfrm>
            <a:off x="43764" y="5100141"/>
            <a:ext cx="2483790" cy="1315425"/>
          </a:xfrm>
          <a:prstGeom prst="rect">
            <a:avLst/>
          </a:prstGeom>
          <a:solidFill>
            <a:schemeClr val="accent2">
              <a:lumMod val="40000"/>
              <a:lumOff val="60000"/>
            </a:schemeClr>
          </a:solidFill>
        </p:spPr>
        <p:txBody>
          <a:bodyPr wrap="square">
            <a:spAutoFit/>
          </a:bodyPr>
          <a:lstStyle/>
          <a:p>
            <a:pPr marL="0" marR="0" algn="ctr">
              <a:lnSpc>
                <a:spcPct val="115000"/>
              </a:lnSpc>
              <a:spcBef>
                <a:spcPts val="0"/>
              </a:spcBef>
              <a:spcAft>
                <a:spcPts val="0"/>
              </a:spcAft>
              <a:tabLst>
                <a:tab pos="180340" algn="l"/>
                <a:tab pos="540385" algn="l"/>
              </a:tabLs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tabLst>
                <a:tab pos="180340" algn="l"/>
                <a:tab pos="540385" algn="l"/>
              </a:tabLst>
            </a:pP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 xmlns:a16="http://schemas.microsoft.com/office/drawing/2014/main" id="{63CB905F-0AB3-90C1-FF7F-04749C4DE61E}"/>
              </a:ext>
            </a:extLst>
          </p:cNvPr>
          <p:cNvSpPr txBox="1"/>
          <p:nvPr/>
        </p:nvSpPr>
        <p:spPr>
          <a:xfrm>
            <a:off x="7921940" y="5100139"/>
            <a:ext cx="2483790" cy="1315425"/>
          </a:xfrm>
          <a:prstGeom prst="rect">
            <a:avLst/>
          </a:prstGeom>
          <a:solidFill>
            <a:schemeClr val="accent2">
              <a:lumMod val="40000"/>
              <a:lumOff val="60000"/>
            </a:schemeClr>
          </a:solidFill>
        </p:spPr>
        <p:txBody>
          <a:bodyPr wrap="square">
            <a:spAutoFit/>
          </a:bodyPr>
          <a:lstStyle/>
          <a:p>
            <a:pPr marL="0" marR="0" algn="ctr">
              <a:lnSpc>
                <a:spcPct val="115000"/>
              </a:lnSpc>
              <a:spcBef>
                <a:spcPts val="0"/>
              </a:spcBef>
              <a:spcAft>
                <a:spcPts val="0"/>
              </a:spcAft>
              <a:tabLst>
                <a:tab pos="180340" algn="l"/>
                <a:tab pos="540385" algn="l"/>
              </a:tabLs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electron</a:t>
            </a:r>
          </a:p>
          <a:p>
            <a:pPr marL="0" marR="0" algn="ctr">
              <a:lnSpc>
                <a:spcPct val="115000"/>
              </a:lnSpc>
              <a:spcBef>
                <a:spcPts val="0"/>
              </a:spcBef>
              <a:spcAft>
                <a:spcPts val="0"/>
              </a:spcAft>
              <a:tabLst>
                <a:tab pos="180340" algn="l"/>
                <a:tab pos="540385" algn="l"/>
              </a:tabLst>
            </a:pP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 xmlns:a16="http://schemas.microsoft.com/office/drawing/2014/main" id="{A3B554E0-793D-3126-DC0E-44C5F4708192}"/>
              </a:ext>
            </a:extLst>
          </p:cNvPr>
          <p:cNvSpPr txBox="1"/>
          <p:nvPr/>
        </p:nvSpPr>
        <p:spPr>
          <a:xfrm>
            <a:off x="2597560" y="5100141"/>
            <a:ext cx="2483790" cy="1315425"/>
          </a:xfrm>
          <a:prstGeom prst="rect">
            <a:avLst/>
          </a:prstGeom>
          <a:solidFill>
            <a:schemeClr val="accent2">
              <a:lumMod val="40000"/>
              <a:lumOff val="60000"/>
            </a:schemeClr>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80340" algn="l"/>
                <a:tab pos="540385" algn="l"/>
              </a:tabLst>
              <a:defRPr/>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4" name="TextBox 23">
            <a:extLst>
              <a:ext uri="{FF2B5EF4-FFF2-40B4-BE49-F238E27FC236}">
                <a16:creationId xmlns="" xmlns:a16="http://schemas.microsoft.com/office/drawing/2014/main" id="{4B54566E-8CF4-6002-7D36-C6E977FE4C33}"/>
              </a:ext>
            </a:extLst>
          </p:cNvPr>
          <p:cNvSpPr txBox="1"/>
          <p:nvPr/>
        </p:nvSpPr>
        <p:spPr>
          <a:xfrm>
            <a:off x="5224747" y="5100139"/>
            <a:ext cx="2483790" cy="1315425"/>
          </a:xfrm>
          <a:prstGeom prst="rect">
            <a:avLst/>
          </a:prstGeom>
          <a:solidFill>
            <a:schemeClr val="accent2">
              <a:lumMod val="40000"/>
              <a:lumOff val="60000"/>
            </a:schemeClr>
          </a:solidFill>
        </p:spPr>
        <p:txBody>
          <a:bodyPr wrap="square">
            <a:spAutoFit/>
          </a:bodyPr>
          <a:lstStyle/>
          <a:p>
            <a:pPr marL="0" marR="0" algn="ctr">
              <a:lnSpc>
                <a:spcPct val="115000"/>
              </a:lnSpc>
              <a:spcBef>
                <a:spcPts val="0"/>
              </a:spcBef>
              <a:spcAft>
                <a:spcPts val="0"/>
              </a:spcAft>
              <a:tabLst>
                <a:tab pos="180340" algn="l"/>
                <a:tab pos="540385" algn="l"/>
              </a:tabLs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vỏ</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electron</a:t>
            </a:r>
          </a:p>
        </p:txBody>
      </p:sp>
      <p:pic>
        <p:nvPicPr>
          <p:cNvPr id="26" name="Picture 25">
            <a:extLst>
              <a:ext uri="{FF2B5EF4-FFF2-40B4-BE49-F238E27FC236}">
                <a16:creationId xmlns="" xmlns:a16="http://schemas.microsoft.com/office/drawing/2014/main" id="{85F3AAA5-8BD8-137A-6886-88AFEECBC2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798" y="0"/>
            <a:ext cx="2362574" cy="2409311"/>
          </a:xfrm>
          <a:prstGeom prst="rect">
            <a:avLst/>
          </a:prstGeom>
        </p:spPr>
      </p:pic>
      <p:pic>
        <p:nvPicPr>
          <p:cNvPr id="28" name="Picture 27">
            <a:extLst>
              <a:ext uri="{FF2B5EF4-FFF2-40B4-BE49-F238E27FC236}">
                <a16:creationId xmlns="" xmlns:a16="http://schemas.microsoft.com/office/drawing/2014/main" id="{1EEB41E3-6F57-DCDE-0E81-4A4D5EFA8F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92911" y="-14639"/>
            <a:ext cx="2234264" cy="2288171"/>
          </a:xfrm>
          <a:prstGeom prst="rect">
            <a:avLst/>
          </a:prstGeom>
        </p:spPr>
      </p:pic>
      <p:pic>
        <p:nvPicPr>
          <p:cNvPr id="20" name="Đếm Ngược 5 Phút - Chất từng giây">
            <a:hlinkClick r:id="" action="ppaction://media"/>
            <a:extLst>
              <a:ext uri="{FF2B5EF4-FFF2-40B4-BE49-F238E27FC236}">
                <a16:creationId xmlns="" xmlns:a16="http://schemas.microsoft.com/office/drawing/2014/main" id="{3C494F32-F9EB-5663-38EA-A45C5C8E07DF}"/>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340291" y="38227"/>
            <a:ext cx="1828800" cy="1028700"/>
          </a:xfrm>
          <a:prstGeom prst="rect">
            <a:avLst/>
          </a:prstGeom>
        </p:spPr>
      </p:pic>
    </p:spTree>
    <p:extLst>
      <p:ext uri="{BB962C8B-B14F-4D97-AF65-F5344CB8AC3E}">
        <p14:creationId xmlns:p14="http://schemas.microsoft.com/office/powerpoint/2010/main" val="302693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012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0"/>
                                        </p:tgtEl>
                                      </p:cBhvr>
                                    </p:cmd>
                                  </p:childTnLst>
                                </p:cTn>
                              </p:par>
                            </p:childTnLst>
                          </p:cTn>
                        </p:par>
                      </p:childTnLst>
                    </p:cTn>
                  </p:par>
                </p:childTnLst>
              </p:cTn>
              <p:nextCondLst>
                <p:cond evt="onClick" delay="0">
                  <p:tgtEl>
                    <p:spTgt spid="20"/>
                  </p:tgtEl>
                </p:cond>
              </p:nextCondLst>
            </p:seq>
            <p:video>
              <p:cMediaNode>
                <p:cTn id="16" fill="hold" display="0">
                  <p:stCondLst>
                    <p:cond delay="indefinite"/>
                  </p:stCondLst>
                </p:cTn>
                <p:tgtEl>
                  <p:spTgt spid="2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F23195FD-DAB3-0F3D-2A0E-22CD24713523}"/>
              </a:ext>
            </a:extLst>
          </p:cNvPr>
          <p:cNvSpPr/>
          <p:nvPr/>
        </p:nvSpPr>
        <p:spPr>
          <a:xfrm>
            <a:off x="138546" y="186004"/>
            <a:ext cx="653436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Báo</a:t>
            </a:r>
            <a:r>
              <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cáo</a:t>
            </a:r>
            <a:r>
              <a:rPr lang="en-US" sz="6000" b="1" dirty="0">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 </a:t>
            </a:r>
            <a:r>
              <a:rPr lang="en-US" sz="6000" b="1" dirty="0" err="1">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kết</a:t>
            </a:r>
            <a:r>
              <a:rPr lang="en-US" sz="6000" b="1" dirty="0">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 </a:t>
            </a:r>
            <a:r>
              <a:rPr lang="en-US" sz="6000" b="1" dirty="0" err="1">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quả</a:t>
            </a:r>
            <a:endPar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299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 xmlns:a16="http://schemas.microsoft.com/office/drawing/2014/main" id="{DFEC726A-5495-BA00-04EC-6371E97C490A}"/>
              </a:ext>
            </a:extLst>
          </p:cNvPr>
          <p:cNvGraphicFramePr>
            <a:graphicFrameLocks noGrp="1"/>
          </p:cNvGraphicFramePr>
          <p:nvPr>
            <p:extLst>
              <p:ext uri="{D42A27DB-BD31-4B8C-83A1-F6EECF244321}">
                <p14:modId xmlns:p14="http://schemas.microsoft.com/office/powerpoint/2010/main" val="3478354695"/>
              </p:ext>
            </p:extLst>
          </p:nvPr>
        </p:nvGraphicFramePr>
        <p:xfrm>
          <a:off x="155938" y="-4005"/>
          <a:ext cx="12192000" cy="6930176"/>
        </p:xfrm>
        <a:graphic>
          <a:graphicData uri="http://schemas.openxmlformats.org/drawingml/2006/table">
            <a:tbl>
              <a:tblPr firstRow="1" bandRow="1">
                <a:tableStyleId>{5940675A-B579-460E-94D1-54222C63F5DA}</a:tableStyleId>
              </a:tblPr>
              <a:tblGrid>
                <a:gridCol w="3048000">
                  <a:extLst>
                    <a:ext uri="{9D8B030D-6E8A-4147-A177-3AD203B41FA5}">
                      <a16:colId xmlns="" xmlns:a16="http://schemas.microsoft.com/office/drawing/2014/main" val="3996218567"/>
                    </a:ext>
                  </a:extLst>
                </a:gridCol>
                <a:gridCol w="3048000">
                  <a:extLst>
                    <a:ext uri="{9D8B030D-6E8A-4147-A177-3AD203B41FA5}">
                      <a16:colId xmlns="" xmlns:a16="http://schemas.microsoft.com/office/drawing/2014/main" val="384236915"/>
                    </a:ext>
                  </a:extLst>
                </a:gridCol>
                <a:gridCol w="3048000">
                  <a:extLst>
                    <a:ext uri="{9D8B030D-6E8A-4147-A177-3AD203B41FA5}">
                      <a16:colId xmlns="" xmlns:a16="http://schemas.microsoft.com/office/drawing/2014/main" val="1375980253"/>
                    </a:ext>
                  </a:extLst>
                </a:gridCol>
                <a:gridCol w="3048000">
                  <a:extLst>
                    <a:ext uri="{9D8B030D-6E8A-4147-A177-3AD203B41FA5}">
                      <a16:colId xmlns="" xmlns:a16="http://schemas.microsoft.com/office/drawing/2014/main" val="3009420222"/>
                    </a:ext>
                  </a:extLst>
                </a:gridCol>
              </a:tblGrid>
              <a:tr h="944713">
                <a:tc>
                  <a:txBody>
                    <a:bodyPr/>
                    <a:lstStyle/>
                    <a:p>
                      <a:pPr marL="0" marR="0" algn="ctr">
                        <a:lnSpc>
                          <a:spcPct val="115000"/>
                        </a:lnSpc>
                        <a:spcBef>
                          <a:spcPts val="0"/>
                        </a:spcBef>
                        <a:spcAft>
                          <a:spcPts val="0"/>
                        </a:spcAft>
                        <a:tabLst>
                          <a:tab pos="180340" algn="l"/>
                          <a:tab pos="540385" algn="l"/>
                        </a:tabLst>
                      </a:pPr>
                      <a:r>
                        <a:rPr lang="en-US" sz="2800">
                          <a:solidFill>
                            <a:srgbClr val="000000"/>
                          </a:solidFill>
                          <a:effectLst/>
                          <a:latin typeface="Times New Roman" panose="02020603050405020304" pitchFamily="18" charset="0"/>
                          <a:ea typeface="Calibri" panose="020F0502020204030204" pitchFamily="34" charset="0"/>
                        </a:rPr>
                        <a:t>Chân dung nhà khoa học</a:t>
                      </a:r>
                      <a:endParaRPr lang="en-US" sz="2800">
                        <a:solidFill>
                          <a:srgbClr val="000000"/>
                        </a:solidFill>
                        <a:effectLst/>
                        <a:latin typeface="Calibri" panose="020F0502020204030204" pitchFamily="34" charset="0"/>
                        <a:ea typeface="Calibri" panose="020F0502020204030204" pitchFamily="34" charset="0"/>
                      </a:endParaRPr>
                    </a:p>
                  </a:txBody>
                  <a:tcPr marL="68580" marR="68580" marT="0" marB="0">
                    <a:solidFill>
                      <a:srgbClr val="FFC000"/>
                    </a:solidFill>
                  </a:tcPr>
                </a:tc>
                <a:tc>
                  <a:txBody>
                    <a:bodyPr/>
                    <a:lstStyle/>
                    <a:p>
                      <a:pPr marL="0" marR="0" algn="ctr">
                        <a:lnSpc>
                          <a:spcPct val="115000"/>
                        </a:lnSpc>
                        <a:spcBef>
                          <a:spcPts val="0"/>
                        </a:spcBef>
                        <a:spcAft>
                          <a:spcPts val="0"/>
                        </a:spcAft>
                        <a:tabLst>
                          <a:tab pos="180340" algn="l"/>
                          <a:tab pos="540385" algn="l"/>
                        </a:tabLst>
                      </a:pPr>
                      <a:r>
                        <a:rPr lang="en-US" sz="2800" dirty="0" err="1">
                          <a:solidFill>
                            <a:srgbClr val="000000"/>
                          </a:solidFill>
                          <a:effectLst/>
                          <a:latin typeface="Times New Roman" panose="02020603050405020304" pitchFamily="18" charset="0"/>
                          <a:ea typeface="Calibri" panose="020F0502020204030204" pitchFamily="34" charset="0"/>
                        </a:rPr>
                        <a:t>Năm</a:t>
                      </a:r>
                      <a:endParaRPr lang="en-US" sz="2800" dirty="0">
                        <a:solidFill>
                          <a:srgbClr val="000000"/>
                        </a:solidFill>
                        <a:effectLst/>
                        <a:latin typeface="Times New Roman" panose="02020603050405020304" pitchFamily="18" charset="0"/>
                        <a:ea typeface="Calibri" panose="020F0502020204030204" pitchFamily="34" charset="0"/>
                      </a:endParaRPr>
                    </a:p>
                    <a:p>
                      <a:pPr marL="0" marR="0" algn="ctr">
                        <a:lnSpc>
                          <a:spcPct val="115000"/>
                        </a:lnSpc>
                        <a:spcBef>
                          <a:spcPts val="0"/>
                        </a:spcBef>
                        <a:spcAft>
                          <a:spcPts val="0"/>
                        </a:spcAft>
                        <a:tabLst>
                          <a:tab pos="180340" algn="l"/>
                          <a:tab pos="540385" algn="l"/>
                        </a:tabLst>
                      </a:pP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endParaRPr lang="en-US" sz="2800" dirty="0">
                        <a:solidFill>
                          <a:srgbClr val="000000"/>
                        </a:solidFill>
                        <a:effectLst/>
                        <a:latin typeface="Calibri" panose="020F0502020204030204" pitchFamily="34" charset="0"/>
                        <a:ea typeface="Calibri" panose="020F0502020204030204" pitchFamily="34" charset="0"/>
                      </a:endParaRPr>
                    </a:p>
                  </a:txBody>
                  <a:tcPr marL="68580" marR="68580" marT="0" marB="0">
                    <a:solidFill>
                      <a:srgbClr val="FFC000"/>
                    </a:solidFill>
                  </a:tcPr>
                </a:tc>
                <a:tc>
                  <a:txBody>
                    <a:bodyPr/>
                    <a:lstStyle/>
                    <a:p>
                      <a:pPr marL="0" marR="0" algn="ctr">
                        <a:lnSpc>
                          <a:spcPct val="115000"/>
                        </a:lnSpc>
                        <a:spcBef>
                          <a:spcPts val="0"/>
                        </a:spcBef>
                        <a:spcAft>
                          <a:spcPts val="0"/>
                        </a:spcAft>
                        <a:tabLst>
                          <a:tab pos="180340" algn="l"/>
                          <a:tab pos="540385" algn="l"/>
                        </a:tabLst>
                      </a:pP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nguyên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tử</a:t>
                      </a:r>
                      <a:endParaRPr lang="en-US" sz="2800" dirty="0">
                        <a:solidFill>
                          <a:srgbClr val="000000"/>
                        </a:solidFill>
                        <a:effectLst/>
                        <a:latin typeface="Calibri" panose="020F0502020204030204" pitchFamily="34" charset="0"/>
                        <a:ea typeface="Calibri" panose="020F0502020204030204" pitchFamily="34" charset="0"/>
                      </a:endParaRPr>
                    </a:p>
                  </a:txBody>
                  <a:tcPr marL="68580" marR="68580" marT="0" marB="0">
                    <a:solidFill>
                      <a:srgbClr val="FFC000"/>
                    </a:solidFill>
                  </a:tcPr>
                </a:tc>
                <a:tc>
                  <a:txBody>
                    <a:bodyPr/>
                    <a:lstStyle/>
                    <a:p>
                      <a:pPr marL="0" marR="0" algn="ctr">
                        <a:lnSpc>
                          <a:spcPct val="115000"/>
                        </a:lnSpc>
                        <a:spcBef>
                          <a:spcPts val="0"/>
                        </a:spcBef>
                        <a:spcAft>
                          <a:spcPts val="0"/>
                        </a:spcAft>
                        <a:tabLst>
                          <a:tab pos="180340" algn="l"/>
                          <a:tab pos="540385" algn="l"/>
                        </a:tabLst>
                      </a:pPr>
                      <a:r>
                        <a:rPr lang="en-US" sz="2800" dirty="0" err="1">
                          <a:solidFill>
                            <a:srgbClr val="000000"/>
                          </a:solidFill>
                          <a:effectLst/>
                          <a:latin typeface="Times New Roman" panose="02020603050405020304" pitchFamily="18" charset="0"/>
                          <a:ea typeface="Calibri" panose="020F0502020204030204" pitchFamily="34" charset="0"/>
                        </a:rPr>
                        <a:t>Mô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endParaRPr lang="en-US" sz="2800" dirty="0">
                        <a:solidFill>
                          <a:srgbClr val="000000"/>
                        </a:solidFill>
                        <a:effectLst/>
                        <a:latin typeface="Calibri" panose="020F0502020204030204" pitchFamily="34" charset="0"/>
                        <a:ea typeface="Calibri" panose="020F0502020204030204" pitchFamily="34" charset="0"/>
                      </a:endParaRPr>
                    </a:p>
                  </a:txBody>
                  <a:tcPr marL="68580" marR="68580" marT="0" marB="0">
                    <a:solidFill>
                      <a:srgbClr val="FFC000"/>
                    </a:solidFill>
                  </a:tcPr>
                </a:tc>
                <a:extLst>
                  <a:ext uri="{0D108BD9-81ED-4DB2-BD59-A6C34878D82A}">
                    <a16:rowId xmlns="" xmlns:a16="http://schemas.microsoft.com/office/drawing/2014/main" val="1171784427"/>
                  </a:ext>
                </a:extLst>
              </a:tr>
              <a:tr h="1486547">
                <a:tc>
                  <a:txBody>
                    <a:bodyPr/>
                    <a:lstStyle/>
                    <a:p>
                      <a:endParaRPr lang="en-US" dirty="0"/>
                    </a:p>
                  </a:txBody>
                  <a:tcPr>
                    <a:solidFill>
                      <a:schemeClr val="bg2"/>
                    </a:solidFill>
                  </a:tcPr>
                </a:tc>
                <a:tc>
                  <a:txBody>
                    <a:bodyPr/>
                    <a:lstStyle/>
                    <a:p>
                      <a:pPr marL="0" marR="0" algn="ctr">
                        <a:lnSpc>
                          <a:spcPct val="115000"/>
                        </a:lnSpc>
                        <a:spcBef>
                          <a:spcPts val="0"/>
                        </a:spcBef>
                        <a:spcAft>
                          <a:spcPts val="0"/>
                        </a:spcAft>
                        <a:tabLst>
                          <a:tab pos="180340" algn="l"/>
                          <a:tab pos="540385" algn="l"/>
                        </a:tabLs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1803</a:t>
                      </a:r>
                    </a:p>
                  </a:txBody>
                  <a:tcPr marL="68580" marR="68580" marT="0" marB="0">
                    <a:solidFill>
                      <a:schemeClr val="bg2"/>
                    </a:solidFill>
                  </a:tcPr>
                </a:tc>
                <a:tc>
                  <a:txBody>
                    <a:bodyPr/>
                    <a:lstStyle/>
                    <a:p>
                      <a:pPr marL="0" marR="0" algn="ctr">
                        <a:lnSpc>
                          <a:spcPct val="115000"/>
                        </a:lnSpc>
                        <a:spcBef>
                          <a:spcPts val="0"/>
                        </a:spcBef>
                        <a:spcAft>
                          <a:spcPts val="0"/>
                        </a:spcAft>
                        <a:tabLst>
                          <a:tab pos="180340" algn="l"/>
                          <a:tab pos="540385" algn="l"/>
                        </a:tabLs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solidFill>
                      <a:schemeClr val="bg2"/>
                    </a:solidFill>
                  </a:tcPr>
                </a:tc>
                <a:tc>
                  <a:txBody>
                    <a:bodyPr/>
                    <a:lstStyle/>
                    <a:p>
                      <a:endParaRPr lang="en-US"/>
                    </a:p>
                  </a:txBody>
                  <a:tcPr>
                    <a:solidFill>
                      <a:schemeClr val="bg2"/>
                    </a:solidFill>
                  </a:tcPr>
                </a:tc>
                <a:extLst>
                  <a:ext uri="{0D108BD9-81ED-4DB2-BD59-A6C34878D82A}">
                    <a16:rowId xmlns="" xmlns:a16="http://schemas.microsoft.com/office/drawing/2014/main" val="1360850262"/>
                  </a:ext>
                </a:extLst>
              </a:tr>
              <a:tr h="1621324">
                <a:tc>
                  <a:txBody>
                    <a:bodyPr/>
                    <a:lstStyle/>
                    <a:p>
                      <a:endParaRPr lang="en-US" dirty="0"/>
                    </a:p>
                  </a:txBody>
                  <a:tcPr>
                    <a:solidFill>
                      <a:schemeClr val="accent4">
                        <a:lumMod val="20000"/>
                        <a:lumOff val="8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tab pos="180340" algn="l"/>
                          <a:tab pos="540385" algn="l"/>
                        </a:tabLst>
                        <a:defRPr/>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1897</a:t>
                      </a:r>
                    </a:p>
                    <a:p>
                      <a:pPr marL="0" marR="0" algn="ctr">
                        <a:lnSpc>
                          <a:spcPct val="115000"/>
                        </a:lnSpc>
                        <a:spcBef>
                          <a:spcPts val="0"/>
                        </a:spcBef>
                        <a:spcAft>
                          <a:spcPts val="0"/>
                        </a:spcAft>
                        <a:tabLst>
                          <a:tab pos="180340" algn="l"/>
                          <a:tab pos="540385" algn="l"/>
                        </a:tabLs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solidFill>
                      <a:schemeClr val="accent4">
                        <a:lumMod val="20000"/>
                        <a:lumOff val="80000"/>
                      </a:schemeClr>
                    </a:solidFill>
                  </a:tcPr>
                </a:tc>
                <a:tc>
                  <a:txBody>
                    <a:bodyPr/>
                    <a:lstStyle/>
                    <a:p>
                      <a:pPr marL="0" marR="0" algn="ctr">
                        <a:lnSpc>
                          <a:spcPct val="115000"/>
                        </a:lnSpc>
                        <a:spcBef>
                          <a:spcPts val="0"/>
                        </a:spcBef>
                        <a:spcAft>
                          <a:spcPts val="0"/>
                        </a:spcAft>
                        <a:tabLst>
                          <a:tab pos="180340" algn="l"/>
                          <a:tab pos="540385" algn="l"/>
                        </a:tabLs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tabLst>
                          <a:tab pos="180340" algn="l"/>
                          <a:tab pos="540385" algn="l"/>
                        </a:tabLs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electron</a:t>
                      </a:r>
                    </a:p>
                  </a:txBody>
                  <a:tcPr marL="68580" marR="68580" marT="0" marB="0">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 xmlns:a16="http://schemas.microsoft.com/office/drawing/2014/main" val="3457133366"/>
                  </a:ext>
                </a:extLst>
              </a:tr>
              <a:tr h="1309815">
                <a:tc>
                  <a:txBody>
                    <a:bodyPr/>
                    <a:lstStyle/>
                    <a:p>
                      <a:endParaRPr lang="en-US" dirty="0"/>
                    </a:p>
                  </a:txBody>
                  <a:tcPr>
                    <a:solidFill>
                      <a:schemeClr val="accent6">
                        <a:lumMod val="40000"/>
                        <a:lumOff val="60000"/>
                      </a:schemeClr>
                    </a:solidFill>
                  </a:tcPr>
                </a:tc>
                <a:tc>
                  <a:txBody>
                    <a:bodyPr/>
                    <a:lstStyle/>
                    <a:p>
                      <a:pPr marL="0" marR="0" algn="ctr">
                        <a:lnSpc>
                          <a:spcPct val="115000"/>
                        </a:lnSpc>
                        <a:spcBef>
                          <a:spcPts val="0"/>
                        </a:spcBef>
                        <a:spcAft>
                          <a:spcPts val="0"/>
                        </a:spcAft>
                        <a:tabLst>
                          <a:tab pos="180340" algn="l"/>
                          <a:tab pos="540385" algn="l"/>
                        </a:tabLs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1911</a:t>
                      </a:r>
                    </a:p>
                  </a:txBody>
                  <a:tcPr marL="68580" marR="68580" marT="0" marB="0">
                    <a:solidFill>
                      <a:schemeClr val="accent6">
                        <a:lumMod val="40000"/>
                        <a:lumOff val="6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tab pos="180340" algn="l"/>
                          <a:tab pos="540385" algn="l"/>
                        </a:tabLst>
                        <a:defRPr/>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 xmlns:a16="http://schemas.microsoft.com/office/drawing/2014/main" val="561983435"/>
                  </a:ext>
                </a:extLst>
              </a:tr>
              <a:tr h="1531034">
                <a:tc>
                  <a:txBody>
                    <a:bodyPr/>
                    <a:lstStyle/>
                    <a:p>
                      <a:endParaRPr lang="en-US" dirty="0"/>
                    </a:p>
                  </a:txBody>
                  <a:tcPr>
                    <a:solidFill>
                      <a:schemeClr val="accent2">
                        <a:lumMod val="20000"/>
                        <a:lumOff val="8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tab pos="180340" algn="l"/>
                          <a:tab pos="540385" algn="l"/>
                        </a:tabLst>
                        <a:defRPr/>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1913</a:t>
                      </a:r>
                    </a:p>
                    <a:p>
                      <a:pPr marL="0" marR="0" algn="ctr">
                        <a:lnSpc>
                          <a:spcPct val="115000"/>
                        </a:lnSpc>
                        <a:spcBef>
                          <a:spcPts val="0"/>
                        </a:spcBef>
                        <a:spcAft>
                          <a:spcPts val="0"/>
                        </a:spcAft>
                        <a:tabLst>
                          <a:tab pos="180340" algn="l"/>
                          <a:tab pos="540385" algn="l"/>
                        </a:tabLst>
                      </a:pP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ctr">
                        <a:lnSpc>
                          <a:spcPct val="115000"/>
                        </a:lnSpc>
                        <a:spcBef>
                          <a:spcPts val="0"/>
                        </a:spcBef>
                        <a:spcAft>
                          <a:spcPts val="0"/>
                        </a:spcAft>
                        <a:tabLst>
                          <a:tab pos="180340" algn="l"/>
                          <a:tab pos="540385" algn="l"/>
                        </a:tabLs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vỏ</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electron</a:t>
                      </a:r>
                    </a:p>
                  </a:txBody>
                  <a:tcPr marL="68580" marR="68580" marT="0" marB="0">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 xmlns:a16="http://schemas.microsoft.com/office/drawing/2014/main" val="433818419"/>
                  </a:ext>
                </a:extLst>
              </a:tr>
            </a:tbl>
          </a:graphicData>
        </a:graphic>
      </p:graphicFrame>
      <p:pic>
        <p:nvPicPr>
          <p:cNvPr id="8" name="Picture 7">
            <a:extLst>
              <a:ext uri="{FF2B5EF4-FFF2-40B4-BE49-F238E27FC236}">
                <a16:creationId xmlns="" xmlns:a16="http://schemas.microsoft.com/office/drawing/2014/main" id="{221A4FD8-5B8F-3B36-F961-9375349BAC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745" y="5277080"/>
            <a:ext cx="1837690" cy="1580920"/>
          </a:xfrm>
          <a:prstGeom prst="rect">
            <a:avLst/>
          </a:prstGeom>
          <a:noFill/>
          <a:ln>
            <a:noFill/>
          </a:ln>
        </p:spPr>
      </p:pic>
      <p:pic>
        <p:nvPicPr>
          <p:cNvPr id="10" name="Picture 9">
            <a:extLst>
              <a:ext uri="{FF2B5EF4-FFF2-40B4-BE49-F238E27FC236}">
                <a16:creationId xmlns="" xmlns:a16="http://schemas.microsoft.com/office/drawing/2014/main" id="{E89A981A-874B-5C03-82D2-FD28651040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61328" y="1023547"/>
            <a:ext cx="1750695" cy="1342390"/>
          </a:xfrm>
          <a:prstGeom prst="rect">
            <a:avLst/>
          </a:prstGeom>
          <a:noFill/>
          <a:ln>
            <a:noFill/>
          </a:ln>
        </p:spPr>
      </p:pic>
      <p:pic>
        <p:nvPicPr>
          <p:cNvPr id="11" name="Picture 10">
            <a:extLst>
              <a:ext uri="{FF2B5EF4-FFF2-40B4-BE49-F238E27FC236}">
                <a16:creationId xmlns="" xmlns:a16="http://schemas.microsoft.com/office/drawing/2014/main" id="{26E8734B-DFDA-429C-60DE-F26CB0E89B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961328" y="2488174"/>
            <a:ext cx="1779905" cy="1478280"/>
          </a:xfrm>
          <a:prstGeom prst="rect">
            <a:avLst/>
          </a:prstGeom>
          <a:noFill/>
          <a:ln>
            <a:noFill/>
          </a:ln>
        </p:spPr>
      </p:pic>
      <p:pic>
        <p:nvPicPr>
          <p:cNvPr id="12" name="Picture 11">
            <a:extLst>
              <a:ext uri="{FF2B5EF4-FFF2-40B4-BE49-F238E27FC236}">
                <a16:creationId xmlns="" xmlns:a16="http://schemas.microsoft.com/office/drawing/2014/main" id="{F9FEF9D4-9D38-7892-BAE4-A88939A702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10201" y="5390859"/>
            <a:ext cx="1831032" cy="1526614"/>
          </a:xfrm>
          <a:prstGeom prst="rect">
            <a:avLst/>
          </a:prstGeom>
          <a:noFill/>
          <a:ln>
            <a:noFill/>
          </a:ln>
        </p:spPr>
      </p:pic>
      <p:pic>
        <p:nvPicPr>
          <p:cNvPr id="13" name="Picture 12">
            <a:extLst>
              <a:ext uri="{FF2B5EF4-FFF2-40B4-BE49-F238E27FC236}">
                <a16:creationId xmlns="" xmlns:a16="http://schemas.microsoft.com/office/drawing/2014/main" id="{97DB0140-3F68-7079-4B4F-14D73F97C22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11292" y="3999340"/>
            <a:ext cx="1837690" cy="1358633"/>
          </a:xfrm>
          <a:prstGeom prst="rect">
            <a:avLst/>
          </a:prstGeom>
          <a:noFill/>
          <a:ln>
            <a:noFill/>
          </a:ln>
        </p:spPr>
      </p:pic>
      <p:pic>
        <p:nvPicPr>
          <p:cNvPr id="14" name="Picture 13">
            <a:extLst>
              <a:ext uri="{FF2B5EF4-FFF2-40B4-BE49-F238E27FC236}">
                <a16:creationId xmlns="" xmlns:a16="http://schemas.microsoft.com/office/drawing/2014/main" id="{00D94632-CF2E-79BD-E40B-275C91E559D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3115" y="939482"/>
            <a:ext cx="1857375" cy="1575435"/>
          </a:xfrm>
          <a:prstGeom prst="rect">
            <a:avLst/>
          </a:prstGeom>
          <a:noFill/>
          <a:ln>
            <a:noFill/>
          </a:ln>
        </p:spPr>
      </p:pic>
      <p:pic>
        <p:nvPicPr>
          <p:cNvPr id="15" name="Picture 14">
            <a:extLst>
              <a:ext uri="{FF2B5EF4-FFF2-40B4-BE49-F238E27FC236}">
                <a16:creationId xmlns="" xmlns:a16="http://schemas.microsoft.com/office/drawing/2014/main" id="{E3ACFFD1-B745-3D9B-36BC-3D3E953C95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450" y="4032226"/>
            <a:ext cx="1644039" cy="1358633"/>
          </a:xfrm>
          <a:prstGeom prst="rect">
            <a:avLst/>
          </a:prstGeom>
        </p:spPr>
      </p:pic>
      <p:pic>
        <p:nvPicPr>
          <p:cNvPr id="17" name="Picture 16">
            <a:extLst>
              <a:ext uri="{FF2B5EF4-FFF2-40B4-BE49-F238E27FC236}">
                <a16:creationId xmlns="" xmlns:a16="http://schemas.microsoft.com/office/drawing/2014/main" id="{908AC3F9-C379-58FC-5195-2824C2457C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584" y="2365937"/>
            <a:ext cx="1779905" cy="1666289"/>
          </a:xfrm>
          <a:prstGeom prst="rect">
            <a:avLst/>
          </a:prstGeom>
        </p:spPr>
      </p:pic>
    </p:spTree>
    <p:extLst>
      <p:ext uri="{BB962C8B-B14F-4D97-AF65-F5344CB8AC3E}">
        <p14:creationId xmlns:p14="http://schemas.microsoft.com/office/powerpoint/2010/main" val="29152547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8CB3188A-C515-F97A-658F-536FC67E69C0}"/>
              </a:ext>
            </a:extLst>
          </p:cNvPr>
          <p:cNvPicPr>
            <a:picLocks noChangeAspect="1"/>
          </p:cNvPicPr>
          <p:nvPr/>
        </p:nvPicPr>
        <p:blipFill>
          <a:blip r:embed="rId3"/>
          <a:stretch>
            <a:fillRect/>
          </a:stretch>
        </p:blipFill>
        <p:spPr>
          <a:xfrm>
            <a:off x="11019" y="18412"/>
            <a:ext cx="12151603" cy="6821176"/>
          </a:xfrm>
          <a:prstGeom prst="rect">
            <a:avLst/>
          </a:prstGeom>
        </p:spPr>
      </p:pic>
    </p:spTree>
    <p:extLst>
      <p:ext uri="{BB962C8B-B14F-4D97-AF65-F5344CB8AC3E}">
        <p14:creationId xmlns:p14="http://schemas.microsoft.com/office/powerpoint/2010/main" val="3433878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C4439F88-2A47-8020-4B70-276B3A3BEA83}"/>
              </a:ext>
            </a:extLst>
          </p:cNvPr>
          <p:cNvSpPr txBox="1"/>
          <p:nvPr/>
        </p:nvSpPr>
        <p:spPr>
          <a:xfrm>
            <a:off x="571500" y="1804324"/>
            <a:ext cx="11257767"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33212AB9-D5F3-8C54-2AED-B4BA13E64A50}"/>
              </a:ext>
            </a:extLst>
          </p:cNvPr>
          <p:cNvSpPr txBox="1"/>
          <p:nvPr/>
        </p:nvSpPr>
        <p:spPr>
          <a:xfrm>
            <a:off x="338047" y="365548"/>
            <a:ext cx="6184882" cy="584775"/>
          </a:xfrm>
          <a:prstGeom prst="rect">
            <a:avLst/>
          </a:prstGeom>
          <a:noFill/>
        </p:spPr>
        <p:txBody>
          <a:bodyPr wrap="square">
            <a:spAutoFit/>
          </a:bodyPr>
          <a:lstStyle/>
          <a:p>
            <a:r>
              <a:rPr lang="en-US" sz="3200" b="1" dirty="0">
                <a:solidFill>
                  <a:srgbClr val="0000CC"/>
                </a:solidFill>
                <a:effectLst/>
                <a:latin typeface="Times New Roman" panose="02020603050405020304" pitchFamily="18" charset="0"/>
                <a:ea typeface="Times New Roman" panose="02020603050405020304" pitchFamily="18" charset="0"/>
              </a:rPr>
              <a:t>2. KHỐI LƯỢNG NGUYÊN TỬ</a:t>
            </a:r>
          </a:p>
        </p:txBody>
      </p:sp>
      <p:sp>
        <p:nvSpPr>
          <p:cNvPr id="6" name="TextBox 5">
            <a:extLst>
              <a:ext uri="{FF2B5EF4-FFF2-40B4-BE49-F238E27FC236}">
                <a16:creationId xmlns="" xmlns:a16="http://schemas.microsoft.com/office/drawing/2014/main" id="{02B9FDCD-6D12-EA5C-7BF3-A939C4CAB449}"/>
              </a:ext>
            </a:extLst>
          </p:cNvPr>
          <p:cNvSpPr txBox="1"/>
          <p:nvPr/>
        </p:nvSpPr>
        <p:spPr>
          <a:xfrm>
            <a:off x="571500" y="1084936"/>
            <a:ext cx="7282319" cy="584775"/>
          </a:xfrm>
          <a:prstGeom prst="rect">
            <a:avLst/>
          </a:prstGeom>
          <a:noFill/>
        </p:spPr>
        <p:txBody>
          <a:bodyPr wrap="square">
            <a:spAutoFit/>
          </a:bodyPr>
          <a:lstStyle/>
          <a:p>
            <a:r>
              <a:rPr lang="en-US" sz="3200" b="1" dirty="0" err="1">
                <a:solidFill>
                  <a:srgbClr val="C00000"/>
                </a:solidFill>
                <a:latin typeface="Times New Roman" panose="02020603050405020304" pitchFamily="18" charset="0"/>
              </a:rPr>
              <a:t>Tìm</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hiểu</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về</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khối</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lượng</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nguyên</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tử</a:t>
            </a:r>
            <a:endParaRPr lang="en-US" sz="3200" dirty="0"/>
          </a:p>
        </p:txBody>
      </p:sp>
    </p:spTree>
    <p:extLst>
      <p:ext uri="{BB962C8B-B14F-4D97-AF65-F5344CB8AC3E}">
        <p14:creationId xmlns:p14="http://schemas.microsoft.com/office/powerpoint/2010/main" val="3884027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E023AFF1-67DD-9830-2C69-60D0B48415E8}"/>
              </a:ext>
            </a:extLst>
          </p:cNvPr>
          <p:cNvSpPr txBox="1"/>
          <p:nvPr/>
        </p:nvSpPr>
        <p:spPr>
          <a:xfrm>
            <a:off x="76862" y="0"/>
            <a:ext cx="11964318" cy="6480748"/>
          </a:xfrm>
          <a:prstGeom prst="rect">
            <a:avLst/>
          </a:prstGeom>
          <a:noFill/>
        </p:spPr>
        <p:txBody>
          <a:bodyPr wrap="square">
            <a:spAutoFit/>
          </a:bodyPr>
          <a:lstStyle/>
          <a:p>
            <a:pPr marL="0" marR="0">
              <a:lnSpc>
                <a:spcPct val="115000"/>
              </a:lnSpc>
              <a:spcBef>
                <a:spcPts val="0"/>
              </a:spcBef>
              <a:spcAft>
                <a:spcPts val="0"/>
              </a:spcAft>
              <a:tabLst>
                <a:tab pos="180340" algn="l"/>
                <a:tab pos="450215" algn="l"/>
              </a:tabLs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500"/>
              </a:spcAft>
              <a:tabLst>
                <a:tab pos="558800" algn="l"/>
              </a:tabLs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Vì sao người ta thường sử dụng amu làm đơn vị khối lượng nguyên tử</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a:t>
            </a:r>
          </a:p>
          <a:p>
            <a:pPr marL="0" marR="0" indent="0">
              <a:lnSpc>
                <a:spcPct val="115000"/>
              </a:lnSpc>
              <a:spcBef>
                <a:spcPts val="0"/>
              </a:spcBef>
              <a:spcAft>
                <a:spcPts val="500"/>
              </a:spcAft>
              <a:tabLst>
                <a:tab pos="5588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Quan sát mô hình dưới đây, cho biết số proton, số electron và xác định khối lượng nguyên tử magnesium (biết số neutron bằng 12</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15000"/>
              </a:lnSpc>
              <a:spcBef>
                <a:spcPts val="0"/>
              </a:spcBef>
              <a:spcAft>
                <a:spcPts val="0"/>
              </a:spcAft>
              <a:tabLst>
                <a:tab pos="1083945"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o sánh khối lượng tương đối giữa nguyên tử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Hydrogen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nguyên tử C</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arbon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dựa vào số hạt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proton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trong các nguyên tử đó.</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7">
            <a:extLst>
              <a:ext uri="{FF2B5EF4-FFF2-40B4-BE49-F238E27FC236}">
                <a16:creationId xmlns="" xmlns:a16="http://schemas.microsoft.com/office/drawing/2014/main" id="{5B3A1301-814B-AE2C-FAF4-D196E9801DE8}"/>
              </a:ext>
            </a:extLst>
          </p:cNvPr>
          <p:cNvGraphicFramePr>
            <a:graphicFrameLocks noGrp="1"/>
          </p:cNvGraphicFramePr>
          <p:nvPr>
            <p:extLst>
              <p:ext uri="{D42A27DB-BD31-4B8C-83A1-F6EECF244321}">
                <p14:modId xmlns:p14="http://schemas.microsoft.com/office/powerpoint/2010/main" val="2007618029"/>
              </p:ext>
            </p:extLst>
          </p:nvPr>
        </p:nvGraphicFramePr>
        <p:xfrm>
          <a:off x="255579" y="2609582"/>
          <a:ext cx="11606884" cy="2128991"/>
        </p:xfrm>
        <a:graphic>
          <a:graphicData uri="http://schemas.openxmlformats.org/drawingml/2006/table">
            <a:tbl>
              <a:tblPr firstRow="1" bandRow="1">
                <a:tableStyleId>{5940675A-B579-460E-94D1-54222C63F5DA}</a:tableStyleId>
              </a:tblPr>
              <a:tblGrid>
                <a:gridCol w="4642098">
                  <a:extLst>
                    <a:ext uri="{9D8B030D-6E8A-4147-A177-3AD203B41FA5}">
                      <a16:colId xmlns="" xmlns:a16="http://schemas.microsoft.com/office/drawing/2014/main" val="436581545"/>
                    </a:ext>
                  </a:extLst>
                </a:gridCol>
                <a:gridCol w="6964786">
                  <a:extLst>
                    <a:ext uri="{9D8B030D-6E8A-4147-A177-3AD203B41FA5}">
                      <a16:colId xmlns="" xmlns:a16="http://schemas.microsoft.com/office/drawing/2014/main" val="2906854357"/>
                    </a:ext>
                  </a:extLst>
                </a:gridCol>
              </a:tblGrid>
              <a:tr h="2128991">
                <a:tc>
                  <a:txBody>
                    <a:bodyPr/>
                    <a:lstStyle/>
                    <a:p>
                      <a:endParaRPr lang="en-US" dirty="0"/>
                    </a:p>
                  </a:txBody>
                  <a:tcPr/>
                </a:tc>
                <a:tc>
                  <a:txBody>
                    <a:bodyPr/>
                    <a:lstStyle/>
                    <a:p>
                      <a:r>
                        <a:rPr lang="en-US" sz="24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3921881010"/>
                  </a:ext>
                </a:extLst>
              </a:tr>
            </a:tbl>
          </a:graphicData>
        </a:graphic>
      </p:graphicFrame>
      <p:pic>
        <p:nvPicPr>
          <p:cNvPr id="8" name="Picture 7" descr="Quan sát mô hình dưới đây, cho biết số proton, số electron và xác định khối  lượng nguyên tử magnesium (biết số neutron bằng 12) | VietJack.com">
            <a:extLst>
              <a:ext uri="{FF2B5EF4-FFF2-40B4-BE49-F238E27FC236}">
                <a16:creationId xmlns="" xmlns:a16="http://schemas.microsoft.com/office/drawing/2014/main" id="{15A8A7AD-D305-7A14-FDCA-76BCD67CDC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1860" y="2609582"/>
            <a:ext cx="2540795" cy="1985772"/>
          </a:xfrm>
          <a:prstGeom prst="rect">
            <a:avLst/>
          </a:prstGeom>
          <a:noFill/>
          <a:ln>
            <a:noFill/>
          </a:ln>
        </p:spPr>
      </p:pic>
      <p:pic>
        <p:nvPicPr>
          <p:cNvPr id="6" name="Đếm Ngược 5 Phút - Chất từng giây">
            <a:hlinkClick r:id="" action="ppaction://media"/>
            <a:extLst>
              <a:ext uri="{FF2B5EF4-FFF2-40B4-BE49-F238E27FC236}">
                <a16:creationId xmlns="" xmlns:a16="http://schemas.microsoft.com/office/drawing/2014/main" id="{C5F6E732-672C-3AF0-972D-AECD0E2E0EB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33663" y="5591739"/>
            <a:ext cx="1828800" cy="1028700"/>
          </a:xfrm>
          <a:prstGeom prst="rect">
            <a:avLst/>
          </a:prstGeom>
        </p:spPr>
      </p:pic>
    </p:spTree>
    <p:extLst>
      <p:ext uri="{BB962C8B-B14F-4D97-AF65-F5344CB8AC3E}">
        <p14:creationId xmlns:p14="http://schemas.microsoft.com/office/powerpoint/2010/main" val="360936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01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90FD0AE-51F1-1511-5AD1-4095B3FED596}"/>
              </a:ext>
            </a:extLst>
          </p:cNvPr>
          <p:cNvSpPr txBox="1"/>
          <p:nvPr/>
        </p:nvSpPr>
        <p:spPr>
          <a:xfrm>
            <a:off x="259976" y="115651"/>
            <a:ext cx="8704730" cy="523220"/>
          </a:xfrm>
          <a:prstGeom prst="rect">
            <a:avLst/>
          </a:prstGeom>
          <a:noFill/>
        </p:spPr>
        <p:txBody>
          <a:bodyPr wrap="square">
            <a:spAutoFit/>
          </a:bodyPr>
          <a:lstStyle/>
          <a:p>
            <a:r>
              <a:rPr lang="en-US" sz="2800" b="1" dirty="0">
                <a:solidFill>
                  <a:srgbClr val="0000CC"/>
                </a:solidFill>
                <a:effectLst/>
                <a:latin typeface="Times New Roman" panose="02020603050405020304" pitchFamily="18" charset="0"/>
                <a:ea typeface="Times New Roman" panose="02020603050405020304" pitchFamily="18" charset="0"/>
              </a:rPr>
              <a:t>1. MÔ HÌNH NGUYÊN TỬ RUTHERFORD – BOHR </a:t>
            </a:r>
          </a:p>
        </p:txBody>
      </p:sp>
      <p:sp>
        <p:nvSpPr>
          <p:cNvPr id="4" name="TextBox 3">
            <a:extLst>
              <a:ext uri="{FF2B5EF4-FFF2-40B4-BE49-F238E27FC236}">
                <a16:creationId xmlns="" xmlns:a16="http://schemas.microsoft.com/office/drawing/2014/main" id="{F540FAAD-7F24-BD24-A358-39DF48D4EF40}"/>
              </a:ext>
            </a:extLst>
          </p:cNvPr>
          <p:cNvSpPr txBox="1"/>
          <p:nvPr/>
        </p:nvSpPr>
        <p:spPr>
          <a:xfrm>
            <a:off x="457199" y="546538"/>
            <a:ext cx="4820654" cy="461665"/>
          </a:xfrm>
          <a:prstGeom prst="rect">
            <a:avLst/>
          </a:prstGeom>
          <a:noFill/>
        </p:spPr>
        <p:txBody>
          <a:bodyPr wrap="square">
            <a:spAutoFit/>
          </a:bodyPr>
          <a:lstStyle/>
          <a:p>
            <a:r>
              <a:rPr lang="en-US" sz="2400" b="1" dirty="0">
                <a:solidFill>
                  <a:srgbClr val="C00000"/>
                </a:solidFill>
                <a:latin typeface="Times New Roman" panose="02020603050405020304" pitchFamily="18" charset="0"/>
              </a:rPr>
              <a:t>a. </a:t>
            </a:r>
            <a:r>
              <a:rPr lang="en-US" sz="2400" b="1" dirty="0" err="1">
                <a:solidFill>
                  <a:srgbClr val="C00000"/>
                </a:solidFill>
                <a:latin typeface="Times New Roman" panose="02020603050405020304" pitchFamily="18" charset="0"/>
              </a:rPr>
              <a:t>Sơ</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lược</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về</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nguyên</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tử</a:t>
            </a:r>
            <a:endParaRPr lang="en-US" sz="2400" dirty="0"/>
          </a:p>
        </p:txBody>
      </p:sp>
      <p:sp>
        <p:nvSpPr>
          <p:cNvPr id="15" name="TextBox 14">
            <a:extLst>
              <a:ext uri="{FF2B5EF4-FFF2-40B4-BE49-F238E27FC236}">
                <a16:creationId xmlns="" xmlns:a16="http://schemas.microsoft.com/office/drawing/2014/main" id="{D86D7E02-0091-9787-4B7D-986DACD3828A}"/>
              </a:ext>
            </a:extLst>
          </p:cNvPr>
          <p:cNvSpPr txBox="1"/>
          <p:nvPr/>
        </p:nvSpPr>
        <p:spPr>
          <a:xfrm>
            <a:off x="457199" y="1008203"/>
            <a:ext cx="11519648" cy="907300"/>
          </a:xfrm>
          <a:prstGeom prst="rect">
            <a:avLst/>
          </a:prstGeom>
          <a:noFill/>
        </p:spPr>
        <p:txBody>
          <a:bodyPr wrap="square">
            <a:spAutoFit/>
          </a:bodyPr>
          <a:lstStyle/>
          <a:p>
            <a:pPr algn="just">
              <a:lnSpc>
                <a:spcPct val="115000"/>
              </a:lnSpc>
              <a:spcAft>
                <a:spcPts val="600"/>
              </a:spcAft>
            </a:pPr>
            <a:r>
              <a:rPr lang="en-US" sz="2400" dirty="0">
                <a:latin typeface="Times New Roman" panose="02020603050405020304" pitchFamily="18" charset="0"/>
                <a:ea typeface="Segoe UI" panose="020B0502040204020203" pitchFamily="34" charset="0"/>
              </a:rPr>
              <a:t>Quan </a:t>
            </a:r>
            <a:r>
              <a:rPr lang="en-US" sz="2400" dirty="0" err="1">
                <a:latin typeface="Times New Roman" panose="02020603050405020304" pitchFamily="18" charset="0"/>
                <a:ea typeface="Segoe UI" panose="020B0502040204020203" pitchFamily="34" charset="0"/>
              </a:rPr>
              <a:t>sát</a:t>
            </a:r>
            <a:r>
              <a:rPr lang="en-US" sz="2400" dirty="0">
                <a:latin typeface="Times New Roman" panose="02020603050405020304" pitchFamily="18" charset="0"/>
                <a:ea typeface="Segoe UI" panose="020B0502040204020203" pitchFamily="34" charset="0"/>
              </a:rPr>
              <a:t> h</a:t>
            </a:r>
            <a:r>
              <a:rPr lang="vi-VN" sz="2400" dirty="0">
                <a:effectLst/>
                <a:latin typeface="Times New Roman" panose="02020603050405020304" pitchFamily="18" charset="0"/>
                <a:ea typeface="Segoe UI" panose="020B0502040204020203" pitchFamily="34" charset="0"/>
              </a:rPr>
              <a:t>ình 2.1, 2.2 trong SGK, </a:t>
            </a:r>
            <a:r>
              <a:rPr lang="en-US" sz="2400" dirty="0" err="1">
                <a:effectLst/>
                <a:latin typeface="Times New Roman" panose="02020603050405020304" pitchFamily="18" charset="0"/>
                <a:ea typeface="Segoe UI" panose="020B0502040204020203" pitchFamily="34" charset="0"/>
              </a:rPr>
              <a:t>Các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nhóm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quan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sát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hình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thảo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luận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trả</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lời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các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câu</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hỏi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phiếu</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học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tập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số</a:t>
            </a:r>
            <a:r>
              <a:rPr lang="en-US" sz="2400" dirty="0">
                <a:effectLst/>
                <a:latin typeface="Times New Roman" panose="02020603050405020304" pitchFamily="18" charset="0"/>
                <a:ea typeface="Segoe UI" panose="020B0502040204020203" pitchFamily="34" charset="0"/>
              </a:rPr>
              <a:t> 1. </a:t>
            </a:r>
            <a:r>
              <a:rPr lang="en-US" sz="2400" dirty="0" err="1">
                <a:effectLst/>
                <a:latin typeface="Times New Roman" panose="02020603050405020304" pitchFamily="18" charset="0"/>
                <a:ea typeface="Segoe UI" panose="020B0502040204020203" pitchFamily="34" charset="0"/>
              </a:rPr>
              <a:t>Từ</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đó</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rút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ra</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kết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luận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về</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kích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thước</a:t>
            </a:r>
            <a:r>
              <a:rPr lang="en-US" sz="2400" dirty="0">
                <a:effectLst/>
                <a:latin typeface="Times New Roman" panose="02020603050405020304" pitchFamily="18" charset="0"/>
                <a:ea typeface="Segoe UI" panose="020B0502040204020203" pitchFamily="34" charset="0"/>
              </a:rPr>
              <a:t> </a:t>
            </a:r>
            <a:r>
              <a:rPr lang="vi-VN" sz="2400" dirty="0">
                <a:effectLst/>
                <a:latin typeface="Times New Roman" panose="02020603050405020304" pitchFamily="18" charset="0"/>
                <a:ea typeface="Segoe UI" panose="020B0502040204020203" pitchFamily="34" charset="0"/>
              </a:rPr>
              <a:t>của hạt nguyên tử</a:t>
            </a:r>
            <a:r>
              <a:rPr lang="en-US" sz="2400" dirty="0">
                <a:effectLst/>
                <a:latin typeface="Times New Roman" panose="02020603050405020304" pitchFamily="18" charset="0"/>
                <a:ea typeface="Segoe UI" panose="020B0502040204020203" pitchFamily="34" charset="0"/>
              </a:rPr>
              <a:t>. </a:t>
            </a:r>
            <a:endParaRPr lang="en-US" sz="2400" dirty="0">
              <a:effectLst/>
              <a:latin typeface="Segoe UI" panose="020B0502040204020203" pitchFamily="34" charset="0"/>
              <a:ea typeface="Segoe UI" panose="020B0502040204020203" pitchFamily="34" charset="0"/>
            </a:endParaRPr>
          </a:p>
        </p:txBody>
      </p:sp>
      <p:graphicFrame>
        <p:nvGraphicFramePr>
          <p:cNvPr id="6" name="Table 5">
            <a:extLst>
              <a:ext uri="{FF2B5EF4-FFF2-40B4-BE49-F238E27FC236}">
                <a16:creationId xmlns="" xmlns:a16="http://schemas.microsoft.com/office/drawing/2014/main" id="{89B3978A-4904-0D32-808A-078DE510BA84}"/>
              </a:ext>
            </a:extLst>
          </p:cNvPr>
          <p:cNvGraphicFramePr>
            <a:graphicFrameLocks noGrp="1"/>
          </p:cNvGraphicFramePr>
          <p:nvPr>
            <p:extLst>
              <p:ext uri="{D42A27DB-BD31-4B8C-83A1-F6EECF244321}">
                <p14:modId xmlns:p14="http://schemas.microsoft.com/office/powerpoint/2010/main" val="1919257250"/>
              </p:ext>
            </p:extLst>
          </p:nvPr>
        </p:nvGraphicFramePr>
        <p:xfrm>
          <a:off x="457199" y="1987469"/>
          <a:ext cx="11519648" cy="4754880"/>
        </p:xfrm>
        <a:graphic>
          <a:graphicData uri="http://schemas.openxmlformats.org/drawingml/2006/table">
            <a:tbl>
              <a:tblPr firstRow="1" firstCol="1" bandRow="1">
                <a:tableStyleId>{5C22544A-7EE6-4342-B048-85BDC9FD1C3A}</a:tableStyleId>
              </a:tblPr>
              <a:tblGrid>
                <a:gridCol w="11519648">
                  <a:extLst>
                    <a:ext uri="{9D8B030D-6E8A-4147-A177-3AD203B41FA5}">
                      <a16:colId xmlns="" xmlns:a16="http://schemas.microsoft.com/office/drawing/2014/main" val="426241604"/>
                    </a:ext>
                  </a:extLst>
                </a:gridCol>
              </a:tblGrid>
              <a:tr h="0">
                <a:tc>
                  <a:txBody>
                    <a:bodyPr/>
                    <a:lstStyle/>
                    <a:p>
                      <a:pPr marL="0" marR="0" algn="just">
                        <a:lnSpc>
                          <a:spcPct val="100000"/>
                        </a:lnSpc>
                        <a:spcBef>
                          <a:spcPts val="0"/>
                        </a:spcBef>
                        <a:spcAft>
                          <a:spcPts val="0"/>
                        </a:spcAft>
                        <a:tabLst>
                          <a:tab pos="180340" algn="l"/>
                          <a:tab pos="450215" algn="l"/>
                        </a:tabLst>
                      </a:pPr>
                      <a:r>
                        <a:rPr lang="en-US" sz="2400" b="1" dirty="0" err="1">
                          <a:solidFill>
                            <a:srgbClr val="FF0000"/>
                          </a:solidFill>
                          <a:effectLst/>
                          <a:latin typeface="Times New Roman" panose="02020603050405020304" pitchFamily="18" charset="0"/>
                          <a:cs typeface="Times New Roman" panose="02020603050405020304" pitchFamily="18" charset="0"/>
                        </a:rPr>
                        <a:t>Phiếu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học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tập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số</a:t>
                      </a:r>
                      <a:r>
                        <a:rPr lang="en-US" sz="2400" b="1" dirty="0">
                          <a:solidFill>
                            <a:srgbClr val="FF0000"/>
                          </a:solidFill>
                          <a:effectLst/>
                          <a:latin typeface="Times New Roman" panose="02020603050405020304" pitchFamily="18" charset="0"/>
                          <a:cs typeface="Times New Roman" panose="02020603050405020304" pitchFamily="18" charset="0"/>
                        </a:rPr>
                        <a:t> 1</a:t>
                      </a:r>
                    </a:p>
                    <a:p>
                      <a:pPr marL="0" marR="0" algn="just">
                        <a:lnSpc>
                          <a:spcPct val="100000"/>
                        </a:lnSpc>
                        <a:spcBef>
                          <a:spcPts val="0"/>
                        </a:spcBef>
                        <a:spcAft>
                          <a:spcPts val="0"/>
                        </a:spcAft>
                        <a:tabLst>
                          <a:tab pos="180340" algn="l"/>
                          <a:tab pos="450215" algn="l"/>
                        </a:tabLs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1: </a:t>
                      </a:r>
                      <a:r>
                        <a:rPr lang="en-US" sz="2400" b="0" dirty="0" err="1">
                          <a:solidFill>
                            <a:schemeClr val="tx1"/>
                          </a:solidFill>
                          <a:effectLst/>
                          <a:latin typeface="Times New Roman" panose="02020603050405020304" pitchFamily="18" charset="0"/>
                          <a:cs typeface="Times New Roman" panose="02020603050405020304" pitchFamily="18" charset="0"/>
                        </a:rPr>
                        <a:t>Những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đối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tượng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nào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trong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hình</a:t>
                      </a:r>
                      <a:r>
                        <a:rPr lang="en-US" sz="2400" b="0" dirty="0">
                          <a:solidFill>
                            <a:schemeClr val="tx1"/>
                          </a:solidFill>
                          <a:effectLst/>
                          <a:latin typeface="Times New Roman" panose="02020603050405020304" pitchFamily="18" charset="0"/>
                          <a:cs typeface="Times New Roman" panose="02020603050405020304" pitchFamily="18" charset="0"/>
                        </a:rPr>
                        <a:t> 2.1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thể</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quan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sát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bằng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mắt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thường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lúp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hiển</a:t>
                      </a:r>
                      <a:r>
                        <a:rPr lang="en-US" sz="2400" b="0" dirty="0">
                          <a:solidFill>
                            <a:schemeClr val="tx1"/>
                          </a:solidFill>
                          <a:effectLst/>
                          <a:latin typeface="Times New Roman" panose="02020603050405020304" pitchFamily="18" charset="0"/>
                          <a:cs typeface="Times New Roman" panose="02020603050405020304" pitchFamily="18" charset="0"/>
                        </a:rPr>
                        <a:t> vi? </a:t>
                      </a:r>
                    </a:p>
                    <a:p>
                      <a:pPr>
                        <a:lnSpc>
                          <a:spcPct val="100000"/>
                        </a:lnSpc>
                      </a:pP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a:solidFill>
                            <a:srgbClr val="0000CC"/>
                          </a:solidFill>
                          <a:effectLst/>
                          <a:latin typeface="Times New Roman" panose="02020603050405020304" pitchFamily="18" charset="0"/>
                          <a:ea typeface="+mn-ea"/>
                          <a:cs typeface="Times New Roman" panose="02020603050405020304" pitchFamily="18" charset="0"/>
                        </a:rPr>
                        <a:t>Q</a:t>
                      </a:r>
                      <a:r>
                        <a:rPr lang="vi-VN" sz="2400" b="0" kern="1200" dirty="0">
                          <a:solidFill>
                            <a:srgbClr val="0000CC"/>
                          </a:solidFill>
                          <a:effectLst/>
                          <a:latin typeface="Times New Roman" panose="02020603050405020304" pitchFamily="18" charset="0"/>
                          <a:ea typeface="+mn-ea"/>
                          <a:cs typeface="Times New Roman" panose="02020603050405020304" pitchFamily="18" charset="0"/>
                        </a:rPr>
                        <a:t>uan sát bằng mắt thường: </a:t>
                      </a:r>
                      <a:r>
                        <a:rPr lang="en-US" sz="2400" b="0" kern="1200" dirty="0">
                          <a:solidFill>
                            <a:srgbClr val="0000CC"/>
                          </a:solidFill>
                          <a:effectLst/>
                          <a:latin typeface="Times New Roman" panose="02020603050405020304" pitchFamily="18" charset="0"/>
                          <a:ea typeface="+mn-ea"/>
                          <a:cs typeface="Times New Roman" panose="02020603050405020304" pitchFamily="18" charset="0"/>
                        </a:rPr>
                        <a:t>…………………………………………….</a:t>
                      </a:r>
                    </a:p>
                    <a:p>
                      <a:pPr>
                        <a:lnSpc>
                          <a:spcPct val="100000"/>
                        </a:lnSpc>
                      </a:pPr>
                      <a:r>
                        <a:rPr lang="vi-VN" sz="2400" b="0" kern="1200" dirty="0">
                          <a:solidFill>
                            <a:srgbClr val="0000CC"/>
                          </a:solidFill>
                          <a:effectLst/>
                          <a:latin typeface="Times New Roman" panose="02020603050405020304" pitchFamily="18" charset="0"/>
                          <a:ea typeface="+mn-ea"/>
                          <a:cs typeface="Times New Roman" panose="02020603050405020304" pitchFamily="18" charset="0"/>
                        </a:rPr>
                        <a:t>- </a:t>
                      </a:r>
                      <a:r>
                        <a:rPr lang="en-US" sz="2400" b="0" kern="1200" dirty="0">
                          <a:solidFill>
                            <a:srgbClr val="0000CC"/>
                          </a:solidFill>
                          <a:effectLst/>
                          <a:latin typeface="Times New Roman" panose="02020603050405020304" pitchFamily="18" charset="0"/>
                          <a:ea typeface="+mn-ea"/>
                          <a:cs typeface="Times New Roman" panose="02020603050405020304" pitchFamily="18" charset="0"/>
                        </a:rPr>
                        <a:t>Q</a:t>
                      </a:r>
                      <a:r>
                        <a:rPr lang="vi-VN" sz="2400" b="0" kern="1200" dirty="0">
                          <a:solidFill>
                            <a:srgbClr val="0000CC"/>
                          </a:solidFill>
                          <a:effectLst/>
                          <a:latin typeface="Times New Roman" panose="02020603050405020304" pitchFamily="18" charset="0"/>
                          <a:ea typeface="+mn-ea"/>
                          <a:cs typeface="Times New Roman" panose="02020603050405020304" pitchFamily="18" charset="0"/>
                        </a:rPr>
                        <a:t>uan sát bằng kính lúp: </a:t>
                      </a:r>
                      <a:r>
                        <a:rPr lang="en-US" sz="2400" b="0" kern="1200" dirty="0">
                          <a:solidFill>
                            <a:srgbClr val="0000CC"/>
                          </a:solidFill>
                          <a:effectLst/>
                          <a:latin typeface="Times New Roman" panose="02020603050405020304" pitchFamily="18" charset="0"/>
                          <a:ea typeface="+mn-ea"/>
                          <a:cs typeface="Times New Roman" panose="02020603050405020304" pitchFamily="18" charset="0"/>
                        </a:rPr>
                        <a:t>…………………………………………………</a:t>
                      </a:r>
                    </a:p>
                    <a:p>
                      <a:pPr marL="0" indent="0">
                        <a:lnSpc>
                          <a:spcPct val="100000"/>
                        </a:lnSpc>
                        <a:buFontTx/>
                        <a:buNone/>
                      </a:pPr>
                      <a:r>
                        <a:rPr lang="en-US" sz="2400" b="0" kern="1200" dirty="0">
                          <a:solidFill>
                            <a:srgbClr val="0000CC"/>
                          </a:solidFill>
                          <a:effectLst/>
                          <a:latin typeface="Times New Roman" panose="02020603050405020304" pitchFamily="18" charset="0"/>
                          <a:ea typeface="+mn-ea"/>
                          <a:cs typeface="Times New Roman" panose="02020603050405020304" pitchFamily="18" charset="0"/>
                        </a:rPr>
                        <a:t>- Q</a:t>
                      </a:r>
                      <a:r>
                        <a:rPr lang="vi-VN" sz="2400" b="0" kern="1200" dirty="0">
                          <a:solidFill>
                            <a:srgbClr val="0000CC"/>
                          </a:solidFill>
                          <a:effectLst/>
                          <a:latin typeface="Times New Roman" panose="02020603050405020304" pitchFamily="18" charset="0"/>
                          <a:ea typeface="+mn-ea"/>
                          <a:cs typeface="Times New Roman" panose="02020603050405020304" pitchFamily="18" charset="0"/>
                        </a:rPr>
                        <a:t>uan sát bằng kính hiển vi: </a:t>
                      </a:r>
                      <a:r>
                        <a:rPr lang="en-US" sz="2400" b="0" kern="1200" dirty="0">
                          <a:solidFill>
                            <a:srgbClr val="0000CC"/>
                          </a:solidFill>
                          <a:effectLst/>
                          <a:latin typeface="Times New Roman" panose="02020603050405020304" pitchFamily="18" charset="0"/>
                          <a:ea typeface="+mn-ea"/>
                          <a:cs typeface="Times New Roman" panose="02020603050405020304" pitchFamily="18" charset="0"/>
                        </a:rPr>
                        <a:t>……………………………………………..</a:t>
                      </a:r>
                    </a:p>
                    <a:p>
                      <a:pPr marL="0" indent="0">
                        <a:lnSpc>
                          <a:spcPct val="100000"/>
                        </a:lnSpc>
                        <a:buFontTx/>
                        <a:buNone/>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2: </a:t>
                      </a:r>
                      <a:r>
                        <a:rPr lang="en-US" sz="2400" b="0" dirty="0">
                          <a:solidFill>
                            <a:schemeClr val="tx1"/>
                          </a:solidFill>
                          <a:effectLst/>
                          <a:latin typeface="Times New Roman" panose="02020603050405020304" pitchFamily="18" charset="0"/>
                          <a:cs typeface="Times New Roman" panose="02020603050405020304" pitchFamily="18" charset="0"/>
                        </a:rPr>
                        <a:t>Quan </a:t>
                      </a:r>
                      <a:r>
                        <a:rPr lang="en-US" sz="2400" b="0" dirty="0" err="1">
                          <a:solidFill>
                            <a:schemeClr val="tx1"/>
                          </a:solidFill>
                          <a:effectLst/>
                          <a:latin typeface="Times New Roman" panose="02020603050405020304" pitchFamily="18" charset="0"/>
                          <a:cs typeface="Times New Roman" panose="02020603050405020304" pitchFamily="18" charset="0"/>
                        </a:rPr>
                        <a:t>sát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hình</a:t>
                      </a:r>
                      <a:r>
                        <a:rPr lang="en-US" sz="2400" b="0" dirty="0">
                          <a:solidFill>
                            <a:schemeClr val="tx1"/>
                          </a:solidFill>
                          <a:effectLst/>
                          <a:latin typeface="Times New Roman" panose="02020603050405020304" pitchFamily="18" charset="0"/>
                          <a:cs typeface="Times New Roman" panose="02020603050405020304" pitchFamily="18" charset="0"/>
                        </a:rPr>
                        <a:t> 2.2 </a:t>
                      </a:r>
                      <a:r>
                        <a:rPr lang="en-US" sz="2400" b="0" dirty="0" err="1">
                          <a:solidFill>
                            <a:schemeClr val="tx1"/>
                          </a:solidFill>
                          <a:effectLst/>
                          <a:latin typeface="Times New Roman" panose="02020603050405020304" pitchFamily="18" charset="0"/>
                          <a:cs typeface="Times New Roman" panose="02020603050405020304" pitchFamily="18" charset="0"/>
                        </a:rPr>
                        <a:t>em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hãy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biết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khí</a:t>
                      </a:r>
                      <a:r>
                        <a:rPr lang="en-US" sz="2400" b="0" dirty="0">
                          <a:solidFill>
                            <a:schemeClr val="tx1"/>
                          </a:solidFill>
                          <a:effectLst/>
                          <a:latin typeface="Times New Roman" panose="02020603050405020304" pitchFamily="18" charset="0"/>
                          <a:cs typeface="Times New Roman" panose="02020603050405020304" pitchFamily="18" charset="0"/>
                        </a:rPr>
                        <a:t> oxygen, </a:t>
                      </a:r>
                      <a:r>
                        <a:rPr lang="en-US" sz="2400" b="0" dirty="0" err="1">
                          <a:solidFill>
                            <a:schemeClr val="tx1"/>
                          </a:solidFill>
                          <a:effectLst/>
                          <a:latin typeface="Times New Roman" panose="02020603050405020304" pitchFamily="18" charset="0"/>
                          <a:cs typeface="Times New Roman" panose="02020603050405020304" pitchFamily="18" charset="0"/>
                        </a:rPr>
                        <a:t>sắt</a:t>
                      </a:r>
                      <a:r>
                        <a:rPr lang="en-US" sz="2400" b="0" dirty="0">
                          <a:solidFill>
                            <a:schemeClr val="tx1"/>
                          </a:solidFill>
                          <a:effectLst/>
                          <a:latin typeface="Times New Roman" panose="02020603050405020304" pitchFamily="18" charset="0"/>
                          <a:cs typeface="Times New Roman" panose="02020603050405020304" pitchFamily="18" charset="0"/>
                        </a:rPr>
                        <a:t>, than </a:t>
                      </a:r>
                      <a:r>
                        <a:rPr lang="en-US" sz="2400" b="0" dirty="0" err="1">
                          <a:solidFill>
                            <a:schemeClr val="tx1"/>
                          </a:solidFill>
                          <a:effectLst/>
                          <a:latin typeface="Times New Roman" panose="02020603050405020304" pitchFamily="18" charset="0"/>
                          <a:cs typeface="Times New Roman" panose="02020603050405020304" pitchFamily="18" charset="0"/>
                        </a:rPr>
                        <a:t>chì</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đặc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điểm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chung</a:t>
                      </a:r>
                      <a:r>
                        <a:rPr lang="en-US" sz="2400" b="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tabLst>
                          <a:tab pos="180340" algn="l"/>
                          <a:tab pos="450215" algn="l"/>
                        </a:tabLst>
                      </a:pPr>
                      <a:r>
                        <a:rPr lang="en-US" sz="2400" b="0" dirty="0" err="1">
                          <a:solidFill>
                            <a:schemeClr val="tx1"/>
                          </a:solidFill>
                          <a:effectLst/>
                          <a:latin typeface="Times New Roman" panose="02020603050405020304" pitchFamily="18" charset="0"/>
                          <a:cs typeface="Times New Roman" panose="02020603050405020304" pitchFamily="18" charset="0"/>
                        </a:rPr>
                        <a:t>gì</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về</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cấu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tạo</a:t>
                      </a:r>
                      <a:r>
                        <a:rPr lang="en-US" sz="2400" b="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tabLst>
                          <a:tab pos="180340" algn="l"/>
                          <a:tab pos="450215" algn="l"/>
                        </a:tabLst>
                      </a:pPr>
                      <a:r>
                        <a:rPr lang="en-US" sz="2400" b="0" dirty="0">
                          <a:solidFill>
                            <a:srgbClr val="0000CC"/>
                          </a:solidFill>
                          <a:effectLst/>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tab pos="180340" algn="l"/>
                          <a:tab pos="450215" algn="l"/>
                        </a:tabLst>
                        <a:defRPr/>
                      </a:pPr>
                      <a:r>
                        <a:rPr lang="en-US" sz="2400" b="0" dirty="0">
                          <a:solidFill>
                            <a:srgbClr val="0000CC"/>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180340" algn="l"/>
                          <a:tab pos="450215" algn="l"/>
                        </a:tabLs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3: </a:t>
                      </a:r>
                      <a:r>
                        <a:rPr lang="en-US" sz="2400" b="0" dirty="0" err="1">
                          <a:solidFill>
                            <a:schemeClr val="tx1"/>
                          </a:solidFill>
                          <a:effectLst/>
                          <a:latin typeface="Times New Roman" panose="02020603050405020304" pitchFamily="18" charset="0"/>
                          <a:cs typeface="Times New Roman" panose="02020603050405020304" pitchFamily="18" charset="0"/>
                        </a:rPr>
                        <a:t>Tìm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hiểu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về</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công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trình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cầu</a:t>
                      </a:r>
                      <a:r>
                        <a:rPr lang="en-US" sz="2400" b="0" dirty="0">
                          <a:solidFill>
                            <a:schemeClr val="tx1"/>
                          </a:solidFill>
                          <a:effectLst/>
                          <a:latin typeface="Times New Roman" panose="02020603050405020304" pitchFamily="18" charset="0"/>
                          <a:cs typeface="Times New Roman" panose="02020603050405020304" pitchFamily="18" charset="0"/>
                        </a:rPr>
                        <a:t> Long </a:t>
                      </a:r>
                      <a:r>
                        <a:rPr lang="en-US" sz="2400" b="0" dirty="0" err="1">
                          <a:solidFill>
                            <a:schemeClr val="tx1"/>
                          </a:solidFill>
                          <a:effectLst/>
                          <a:latin typeface="Times New Roman" panose="02020603050405020304" pitchFamily="18" charset="0"/>
                          <a:cs typeface="Times New Roman" panose="02020603050405020304" pitchFamily="18" charset="0"/>
                        </a:rPr>
                        <a:t>Biên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rút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nhận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xét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gì</a:t>
                      </a:r>
                      <a:r>
                        <a:rPr lang="en-US" sz="2400" b="0" dirty="0">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tab pos="180340" algn="l"/>
                          <a:tab pos="450215" algn="l"/>
                        </a:tabLst>
                        <a:defRPr/>
                      </a:pPr>
                      <a:r>
                        <a:rPr lang="en-US" sz="2400" b="0" dirty="0">
                          <a:solidFill>
                            <a:srgbClr val="0000CC"/>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tabLst>
                          <a:tab pos="180340" algn="l"/>
                          <a:tab pos="450215" algn="l"/>
                        </a:tabLst>
                      </a:pPr>
                      <a:r>
                        <a:rPr lang="en-US" sz="2400" b="0" dirty="0">
                          <a:solidFill>
                            <a:srgbClr val="0000CC"/>
                          </a:solidFill>
                          <a:effectLst/>
                          <a:latin typeface="Times New Roman" panose="02020603050405020304" pitchFamily="18" charset="0"/>
                          <a:cs typeface="Times New Roman" panose="02020603050405020304" pitchFamily="18" charset="0"/>
                        </a:rPr>
                        <a:t>………………………………………………………………………………………....</a:t>
                      </a:r>
                    </a:p>
                  </a:txBody>
                  <a:tcPr marL="68580" marR="68580" marT="0" marB="0">
                    <a:solidFill>
                      <a:schemeClr val="accent2">
                        <a:lumMod val="40000"/>
                        <a:lumOff val="60000"/>
                      </a:schemeClr>
                    </a:solidFill>
                  </a:tcPr>
                </a:tc>
                <a:extLst>
                  <a:ext uri="{0D108BD9-81ED-4DB2-BD59-A6C34878D82A}">
                    <a16:rowId xmlns="" xmlns:a16="http://schemas.microsoft.com/office/drawing/2014/main" val="2243417869"/>
                  </a:ext>
                </a:extLst>
              </a:tr>
            </a:tbl>
          </a:graphicData>
        </a:graphic>
      </p:graphicFrame>
      <p:pic>
        <p:nvPicPr>
          <p:cNvPr id="18" name="Picture 2" descr="Cấu hình electron nguyên tử">
            <a:extLst>
              <a:ext uri="{FF2B5EF4-FFF2-40B4-BE49-F238E27FC236}">
                <a16:creationId xmlns="" xmlns:a16="http://schemas.microsoft.com/office/drawing/2014/main" id="{EF3FC23C-0286-CB5F-1736-C20F84AE6C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8C67D06C-2A3B-6687-CE42-957B51C8BC5E}"/>
              </a:ext>
            </a:extLst>
          </p:cNvPr>
          <p:cNvSpPr/>
          <p:nvPr/>
        </p:nvSpPr>
        <p:spPr>
          <a:xfrm>
            <a:off x="138546" y="186004"/>
            <a:ext cx="653436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Báo</a:t>
            </a:r>
            <a:r>
              <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cáo</a:t>
            </a:r>
            <a:r>
              <a:rPr lang="en-US" sz="6000" b="1" dirty="0">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 </a:t>
            </a:r>
            <a:r>
              <a:rPr lang="en-US" sz="6000" b="1" dirty="0" err="1">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kết</a:t>
            </a:r>
            <a:r>
              <a:rPr lang="en-US" sz="6000" b="1" dirty="0">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 </a:t>
            </a:r>
            <a:r>
              <a:rPr lang="en-US" sz="6000" b="1" dirty="0" err="1">
                <a:ln w="13462">
                  <a:noFill/>
                  <a:prstDash val="solid"/>
                </a:ln>
                <a:solidFill>
                  <a:srgbClr val="FF0000"/>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quả</a:t>
            </a:r>
            <a:endPar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391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E023AFF1-67DD-9830-2C69-60D0B48415E8}"/>
              </a:ext>
            </a:extLst>
          </p:cNvPr>
          <p:cNvSpPr txBox="1"/>
          <p:nvPr/>
        </p:nvSpPr>
        <p:spPr>
          <a:xfrm>
            <a:off x="76862" y="0"/>
            <a:ext cx="11964318" cy="6090706"/>
          </a:xfrm>
          <a:prstGeom prst="rect">
            <a:avLst/>
          </a:prstGeom>
          <a:noFill/>
        </p:spPr>
        <p:txBody>
          <a:bodyPr wrap="square">
            <a:spAutoFit/>
          </a:bodyPr>
          <a:lstStyle/>
          <a:p>
            <a:pPr marL="0" marR="0">
              <a:lnSpc>
                <a:spcPct val="115000"/>
              </a:lnSpc>
              <a:spcBef>
                <a:spcPts val="0"/>
              </a:spcBef>
              <a:spcAft>
                <a:spcPts val="0"/>
              </a:spcAft>
              <a:tabLst>
                <a:tab pos="180340" algn="l"/>
                <a:tab pos="450215" algn="l"/>
              </a:tabLs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50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Vì sao người ta thường sử dụng amu làm đơn vị khối lượng nguyên tử</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 </a:t>
            </a:r>
          </a:p>
          <a:p>
            <a:pPr marL="0" marR="0" indent="0">
              <a:lnSpc>
                <a:spcPct val="115000"/>
              </a:lnSpc>
              <a:spcBef>
                <a:spcPts val="0"/>
              </a:spcBef>
              <a:spcAft>
                <a:spcPts val="500"/>
              </a:spcAft>
            </a:pPr>
            <a:r>
              <a:rPr lang="en-US" sz="22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N</a:t>
            </a:r>
            <a:r>
              <a:rPr lang="vi-VN" sz="22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gười ta thường sử dụng amu làm đơn vị khối lượng nguyên tử</a:t>
            </a:r>
            <a:r>
              <a:rPr lang="en-US" sz="22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2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vì</a:t>
            </a:r>
            <a:r>
              <a:rPr lang="en-US" sz="22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Khối lượng một nguyên tử rất rất bé, không thể cân đo dễ dàng bằng các dụng cụ bình thường (theo kh</a:t>
            </a:r>
            <a:r>
              <a:rPr lang="en-US" sz="22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ố</a:t>
            </a:r>
            <a:r>
              <a:rPr lang="vi-VN" sz="22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i lượng g </a:t>
            </a:r>
            <a:r>
              <a:rPr lang="en-US" sz="22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hay kg) </a:t>
            </a:r>
            <a:r>
              <a:rPr lang="vi-VN" sz="22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vì thế người ta sử dụng amu làm đơn vị khối lượng nguyên tử.</a:t>
            </a:r>
            <a:endParaRPr lang="en-US" sz="22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indent="0">
              <a:lnSpc>
                <a:spcPct val="115000"/>
              </a:lnSpc>
              <a:spcBef>
                <a:spcPts val="0"/>
              </a:spcBef>
              <a:spcAft>
                <a:spcPts val="500"/>
              </a:spcAft>
              <a:tabLst>
                <a:tab pos="558800" algn="l"/>
              </a:tabLs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083945" algn="l"/>
              </a:tabLs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o sánh khối lượng tương đối giữa nguyên tử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Hydrogen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nguyên tử C</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arbon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dựa vào số hạt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proton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trong các nguyên tử đó.</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Khối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lượng</a:t>
            </a:r>
            <a:r>
              <a:rPr lang="en-US" sz="2400" dirty="0">
                <a:solidFill>
                  <a:srgbClr val="7030A0"/>
                </a:solidFill>
                <a:effectLst/>
                <a:latin typeface="Times New Roman" panose="02020603050405020304" pitchFamily="18" charset="0"/>
                <a:cs typeface="Times New Roman" panose="02020603050405020304" pitchFamily="18" charset="0"/>
              </a:rPr>
              <a:t> </a:t>
            </a:r>
            <a:r>
              <a:rPr lang="vi-VN" sz="2400" dirty="0">
                <a:solidFill>
                  <a:srgbClr val="7030A0"/>
                </a:solidFill>
                <a:effectLst/>
                <a:latin typeface="Times New Roman" panose="02020603050405020304" pitchFamily="18" charset="0"/>
                <a:cs typeface="Times New Roman" panose="02020603050405020304" pitchFamily="18" charset="0"/>
              </a:rPr>
              <a:t>nguyên tử C</a:t>
            </a:r>
            <a:r>
              <a:rPr lang="en-US" sz="2400" dirty="0" err="1">
                <a:solidFill>
                  <a:srgbClr val="7030A0"/>
                </a:solidFill>
                <a:effectLst/>
                <a:latin typeface="Times New Roman" panose="02020603050405020304" pitchFamily="18" charset="0"/>
                <a:cs typeface="Times New Roman" panose="02020603050405020304" pitchFamily="18" charset="0"/>
              </a:rPr>
              <a:t>arbon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nặng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gấp</a:t>
            </a:r>
            <a:r>
              <a:rPr lang="en-US" sz="2400" dirty="0">
                <a:solidFill>
                  <a:srgbClr val="7030A0"/>
                </a:solidFill>
                <a:effectLst/>
                <a:latin typeface="Times New Roman" panose="02020603050405020304" pitchFamily="18" charset="0"/>
                <a:cs typeface="Times New Roman" panose="02020603050405020304" pitchFamily="18" charset="0"/>
              </a:rPr>
              <a:t> 12 </a:t>
            </a:r>
            <a:r>
              <a:rPr lang="en-US" sz="2400" dirty="0" err="1">
                <a:solidFill>
                  <a:srgbClr val="7030A0"/>
                </a:solidFill>
                <a:effectLst/>
                <a:latin typeface="Times New Roman" panose="02020603050405020304" pitchFamily="18" charset="0"/>
                <a:cs typeface="Times New Roman" panose="02020603050405020304" pitchFamily="18" charset="0"/>
              </a:rPr>
              <a:t>lần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khối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lượng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nguyên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tử</a:t>
            </a:r>
            <a:r>
              <a:rPr lang="en-US" sz="2400" dirty="0">
                <a:solidFill>
                  <a:srgbClr val="7030A0"/>
                </a:solidFill>
                <a:effectLst/>
                <a:latin typeface="Times New Roman" panose="02020603050405020304" pitchFamily="18" charset="0"/>
                <a:cs typeface="Times New Roman" panose="02020603050405020304" pitchFamily="18" charset="0"/>
              </a:rPr>
              <a:t> Hydrogen.</a:t>
            </a:r>
          </a:p>
          <a:p>
            <a:pPr marL="0" marR="0" algn="just">
              <a:lnSpc>
                <a:spcPct val="115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Hoặc</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khối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lượng</a:t>
            </a:r>
            <a:r>
              <a:rPr lang="en-US" sz="2400" dirty="0">
                <a:solidFill>
                  <a:srgbClr val="7030A0"/>
                </a:solidFill>
                <a:effectLst/>
                <a:latin typeface="Times New Roman" panose="02020603050405020304" pitchFamily="18" charset="0"/>
                <a:cs typeface="Times New Roman" panose="02020603050405020304" pitchFamily="18" charset="0"/>
              </a:rPr>
              <a:t> </a:t>
            </a:r>
            <a:r>
              <a:rPr lang="vi-VN" sz="2400" dirty="0">
                <a:solidFill>
                  <a:srgbClr val="7030A0"/>
                </a:solidFill>
                <a:effectLst/>
                <a:latin typeface="Times New Roman" panose="02020603050405020304" pitchFamily="18" charset="0"/>
                <a:cs typeface="Times New Roman" panose="02020603050405020304" pitchFamily="18" charset="0"/>
              </a:rPr>
              <a:t>nguyên tử </a:t>
            </a:r>
            <a:r>
              <a:rPr lang="en-US" sz="2400" dirty="0">
                <a:solidFill>
                  <a:srgbClr val="7030A0"/>
                </a:solidFill>
                <a:effectLst/>
                <a:latin typeface="Times New Roman" panose="02020603050405020304" pitchFamily="18" charset="0"/>
                <a:cs typeface="Times New Roman" panose="02020603050405020304" pitchFamily="18" charset="0"/>
              </a:rPr>
              <a:t>Hydrogen </a:t>
            </a:r>
            <a:r>
              <a:rPr lang="en-US" sz="2400" dirty="0" err="1">
                <a:solidFill>
                  <a:srgbClr val="7030A0"/>
                </a:solidFill>
                <a:effectLst/>
                <a:latin typeface="Times New Roman" panose="02020603050405020304" pitchFamily="18" charset="0"/>
                <a:cs typeface="Times New Roman" panose="02020603050405020304" pitchFamily="18" charset="0"/>
              </a:rPr>
              <a:t>nhẹ</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gấp</a:t>
            </a:r>
            <a:r>
              <a:rPr lang="en-US" sz="2400" dirty="0">
                <a:solidFill>
                  <a:srgbClr val="7030A0"/>
                </a:solidFill>
                <a:effectLst/>
                <a:latin typeface="Times New Roman" panose="02020603050405020304" pitchFamily="18" charset="0"/>
                <a:cs typeface="Times New Roman" panose="02020603050405020304" pitchFamily="18" charset="0"/>
              </a:rPr>
              <a:t> 1/12 </a:t>
            </a:r>
            <a:r>
              <a:rPr lang="en-US" sz="2400" dirty="0" err="1">
                <a:solidFill>
                  <a:srgbClr val="7030A0"/>
                </a:solidFill>
                <a:effectLst/>
                <a:latin typeface="Times New Roman" panose="02020603050405020304" pitchFamily="18" charset="0"/>
                <a:cs typeface="Times New Roman" panose="02020603050405020304" pitchFamily="18" charset="0"/>
              </a:rPr>
              <a:t>lần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khối</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lượng</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nguyên</a:t>
            </a:r>
            <a:r>
              <a:rPr lang="en-US" sz="2400" dirty="0">
                <a:solidFill>
                  <a:srgbClr val="7030A0"/>
                </a:solidFill>
                <a:effectLst/>
                <a:latin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cs typeface="Times New Roman" panose="02020603050405020304" pitchFamily="18" charset="0"/>
              </a:rPr>
              <a:t>tử</a:t>
            </a:r>
            <a:r>
              <a:rPr lang="en-US" sz="2400" dirty="0">
                <a:solidFill>
                  <a:srgbClr val="7030A0"/>
                </a:solidFill>
                <a:effectLst/>
                <a:latin typeface="Times New Roman" panose="02020603050405020304" pitchFamily="18" charset="0"/>
                <a:cs typeface="Times New Roman" panose="02020603050405020304" pitchFamily="18" charset="0"/>
              </a:rPr>
              <a:t> </a:t>
            </a:r>
            <a:r>
              <a:rPr lang="vi-VN" sz="2400" dirty="0">
                <a:solidFill>
                  <a:srgbClr val="7030A0"/>
                </a:solidFill>
                <a:effectLst/>
                <a:latin typeface="Times New Roman" panose="02020603050405020304" pitchFamily="18" charset="0"/>
                <a:cs typeface="Times New Roman" panose="02020603050405020304" pitchFamily="18" charset="0"/>
              </a:rPr>
              <a:t>C</a:t>
            </a:r>
            <a:r>
              <a:rPr lang="en-US" sz="2400" dirty="0" err="1">
                <a:solidFill>
                  <a:srgbClr val="7030A0"/>
                </a:solidFill>
                <a:effectLst/>
                <a:latin typeface="Times New Roman" panose="02020603050405020304" pitchFamily="18" charset="0"/>
                <a:cs typeface="Times New Roman" panose="02020603050405020304" pitchFamily="18" charset="0"/>
              </a:rPr>
              <a:t>arbon</a:t>
            </a:r>
            <a:r>
              <a:rPr lang="en-US" sz="2400" dirty="0">
                <a:solidFill>
                  <a:srgbClr val="7030A0"/>
                </a:solidFill>
                <a:effectLst/>
                <a:latin typeface="Times New Roman" panose="02020603050405020304" pitchFamily="18" charset="0"/>
                <a:cs typeface="Times New Roman" panose="02020603050405020304" pitchFamily="18" charset="0"/>
              </a:rPr>
              <a:t>.</a:t>
            </a:r>
          </a:p>
        </p:txBody>
      </p:sp>
      <p:graphicFrame>
        <p:nvGraphicFramePr>
          <p:cNvPr id="7" name="Table 7">
            <a:extLst>
              <a:ext uri="{FF2B5EF4-FFF2-40B4-BE49-F238E27FC236}">
                <a16:creationId xmlns="" xmlns:a16="http://schemas.microsoft.com/office/drawing/2014/main" id="{5B3A1301-814B-AE2C-FAF4-D196E9801DE8}"/>
              </a:ext>
            </a:extLst>
          </p:cNvPr>
          <p:cNvGraphicFramePr>
            <a:graphicFrameLocks noGrp="1"/>
          </p:cNvGraphicFramePr>
          <p:nvPr>
            <p:extLst>
              <p:ext uri="{D42A27DB-BD31-4B8C-83A1-F6EECF244321}">
                <p14:modId xmlns:p14="http://schemas.microsoft.com/office/powerpoint/2010/main" val="2730614242"/>
              </p:ext>
            </p:extLst>
          </p:nvPr>
        </p:nvGraphicFramePr>
        <p:xfrm>
          <a:off x="1139868" y="2281785"/>
          <a:ext cx="10809678" cy="2051304"/>
        </p:xfrm>
        <a:graphic>
          <a:graphicData uri="http://schemas.openxmlformats.org/drawingml/2006/table">
            <a:tbl>
              <a:tblPr firstRow="1" bandRow="1">
                <a:tableStyleId>{5940675A-B579-460E-94D1-54222C63F5DA}</a:tableStyleId>
              </a:tblPr>
              <a:tblGrid>
                <a:gridCol w="3632548">
                  <a:extLst>
                    <a:ext uri="{9D8B030D-6E8A-4147-A177-3AD203B41FA5}">
                      <a16:colId xmlns="" xmlns:a16="http://schemas.microsoft.com/office/drawing/2014/main" val="436581545"/>
                    </a:ext>
                  </a:extLst>
                </a:gridCol>
                <a:gridCol w="7177130">
                  <a:extLst>
                    <a:ext uri="{9D8B030D-6E8A-4147-A177-3AD203B41FA5}">
                      <a16:colId xmlns="" xmlns:a16="http://schemas.microsoft.com/office/drawing/2014/main" val="2906854357"/>
                    </a:ext>
                  </a:extLst>
                </a:gridCol>
              </a:tblGrid>
              <a:tr h="2051304">
                <a:tc>
                  <a:txBody>
                    <a:bodyPr/>
                    <a:lstStyle/>
                    <a:p>
                      <a:endParaRPr lang="en-US" dirty="0"/>
                    </a:p>
                  </a:txBody>
                  <a:tcPr/>
                </a:tc>
                <a:tc>
                  <a:txBody>
                    <a:bodyPr/>
                    <a:lstStyle/>
                    <a:p>
                      <a:r>
                        <a:rPr lang="en-US" sz="2400" kern="1200" dirty="0">
                          <a:solidFill>
                            <a:srgbClr val="7030A0"/>
                          </a:solidFill>
                          <a:effectLst/>
                          <a:latin typeface="Times New Roman" panose="02020603050405020304" pitchFamily="18" charset="0"/>
                          <a:ea typeface="+mn-ea"/>
                          <a:cs typeface="Times New Roman" panose="02020603050405020304" pitchFamily="18" charset="0"/>
                        </a:rPr>
                        <a:t>N</a:t>
                      </a:r>
                      <a:r>
                        <a:rPr lang="vi-VN" sz="2400" kern="1200" dirty="0">
                          <a:solidFill>
                            <a:srgbClr val="7030A0"/>
                          </a:solidFill>
                          <a:effectLst/>
                          <a:latin typeface="Times New Roman" panose="02020603050405020304" pitchFamily="18" charset="0"/>
                          <a:ea typeface="+mn-ea"/>
                          <a:cs typeface="Times New Roman" panose="02020603050405020304" pitchFamily="18" charset="0"/>
                        </a:rPr>
                        <a:t>guyên tử magnesium c</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ó:</a:t>
                      </a:r>
                    </a:p>
                    <a:p>
                      <a:r>
                        <a:rPr lang="en-US" sz="2400" kern="1200" dirty="0">
                          <a:solidFill>
                            <a:srgbClr val="7030A0"/>
                          </a:solidFill>
                          <a:effectLst/>
                          <a:latin typeface="Times New Roman" panose="02020603050405020304" pitchFamily="18" charset="0"/>
                          <a:ea typeface="+mn-ea"/>
                          <a:cs typeface="Times New Roman" panose="02020603050405020304" pitchFamily="18" charset="0"/>
                        </a:rPr>
                        <a:t>-</a:t>
                      </a:r>
                      <a:r>
                        <a:rPr lang="en-US" sz="2400" kern="1200" dirty="0" err="1">
                          <a:solidFill>
                            <a:srgbClr val="7030A0"/>
                          </a:solidFill>
                          <a:effectLst/>
                          <a:latin typeface="Times New Roman" panose="02020603050405020304" pitchFamily="18" charset="0"/>
                          <a:ea typeface="+mn-ea"/>
                          <a:cs typeface="Times New Roman" panose="02020603050405020304" pitchFamily="18" charset="0"/>
                        </a:rPr>
                        <a:t>Số</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proton: 12p</a:t>
                      </a:r>
                    </a:p>
                    <a:p>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7030A0"/>
                          </a:solidFill>
                          <a:effectLst/>
                          <a:latin typeface="Times New Roman" panose="02020603050405020304" pitchFamily="18" charset="0"/>
                          <a:ea typeface="+mn-ea"/>
                          <a:cs typeface="Times New Roman" panose="02020603050405020304" pitchFamily="18" charset="0"/>
                        </a:rPr>
                        <a:t>Số</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electron: 12e</a:t>
                      </a:r>
                    </a:p>
                    <a:p>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7030A0"/>
                          </a:solidFill>
                          <a:effectLst/>
                          <a:latin typeface="Times New Roman" panose="02020603050405020304" pitchFamily="18" charset="0"/>
                          <a:ea typeface="+mn-ea"/>
                          <a:cs typeface="Times New Roman" panose="02020603050405020304" pitchFamily="18" charset="0"/>
                        </a:rPr>
                        <a:t>Khối</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7030A0"/>
                          </a:solidFill>
                          <a:effectLst/>
                          <a:latin typeface="Times New Roman" panose="02020603050405020304" pitchFamily="18" charset="0"/>
                          <a:ea typeface="+mn-ea"/>
                          <a:cs typeface="Times New Roman" panose="02020603050405020304" pitchFamily="18" charset="0"/>
                        </a:rPr>
                        <a:t>lượng</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7030A0"/>
                          </a:solidFill>
                          <a:effectLst/>
                          <a:latin typeface="Times New Roman" panose="02020603050405020304" pitchFamily="18" charset="0"/>
                          <a:ea typeface="+mn-ea"/>
                          <a:cs typeface="Times New Roman" panose="02020603050405020304" pitchFamily="18" charset="0"/>
                        </a:rPr>
                        <a:t>nguyên</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7030A0"/>
                          </a:solidFill>
                          <a:effectLst/>
                          <a:latin typeface="Times New Roman" panose="02020603050405020304" pitchFamily="18" charset="0"/>
                          <a:ea typeface="+mn-ea"/>
                          <a:cs typeface="Times New Roman" panose="02020603050405020304" pitchFamily="18" charset="0"/>
                        </a:rPr>
                        <a:t>tử</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vi-VN" sz="2400" kern="1200" dirty="0">
                          <a:solidFill>
                            <a:srgbClr val="7030A0"/>
                          </a:solidFill>
                          <a:effectLst/>
                          <a:latin typeface="Times New Roman" panose="02020603050405020304" pitchFamily="18" charset="0"/>
                          <a:ea typeface="+mn-ea"/>
                          <a:cs typeface="Times New Roman" panose="02020603050405020304" pitchFamily="18" charset="0"/>
                        </a:rPr>
                        <a:t>magnesium</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12+12 = 24 (amu)</a:t>
                      </a:r>
                    </a:p>
                    <a:p>
                      <a:r>
                        <a:rPr lang="en-US" sz="2400" kern="1200" dirty="0">
                          <a:solidFill>
                            <a:srgbClr val="7030A0"/>
                          </a:solidFill>
                          <a:effectLst/>
                          <a:latin typeface="Times New Roman" panose="02020603050405020304" pitchFamily="18" charset="0"/>
                          <a:ea typeface="+mn-ea"/>
                          <a:cs typeface="Times New Roman" panose="02020603050405020304" pitchFamily="18" charset="0"/>
                        </a:rPr>
                        <a:t>(do </a:t>
                      </a:r>
                      <a:r>
                        <a:rPr lang="en-US" sz="2400" kern="1200" dirty="0" err="1">
                          <a:solidFill>
                            <a:srgbClr val="7030A0"/>
                          </a:solidFill>
                          <a:effectLst/>
                          <a:latin typeface="Times New Roman" panose="02020603050405020304" pitchFamily="18" charset="0"/>
                          <a:ea typeface="+mn-ea"/>
                          <a:cs typeface="Times New Roman" panose="02020603050405020304" pitchFamily="18" charset="0"/>
                        </a:rPr>
                        <a:t>khối</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7030A0"/>
                          </a:solidFill>
                          <a:effectLst/>
                          <a:latin typeface="Times New Roman" panose="02020603050405020304" pitchFamily="18" charset="0"/>
                          <a:ea typeface="+mn-ea"/>
                          <a:cs typeface="Times New Roman" panose="02020603050405020304" pitchFamily="18" charset="0"/>
                        </a:rPr>
                        <a:t>lượng</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vi-VN" sz="2400" kern="1200" dirty="0">
                          <a:solidFill>
                            <a:srgbClr val="7030A0"/>
                          </a:solidFill>
                          <a:effectLst/>
                          <a:latin typeface="Times New Roman" panose="02020603050405020304" pitchFamily="18" charset="0"/>
                          <a:ea typeface="+mn-ea"/>
                          <a:cs typeface="Times New Roman" panose="02020603050405020304" pitchFamily="18" charset="0"/>
                        </a:rPr>
                        <a:t>1 p </a:t>
                      </a:r>
                      <a:r>
                        <a:rPr lang="en-US" sz="2400" kern="1200" dirty="0">
                          <a:solidFill>
                            <a:srgbClr val="7030A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vi-VN" sz="2400" kern="1200" dirty="0">
                          <a:solidFill>
                            <a:srgbClr val="7030A0"/>
                          </a:solidFill>
                          <a:effectLst/>
                          <a:latin typeface="Times New Roman" panose="02020603050405020304" pitchFamily="18" charset="0"/>
                          <a:ea typeface="+mn-ea"/>
                          <a:cs typeface="Times New Roman" panose="02020603050405020304" pitchFamily="18" charset="0"/>
                        </a:rPr>
                        <a:t>1 n </a:t>
                      </a:r>
                      <a:r>
                        <a:rPr lang="en-US" sz="2400" kern="1200" dirty="0">
                          <a:solidFill>
                            <a:srgbClr val="7030A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sz="2400" kern="1200" dirty="0">
                          <a:solidFill>
                            <a:srgbClr val="7030A0"/>
                          </a:solidFill>
                          <a:effectLst/>
                          <a:latin typeface="Times New Roman" panose="02020603050405020304" pitchFamily="18" charset="0"/>
                          <a:ea typeface="+mn-ea"/>
                          <a:cs typeface="Times New Roman" panose="02020603050405020304" pitchFamily="18" charset="0"/>
                        </a:rPr>
                        <a:t> </a:t>
                      </a:r>
                      <a:r>
                        <a:rPr lang="vi-VN" sz="2400" kern="1200" dirty="0">
                          <a:solidFill>
                            <a:srgbClr val="7030A0"/>
                          </a:solidFill>
                          <a:effectLst/>
                          <a:latin typeface="Times New Roman" panose="02020603050405020304" pitchFamily="18" charset="0"/>
                          <a:ea typeface="+mn-ea"/>
                          <a:cs typeface="Times New Roman" panose="02020603050405020304" pitchFamily="18" charset="0"/>
                        </a:rPr>
                        <a:t>1 amu).</a:t>
                      </a:r>
                      <a:endParaRPr lang="en-US" sz="2400"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921881010"/>
                  </a:ext>
                </a:extLst>
              </a:tr>
            </a:tbl>
          </a:graphicData>
        </a:graphic>
      </p:graphicFrame>
      <p:pic>
        <p:nvPicPr>
          <p:cNvPr id="8" name="Picture 7" descr="Quan sát mô hình dưới đây, cho biết số proton, số electron và xác định khối  lượng nguyên tử magnesium (biết số neutron bằng 12) | VietJack.com">
            <a:extLst>
              <a:ext uri="{FF2B5EF4-FFF2-40B4-BE49-F238E27FC236}">
                <a16:creationId xmlns="" xmlns:a16="http://schemas.microsoft.com/office/drawing/2014/main" id="{15A8A7AD-D305-7A14-FDCA-76BCD67CDC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1930" y="2285642"/>
            <a:ext cx="2686856" cy="2051304"/>
          </a:xfrm>
          <a:prstGeom prst="rect">
            <a:avLst/>
          </a:prstGeom>
          <a:noFill/>
          <a:ln>
            <a:noFill/>
          </a:ln>
        </p:spPr>
      </p:pic>
    </p:spTree>
    <p:extLst>
      <p:ext uri="{BB962C8B-B14F-4D97-AF65-F5344CB8AC3E}">
        <p14:creationId xmlns:p14="http://schemas.microsoft.com/office/powerpoint/2010/main" val="13346619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8A6B53E-33C6-8B98-D87D-96CA791CB6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203" y="18412"/>
            <a:ext cx="11448789" cy="6839588"/>
          </a:xfrm>
          <a:prstGeom prst="rect">
            <a:avLst/>
          </a:prstGeom>
          <a:noFill/>
          <a:ln>
            <a:noFill/>
          </a:ln>
        </p:spPr>
      </p:pic>
      <p:pic>
        <p:nvPicPr>
          <p:cNvPr id="4" name="Picture 2" descr="Cấu hình electron nguyên tử">
            <a:extLst>
              <a:ext uri="{FF2B5EF4-FFF2-40B4-BE49-F238E27FC236}">
                <a16:creationId xmlns="" xmlns:a16="http://schemas.microsoft.com/office/drawing/2014/main" id="{69F24339-8737-18C1-8A84-6BF470941D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346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E22AA3C6-DA65-ADD9-32E5-C586676C2BE6}"/>
              </a:ext>
            </a:extLst>
          </p:cNvPr>
          <p:cNvSpPr txBox="1"/>
          <p:nvPr/>
        </p:nvSpPr>
        <p:spPr>
          <a:xfrm>
            <a:off x="246332" y="4258070"/>
            <a:ext cx="11535304" cy="1945148"/>
          </a:xfrm>
          <a:prstGeom prst="rect">
            <a:avLst/>
          </a:prstGeom>
          <a:solidFill>
            <a:schemeClr val="accent4">
              <a:lumMod val="20000"/>
              <a:lumOff val="80000"/>
            </a:schemeClr>
          </a:solidFill>
        </p:spPr>
        <p:txBody>
          <a:bodyPr wrap="square">
            <a:spAutoFit/>
          </a:bodyPr>
          <a:lstStyle/>
          <a:p>
            <a:pPr marL="0" marR="0">
              <a:lnSpc>
                <a:spcPct val="115000"/>
              </a:lnSpc>
              <a:spcBef>
                <a:spcPts val="0"/>
              </a:spcBef>
              <a:spcAft>
                <a:spcPts val="0"/>
              </a:spcAft>
              <a:tabLst>
                <a:tab pos="180340" algn="l"/>
                <a:tab pos="540385"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Khối lượng nguyên tử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oxygen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gấp bao nhiêu lần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hydrogen?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 sánh khối lượng nguyên tử magnesium và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oxygen?</a:t>
            </a:r>
          </a:p>
          <a:p>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 amu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gam?</a:t>
            </a:r>
          </a:p>
          <a:p>
            <a:endParaRPr lang="en-US" sz="2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46D309B8-0A8F-7071-43BD-7F415836F448}"/>
              </a:ext>
            </a:extLst>
          </p:cNvPr>
          <p:cNvSpPr/>
          <p:nvPr/>
        </p:nvSpPr>
        <p:spPr>
          <a:xfrm>
            <a:off x="138546" y="186004"/>
            <a:ext cx="365327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Quan </a:t>
            </a: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sát</a:t>
            </a:r>
            <a:endPar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grpSp>
        <p:nvGrpSpPr>
          <p:cNvPr id="10" name="Group 43">
            <a:extLst>
              <a:ext uri="{FF2B5EF4-FFF2-40B4-BE49-F238E27FC236}">
                <a16:creationId xmlns="" xmlns:a16="http://schemas.microsoft.com/office/drawing/2014/main" id="{DB69F9E6-9823-4975-A032-92CDF9D622DC}"/>
              </a:ext>
            </a:extLst>
          </p:cNvPr>
          <p:cNvGrpSpPr>
            <a:grpSpLocks/>
          </p:cNvGrpSpPr>
          <p:nvPr/>
        </p:nvGrpSpPr>
        <p:grpSpPr bwMode="auto">
          <a:xfrm>
            <a:off x="1208724" y="1509960"/>
            <a:ext cx="1074314" cy="1063616"/>
            <a:chOff x="466" y="2011"/>
            <a:chExt cx="952" cy="952"/>
          </a:xfrm>
        </p:grpSpPr>
        <p:sp>
          <p:nvSpPr>
            <p:cNvPr id="11" name="Oval 5">
              <a:extLst>
                <a:ext uri="{FF2B5EF4-FFF2-40B4-BE49-F238E27FC236}">
                  <a16:creationId xmlns="" xmlns:a16="http://schemas.microsoft.com/office/drawing/2014/main" id="{2163AFA4-30F6-9AD6-BF0F-B0666FFCDB25}"/>
                </a:ext>
              </a:extLst>
            </p:cNvPr>
            <p:cNvSpPr>
              <a:spLocks noChangeArrowheads="1"/>
            </p:cNvSpPr>
            <p:nvPr/>
          </p:nvSpPr>
          <p:spPr bwMode="auto">
            <a:xfrm>
              <a:off x="466" y="2011"/>
              <a:ext cx="952" cy="952"/>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dirty="0"/>
            </a:p>
          </p:txBody>
        </p:sp>
        <p:sp>
          <p:nvSpPr>
            <p:cNvPr id="12" name="Oval 6">
              <a:extLst>
                <a:ext uri="{FF2B5EF4-FFF2-40B4-BE49-F238E27FC236}">
                  <a16:creationId xmlns="" xmlns:a16="http://schemas.microsoft.com/office/drawing/2014/main" id="{EB6C8E5B-D074-D7A5-22E7-20A0F512314E}"/>
                </a:ext>
              </a:extLst>
            </p:cNvPr>
            <p:cNvSpPr>
              <a:spLocks noChangeArrowheads="1"/>
            </p:cNvSpPr>
            <p:nvPr/>
          </p:nvSpPr>
          <p:spPr bwMode="auto">
            <a:xfrm>
              <a:off x="793" y="2338"/>
              <a:ext cx="298" cy="298"/>
            </a:xfrm>
            <a:prstGeom prst="ellipse">
              <a:avLst/>
            </a:prstGeom>
            <a:solidFill>
              <a:srgbClr val="00B050"/>
            </a:solidFill>
            <a:ln>
              <a:noFill/>
            </a:ln>
            <a:effectLst/>
            <a:extLst>
              <a:ext uri="{91240B29-F687-4F45-9708-019B960494DF}">
                <a14:hiddenLine xmlns:a14="http://schemas.microsoft.com/office/drawing/2010/main" w="9525">
                  <a:solidFill>
                    <a:srgbClr val="CC00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800" dirty="0">
                  <a:solidFill>
                    <a:schemeClr val="tx1"/>
                  </a:solidFill>
                </a:rPr>
                <a:t>+</a:t>
              </a:r>
            </a:p>
          </p:txBody>
        </p:sp>
        <p:sp>
          <p:nvSpPr>
            <p:cNvPr id="13" name="Oval 7">
              <a:extLst>
                <a:ext uri="{FF2B5EF4-FFF2-40B4-BE49-F238E27FC236}">
                  <a16:creationId xmlns="" xmlns:a16="http://schemas.microsoft.com/office/drawing/2014/main" id="{8F3437B0-5018-53C3-FECE-E0DA32400A9A}"/>
                </a:ext>
              </a:extLst>
            </p:cNvPr>
            <p:cNvSpPr>
              <a:spLocks noChangeArrowheads="1"/>
            </p:cNvSpPr>
            <p:nvPr/>
          </p:nvSpPr>
          <p:spPr bwMode="auto">
            <a:xfrm>
              <a:off x="625" y="2058"/>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14" name="Group 44">
            <a:extLst>
              <a:ext uri="{FF2B5EF4-FFF2-40B4-BE49-F238E27FC236}">
                <a16:creationId xmlns="" xmlns:a16="http://schemas.microsoft.com/office/drawing/2014/main" id="{022D157D-C3B5-261A-0AC3-6C8254D15589}"/>
              </a:ext>
            </a:extLst>
          </p:cNvPr>
          <p:cNvGrpSpPr>
            <a:grpSpLocks/>
          </p:cNvGrpSpPr>
          <p:nvPr/>
        </p:nvGrpSpPr>
        <p:grpSpPr bwMode="auto">
          <a:xfrm>
            <a:off x="3617888" y="1162163"/>
            <a:ext cx="1683693" cy="1646818"/>
            <a:chOff x="1910" y="1480"/>
            <a:chExt cx="1492" cy="1474"/>
          </a:xfrm>
        </p:grpSpPr>
        <p:sp>
          <p:nvSpPr>
            <p:cNvPr id="15" name="Oval 9">
              <a:extLst>
                <a:ext uri="{FF2B5EF4-FFF2-40B4-BE49-F238E27FC236}">
                  <a16:creationId xmlns="" xmlns:a16="http://schemas.microsoft.com/office/drawing/2014/main" id="{5B5C71E5-414F-D6B8-C669-0F449BB832D7}"/>
                </a:ext>
              </a:extLst>
            </p:cNvPr>
            <p:cNvSpPr>
              <a:spLocks noChangeArrowheads="1"/>
            </p:cNvSpPr>
            <p:nvPr/>
          </p:nvSpPr>
          <p:spPr bwMode="auto">
            <a:xfrm>
              <a:off x="2406" y="2025"/>
              <a:ext cx="461" cy="461"/>
            </a:xfrm>
            <a:prstGeom prst="ellipse">
              <a:avLst/>
            </a:prstGeom>
            <a:solidFill>
              <a:srgbClr val="00B050"/>
            </a:solidFill>
            <a:ln>
              <a:noFill/>
            </a:ln>
            <a:effectLst/>
            <a:extLst>
              <a:ext uri="{91240B29-F687-4F45-9708-019B960494DF}">
                <a14:hiddenLine xmlns:a14="http://schemas.microsoft.com/office/drawing/2010/main" w="9525">
                  <a:solidFill>
                    <a:srgbClr val="CC00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800" dirty="0">
                  <a:solidFill>
                    <a:schemeClr val="tx1"/>
                  </a:solidFill>
                </a:rPr>
                <a:t>+8</a:t>
              </a:r>
            </a:p>
          </p:txBody>
        </p:sp>
        <p:sp>
          <p:nvSpPr>
            <p:cNvPr id="16" name="Oval 10">
              <a:extLst>
                <a:ext uri="{FF2B5EF4-FFF2-40B4-BE49-F238E27FC236}">
                  <a16:creationId xmlns="" xmlns:a16="http://schemas.microsoft.com/office/drawing/2014/main" id="{9C6B07BA-2170-CCEF-2EB6-08D214B9BFBA}"/>
                </a:ext>
              </a:extLst>
            </p:cNvPr>
            <p:cNvSpPr>
              <a:spLocks noChangeArrowheads="1"/>
            </p:cNvSpPr>
            <p:nvPr/>
          </p:nvSpPr>
          <p:spPr bwMode="auto">
            <a:xfrm rot="9756822">
              <a:off x="2179" y="1772"/>
              <a:ext cx="952" cy="952"/>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p>
          </p:txBody>
        </p:sp>
        <p:sp>
          <p:nvSpPr>
            <p:cNvPr id="17" name="Oval 11">
              <a:extLst>
                <a:ext uri="{FF2B5EF4-FFF2-40B4-BE49-F238E27FC236}">
                  <a16:creationId xmlns="" xmlns:a16="http://schemas.microsoft.com/office/drawing/2014/main" id="{ED7315AF-D14C-ACEC-70EA-82B5B7809EAE}"/>
                </a:ext>
              </a:extLst>
            </p:cNvPr>
            <p:cNvSpPr>
              <a:spLocks noChangeArrowheads="1"/>
            </p:cNvSpPr>
            <p:nvPr/>
          </p:nvSpPr>
          <p:spPr bwMode="auto">
            <a:xfrm rot="9601959">
              <a:off x="2610" y="1731"/>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12">
              <a:extLst>
                <a:ext uri="{FF2B5EF4-FFF2-40B4-BE49-F238E27FC236}">
                  <a16:creationId xmlns="" xmlns:a16="http://schemas.microsoft.com/office/drawing/2014/main" id="{41266AD9-FEC8-8EBC-A19C-EBEB301D541E}"/>
                </a:ext>
              </a:extLst>
            </p:cNvPr>
            <p:cNvSpPr>
              <a:spLocks noChangeArrowheads="1"/>
            </p:cNvSpPr>
            <p:nvPr/>
          </p:nvSpPr>
          <p:spPr bwMode="auto">
            <a:xfrm rot="9756822">
              <a:off x="1953" y="1548"/>
              <a:ext cx="1406" cy="1406"/>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p>
          </p:txBody>
        </p:sp>
        <p:sp>
          <p:nvSpPr>
            <p:cNvPr id="19" name="Oval 13">
              <a:extLst>
                <a:ext uri="{FF2B5EF4-FFF2-40B4-BE49-F238E27FC236}">
                  <a16:creationId xmlns="" xmlns:a16="http://schemas.microsoft.com/office/drawing/2014/main" id="{B5A90205-59DA-2813-0143-1BCD512ABFB3}"/>
                </a:ext>
              </a:extLst>
            </p:cNvPr>
            <p:cNvSpPr>
              <a:spLocks noChangeArrowheads="1"/>
            </p:cNvSpPr>
            <p:nvPr/>
          </p:nvSpPr>
          <p:spPr bwMode="auto">
            <a:xfrm rot="9601959">
              <a:off x="3316" y="2137"/>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14">
              <a:extLst>
                <a:ext uri="{FF2B5EF4-FFF2-40B4-BE49-F238E27FC236}">
                  <a16:creationId xmlns="" xmlns:a16="http://schemas.microsoft.com/office/drawing/2014/main" id="{0EC5F5FA-43E2-D95F-6A97-D70631D4C7DB}"/>
                </a:ext>
              </a:extLst>
            </p:cNvPr>
            <p:cNvSpPr>
              <a:spLocks noChangeArrowheads="1"/>
            </p:cNvSpPr>
            <p:nvPr/>
          </p:nvSpPr>
          <p:spPr bwMode="auto">
            <a:xfrm rot="9601959">
              <a:off x="1910" y="2248"/>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5">
              <a:extLst>
                <a:ext uri="{FF2B5EF4-FFF2-40B4-BE49-F238E27FC236}">
                  <a16:creationId xmlns="" xmlns:a16="http://schemas.microsoft.com/office/drawing/2014/main" id="{A6071100-15A7-5670-2AC0-191431FA1A41}"/>
                </a:ext>
              </a:extLst>
            </p:cNvPr>
            <p:cNvSpPr>
              <a:spLocks noChangeArrowheads="1"/>
            </p:cNvSpPr>
            <p:nvPr/>
          </p:nvSpPr>
          <p:spPr bwMode="auto">
            <a:xfrm rot="9601959">
              <a:off x="2179" y="1644"/>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Oval 16">
              <a:extLst>
                <a:ext uri="{FF2B5EF4-FFF2-40B4-BE49-F238E27FC236}">
                  <a16:creationId xmlns="" xmlns:a16="http://schemas.microsoft.com/office/drawing/2014/main" id="{FCE03EBD-9ECB-F285-94FF-90C2A5F90EE8}"/>
                </a:ext>
              </a:extLst>
            </p:cNvPr>
            <p:cNvSpPr>
              <a:spLocks noChangeArrowheads="1"/>
            </p:cNvSpPr>
            <p:nvPr/>
          </p:nvSpPr>
          <p:spPr bwMode="auto">
            <a:xfrm rot="9601959">
              <a:off x="2610" y="268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17">
              <a:extLst>
                <a:ext uri="{FF2B5EF4-FFF2-40B4-BE49-F238E27FC236}">
                  <a16:creationId xmlns="" xmlns:a16="http://schemas.microsoft.com/office/drawing/2014/main" id="{883CD8A0-499A-B812-6E6F-48BBC4A644E1}"/>
                </a:ext>
              </a:extLst>
            </p:cNvPr>
            <p:cNvSpPr>
              <a:spLocks noChangeArrowheads="1"/>
            </p:cNvSpPr>
            <p:nvPr/>
          </p:nvSpPr>
          <p:spPr bwMode="auto">
            <a:xfrm rot="9601959">
              <a:off x="2179" y="2766"/>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Oval 18">
              <a:extLst>
                <a:ext uri="{FF2B5EF4-FFF2-40B4-BE49-F238E27FC236}">
                  <a16:creationId xmlns="" xmlns:a16="http://schemas.microsoft.com/office/drawing/2014/main" id="{53FCF90B-308A-A0A3-99A8-AE500777ACA5}"/>
                </a:ext>
              </a:extLst>
            </p:cNvPr>
            <p:cNvSpPr>
              <a:spLocks noChangeArrowheads="1"/>
            </p:cNvSpPr>
            <p:nvPr/>
          </p:nvSpPr>
          <p:spPr bwMode="auto">
            <a:xfrm rot="9601959">
              <a:off x="3045" y="2766"/>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19">
              <a:extLst>
                <a:ext uri="{FF2B5EF4-FFF2-40B4-BE49-F238E27FC236}">
                  <a16:creationId xmlns="" xmlns:a16="http://schemas.microsoft.com/office/drawing/2014/main" id="{E7C57F7A-4341-6A50-931A-908A8FC6B0F8}"/>
                </a:ext>
              </a:extLst>
            </p:cNvPr>
            <p:cNvSpPr>
              <a:spLocks noChangeArrowheads="1"/>
            </p:cNvSpPr>
            <p:nvPr/>
          </p:nvSpPr>
          <p:spPr bwMode="auto">
            <a:xfrm rot="9601959">
              <a:off x="2608" y="148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 name="Group 2">
            <a:extLst>
              <a:ext uri="{FF2B5EF4-FFF2-40B4-BE49-F238E27FC236}">
                <a16:creationId xmlns="" xmlns:a16="http://schemas.microsoft.com/office/drawing/2014/main" id="{2A6BA1D4-9A39-0EB7-9049-8B534D58038E}"/>
              </a:ext>
            </a:extLst>
          </p:cNvPr>
          <p:cNvGrpSpPr/>
          <p:nvPr/>
        </p:nvGrpSpPr>
        <p:grpSpPr>
          <a:xfrm>
            <a:off x="6642254" y="777989"/>
            <a:ext cx="2148627" cy="2212626"/>
            <a:chOff x="4952081" y="800597"/>
            <a:chExt cx="2148627" cy="2212626"/>
          </a:xfrm>
        </p:grpSpPr>
        <p:grpSp>
          <p:nvGrpSpPr>
            <p:cNvPr id="26" name="Group 45">
              <a:extLst>
                <a:ext uri="{FF2B5EF4-FFF2-40B4-BE49-F238E27FC236}">
                  <a16:creationId xmlns="" xmlns:a16="http://schemas.microsoft.com/office/drawing/2014/main" id="{0D6C34B0-1ADB-FCCC-18C0-58F1DAA5337E}"/>
                </a:ext>
              </a:extLst>
            </p:cNvPr>
            <p:cNvGrpSpPr>
              <a:grpSpLocks/>
            </p:cNvGrpSpPr>
            <p:nvPr/>
          </p:nvGrpSpPr>
          <p:grpSpPr bwMode="auto">
            <a:xfrm>
              <a:off x="4952081" y="800597"/>
              <a:ext cx="2148627" cy="2176391"/>
              <a:chOff x="3722" y="1026"/>
              <a:chExt cx="1904" cy="1948"/>
            </a:xfrm>
          </p:grpSpPr>
          <p:sp>
            <p:nvSpPr>
              <p:cNvPr id="27" name="Oval 21">
                <a:extLst>
                  <a:ext uri="{FF2B5EF4-FFF2-40B4-BE49-F238E27FC236}">
                    <a16:creationId xmlns="" xmlns:a16="http://schemas.microsoft.com/office/drawing/2014/main" id="{F8D29023-A93F-1374-0FF1-3BB269A2B7E4}"/>
                  </a:ext>
                </a:extLst>
              </p:cNvPr>
              <p:cNvSpPr>
                <a:spLocks noChangeArrowheads="1"/>
              </p:cNvSpPr>
              <p:nvPr/>
            </p:nvSpPr>
            <p:spPr bwMode="auto">
              <a:xfrm>
                <a:off x="4440" y="1795"/>
                <a:ext cx="461" cy="461"/>
              </a:xfrm>
              <a:prstGeom prst="ellipse">
                <a:avLst/>
              </a:prstGeom>
              <a:solidFill>
                <a:srgbClr val="00B050"/>
              </a:solidFill>
              <a:ln>
                <a:noFill/>
              </a:ln>
              <a:effectLst/>
              <a:extLst>
                <a:ext uri="{91240B29-F687-4F45-9708-019B960494DF}">
                  <a14:hiddenLine xmlns:a14="http://schemas.microsoft.com/office/drawing/2010/main" w="9525">
                    <a:solidFill>
                      <a:srgbClr val="CC00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800" dirty="0">
                    <a:solidFill>
                      <a:schemeClr val="tx1"/>
                    </a:solidFill>
                  </a:rPr>
                  <a:t>+12</a:t>
                </a:r>
              </a:p>
            </p:txBody>
          </p:sp>
          <p:sp>
            <p:nvSpPr>
              <p:cNvPr id="28" name="Oval 22">
                <a:extLst>
                  <a:ext uri="{FF2B5EF4-FFF2-40B4-BE49-F238E27FC236}">
                    <a16:creationId xmlns="" xmlns:a16="http://schemas.microsoft.com/office/drawing/2014/main" id="{9145C3D0-B832-4A28-1999-42D4A694906A}"/>
                  </a:ext>
                </a:extLst>
              </p:cNvPr>
              <p:cNvSpPr>
                <a:spLocks noChangeArrowheads="1"/>
              </p:cNvSpPr>
              <p:nvPr/>
            </p:nvSpPr>
            <p:spPr bwMode="auto">
              <a:xfrm rot="9756822">
                <a:off x="4197" y="1554"/>
                <a:ext cx="952" cy="952"/>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p>
            </p:txBody>
          </p:sp>
          <p:sp>
            <p:nvSpPr>
              <p:cNvPr id="29" name="Oval 23">
                <a:extLst>
                  <a:ext uri="{FF2B5EF4-FFF2-40B4-BE49-F238E27FC236}">
                    <a16:creationId xmlns="" xmlns:a16="http://schemas.microsoft.com/office/drawing/2014/main" id="{C009EFC8-A227-28D9-8B1F-98C28D977992}"/>
                  </a:ext>
                </a:extLst>
              </p:cNvPr>
              <p:cNvSpPr>
                <a:spLocks noChangeArrowheads="1"/>
              </p:cNvSpPr>
              <p:nvPr/>
            </p:nvSpPr>
            <p:spPr bwMode="auto">
              <a:xfrm rot="9601959">
                <a:off x="4628" y="1513"/>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Oval 24">
                <a:extLst>
                  <a:ext uri="{FF2B5EF4-FFF2-40B4-BE49-F238E27FC236}">
                    <a16:creationId xmlns="" xmlns:a16="http://schemas.microsoft.com/office/drawing/2014/main" id="{4423CFBA-DF5A-D0E4-E3A6-AE075656D72D}"/>
                  </a:ext>
                </a:extLst>
              </p:cNvPr>
              <p:cNvSpPr>
                <a:spLocks noChangeArrowheads="1"/>
              </p:cNvSpPr>
              <p:nvPr/>
            </p:nvSpPr>
            <p:spPr bwMode="auto">
              <a:xfrm rot="9756822">
                <a:off x="3971" y="1330"/>
                <a:ext cx="1406" cy="1406"/>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p>
            </p:txBody>
          </p:sp>
          <p:sp>
            <p:nvSpPr>
              <p:cNvPr id="31" name="Oval 25">
                <a:extLst>
                  <a:ext uri="{FF2B5EF4-FFF2-40B4-BE49-F238E27FC236}">
                    <a16:creationId xmlns="" xmlns:a16="http://schemas.microsoft.com/office/drawing/2014/main" id="{8B7E38CE-D8CD-E59A-88D2-229F164B8A1F}"/>
                  </a:ext>
                </a:extLst>
              </p:cNvPr>
              <p:cNvSpPr>
                <a:spLocks noChangeArrowheads="1"/>
              </p:cNvSpPr>
              <p:nvPr/>
            </p:nvSpPr>
            <p:spPr bwMode="auto">
              <a:xfrm rot="9601959">
                <a:off x="3971" y="173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Oval 26">
                <a:extLst>
                  <a:ext uri="{FF2B5EF4-FFF2-40B4-BE49-F238E27FC236}">
                    <a16:creationId xmlns="" xmlns:a16="http://schemas.microsoft.com/office/drawing/2014/main" id="{D6BB1ABC-798C-59EF-8B7E-CF53318D4206}"/>
                  </a:ext>
                </a:extLst>
              </p:cNvPr>
              <p:cNvSpPr>
                <a:spLocks noChangeArrowheads="1"/>
              </p:cNvSpPr>
              <p:nvPr/>
            </p:nvSpPr>
            <p:spPr bwMode="auto">
              <a:xfrm rot="9601959">
                <a:off x="4271" y="139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Oval 27">
                <a:extLst>
                  <a:ext uri="{FF2B5EF4-FFF2-40B4-BE49-F238E27FC236}">
                    <a16:creationId xmlns="" xmlns:a16="http://schemas.microsoft.com/office/drawing/2014/main" id="{1DCEDBE3-CA54-AFBC-5C3D-9BDBC2EA895C}"/>
                  </a:ext>
                </a:extLst>
              </p:cNvPr>
              <p:cNvSpPr>
                <a:spLocks noChangeArrowheads="1"/>
              </p:cNvSpPr>
              <p:nvPr/>
            </p:nvSpPr>
            <p:spPr bwMode="auto">
              <a:xfrm rot="9601959">
                <a:off x="4628" y="2462"/>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Oval 28">
                <a:extLst>
                  <a:ext uri="{FF2B5EF4-FFF2-40B4-BE49-F238E27FC236}">
                    <a16:creationId xmlns="" xmlns:a16="http://schemas.microsoft.com/office/drawing/2014/main" id="{9CA72277-A69A-BFAC-025A-40673BDEB73D}"/>
                  </a:ext>
                </a:extLst>
              </p:cNvPr>
              <p:cNvSpPr>
                <a:spLocks noChangeArrowheads="1"/>
              </p:cNvSpPr>
              <p:nvPr/>
            </p:nvSpPr>
            <p:spPr bwMode="auto">
              <a:xfrm rot="9601959">
                <a:off x="3971" y="2229"/>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Oval 29">
                <a:extLst>
                  <a:ext uri="{FF2B5EF4-FFF2-40B4-BE49-F238E27FC236}">
                    <a16:creationId xmlns="" xmlns:a16="http://schemas.microsoft.com/office/drawing/2014/main" id="{F2AB2F9E-60E4-307C-A2C7-C3BA1805671D}"/>
                  </a:ext>
                </a:extLst>
              </p:cNvPr>
              <p:cNvSpPr>
                <a:spLocks noChangeArrowheads="1"/>
              </p:cNvSpPr>
              <p:nvPr/>
            </p:nvSpPr>
            <p:spPr bwMode="auto">
              <a:xfrm rot="9601959">
                <a:off x="4992" y="2592"/>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Oval 30">
                <a:extLst>
                  <a:ext uri="{FF2B5EF4-FFF2-40B4-BE49-F238E27FC236}">
                    <a16:creationId xmlns="" xmlns:a16="http://schemas.microsoft.com/office/drawing/2014/main" id="{6CAB0A15-2A14-BB4D-C078-F78D5E115407}"/>
                  </a:ext>
                </a:extLst>
              </p:cNvPr>
              <p:cNvSpPr>
                <a:spLocks noChangeArrowheads="1"/>
              </p:cNvSpPr>
              <p:nvPr/>
            </p:nvSpPr>
            <p:spPr bwMode="auto">
              <a:xfrm rot="9601959">
                <a:off x="4992" y="1386"/>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Oval 31">
                <a:extLst>
                  <a:ext uri="{FF2B5EF4-FFF2-40B4-BE49-F238E27FC236}">
                    <a16:creationId xmlns="" xmlns:a16="http://schemas.microsoft.com/office/drawing/2014/main" id="{C04A2536-DBB3-257C-EB0A-E6EF1421795E}"/>
                  </a:ext>
                </a:extLst>
              </p:cNvPr>
              <p:cNvSpPr>
                <a:spLocks noChangeArrowheads="1"/>
              </p:cNvSpPr>
              <p:nvPr/>
            </p:nvSpPr>
            <p:spPr bwMode="auto">
              <a:xfrm rot="9601959">
                <a:off x="4271" y="2599"/>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32">
                <a:extLst>
                  <a:ext uri="{FF2B5EF4-FFF2-40B4-BE49-F238E27FC236}">
                    <a16:creationId xmlns="" xmlns:a16="http://schemas.microsoft.com/office/drawing/2014/main" id="{18868C71-BD3C-7177-F1D3-7451F8279F2E}"/>
                  </a:ext>
                </a:extLst>
              </p:cNvPr>
              <p:cNvSpPr>
                <a:spLocks noChangeArrowheads="1"/>
              </p:cNvSpPr>
              <p:nvPr/>
            </p:nvSpPr>
            <p:spPr bwMode="auto">
              <a:xfrm rot="9601959">
                <a:off x="5291" y="173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Oval 33">
                <a:extLst>
                  <a:ext uri="{FF2B5EF4-FFF2-40B4-BE49-F238E27FC236}">
                    <a16:creationId xmlns="" xmlns:a16="http://schemas.microsoft.com/office/drawing/2014/main" id="{C71FC9EF-2CEE-20A4-F534-F4FD6AFBDF50}"/>
                  </a:ext>
                </a:extLst>
              </p:cNvPr>
              <p:cNvSpPr>
                <a:spLocks noChangeArrowheads="1"/>
              </p:cNvSpPr>
              <p:nvPr/>
            </p:nvSpPr>
            <p:spPr bwMode="auto">
              <a:xfrm rot="9601959">
                <a:off x="5291" y="2229"/>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34">
                <a:extLst>
                  <a:ext uri="{FF2B5EF4-FFF2-40B4-BE49-F238E27FC236}">
                    <a16:creationId xmlns="" xmlns:a16="http://schemas.microsoft.com/office/drawing/2014/main" id="{ED44DACD-0E2A-EB7C-1E16-F28886DB455B}"/>
                  </a:ext>
                </a:extLst>
              </p:cNvPr>
              <p:cNvSpPr>
                <a:spLocks noChangeArrowheads="1"/>
              </p:cNvSpPr>
              <p:nvPr/>
            </p:nvSpPr>
            <p:spPr bwMode="auto">
              <a:xfrm rot="9756822">
                <a:off x="3722" y="1070"/>
                <a:ext cx="1904" cy="1904"/>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p>
            </p:txBody>
          </p:sp>
          <p:sp>
            <p:nvSpPr>
              <p:cNvPr id="41" name="Oval 35">
                <a:extLst>
                  <a:ext uri="{FF2B5EF4-FFF2-40B4-BE49-F238E27FC236}">
                    <a16:creationId xmlns="" xmlns:a16="http://schemas.microsoft.com/office/drawing/2014/main" id="{B2D5A73A-90BF-9E5C-2D22-868C89A3322C}"/>
                  </a:ext>
                </a:extLst>
              </p:cNvPr>
              <p:cNvSpPr>
                <a:spLocks noChangeArrowheads="1"/>
              </p:cNvSpPr>
              <p:nvPr/>
            </p:nvSpPr>
            <p:spPr bwMode="auto">
              <a:xfrm rot="9601959">
                <a:off x="4628" y="1026"/>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 name="Oval 35">
              <a:extLst>
                <a:ext uri="{FF2B5EF4-FFF2-40B4-BE49-F238E27FC236}">
                  <a16:creationId xmlns="" xmlns:a16="http://schemas.microsoft.com/office/drawing/2014/main" id="{0373B34F-A874-1251-1002-BDCF3D3D67B8}"/>
                </a:ext>
              </a:extLst>
            </p:cNvPr>
            <p:cNvSpPr>
              <a:spLocks noChangeArrowheads="1"/>
            </p:cNvSpPr>
            <p:nvPr/>
          </p:nvSpPr>
          <p:spPr bwMode="auto">
            <a:xfrm rot="9601959">
              <a:off x="6084939" y="2916023"/>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 name="Rectangle 42">
            <a:extLst>
              <a:ext uri="{FF2B5EF4-FFF2-40B4-BE49-F238E27FC236}">
                <a16:creationId xmlns="" xmlns:a16="http://schemas.microsoft.com/office/drawing/2014/main" id="{357DC00C-4E36-6448-7581-548FB4BBED38}"/>
              </a:ext>
            </a:extLst>
          </p:cNvPr>
          <p:cNvSpPr>
            <a:spLocks noChangeArrowheads="1"/>
          </p:cNvSpPr>
          <p:nvPr/>
        </p:nvSpPr>
        <p:spPr bwMode="auto">
          <a:xfrm>
            <a:off x="968655" y="2955834"/>
            <a:ext cx="1572393" cy="40779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a:solidFill>
                  <a:srgbClr val="0000CC"/>
                </a:solidFill>
                <a:latin typeface="Times New Roman" panose="02020603050405020304" pitchFamily="18" charset="0"/>
                <a:cs typeface="Times New Roman" panose="02020603050405020304" pitchFamily="18" charset="0"/>
              </a:rPr>
              <a:t>Hydrogen</a:t>
            </a:r>
          </a:p>
        </p:txBody>
      </p:sp>
      <p:sp>
        <p:nvSpPr>
          <p:cNvPr id="44" name="Rectangle 43">
            <a:extLst>
              <a:ext uri="{FF2B5EF4-FFF2-40B4-BE49-F238E27FC236}">
                <a16:creationId xmlns="" xmlns:a16="http://schemas.microsoft.com/office/drawing/2014/main" id="{99E63C24-4764-89E4-1DF8-FF057F1632B7}"/>
              </a:ext>
            </a:extLst>
          </p:cNvPr>
          <p:cNvSpPr>
            <a:spLocks noChangeArrowheads="1"/>
          </p:cNvSpPr>
          <p:nvPr/>
        </p:nvSpPr>
        <p:spPr bwMode="auto">
          <a:xfrm>
            <a:off x="3675868" y="2955834"/>
            <a:ext cx="1680856" cy="4774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a:solidFill>
                  <a:srgbClr val="0000CC"/>
                </a:solidFill>
                <a:latin typeface="Times New Roman" panose="02020603050405020304" pitchFamily="18" charset="0"/>
                <a:cs typeface="Times New Roman" panose="02020603050405020304" pitchFamily="18" charset="0"/>
              </a:rPr>
              <a:t>Oxygen</a:t>
            </a:r>
          </a:p>
        </p:txBody>
      </p:sp>
      <p:sp>
        <p:nvSpPr>
          <p:cNvPr id="45" name="Rectangle 44">
            <a:extLst>
              <a:ext uri="{FF2B5EF4-FFF2-40B4-BE49-F238E27FC236}">
                <a16:creationId xmlns="" xmlns:a16="http://schemas.microsoft.com/office/drawing/2014/main" id="{11141A43-2260-B8AE-9F76-D39DF80985C6}"/>
              </a:ext>
            </a:extLst>
          </p:cNvPr>
          <p:cNvSpPr>
            <a:spLocks noChangeArrowheads="1"/>
          </p:cNvSpPr>
          <p:nvPr/>
        </p:nvSpPr>
        <p:spPr bwMode="auto">
          <a:xfrm>
            <a:off x="7064185" y="2998668"/>
            <a:ext cx="1680856" cy="4774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M</a:t>
            </a:r>
            <a:r>
              <a:rPr lang="vi-VN" sz="28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agnesium</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 xmlns:a16="http://schemas.microsoft.com/office/drawing/2014/main" id="{A55A6CCC-4DD2-77A0-2956-4871288900C5}"/>
              </a:ext>
            </a:extLst>
          </p:cNvPr>
          <p:cNvSpPr>
            <a:spLocks noChangeArrowheads="1"/>
          </p:cNvSpPr>
          <p:nvPr/>
        </p:nvSpPr>
        <p:spPr bwMode="auto">
          <a:xfrm>
            <a:off x="968655" y="3541989"/>
            <a:ext cx="1572393" cy="40779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a:latin typeface="Times New Roman" panose="02020603050405020304" pitchFamily="18" charset="0"/>
                <a:cs typeface="Times New Roman" panose="02020603050405020304" pitchFamily="18" charset="0"/>
              </a:rPr>
              <a:t>n = 0</a:t>
            </a:r>
          </a:p>
        </p:txBody>
      </p:sp>
      <p:sp>
        <p:nvSpPr>
          <p:cNvPr id="47" name="Rectangle 46">
            <a:extLst>
              <a:ext uri="{FF2B5EF4-FFF2-40B4-BE49-F238E27FC236}">
                <a16:creationId xmlns="" xmlns:a16="http://schemas.microsoft.com/office/drawing/2014/main" id="{5B091E2E-1D21-D924-0887-63A5373F73A9}"/>
              </a:ext>
            </a:extLst>
          </p:cNvPr>
          <p:cNvSpPr>
            <a:spLocks noChangeArrowheads="1"/>
          </p:cNvSpPr>
          <p:nvPr/>
        </p:nvSpPr>
        <p:spPr bwMode="auto">
          <a:xfrm>
            <a:off x="3787079" y="3461540"/>
            <a:ext cx="1572393" cy="40779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a:latin typeface="Times New Roman" panose="02020603050405020304" pitchFamily="18" charset="0"/>
                <a:cs typeface="Times New Roman" panose="02020603050405020304" pitchFamily="18" charset="0"/>
              </a:rPr>
              <a:t>n = 8</a:t>
            </a:r>
          </a:p>
        </p:txBody>
      </p:sp>
      <p:sp>
        <p:nvSpPr>
          <p:cNvPr id="48" name="Rectangle 47">
            <a:extLst>
              <a:ext uri="{FF2B5EF4-FFF2-40B4-BE49-F238E27FC236}">
                <a16:creationId xmlns="" xmlns:a16="http://schemas.microsoft.com/office/drawing/2014/main" id="{875C8410-125A-181F-8EC3-ACA800B42C70}"/>
              </a:ext>
            </a:extLst>
          </p:cNvPr>
          <p:cNvSpPr>
            <a:spLocks noChangeArrowheads="1"/>
          </p:cNvSpPr>
          <p:nvPr/>
        </p:nvSpPr>
        <p:spPr bwMode="auto">
          <a:xfrm>
            <a:off x="7126349" y="3488699"/>
            <a:ext cx="1572393" cy="40779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a:latin typeface="Times New Roman" panose="02020603050405020304" pitchFamily="18" charset="0"/>
                <a:cs typeface="Times New Roman" panose="02020603050405020304" pitchFamily="18" charset="0"/>
              </a:rPr>
              <a:t>n = 12</a:t>
            </a:r>
          </a:p>
        </p:txBody>
      </p:sp>
    </p:spTree>
    <p:extLst>
      <p:ext uri="{BB962C8B-B14F-4D97-AF65-F5344CB8AC3E}">
        <p14:creationId xmlns:p14="http://schemas.microsoft.com/office/powerpoint/2010/main" val="6774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from="(-#ppt_w/2)" to="(#ppt_x)" calcmode="lin" valueType="num">
                                      <p:cBhvr>
                                        <p:cTn id="14" dur="600" fill="hold">
                                          <p:stCondLst>
                                            <p:cond delay="0"/>
                                          </p:stCondLst>
                                        </p:cTn>
                                        <p:tgtEl>
                                          <p:spTgt spid="10"/>
                                        </p:tgtEl>
                                        <p:attrNameLst>
                                          <p:attrName>ppt_x</p:attrName>
                                        </p:attrNameLst>
                                      </p:cBhvr>
                                    </p:anim>
                                    <p:anim from="0" to="-1.0" calcmode="lin" valueType="num">
                                      <p:cBhvr>
                                        <p:cTn id="15" dur="200" decel="50000" autoRev="1" fill="hold">
                                          <p:stCondLst>
                                            <p:cond delay="600"/>
                                          </p:stCondLst>
                                        </p:cTn>
                                        <p:tgtEl>
                                          <p:spTgt spid="10"/>
                                        </p:tgtEl>
                                        <p:attrNameLst>
                                          <p:attrName>xshear</p:attrName>
                                        </p:attrNameLst>
                                      </p:cBhvr>
                                    </p:anim>
                                    <p:animScale>
                                      <p:cBhvr>
                                        <p:cTn id="16" dur="200" decel="100000" autoRev="1" fill="hold">
                                          <p:stCondLst>
                                            <p:cond delay="600"/>
                                          </p:stCondLst>
                                        </p:cTn>
                                        <p:tgtEl>
                                          <p:spTgt spid="10"/>
                                        </p:tgtEl>
                                      </p:cBhvr>
                                      <p:from x="100000" y="100000"/>
                                      <p:to x="80000" y="100000"/>
                                    </p:animScale>
                                    <p:anim by="(#ppt_h/3+#ppt_w*0.1)" calcmode="lin" valueType="num">
                                      <p:cBhvr additive="sum">
                                        <p:cTn id="17" dur="200" decel="100000" autoRev="1" fill="hold">
                                          <p:stCondLst>
                                            <p:cond delay="600"/>
                                          </p:stCondLst>
                                        </p:cTn>
                                        <p:tgtEl>
                                          <p:spTgt spid="10"/>
                                        </p:tgtEl>
                                        <p:attrNameLst>
                                          <p:attrName>ppt_x</p:attrName>
                                        </p:attrNameLst>
                                      </p:cBhvr>
                                    </p:anim>
                                  </p:childTnLst>
                                </p:cTn>
                              </p:par>
                            </p:childTnLst>
                          </p:cTn>
                        </p:par>
                      </p:childTnLst>
                    </p:cTn>
                  </p:par>
                  <p:par>
                    <p:cTn id="18" fill="hold">
                      <p:stCondLst>
                        <p:cond delay="indefinite"/>
                      </p:stCondLst>
                      <p:childTnLst>
                        <p:par>
                          <p:cTn id="19" fill="hold">
                            <p:stCondLst>
                              <p:cond delay="0"/>
                            </p:stCondLst>
                            <p:childTnLst>
                              <p:par>
                                <p:cTn id="20" presetID="34"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from="(-#ppt_w/2)" to="(#ppt_x)" calcmode="lin" valueType="num">
                                      <p:cBhvr>
                                        <p:cTn id="22" dur="600" fill="hold">
                                          <p:stCondLst>
                                            <p:cond delay="0"/>
                                          </p:stCondLst>
                                        </p:cTn>
                                        <p:tgtEl>
                                          <p:spTgt spid="14"/>
                                        </p:tgtEl>
                                        <p:attrNameLst>
                                          <p:attrName>ppt_x</p:attrName>
                                        </p:attrNameLst>
                                      </p:cBhvr>
                                    </p:anim>
                                    <p:anim from="0" to="-1.0" calcmode="lin" valueType="num">
                                      <p:cBhvr>
                                        <p:cTn id="23" dur="200" decel="50000" autoRev="1" fill="hold">
                                          <p:stCondLst>
                                            <p:cond delay="600"/>
                                          </p:stCondLst>
                                        </p:cTn>
                                        <p:tgtEl>
                                          <p:spTgt spid="14"/>
                                        </p:tgtEl>
                                        <p:attrNameLst>
                                          <p:attrName>xshear</p:attrName>
                                        </p:attrNameLst>
                                      </p:cBhvr>
                                    </p:anim>
                                    <p:animScale>
                                      <p:cBhvr>
                                        <p:cTn id="24" dur="200" decel="100000" autoRev="1" fill="hold">
                                          <p:stCondLst>
                                            <p:cond delay="600"/>
                                          </p:stCondLst>
                                        </p:cTn>
                                        <p:tgtEl>
                                          <p:spTgt spid="14"/>
                                        </p:tgtEl>
                                      </p:cBhvr>
                                      <p:from x="100000" y="100000"/>
                                      <p:to x="80000" y="100000"/>
                                    </p:animScale>
                                    <p:anim by="(#ppt_h/3+#ppt_w*0.1)" calcmode="lin" valueType="num">
                                      <p:cBhvr additive="sum">
                                        <p:cTn id="25" dur="200" decel="100000" autoRev="1" fill="hold">
                                          <p:stCondLst>
                                            <p:cond delay="600"/>
                                          </p:stCondLst>
                                        </p:cTn>
                                        <p:tgtEl>
                                          <p:spTgt spid="14"/>
                                        </p:tgtEl>
                                        <p:attrNameLst>
                                          <p:attrName>ppt_x</p:attrName>
                                        </p:attrNameLst>
                                      </p:cBhvr>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dissolv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dissolve">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dissolv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dissolv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dissolve">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dissolve">
                                      <p:cBhvr>
                                        <p:cTn id="60" dur="500"/>
                                        <p:tgtEl>
                                          <p:spTgt spid="4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arn(inVertic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43" grpId="0"/>
      <p:bldP spid="44" grpId="0"/>
      <p:bldP spid="45" grpId="0"/>
      <p:bldP spid="46"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97FA0DB5-38E0-4E5C-8063-288F1A595F29}"/>
              </a:ext>
            </a:extLst>
          </p:cNvPr>
          <p:cNvSpPr txBox="1"/>
          <p:nvPr/>
        </p:nvSpPr>
        <p:spPr>
          <a:xfrm>
            <a:off x="6658984" y="-16964"/>
            <a:ext cx="5066851" cy="1384995"/>
          </a:xfrm>
          <a:prstGeom prst="rect">
            <a:avLst/>
          </a:prstGeom>
          <a:noFill/>
        </p:spPr>
        <p:txBody>
          <a:bodyPr wrap="square">
            <a:spAutoFit/>
          </a:bodyPr>
          <a:lstStyle/>
          <a:p>
            <a:r>
              <a:rPr lang="vi-VN"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Khối lượng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hạt</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nhân</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thể</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xem</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là</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khối</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lượng</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tử</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vì</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khối</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lượng</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electron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rất</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bé</a:t>
            </a:r>
            <a:r>
              <a:rPr lang="en-US" sz="2800"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endParaRPr lang="en-US" sz="2800" dirty="0"/>
          </a:p>
        </p:txBody>
      </p:sp>
      <p:sp>
        <p:nvSpPr>
          <p:cNvPr id="11" name="Rectangle 10">
            <a:extLst>
              <a:ext uri="{FF2B5EF4-FFF2-40B4-BE49-F238E27FC236}">
                <a16:creationId xmlns="" xmlns:a16="http://schemas.microsoft.com/office/drawing/2014/main" id="{C13A9449-136D-B136-2B1E-AB4C479B6D5A}"/>
              </a:ext>
            </a:extLst>
          </p:cNvPr>
          <p:cNvSpPr/>
          <p:nvPr/>
        </p:nvSpPr>
        <p:spPr>
          <a:xfrm>
            <a:off x="0" y="18412"/>
            <a:ext cx="6658984" cy="683958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 xmlns:a16="http://schemas.microsoft.com/office/drawing/2014/main" id="{05F60D02-C737-ED3E-8320-5D3694C3E5DC}"/>
              </a:ext>
            </a:extLst>
          </p:cNvPr>
          <p:cNvSpPr txBox="1"/>
          <p:nvPr/>
        </p:nvSpPr>
        <p:spPr>
          <a:xfrm>
            <a:off x="-81199" y="807719"/>
            <a:ext cx="6658983" cy="613245"/>
          </a:xfrm>
          <a:prstGeom prst="rect">
            <a:avLst/>
          </a:prstGeom>
          <a:noFill/>
        </p:spPr>
        <p:txBody>
          <a:bodyPr wrap="square">
            <a:spAutoFit/>
          </a:bodyPr>
          <a:lstStyle/>
          <a:p>
            <a:pPr marL="0" marR="0" indent="0">
              <a:lnSpc>
                <a:spcPct val="115000"/>
              </a:lnSpc>
              <a:spcBef>
                <a:spcPts val="0"/>
              </a:spcBef>
              <a:spcAft>
                <a:spcPts val="500"/>
              </a:spcAft>
            </a:pP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Khối</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lượng</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tử</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 </a:t>
            </a: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p + </a:t>
            </a: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n</a:t>
            </a:r>
          </a:p>
        </p:txBody>
      </p:sp>
      <p:sp>
        <p:nvSpPr>
          <p:cNvPr id="13" name="TextBox 12">
            <a:extLst>
              <a:ext uri="{FF2B5EF4-FFF2-40B4-BE49-F238E27FC236}">
                <a16:creationId xmlns="" xmlns:a16="http://schemas.microsoft.com/office/drawing/2014/main" id="{A086811D-80C6-03FE-D0A0-77F488AA2C0C}"/>
              </a:ext>
            </a:extLst>
          </p:cNvPr>
          <p:cNvSpPr txBox="1"/>
          <p:nvPr/>
        </p:nvSpPr>
        <p:spPr>
          <a:xfrm>
            <a:off x="6814969" y="3505681"/>
            <a:ext cx="4754880" cy="954107"/>
          </a:xfrm>
          <a:prstGeom prst="rect">
            <a:avLst/>
          </a:prstGeom>
          <a:noFill/>
        </p:spPr>
        <p:txBody>
          <a:bodyPr wrap="square">
            <a:spAutoFit/>
          </a:bodyPr>
          <a:lstStyle/>
          <a:p>
            <a:pPr marL="0" marR="0">
              <a:spcBef>
                <a:spcPts val="0"/>
              </a:spcBef>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hydrogen: </a:t>
            </a:r>
          </a:p>
          <a:p>
            <a:pPr marL="0" marR="0">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1p = 1 amu.</a:t>
            </a:r>
          </a:p>
        </p:txBody>
      </p:sp>
      <p:sp>
        <p:nvSpPr>
          <p:cNvPr id="14" name="TextBox 13">
            <a:extLst>
              <a:ext uri="{FF2B5EF4-FFF2-40B4-BE49-F238E27FC236}">
                <a16:creationId xmlns="" xmlns:a16="http://schemas.microsoft.com/office/drawing/2014/main" id="{57F9428F-3F79-6A3C-A52D-8B014E7A7504}"/>
              </a:ext>
            </a:extLst>
          </p:cNvPr>
          <p:cNvSpPr txBox="1"/>
          <p:nvPr/>
        </p:nvSpPr>
        <p:spPr>
          <a:xfrm>
            <a:off x="6821383" y="4577804"/>
            <a:ext cx="4098663" cy="954107"/>
          </a:xfrm>
          <a:prstGeom prst="rect">
            <a:avLst/>
          </a:prstGeom>
          <a:solidFill>
            <a:schemeClr val="accent5">
              <a:lumMod val="40000"/>
              <a:lumOff val="60000"/>
            </a:schemeClr>
          </a:solidFill>
        </p:spPr>
        <p:txBody>
          <a:bodyPr wrap="square">
            <a:spAutoFit/>
          </a:bodyPr>
          <a:lstStyle/>
          <a:p>
            <a:pPr marL="0" marR="0">
              <a:spcBef>
                <a:spcPts val="0"/>
              </a:spcBef>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oxygen: </a:t>
            </a:r>
          </a:p>
          <a:p>
            <a:pPr marL="0" marR="0">
              <a:spcBef>
                <a:spcPts val="0"/>
              </a:spcBef>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8</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p + 8n = 16 amu.</a:t>
            </a:r>
          </a:p>
        </p:txBody>
      </p:sp>
      <p:sp>
        <p:nvSpPr>
          <p:cNvPr id="15" name="TextBox 14">
            <a:extLst>
              <a:ext uri="{FF2B5EF4-FFF2-40B4-BE49-F238E27FC236}">
                <a16:creationId xmlns="" xmlns:a16="http://schemas.microsoft.com/office/drawing/2014/main" id="{D5F69A9E-6A7A-93E3-28BE-1D92F4F4B02D}"/>
              </a:ext>
            </a:extLst>
          </p:cNvPr>
          <p:cNvSpPr txBox="1"/>
          <p:nvPr/>
        </p:nvSpPr>
        <p:spPr>
          <a:xfrm>
            <a:off x="6821383" y="5610517"/>
            <a:ext cx="4851698" cy="954107"/>
          </a:xfrm>
          <a:prstGeom prst="rect">
            <a:avLst/>
          </a:prstGeom>
          <a:solidFill>
            <a:schemeClr val="accent5">
              <a:lumMod val="40000"/>
              <a:lumOff val="60000"/>
            </a:schemeClr>
          </a:solidFill>
        </p:spPr>
        <p:txBody>
          <a:bodyPr wrap="square">
            <a:spAutoFit/>
          </a:bodyPr>
          <a:lstStyle/>
          <a:p>
            <a:pPr marL="0" marR="0">
              <a:spcBef>
                <a:spcPts val="0"/>
              </a:spcBef>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magnesium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12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p + 12n = 24 amu.</a:t>
            </a:r>
          </a:p>
        </p:txBody>
      </p:sp>
      <p:sp>
        <p:nvSpPr>
          <p:cNvPr id="17" name="TextBox 16">
            <a:extLst>
              <a:ext uri="{FF2B5EF4-FFF2-40B4-BE49-F238E27FC236}">
                <a16:creationId xmlns="" xmlns:a16="http://schemas.microsoft.com/office/drawing/2014/main" id="{B4A22C94-DCFE-7707-4926-461A0ECEC673}"/>
              </a:ext>
            </a:extLst>
          </p:cNvPr>
          <p:cNvSpPr txBox="1"/>
          <p:nvPr/>
        </p:nvSpPr>
        <p:spPr>
          <a:xfrm>
            <a:off x="1" y="2084008"/>
            <a:ext cx="6658983" cy="954107"/>
          </a:xfrm>
          <a:prstGeom prst="rect">
            <a:avLst/>
          </a:prstGeom>
          <a:noFill/>
        </p:spPr>
        <p:txBody>
          <a:bodyPr wrap="square">
            <a:spAutoFit/>
          </a:bodyPr>
          <a:lstStyle/>
          <a:p>
            <a:pPr marL="0" marR="0">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16 : 1= 16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hydrogen.</a:t>
            </a:r>
          </a:p>
        </p:txBody>
      </p:sp>
      <p:sp>
        <p:nvSpPr>
          <p:cNvPr id="18" name="TextBox 17">
            <a:extLst>
              <a:ext uri="{FF2B5EF4-FFF2-40B4-BE49-F238E27FC236}">
                <a16:creationId xmlns="" xmlns:a16="http://schemas.microsoft.com/office/drawing/2014/main" id="{B938770B-1AD1-27A1-4587-B740C1B6A17A}"/>
              </a:ext>
            </a:extLst>
          </p:cNvPr>
          <p:cNvSpPr txBox="1"/>
          <p:nvPr/>
        </p:nvSpPr>
        <p:spPr>
          <a:xfrm>
            <a:off x="-1" y="3623697"/>
            <a:ext cx="6658982" cy="954107"/>
          </a:xfrm>
          <a:prstGeom prst="rect">
            <a:avLst/>
          </a:prstGeom>
          <a:noFill/>
        </p:spPr>
        <p:txBody>
          <a:bodyPr wrap="square">
            <a:spAutoFit/>
          </a:bodyPr>
          <a:lstStyle/>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magnesium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24 : 16 = 1,5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oxygen.</a:t>
            </a:r>
            <a:endParaRPr lang="en-US" sz="2800" dirty="0">
              <a:latin typeface="Times New Roman" panose="02020603050405020304" pitchFamily="18" charset="0"/>
              <a:cs typeface="Times New Roman" panose="02020603050405020304" pitchFamily="18" charset="0"/>
            </a:endParaRPr>
          </a:p>
        </p:txBody>
      </p:sp>
      <p:graphicFrame>
        <p:nvGraphicFramePr>
          <p:cNvPr id="19" name="Table 18">
            <a:extLst>
              <a:ext uri="{FF2B5EF4-FFF2-40B4-BE49-F238E27FC236}">
                <a16:creationId xmlns="" xmlns:a16="http://schemas.microsoft.com/office/drawing/2014/main" id="{E37FB9C8-123D-194C-5E0D-6D511B1B2B0E}"/>
              </a:ext>
            </a:extLst>
          </p:cNvPr>
          <p:cNvGraphicFramePr>
            <a:graphicFrameLocks noGrp="1"/>
          </p:cNvGraphicFramePr>
          <p:nvPr>
            <p:extLst>
              <p:ext uri="{D42A27DB-BD31-4B8C-83A1-F6EECF244321}">
                <p14:modId xmlns:p14="http://schemas.microsoft.com/office/powerpoint/2010/main" val="2097529558"/>
              </p:ext>
            </p:extLst>
          </p:nvPr>
        </p:nvGraphicFramePr>
        <p:xfrm>
          <a:off x="6821383" y="1377389"/>
          <a:ext cx="5066851" cy="2194560"/>
        </p:xfrm>
        <a:graphic>
          <a:graphicData uri="http://schemas.openxmlformats.org/drawingml/2006/table">
            <a:tbl>
              <a:tblPr firstRow="1" firstCol="1" lastRow="1" lastCol="1" bandRow="1" bandCol="1">
                <a:tableStyleId>{D7AC3CCA-C797-4891-BE02-D94E43425B78}</a:tableStyleId>
              </a:tblPr>
              <a:tblGrid>
                <a:gridCol w="2474479">
                  <a:extLst>
                    <a:ext uri="{9D8B030D-6E8A-4147-A177-3AD203B41FA5}">
                      <a16:colId xmlns="" xmlns:a16="http://schemas.microsoft.com/office/drawing/2014/main" val="488134233"/>
                    </a:ext>
                  </a:extLst>
                </a:gridCol>
                <a:gridCol w="2592372">
                  <a:extLst>
                    <a:ext uri="{9D8B030D-6E8A-4147-A177-3AD203B41FA5}">
                      <a16:colId xmlns="" xmlns:a16="http://schemas.microsoft.com/office/drawing/2014/main" val="394768964"/>
                    </a:ext>
                  </a:extLst>
                </a:gridCol>
              </a:tblGrid>
              <a:tr h="398297">
                <a:tc>
                  <a:txBody>
                    <a:bodyPr/>
                    <a:lstStyle/>
                    <a:p>
                      <a:pPr marL="0" marR="0" algn="just">
                        <a:lnSpc>
                          <a:spcPct val="150000"/>
                        </a:lnSpc>
                        <a:spcBef>
                          <a:spcPts val="600"/>
                        </a:spcBef>
                        <a:spcAft>
                          <a:spcPts val="0"/>
                        </a:spcAft>
                        <a:tabLst>
                          <a:tab pos="2514600" algn="l"/>
                          <a:tab pos="5833745" algn="l"/>
                        </a:tabLst>
                      </a:pPr>
                      <a:r>
                        <a:rPr lang="en-US" sz="2400" dirty="0" err="1">
                          <a:solidFill>
                            <a:schemeClr val="tx1"/>
                          </a:solidFill>
                          <a:effectLst/>
                          <a:latin typeface="Times New Roman" panose="02020603050405020304" pitchFamily="18" charset="0"/>
                          <a:cs typeface="Times New Roman" panose="02020603050405020304" pitchFamily="18" charset="0"/>
                        </a:rPr>
                        <a:t>Tính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theo</a:t>
                      </a:r>
                      <a:r>
                        <a:rPr lang="en-US" sz="2400" dirty="0">
                          <a:solidFill>
                            <a:schemeClr val="tx1"/>
                          </a:solidFill>
                          <a:effectLst/>
                          <a:latin typeface="Times New Roman" panose="02020603050405020304" pitchFamily="18" charset="0"/>
                          <a:cs typeface="Times New Roman" panose="02020603050405020304" pitchFamily="18" charset="0"/>
                        </a:rPr>
                        <a:t> gam</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just">
                        <a:lnSpc>
                          <a:spcPct val="150000"/>
                        </a:lnSpc>
                        <a:spcBef>
                          <a:spcPts val="600"/>
                        </a:spcBef>
                        <a:spcAft>
                          <a:spcPts val="0"/>
                        </a:spcAft>
                        <a:tabLst>
                          <a:tab pos="2514600" algn="l"/>
                          <a:tab pos="5833745" algn="l"/>
                        </a:tabLst>
                      </a:pPr>
                      <a:r>
                        <a:rPr lang="en-US" sz="2400" dirty="0" err="1">
                          <a:solidFill>
                            <a:schemeClr val="tx1"/>
                          </a:solidFill>
                          <a:effectLst/>
                          <a:latin typeface="Times New Roman" panose="02020603050405020304" pitchFamily="18" charset="0"/>
                          <a:cs typeface="Times New Roman" panose="02020603050405020304" pitchFamily="18" charset="0"/>
                        </a:rPr>
                        <a:t>Tính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theo</a:t>
                      </a:r>
                      <a:r>
                        <a:rPr lang="en-US" sz="2400" dirty="0">
                          <a:solidFill>
                            <a:schemeClr val="tx1"/>
                          </a:solidFill>
                          <a:effectLst/>
                          <a:latin typeface="Times New Roman" panose="02020603050405020304" pitchFamily="18" charset="0"/>
                          <a:cs typeface="Times New Roman" panose="02020603050405020304" pitchFamily="18" charset="0"/>
                        </a:rPr>
                        <a:t> amu</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 xmlns:a16="http://schemas.microsoft.com/office/drawing/2014/main" val="292548954"/>
                  </a:ext>
                </a:extLst>
              </a:tr>
              <a:tr h="361018">
                <a:tc>
                  <a:txBody>
                    <a:bodyPr/>
                    <a:lstStyle/>
                    <a:p>
                      <a:pPr marL="0" marR="0" algn="just">
                        <a:lnSpc>
                          <a:spcPct val="150000"/>
                        </a:lnSpc>
                        <a:spcBef>
                          <a:spcPts val="600"/>
                        </a:spcBef>
                        <a:spcAft>
                          <a:spcPts val="0"/>
                        </a:spcAft>
                        <a:tabLst>
                          <a:tab pos="2514600" algn="l"/>
                          <a:tab pos="5833745" algn="l"/>
                        </a:tabLst>
                      </a:pPr>
                      <a:r>
                        <a:rPr lang="en-US" sz="2400" dirty="0" err="1">
                          <a:solidFill>
                            <a:schemeClr val="tx1"/>
                          </a:solidFill>
                          <a:effectLst/>
                          <a:latin typeface="Times New Roman" panose="02020603050405020304" pitchFamily="18" charset="0"/>
                          <a:cs typeface="Times New Roman" panose="02020603050405020304" pitchFamily="18" charset="0"/>
                        </a:rPr>
                        <a:t>m</a:t>
                      </a:r>
                      <a:r>
                        <a:rPr lang="en-US" sz="2400" baseline="-25000" dirty="0" err="1">
                          <a:solidFill>
                            <a:schemeClr val="tx1"/>
                          </a:solidFill>
                          <a:effectLst/>
                          <a:latin typeface="Times New Roman" panose="02020603050405020304" pitchFamily="18" charset="0"/>
                          <a:cs typeface="Times New Roman" panose="02020603050405020304" pitchFamily="18" charset="0"/>
                        </a:rPr>
                        <a:t>p</a:t>
                      </a:r>
                      <a:r>
                        <a:rPr lang="en-US" sz="2400" dirty="0">
                          <a:solidFill>
                            <a:schemeClr val="tx1"/>
                          </a:solidFill>
                          <a:effectLst/>
                          <a:latin typeface="Times New Roman" panose="02020603050405020304" pitchFamily="18" charset="0"/>
                          <a:cs typeface="Times New Roman" panose="02020603050405020304" pitchFamily="18" charset="0"/>
                        </a:rPr>
                        <a:t>= 1,6726.10</a:t>
                      </a:r>
                      <a:r>
                        <a:rPr lang="en-US" sz="2400" baseline="30000" dirty="0">
                          <a:solidFill>
                            <a:schemeClr val="tx1"/>
                          </a:solidFill>
                          <a:effectLst/>
                          <a:latin typeface="Times New Roman" panose="02020603050405020304" pitchFamily="18" charset="0"/>
                          <a:cs typeface="Times New Roman" panose="02020603050405020304" pitchFamily="18" charset="0"/>
                        </a:rPr>
                        <a:t>-24</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gn="just">
                        <a:lnSpc>
                          <a:spcPct val="150000"/>
                        </a:lnSpc>
                        <a:spcBef>
                          <a:spcPts val="600"/>
                        </a:spcBef>
                        <a:spcAft>
                          <a:spcPts val="0"/>
                        </a:spcAft>
                        <a:tabLst>
                          <a:tab pos="2514600" algn="l"/>
                          <a:tab pos="5833745" algn="l"/>
                        </a:tabLst>
                      </a:pPr>
                      <a:r>
                        <a:rPr lang="en-US" sz="2400" dirty="0">
                          <a:solidFill>
                            <a:schemeClr val="tx1"/>
                          </a:solidFill>
                          <a:effectLst/>
                          <a:latin typeface="Times New Roman" panose="02020603050405020304" pitchFamily="18" charset="0"/>
                          <a:cs typeface="Times New Roman" panose="02020603050405020304" pitchFamily="18" charset="0"/>
                        </a:rPr>
                        <a:t>1,00724 </a:t>
                      </a:r>
                      <a:r>
                        <a:rPr lang="en-US" sz="2400" kern="1200" dirty="0">
                          <a:solidFill>
                            <a:srgbClr val="7030A0"/>
                          </a:solidFill>
                          <a:effectLst/>
                          <a:latin typeface="Times New Roman" panose="02020603050405020304" pitchFamily="18" charset="0"/>
                          <a:ea typeface="+mn-ea"/>
                          <a:cs typeface="Times New Roman" panose="02020603050405020304" pitchFamily="18" charset="0"/>
                          <a:sym typeface="Symbol" panose="05050102010706020507" pitchFamily="18" charset="2"/>
                        </a:rPr>
                        <a:t> 1</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2692544358"/>
                  </a:ext>
                </a:extLst>
              </a:tr>
              <a:tr h="398297">
                <a:tc>
                  <a:txBody>
                    <a:bodyPr/>
                    <a:lstStyle/>
                    <a:p>
                      <a:pPr marL="0" marR="0" algn="just">
                        <a:lnSpc>
                          <a:spcPct val="150000"/>
                        </a:lnSpc>
                        <a:spcBef>
                          <a:spcPts val="600"/>
                        </a:spcBef>
                        <a:spcAft>
                          <a:spcPts val="0"/>
                        </a:spcAft>
                        <a:tabLst>
                          <a:tab pos="2514600" algn="l"/>
                          <a:tab pos="5833745" algn="l"/>
                        </a:tabLst>
                      </a:pPr>
                      <a:r>
                        <a:rPr lang="en-US" sz="2400" dirty="0" err="1">
                          <a:solidFill>
                            <a:schemeClr val="tx1"/>
                          </a:solidFill>
                          <a:effectLst/>
                          <a:latin typeface="Times New Roman" panose="02020603050405020304" pitchFamily="18" charset="0"/>
                          <a:cs typeface="Times New Roman" panose="02020603050405020304" pitchFamily="18" charset="0"/>
                        </a:rPr>
                        <a:t>m</a:t>
                      </a:r>
                      <a:r>
                        <a:rPr lang="en-US" sz="2400" baseline="-25000" dirty="0" err="1">
                          <a:solidFill>
                            <a:schemeClr val="tx1"/>
                          </a:solidFill>
                          <a:effectLst/>
                          <a:latin typeface="Times New Roman" panose="02020603050405020304" pitchFamily="18" charset="0"/>
                          <a:cs typeface="Times New Roman" panose="02020603050405020304" pitchFamily="18" charset="0"/>
                        </a:rPr>
                        <a:t>n</a:t>
                      </a:r>
                      <a:r>
                        <a:rPr lang="en-US" sz="2400" dirty="0">
                          <a:solidFill>
                            <a:schemeClr val="tx1"/>
                          </a:solidFill>
                          <a:effectLst/>
                          <a:latin typeface="Times New Roman" panose="02020603050405020304" pitchFamily="18" charset="0"/>
                          <a:cs typeface="Times New Roman" panose="02020603050405020304" pitchFamily="18" charset="0"/>
                        </a:rPr>
                        <a:t>= 1,6748.10</a:t>
                      </a:r>
                      <a:r>
                        <a:rPr lang="en-US" sz="2400" baseline="30000" dirty="0">
                          <a:solidFill>
                            <a:schemeClr val="tx1"/>
                          </a:solidFill>
                          <a:effectLst/>
                          <a:latin typeface="Times New Roman" panose="02020603050405020304" pitchFamily="18" charset="0"/>
                          <a:cs typeface="Times New Roman" panose="02020603050405020304" pitchFamily="18" charset="0"/>
                        </a:rPr>
                        <a:t>-24</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gn="just">
                        <a:lnSpc>
                          <a:spcPct val="150000"/>
                        </a:lnSpc>
                        <a:spcBef>
                          <a:spcPts val="600"/>
                        </a:spcBef>
                        <a:spcAft>
                          <a:spcPts val="0"/>
                        </a:spcAft>
                        <a:tabLst>
                          <a:tab pos="2514600" algn="l"/>
                          <a:tab pos="5833745" algn="l"/>
                        </a:tabLst>
                      </a:pPr>
                      <a:r>
                        <a:rPr lang="en-US" sz="2400" dirty="0">
                          <a:solidFill>
                            <a:schemeClr val="tx1"/>
                          </a:solidFill>
                          <a:effectLst/>
                          <a:latin typeface="Times New Roman" panose="02020603050405020304" pitchFamily="18" charset="0"/>
                          <a:cs typeface="Times New Roman" panose="02020603050405020304" pitchFamily="18" charset="0"/>
                        </a:rPr>
                        <a:t>1,008662 </a:t>
                      </a:r>
                      <a:r>
                        <a:rPr lang="en-US" sz="2400" kern="1200" dirty="0">
                          <a:solidFill>
                            <a:srgbClr val="7030A0"/>
                          </a:solidFill>
                          <a:effectLst/>
                          <a:latin typeface="Times New Roman" panose="02020603050405020304" pitchFamily="18" charset="0"/>
                          <a:ea typeface="+mn-ea"/>
                          <a:cs typeface="Times New Roman" panose="02020603050405020304" pitchFamily="18" charset="0"/>
                          <a:sym typeface="Symbol" panose="05050102010706020507" pitchFamily="18" charset="2"/>
                        </a:rPr>
                        <a:t> 1</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4164078081"/>
                  </a:ext>
                </a:extLst>
              </a:tr>
              <a:tr h="398297">
                <a:tc>
                  <a:txBody>
                    <a:bodyPr/>
                    <a:lstStyle/>
                    <a:p>
                      <a:pPr marL="0" marR="0" algn="just">
                        <a:lnSpc>
                          <a:spcPct val="150000"/>
                        </a:lnSpc>
                        <a:spcBef>
                          <a:spcPts val="600"/>
                        </a:spcBef>
                        <a:spcAft>
                          <a:spcPts val="0"/>
                        </a:spcAft>
                        <a:tabLst>
                          <a:tab pos="2514600" algn="l"/>
                          <a:tab pos="5833745" algn="l"/>
                        </a:tabLst>
                      </a:pPr>
                      <a:r>
                        <a:rPr lang="en-US" sz="2400" dirty="0">
                          <a:solidFill>
                            <a:schemeClr val="tx1"/>
                          </a:solidFill>
                          <a:effectLst/>
                          <a:latin typeface="Times New Roman" panose="02020603050405020304" pitchFamily="18" charset="0"/>
                          <a:cs typeface="Times New Roman" panose="02020603050405020304" pitchFamily="18" charset="0"/>
                        </a:rPr>
                        <a:t>m</a:t>
                      </a:r>
                      <a:r>
                        <a:rPr lang="en-US" sz="2400" baseline="-25000" dirty="0">
                          <a:solidFill>
                            <a:schemeClr val="tx1"/>
                          </a:solidFill>
                          <a:effectLst/>
                          <a:latin typeface="Times New Roman" panose="02020603050405020304" pitchFamily="18" charset="0"/>
                          <a:cs typeface="Times New Roman" panose="02020603050405020304" pitchFamily="18" charset="0"/>
                        </a:rPr>
                        <a:t>e</a:t>
                      </a:r>
                      <a:r>
                        <a:rPr lang="en-US" sz="2400" dirty="0">
                          <a:solidFill>
                            <a:schemeClr val="tx1"/>
                          </a:solidFill>
                          <a:effectLst/>
                          <a:latin typeface="Times New Roman" panose="02020603050405020304" pitchFamily="18" charset="0"/>
                          <a:cs typeface="Times New Roman" panose="02020603050405020304" pitchFamily="18" charset="0"/>
                        </a:rPr>
                        <a:t>= 9,1095.10</a:t>
                      </a:r>
                      <a:r>
                        <a:rPr lang="en-US" sz="2400" baseline="30000" dirty="0">
                          <a:solidFill>
                            <a:schemeClr val="tx1"/>
                          </a:solidFill>
                          <a:effectLst/>
                          <a:latin typeface="Times New Roman" panose="02020603050405020304" pitchFamily="18" charset="0"/>
                          <a:cs typeface="Times New Roman" panose="02020603050405020304" pitchFamily="18" charset="0"/>
                        </a:rPr>
                        <a:t>-28</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algn="just">
                        <a:lnSpc>
                          <a:spcPct val="150000"/>
                        </a:lnSpc>
                        <a:spcBef>
                          <a:spcPts val="600"/>
                        </a:spcBef>
                        <a:spcAft>
                          <a:spcPts val="0"/>
                        </a:spcAft>
                        <a:tabLst>
                          <a:tab pos="2514600" algn="l"/>
                          <a:tab pos="5833745" algn="l"/>
                        </a:tabLst>
                      </a:pPr>
                      <a:r>
                        <a:rPr lang="en-US" sz="2400" dirty="0">
                          <a:solidFill>
                            <a:schemeClr val="tx1"/>
                          </a:solidFill>
                          <a:effectLst/>
                          <a:latin typeface="Times New Roman" panose="02020603050405020304" pitchFamily="18" charset="0"/>
                          <a:cs typeface="Times New Roman" panose="02020603050405020304" pitchFamily="18" charset="0"/>
                        </a:rPr>
                        <a:t>0,00055</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2146814827"/>
                  </a:ext>
                </a:extLst>
              </a:tr>
            </a:tbl>
          </a:graphicData>
        </a:graphic>
      </p:graphicFrame>
    </p:spTree>
    <p:extLst>
      <p:ext uri="{BB962C8B-B14F-4D97-AF65-F5344CB8AC3E}">
        <p14:creationId xmlns:p14="http://schemas.microsoft.com/office/powerpoint/2010/main" val="21230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animBg="1"/>
      <p:bldP spid="15" grpId="0" animBg="1"/>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ấu hình electron nguyên tử">
            <a:extLst>
              <a:ext uri="{FF2B5EF4-FFF2-40B4-BE49-F238E27FC236}">
                <a16:creationId xmlns="" xmlns:a16="http://schemas.microsoft.com/office/drawing/2014/main" id="{323846B7-6A47-2676-D437-CA37FD050F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50450AF7-FC96-0B9A-65FD-B1B351F1C733}"/>
              </a:ext>
            </a:extLst>
          </p:cNvPr>
          <p:cNvSpPr txBox="1"/>
          <p:nvPr/>
        </p:nvSpPr>
        <p:spPr>
          <a:xfrm>
            <a:off x="1142997" y="1139270"/>
            <a:ext cx="4953004"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Khối lượng nguyên tử là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 xmlns:a16="http://schemas.microsoft.com/office/drawing/2014/main" id="{9149DF5A-99F7-CEF5-546A-8AF15C751004}"/>
              </a:ext>
            </a:extLst>
          </p:cNvPr>
          <p:cNvSpPr txBox="1"/>
          <p:nvPr/>
        </p:nvSpPr>
        <p:spPr>
          <a:xfrm>
            <a:off x="338047" y="290561"/>
            <a:ext cx="6184882"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2. KHỐI LƯỢNG NGUYÊN TỬ</a:t>
            </a:r>
          </a:p>
        </p:txBody>
      </p:sp>
      <p:sp>
        <p:nvSpPr>
          <p:cNvPr id="13" name="TextBox 12">
            <a:extLst>
              <a:ext uri="{FF2B5EF4-FFF2-40B4-BE49-F238E27FC236}">
                <a16:creationId xmlns="" xmlns:a16="http://schemas.microsoft.com/office/drawing/2014/main" id="{E2EF02DC-E885-C8A4-0DE9-EC76AAA7E597}"/>
              </a:ext>
            </a:extLst>
          </p:cNvPr>
          <p:cNvSpPr txBox="1"/>
          <p:nvPr/>
        </p:nvSpPr>
        <p:spPr>
          <a:xfrm>
            <a:off x="1186026" y="3213295"/>
            <a:ext cx="7108602"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ơn vị khối lượng nguyên 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 xmlns:a16="http://schemas.microsoft.com/office/drawing/2014/main" id="{39271A52-C41A-B52F-000C-4B322CE98D6B}"/>
              </a:ext>
            </a:extLst>
          </p:cNvPr>
          <p:cNvSpPr txBox="1"/>
          <p:nvPr/>
        </p:nvSpPr>
        <p:spPr>
          <a:xfrm>
            <a:off x="1186026" y="2218811"/>
            <a:ext cx="6677815"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1BF70B97-773E-5569-BC1E-C7B5F4F10402}"/>
              </a:ext>
            </a:extLst>
          </p:cNvPr>
          <p:cNvSpPr txBox="1"/>
          <p:nvPr/>
        </p:nvSpPr>
        <p:spPr>
          <a:xfrm>
            <a:off x="1142997" y="4369420"/>
            <a:ext cx="5085684" cy="523220"/>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1 amu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gam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TextBox 11">
            <a:extLst>
              <a:ext uri="{FF2B5EF4-FFF2-40B4-BE49-F238E27FC236}">
                <a16:creationId xmlns="" xmlns:a16="http://schemas.microsoft.com/office/drawing/2014/main" id="{EB159C28-479B-3B1A-E1CF-255896BF8DA7}"/>
              </a:ext>
            </a:extLst>
          </p:cNvPr>
          <p:cNvSpPr txBox="1"/>
          <p:nvPr/>
        </p:nvSpPr>
        <p:spPr>
          <a:xfrm>
            <a:off x="1186026" y="1081547"/>
            <a:ext cx="10941909" cy="954107"/>
          </a:xfrm>
          <a:prstGeom prst="rect">
            <a:avLst/>
          </a:prstGeom>
          <a:solidFill>
            <a:srgbClr val="CCCCFF"/>
          </a:solid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Khối lượng nguyên tử là khối lượng của một nguyên tử, được tính theo đơn vị quốc tế amu</a:t>
            </a:r>
            <a:r>
              <a:rPr lang="en-US" sz="2800" b="1" dirty="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 xmlns:a16="http://schemas.microsoft.com/office/drawing/2014/main" id="{93CC2768-E198-1C5C-2204-932D01A2659F}"/>
              </a:ext>
            </a:extLst>
          </p:cNvPr>
          <p:cNvSpPr txBox="1"/>
          <p:nvPr/>
        </p:nvSpPr>
        <p:spPr>
          <a:xfrm>
            <a:off x="1142997" y="2281669"/>
            <a:ext cx="7108602" cy="584775"/>
          </a:xfrm>
          <a:prstGeom prst="rect">
            <a:avLst/>
          </a:prstGeom>
          <a:solidFill>
            <a:srgbClr val="CCCCFF"/>
          </a:solid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p +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n</a:t>
            </a:r>
          </a:p>
        </p:txBody>
      </p:sp>
      <p:sp>
        <p:nvSpPr>
          <p:cNvPr id="17" name="TextBox 16">
            <a:extLst>
              <a:ext uri="{FF2B5EF4-FFF2-40B4-BE49-F238E27FC236}">
                <a16:creationId xmlns="" xmlns:a16="http://schemas.microsoft.com/office/drawing/2014/main" id="{B6BA46AB-DA77-7CB3-B6E6-6D6E169F6C2D}"/>
              </a:ext>
            </a:extLst>
          </p:cNvPr>
          <p:cNvSpPr txBox="1"/>
          <p:nvPr/>
        </p:nvSpPr>
        <p:spPr>
          <a:xfrm>
            <a:off x="1164990" y="3136274"/>
            <a:ext cx="6892965" cy="692497"/>
          </a:xfrm>
          <a:prstGeom prst="rect">
            <a:avLst/>
          </a:prstGeom>
          <a:solidFill>
            <a:srgbClr val="CCCCFF"/>
          </a:solidFill>
        </p:spPr>
        <p:txBody>
          <a:bodyPr wrap="square">
            <a:spAutoFit/>
          </a:bodyPr>
          <a:lstStyle/>
          <a:p>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ơn vị khối lượng nguyên 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amu</a:t>
            </a:r>
          </a:p>
        </p:txBody>
      </p:sp>
      <p:sp>
        <p:nvSpPr>
          <p:cNvPr id="18" name="TextBox 17">
            <a:extLst>
              <a:ext uri="{FF2B5EF4-FFF2-40B4-BE49-F238E27FC236}">
                <a16:creationId xmlns="" xmlns:a16="http://schemas.microsoft.com/office/drawing/2014/main" id="{68E3F6E7-D2CA-6167-75F1-5602CB09C6FA}"/>
              </a:ext>
            </a:extLst>
          </p:cNvPr>
          <p:cNvSpPr txBox="1"/>
          <p:nvPr/>
        </p:nvSpPr>
        <p:spPr>
          <a:xfrm>
            <a:off x="1164990" y="4320309"/>
            <a:ext cx="6327772" cy="523220"/>
          </a:xfrm>
          <a:prstGeom prst="rect">
            <a:avLst/>
          </a:prstGeom>
          <a:solidFill>
            <a:srgbClr val="CCCCFF"/>
          </a:solidFill>
        </p:spPr>
        <p:txBody>
          <a:bodyPr wrap="square">
            <a:spAutoFit/>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amu = 1,6605 × 10</a:t>
            </a:r>
            <a:r>
              <a:rPr lang="vi-VN" sz="2800" b="1" baseline="30000" dirty="0">
                <a:effectLst/>
                <a:latin typeface="Times New Roman" panose="02020603050405020304" pitchFamily="18" charset="0"/>
                <a:ea typeface="Calibri" panose="020F0502020204030204" pitchFamily="34" charset="0"/>
                <a:cs typeface="Times New Roman" panose="02020603050405020304" pitchFamily="18" charset="0"/>
              </a:rPr>
              <a:t>−24</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gam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Picture 7" descr="AG00218_">
            <a:extLst>
              <a:ext uri="{FF2B5EF4-FFF2-40B4-BE49-F238E27FC236}">
                <a16:creationId xmlns="" xmlns:a16="http://schemas.microsoft.com/office/drawing/2014/main" id="{4C1CD54C-5D43-08FF-CAC1-94FB575C54D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106" y="889786"/>
            <a:ext cx="1143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75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8" grpId="0"/>
      <p:bldP spid="12" grpId="0" animBg="1"/>
      <p:bldP spid="15"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ỉ lục đo chính xác nhất khối lượng electron">
            <a:extLst>
              <a:ext uri="{FF2B5EF4-FFF2-40B4-BE49-F238E27FC236}">
                <a16:creationId xmlns="" xmlns:a16="http://schemas.microsoft.com/office/drawing/2014/main" id="{CDB063C7-0110-6041-F654-72C15C8DA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12"/>
            <a:ext cx="11962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BE68FDCE-0309-3E8B-E015-FB1BDBF44EAC}"/>
              </a:ext>
            </a:extLst>
          </p:cNvPr>
          <p:cNvSpPr/>
          <p:nvPr/>
        </p:nvSpPr>
        <p:spPr>
          <a:xfrm>
            <a:off x="0" y="18412"/>
            <a:ext cx="4824270"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3462">
                  <a:noFill/>
                  <a:prstDash val="solid"/>
                </a:ln>
                <a:solidFill>
                  <a:srgbClr val="9966FF"/>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Tiết</a:t>
            </a:r>
            <a:r>
              <a:rPr kumimoji="0" lang="en-US" sz="6000" b="1" i="0" u="none" strike="noStrike" kern="1200" cap="none" spc="0" normalizeH="0" baseline="0" noProof="0" dirty="0">
                <a:ln w="13462">
                  <a:noFill/>
                  <a:prstDash val="solid"/>
                </a:ln>
                <a:solidFill>
                  <a:srgbClr val="9966FF"/>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4/ </a:t>
            </a:r>
            <a:r>
              <a:rPr kumimoji="0" lang="en-US" sz="6000" b="1" i="0" u="none" strike="noStrike" kern="1200" cap="none" spc="0" normalizeH="0" baseline="0" noProof="0" dirty="0" err="1">
                <a:ln w="13462">
                  <a:noFill/>
                  <a:prstDash val="solid"/>
                </a:ln>
                <a:solidFill>
                  <a:srgbClr val="9966FF"/>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baseline="0" noProof="0" dirty="0">
                <a:ln w="13462">
                  <a:noFill/>
                  <a:prstDash val="solid"/>
                </a:ln>
                <a:solidFill>
                  <a:srgbClr val="9966FF"/>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3462">
                  <a:noFill/>
                  <a:prstDash val="solid"/>
                </a:ln>
                <a:solidFill>
                  <a:srgbClr val="9966FF"/>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NGUYÊN TỬ</a:t>
            </a:r>
            <a:endParaRPr kumimoji="0" lang="en-US" sz="6000" b="1" i="0" u="none" strike="noStrike" kern="1200" cap="none" spc="0" normalizeH="0" baseline="0" noProof="0" dirty="0">
              <a:ln w="13462">
                <a:noFill/>
                <a:prstDash val="solid"/>
              </a:ln>
              <a:solidFill>
                <a:srgbClr val="9966FF"/>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4608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FC7D11E8-CB2F-25E0-8829-7F02E98F6F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CC277976-3322-8806-9B2D-882DAE27BE79}"/>
              </a:ext>
            </a:extLst>
          </p:cNvPr>
          <p:cNvSpPr/>
          <p:nvPr/>
        </p:nvSpPr>
        <p:spPr>
          <a:xfrm>
            <a:off x="3439486" y="18412"/>
            <a:ext cx="4932727" cy="1015663"/>
          </a:xfrm>
          <a:prstGeom prst="rect">
            <a:avLst/>
          </a:prstGeom>
          <a:solidFill>
            <a:srgbClr val="FFFF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LUYỆN</a:t>
            </a:r>
            <a:r>
              <a:rPr kumimoji="0" lang="en-US" sz="6000" b="1" i="0" u="none" strike="noStrike" kern="1200" cap="none" spc="0" normalizeH="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TẬP</a:t>
            </a:r>
            <a:endPar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pic>
        <p:nvPicPr>
          <p:cNvPr id="7" name="Picture 2" descr="Làm việc nhóm như thế nào cho hiệu quả – OneTerrace">
            <a:extLst>
              <a:ext uri="{FF2B5EF4-FFF2-40B4-BE49-F238E27FC236}">
                <a16:creationId xmlns="" xmlns:a16="http://schemas.microsoft.com/office/drawing/2014/main" id="{69E25836-20A8-ED1F-6E99-27547F782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883" y="2997307"/>
            <a:ext cx="4954233" cy="36529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95978CAD-9716-DC21-E183-E7098FB99D29}"/>
              </a:ext>
            </a:extLst>
          </p:cNvPr>
          <p:cNvSpPr txBox="1"/>
          <p:nvPr/>
        </p:nvSpPr>
        <p:spPr>
          <a:xfrm>
            <a:off x="1567692" y="1981644"/>
            <a:ext cx="8526521" cy="1015663"/>
          </a:xfrm>
          <a:prstGeom prst="rect">
            <a:avLst/>
          </a:prstGeom>
          <a:noFill/>
        </p:spPr>
        <p:txBody>
          <a:bodyPr wrap="square">
            <a:spAutoFit/>
          </a:bodyPr>
          <a:lstStyle/>
          <a:p>
            <a:pPr algn="ctr"/>
            <a:r>
              <a:rPr lang="en-US" sz="6000" b="1" kern="1200" dirty="0" err="1">
                <a:solidFill>
                  <a:srgbClr val="C00000"/>
                </a:solidFill>
                <a:latin typeface="Times New Roman" panose="02020603050405020304" pitchFamily="18" charset="0"/>
                <a:ea typeface="+mj-ea"/>
                <a:cs typeface="Times New Roman" panose="02020603050405020304" pitchFamily="18" charset="0"/>
              </a:rPr>
              <a:t>Sự</a:t>
            </a:r>
            <a:r>
              <a:rPr lang="en-US" sz="6000" b="1" kern="1200" dirty="0">
                <a:solidFill>
                  <a:srgbClr val="C00000"/>
                </a:solidFill>
                <a:latin typeface="Times New Roman" panose="02020603050405020304" pitchFamily="18" charset="0"/>
                <a:ea typeface="+mj-ea"/>
                <a:cs typeface="Times New Roman" panose="02020603050405020304" pitchFamily="18" charset="0"/>
              </a:rPr>
              <a:t> </a:t>
            </a:r>
            <a:r>
              <a:rPr lang="en-US" sz="6000" b="1" kern="1200" dirty="0" err="1">
                <a:solidFill>
                  <a:srgbClr val="C00000"/>
                </a:solidFill>
                <a:latin typeface="Times New Roman" panose="02020603050405020304" pitchFamily="18" charset="0"/>
                <a:ea typeface="+mj-ea"/>
                <a:cs typeface="Times New Roman" panose="02020603050405020304" pitchFamily="18" charset="0"/>
              </a:rPr>
              <a:t>lựa</a:t>
            </a:r>
            <a:r>
              <a:rPr lang="en-US" sz="6000" b="1" kern="1200" dirty="0">
                <a:solidFill>
                  <a:srgbClr val="C00000"/>
                </a:solidFill>
                <a:latin typeface="Times New Roman" panose="02020603050405020304" pitchFamily="18" charset="0"/>
                <a:ea typeface="+mj-ea"/>
                <a:cs typeface="Times New Roman" panose="02020603050405020304" pitchFamily="18" charset="0"/>
              </a:rPr>
              <a:t> </a:t>
            </a:r>
            <a:r>
              <a:rPr lang="en-US" sz="6000" b="1" kern="1200" dirty="0" err="1">
                <a:solidFill>
                  <a:srgbClr val="C00000"/>
                </a:solidFill>
                <a:latin typeface="Times New Roman" panose="02020603050405020304" pitchFamily="18" charset="0"/>
                <a:ea typeface="+mj-ea"/>
                <a:cs typeface="Times New Roman" panose="02020603050405020304" pitchFamily="18" charset="0"/>
              </a:rPr>
              <a:t>chọn</a:t>
            </a:r>
            <a:r>
              <a:rPr lang="en-US" sz="6000" b="1" kern="1200" dirty="0">
                <a:solidFill>
                  <a:srgbClr val="C00000"/>
                </a:solidFill>
                <a:latin typeface="Times New Roman" panose="02020603050405020304" pitchFamily="18" charset="0"/>
                <a:ea typeface="+mj-ea"/>
                <a:cs typeface="Times New Roman" panose="02020603050405020304" pitchFamily="18" charset="0"/>
              </a:rPr>
              <a:t> </a:t>
            </a:r>
            <a:r>
              <a:rPr lang="en-US" sz="6000" b="1" kern="1200" dirty="0" err="1">
                <a:solidFill>
                  <a:srgbClr val="C00000"/>
                </a:solidFill>
                <a:latin typeface="Times New Roman" panose="02020603050405020304" pitchFamily="18" charset="0"/>
                <a:ea typeface="+mj-ea"/>
                <a:cs typeface="Times New Roman" panose="02020603050405020304" pitchFamily="18" charset="0"/>
              </a:rPr>
              <a:t>thông</a:t>
            </a:r>
            <a:r>
              <a:rPr lang="en-US" sz="6000" b="1" kern="1200" dirty="0">
                <a:solidFill>
                  <a:srgbClr val="C00000"/>
                </a:solidFill>
                <a:latin typeface="Times New Roman" panose="02020603050405020304" pitchFamily="18" charset="0"/>
                <a:ea typeface="+mj-ea"/>
                <a:cs typeface="Times New Roman" panose="02020603050405020304" pitchFamily="18" charset="0"/>
              </a:rPr>
              <a:t> </a:t>
            </a:r>
            <a:r>
              <a:rPr lang="en-US" sz="6000" b="1" kern="1200" dirty="0" err="1">
                <a:solidFill>
                  <a:srgbClr val="C00000"/>
                </a:solidFill>
                <a:latin typeface="Times New Roman" panose="02020603050405020304" pitchFamily="18" charset="0"/>
                <a:ea typeface="+mj-ea"/>
                <a:cs typeface="Times New Roman" panose="02020603050405020304" pitchFamily="18" charset="0"/>
              </a:rPr>
              <a:t>thái</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64760079-C9C2-5439-5376-3C90768363A0}"/>
              </a:ext>
            </a:extLst>
          </p:cNvPr>
          <p:cNvSpPr txBox="1"/>
          <p:nvPr/>
        </p:nvSpPr>
        <p:spPr>
          <a:xfrm>
            <a:off x="201336" y="1034075"/>
            <a:ext cx="3682767" cy="830997"/>
          </a:xfrm>
          <a:prstGeom prst="rect">
            <a:avLst/>
          </a:prstGeom>
          <a:noFill/>
        </p:spPr>
        <p:txBody>
          <a:bodyPr wrap="square">
            <a:spAutoFit/>
          </a:bodyPr>
          <a:lstStyle/>
          <a:p>
            <a:pPr algn="ctr"/>
            <a:r>
              <a:rPr lang="en-US" sz="4800" b="1" kern="1200" dirty="0" err="1">
                <a:solidFill>
                  <a:srgbClr val="0000CC"/>
                </a:solidFill>
                <a:latin typeface="Times New Roman" panose="02020603050405020304" pitchFamily="18" charset="0"/>
                <a:ea typeface="+mj-ea"/>
                <a:cs typeface="Times New Roman" panose="02020603050405020304" pitchFamily="18" charset="0"/>
              </a:rPr>
              <a:t>Bài</a:t>
            </a:r>
            <a:r>
              <a:rPr lang="en-US" sz="4800" b="1" kern="1200" dirty="0">
                <a:solidFill>
                  <a:srgbClr val="0000CC"/>
                </a:solidFill>
                <a:latin typeface="Times New Roman" panose="02020603050405020304" pitchFamily="18" charset="0"/>
                <a:ea typeface="+mj-ea"/>
                <a:cs typeface="Times New Roman" panose="02020603050405020304" pitchFamily="18" charset="0"/>
              </a:rPr>
              <a:t> </a:t>
            </a:r>
            <a:r>
              <a:rPr lang="en-US" sz="4800" b="1" kern="1200" dirty="0" err="1">
                <a:solidFill>
                  <a:srgbClr val="0000CC"/>
                </a:solidFill>
                <a:latin typeface="Times New Roman" panose="02020603050405020304" pitchFamily="18" charset="0"/>
                <a:ea typeface="+mj-ea"/>
                <a:cs typeface="Times New Roman" panose="02020603050405020304" pitchFamily="18" charset="0"/>
              </a:rPr>
              <a:t>tập</a:t>
            </a:r>
            <a:r>
              <a:rPr lang="en-US" sz="4800" b="1" kern="1200" dirty="0">
                <a:solidFill>
                  <a:srgbClr val="0000CC"/>
                </a:solidFill>
                <a:latin typeface="Times New Roman" panose="02020603050405020304" pitchFamily="18" charset="0"/>
                <a:ea typeface="+mj-ea"/>
                <a:cs typeface="Times New Roman" panose="02020603050405020304" pitchFamily="18" charset="0"/>
              </a:rPr>
              <a:t> 1:</a:t>
            </a:r>
            <a:endParaRPr lang="en-US" sz="4800" b="1" dirty="0">
              <a:solidFill>
                <a:srgbClr val="0000CC"/>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66A46E16-10A6-E56F-FF3F-BEE760DEF3A7}"/>
              </a:ext>
            </a:extLst>
          </p:cNvPr>
          <p:cNvPicPr>
            <a:picLocks noChangeAspect="1"/>
          </p:cNvPicPr>
          <p:nvPr/>
        </p:nvPicPr>
        <p:blipFill rotWithShape="1">
          <a:blip r:embed="rId4"/>
          <a:srcRect r="27353"/>
          <a:stretch/>
        </p:blipFill>
        <p:spPr>
          <a:xfrm>
            <a:off x="10094213" y="-46306"/>
            <a:ext cx="2116837" cy="6858000"/>
          </a:xfrm>
          <a:prstGeom prst="rect">
            <a:avLst/>
          </a:prstGeom>
        </p:spPr>
      </p:pic>
      <p:sp>
        <p:nvSpPr>
          <p:cNvPr id="12" name="TextBox 11">
            <a:extLst>
              <a:ext uri="{FF2B5EF4-FFF2-40B4-BE49-F238E27FC236}">
                <a16:creationId xmlns="" xmlns:a16="http://schemas.microsoft.com/office/drawing/2014/main" id="{EE4B8453-7D99-2693-936C-6C72159F68F5}"/>
              </a:ext>
            </a:extLst>
          </p:cNvPr>
          <p:cNvSpPr txBox="1"/>
          <p:nvPr/>
        </p:nvSpPr>
        <p:spPr>
          <a:xfrm>
            <a:off x="978824" y="3760149"/>
            <a:ext cx="2905279" cy="1569660"/>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Times New Roman" panose="02020603050405020304" pitchFamily="18" charset="0"/>
              </a:rPr>
              <a:t>Chọn</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câu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trả</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lời</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đúng</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nhất</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cho</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các</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câu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hỏi</a:t>
            </a:r>
            <a:endParaRPr lang="en-US" sz="3200" b="1" dirty="0">
              <a:solidFill>
                <a:srgbClr val="C00000"/>
              </a:solidFill>
            </a:endParaRPr>
          </a:p>
        </p:txBody>
      </p:sp>
    </p:spTree>
    <p:extLst>
      <p:ext uri="{BB962C8B-B14F-4D97-AF65-F5344CB8AC3E}">
        <p14:creationId xmlns:p14="http://schemas.microsoft.com/office/powerpoint/2010/main" val="38380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3" name="Picture 2">
            <a:extLst>
              <a:ext uri="{FF2B5EF4-FFF2-40B4-BE49-F238E27FC236}">
                <a16:creationId xmlns="" xmlns:a16="http://schemas.microsoft.com/office/drawing/2014/main" id="{B75C2F58-6449-4B2C-B118-EF84529D0302}"/>
              </a:ext>
            </a:extLst>
          </p:cNvPr>
          <p:cNvPicPr>
            <a:picLocks noChangeAspect="1"/>
          </p:cNvPicPr>
          <p:nvPr/>
        </p:nvPicPr>
        <p:blipFill rotWithShape="1">
          <a:blip r:embed="rId3"/>
          <a:srcRect r="27353"/>
          <a:stretch/>
        </p:blipFill>
        <p:spPr>
          <a:xfrm>
            <a:off x="10094213" y="-46306"/>
            <a:ext cx="2116837" cy="6858000"/>
          </a:xfrm>
          <a:prstGeom prst="rect">
            <a:avLst/>
          </a:prstGeom>
        </p:spPr>
      </p:pic>
      <p:pic>
        <p:nvPicPr>
          <p:cNvPr id="10" name="Picture 7">
            <a:extLst>
              <a:ext uri="{FF2B5EF4-FFF2-40B4-BE49-F238E27FC236}">
                <a16:creationId xmlns="" xmlns:a16="http://schemas.microsoft.com/office/drawing/2014/main" id="{46A2293B-48C8-6001-0BB5-9063A6936A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6870" y="948035"/>
            <a:ext cx="9646024" cy="5544204"/>
          </a:xfrm>
          <a:prstGeom prst="rect">
            <a:avLst/>
          </a:prstGeom>
        </p:spPr>
      </p:pic>
      <p:sp>
        <p:nvSpPr>
          <p:cNvPr id="11" name="Oval 10">
            <a:extLst>
              <a:ext uri="{FF2B5EF4-FFF2-40B4-BE49-F238E27FC236}">
                <a16:creationId xmlns="" xmlns:a16="http://schemas.microsoft.com/office/drawing/2014/main" id="{F8DDDB69-C34D-DAF0-2709-E02FB8F5406B}"/>
              </a:ext>
            </a:extLst>
          </p:cNvPr>
          <p:cNvSpPr/>
          <p:nvPr/>
        </p:nvSpPr>
        <p:spPr>
          <a:xfrm>
            <a:off x="10212977" y="411863"/>
            <a:ext cx="1692153" cy="154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7200" b="0" i="0" u="none" strike="noStrike" kern="0" cap="none" spc="0" normalizeH="0" baseline="0" noProof="0" dirty="0">
                <a:ln>
                  <a:noFill/>
                </a:ln>
                <a:solidFill>
                  <a:srgbClr val="FFFFFF"/>
                </a:solidFill>
                <a:effectLst/>
                <a:uLnTx/>
                <a:uFillTx/>
                <a:latin typeface="Arial"/>
                <a:ea typeface="+mn-ea"/>
                <a:cs typeface="+mn-cs"/>
                <a:sym typeface="Arial" panose="020B0604020202020204"/>
              </a:rPr>
              <a:t>1</a:t>
            </a:r>
          </a:p>
        </p:txBody>
      </p:sp>
      <p:sp>
        <p:nvSpPr>
          <p:cNvPr id="12" name="TextBox 11">
            <a:extLst>
              <a:ext uri="{FF2B5EF4-FFF2-40B4-BE49-F238E27FC236}">
                <a16:creationId xmlns="" xmlns:a16="http://schemas.microsoft.com/office/drawing/2014/main" id="{485EDC2D-98FC-A1CB-6633-B3AC359D4D55}"/>
              </a:ext>
            </a:extLst>
          </p:cNvPr>
          <p:cNvSpPr txBox="1"/>
          <p:nvPr/>
        </p:nvSpPr>
        <p:spPr>
          <a:xfrm>
            <a:off x="994361" y="1344697"/>
            <a:ext cx="8233954" cy="4421018"/>
          </a:xfrm>
          <a:prstGeom prst="rect">
            <a:avLst/>
          </a:prstGeom>
          <a:noFill/>
        </p:spPr>
        <p:txBody>
          <a:bodyPr wrap="square">
            <a:spAutoFit/>
          </a:bodyPr>
          <a:lstStyle/>
          <a:p>
            <a:pPr marL="0" marR="0">
              <a:lnSpc>
                <a:spcPct val="115000"/>
              </a:lnSpc>
              <a:spcBef>
                <a:spcPts val="0"/>
              </a:spcBef>
              <a:spcAft>
                <a:spcPts val="0"/>
              </a:spcAft>
              <a:tabLst>
                <a:tab pos="340360" algn="l"/>
              </a:tabLst>
            </a:pPr>
            <a:r>
              <a:rPr lang="en-US" sz="2400" b="1" u="sng"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US" sz="2400" b="1" u="sng" dirty="0">
                <a:effectLst/>
                <a:latin typeface="Times New Roman" panose="02020603050405020304" pitchFamily="18" charset="0"/>
                <a:ea typeface="Segoe UI" panose="020B0502040204020203" pitchFamily="34" charset="0"/>
                <a:cs typeface="Times New Roman" panose="02020603050405020304" pitchFamily="18" charset="0"/>
              </a:rPr>
              <a:t> 1</a:t>
            </a:r>
            <a:r>
              <a:rPr lang="en-US" sz="2400" b="1" dirty="0">
                <a:effectLst/>
                <a:latin typeface="Times New Roman" panose="02020603050405020304" pitchFamily="18" charset="0"/>
                <a:ea typeface="Segoe UI" panose="020B0502040204020203" pitchFamily="34" charset="0"/>
                <a:cs typeface="Times New Roman" panose="02020603050405020304" pitchFamily="18" charset="0"/>
              </a:rPr>
              <a:t>:</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Phát biểu nào sau </a:t>
            </a:r>
            <a:r>
              <a:rPr lang="vi-VN" sz="2400" dirty="0" smtClean="0">
                <a:effectLst/>
                <a:latin typeface="Times New Roman" panose="02020603050405020304" pitchFamily="18" charset="0"/>
                <a:ea typeface="Segoe UI" panose="020B0502040204020203" pitchFamily="34" charset="0"/>
                <a:cs typeface="Times New Roman" panose="02020603050405020304" pitchFamily="18" charset="0"/>
              </a:rPr>
              <a:t>đâ</a:t>
            </a:r>
            <a:r>
              <a:rPr lang="en-US" sz="2400" dirty="0" smtClean="0">
                <a:effectLst/>
                <a:latin typeface="Times New Roman" panose="02020603050405020304" pitchFamily="18" charset="0"/>
                <a:ea typeface="Segoe UI" panose="020B0502040204020203" pitchFamily="34" charset="0"/>
                <a:cs typeface="Times New Roman" panose="02020603050405020304" pitchFamily="18" charset="0"/>
              </a:rPr>
              <a:t>y</a:t>
            </a:r>
            <a:r>
              <a:rPr lang="vi-VN" sz="2400" dirty="0" smtClean="0">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b="1" dirty="0">
                <a:effectLst/>
                <a:latin typeface="Times New Roman" panose="02020603050405020304" pitchFamily="18" charset="0"/>
                <a:ea typeface="Segoe UI" panose="020B0502040204020203" pitchFamily="34" charset="0"/>
                <a:cs typeface="Times New Roman" panose="02020603050405020304" pitchFamily="18" charset="0"/>
              </a:rPr>
              <a:t>không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mô tả đúng mô hình nguyên tử của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Rutherford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Bohr</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300"/>
              </a:spcAft>
              <a:tabLst>
                <a:tab pos="459105" algn="l"/>
              </a:tabLs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A. Nguyên tử có cấu tạo rỗng, gồm hạt nhân ở tâm nguyên tử và các electron</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ở vỏ nguyên tử.</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3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B</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a:t>
            </a:r>
            <a:r>
              <a:rPr lang="en-US" sz="24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Lớp electron trong cùng gần hạt nhân nhất có tối đa 8 electron, các lớp</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electron khác có chứa tối đa nhiều hơn 8 electron.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300"/>
              </a:spcAft>
              <a:tabLst>
                <a:tab pos="459105" algn="l"/>
              </a:tabLs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C. Electron chuyển động xung quanh hạt nhân theo những quỹ đạo xác địnhtạo thành các lớp electron.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3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D. Hạt nhân nguyên tử mang điện tích dương, electron mang điện tích âm.</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FA046E9B-C89B-4967-21D1-1DC4298EDAE2}"/>
              </a:ext>
            </a:extLst>
          </p:cNvPr>
          <p:cNvSpPr txBox="1"/>
          <p:nvPr/>
        </p:nvSpPr>
        <p:spPr>
          <a:xfrm>
            <a:off x="1854086" y="243593"/>
            <a:ext cx="8483827" cy="622799"/>
          </a:xfrm>
          <a:prstGeom prst="rect">
            <a:avLst/>
          </a:prstGeom>
          <a:noFill/>
        </p:spPr>
        <p:txBody>
          <a:bodyPr wrap="square">
            <a:spAutoFit/>
          </a:bodyPr>
          <a:lstStyle/>
          <a:p>
            <a:pPr marL="0" marR="0" algn="just">
              <a:lnSpc>
                <a:spcPct val="115000"/>
              </a:lnSpc>
              <a:spcBef>
                <a:spcPts val="0"/>
              </a:spcBef>
              <a:spcAft>
                <a:spcPts val="0"/>
              </a:spcAft>
            </a:pPr>
            <a:r>
              <a:rPr lang="en-US" sz="3200" b="1" dirty="0" err="1">
                <a:solidFill>
                  <a:srgbClr val="FF0000"/>
                </a:solidFill>
                <a:effectLst/>
                <a:latin typeface="Times New Roman" panose="02020603050405020304" pitchFamily="18" charset="0"/>
                <a:ea typeface="Times New Roman" panose="02020603050405020304" pitchFamily="18" charset="0"/>
              </a:rPr>
              <a:t>Chọn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câu</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trả</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lời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đúng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nhất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cho</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các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hỏi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sau</a:t>
            </a:r>
            <a:r>
              <a:rPr lang="en-US" sz="3200" b="1" dirty="0">
                <a:solidFill>
                  <a:srgbClr val="FF0000"/>
                </a:solidFill>
                <a:effectLst/>
                <a:latin typeface="Times New Roman" panose="02020603050405020304" pitchFamily="18" charset="0"/>
                <a:ea typeface="Times New Roman" panose="02020603050405020304" pitchFamily="18" charset="0"/>
              </a:rPr>
              <a:t>:</a:t>
            </a:r>
            <a:endParaRPr lang="en-US" sz="3200" b="1" dirty="0">
              <a:solidFill>
                <a:srgbClr val="FF0000"/>
              </a:solidFill>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 xmlns:a16="http://schemas.microsoft.com/office/drawing/2014/main" id="{27C75296-CA9D-6356-D678-C7AF72FCB40C}"/>
              </a:ext>
            </a:extLst>
          </p:cNvPr>
          <p:cNvSpPr txBox="1"/>
          <p:nvPr/>
        </p:nvSpPr>
        <p:spPr>
          <a:xfrm>
            <a:off x="994361" y="3078642"/>
            <a:ext cx="8233954" cy="907749"/>
          </a:xfrm>
          <a:prstGeom prst="rect">
            <a:avLst/>
          </a:prstGeom>
          <a:solidFill>
            <a:srgbClr val="FFFF00"/>
          </a:solidFill>
        </p:spPr>
        <p:txBody>
          <a:bodyPr wrap="square">
            <a:spAutoFit/>
          </a:bodyPr>
          <a:lstStyle/>
          <a:p>
            <a:pPr marL="0" marR="0">
              <a:lnSpc>
                <a:spcPct val="115000"/>
              </a:lnSpc>
              <a:spcBef>
                <a:spcPts val="0"/>
              </a:spcBef>
              <a:spcAft>
                <a:spcPts val="300"/>
              </a:spcAft>
            </a:pPr>
            <a:r>
              <a:rPr lang="vi-VN"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B</a:t>
            </a:r>
            <a:r>
              <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a:t>
            </a:r>
            <a:r>
              <a:rPr lang="en-US" sz="24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Lớp electron trong cùng gần hạt nhân nhất có tối đa 8 electron, các lớp</a:t>
            </a:r>
            <a:r>
              <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electron khác có chứa tối đa nhiều hơn 8 electron.</a:t>
            </a:r>
            <a:endPar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17" name="Picture 2">
            <a:extLst>
              <a:ext uri="{FF2B5EF4-FFF2-40B4-BE49-F238E27FC236}">
                <a16:creationId xmlns="" xmlns:a16="http://schemas.microsoft.com/office/drawing/2014/main" id="{96A7CBB6-BFBE-2DC3-32B1-9979A62428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833537" y="4823032"/>
            <a:ext cx="2451031" cy="1893979"/>
          </a:xfrm>
          <a:prstGeom prst="rect">
            <a:avLst/>
          </a:prstGeom>
        </p:spPr>
      </p:pic>
      <p:grpSp>
        <p:nvGrpSpPr>
          <p:cNvPr id="18" name="Google Shape;1115;p43">
            <a:extLst>
              <a:ext uri="{FF2B5EF4-FFF2-40B4-BE49-F238E27FC236}">
                <a16:creationId xmlns="" xmlns:a16="http://schemas.microsoft.com/office/drawing/2014/main" id="{3C428402-A9DE-C47A-E5BA-7F23CBCCC1C8}"/>
              </a:ext>
            </a:extLst>
          </p:cNvPr>
          <p:cNvGrpSpPr/>
          <p:nvPr/>
        </p:nvGrpSpPr>
        <p:grpSpPr>
          <a:xfrm>
            <a:off x="211192" y="130190"/>
            <a:ext cx="1336974" cy="1326098"/>
            <a:chOff x="3857602" y="461125"/>
            <a:chExt cx="1679523" cy="1893190"/>
          </a:xfrm>
        </p:grpSpPr>
        <p:grpSp>
          <p:nvGrpSpPr>
            <p:cNvPr id="19" name="Google Shape;1116;p43">
              <a:extLst>
                <a:ext uri="{FF2B5EF4-FFF2-40B4-BE49-F238E27FC236}">
                  <a16:creationId xmlns="" xmlns:a16="http://schemas.microsoft.com/office/drawing/2014/main" id="{9B060423-B0DC-EE28-1B3B-8B5A12279E72}"/>
                </a:ext>
              </a:extLst>
            </p:cNvPr>
            <p:cNvGrpSpPr/>
            <p:nvPr/>
          </p:nvGrpSpPr>
          <p:grpSpPr>
            <a:xfrm>
              <a:off x="3857602" y="461125"/>
              <a:ext cx="1679523" cy="1893190"/>
              <a:chOff x="3857602" y="461125"/>
              <a:chExt cx="1679523" cy="1893190"/>
            </a:xfrm>
          </p:grpSpPr>
          <p:sp>
            <p:nvSpPr>
              <p:cNvPr id="26" name="Google Shape;1117;p43">
                <a:extLst>
                  <a:ext uri="{FF2B5EF4-FFF2-40B4-BE49-F238E27FC236}">
                    <a16:creationId xmlns="" xmlns:a16="http://schemas.microsoft.com/office/drawing/2014/main" id="{AD1D5266-F97A-7176-8335-373AC9F1FBD5}"/>
                  </a:ext>
                </a:extLst>
              </p:cNvPr>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8;p43">
                <a:extLst>
                  <a:ext uri="{FF2B5EF4-FFF2-40B4-BE49-F238E27FC236}">
                    <a16:creationId xmlns="" xmlns:a16="http://schemas.microsoft.com/office/drawing/2014/main" id="{1BE898A4-AEC8-2C62-C6C4-F65C858DB17A}"/>
                  </a:ext>
                </a:extLst>
              </p:cNvPr>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txBody>
              <a:bodyPr/>
              <a:lstStyle/>
              <a:p>
                <a:endParaRPr lang="en-US"/>
              </a:p>
            </p:txBody>
          </p:sp>
        </p:grpSp>
        <p:sp>
          <p:nvSpPr>
            <p:cNvPr id="20" name="Google Shape;1119;p43">
              <a:extLst>
                <a:ext uri="{FF2B5EF4-FFF2-40B4-BE49-F238E27FC236}">
                  <a16:creationId xmlns="" xmlns:a16="http://schemas.microsoft.com/office/drawing/2014/main" id="{5D1F3156-9199-F595-2B30-BF0328554486}"/>
                </a:ext>
              </a:extLst>
            </p:cNvPr>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20;p43">
              <a:extLst>
                <a:ext uri="{FF2B5EF4-FFF2-40B4-BE49-F238E27FC236}">
                  <a16:creationId xmlns="" xmlns:a16="http://schemas.microsoft.com/office/drawing/2014/main" id="{0448F749-F24C-7282-8F74-F6C66CF9D538}"/>
                </a:ext>
              </a:extLst>
            </p:cNvPr>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21;p43">
              <a:extLst>
                <a:ext uri="{FF2B5EF4-FFF2-40B4-BE49-F238E27FC236}">
                  <a16:creationId xmlns="" xmlns:a16="http://schemas.microsoft.com/office/drawing/2014/main" id="{2C9B29CB-CBC5-369F-8216-F22BB3857345}"/>
                </a:ext>
              </a:extLst>
            </p:cNvPr>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22;p43">
              <a:extLst>
                <a:ext uri="{FF2B5EF4-FFF2-40B4-BE49-F238E27FC236}">
                  <a16:creationId xmlns="" xmlns:a16="http://schemas.microsoft.com/office/drawing/2014/main" id="{8F5A3AFD-B6FD-D214-4321-E5883FF8D5E1}"/>
                </a:ext>
              </a:extLst>
            </p:cNvPr>
            <p:cNvSpPr/>
            <p:nvPr/>
          </p:nvSpPr>
          <p:spPr>
            <a:xfrm>
              <a:off x="4510725" y="718500"/>
              <a:ext cx="582000" cy="60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3;p43">
              <a:extLst>
                <a:ext uri="{FF2B5EF4-FFF2-40B4-BE49-F238E27FC236}">
                  <a16:creationId xmlns="" xmlns:a16="http://schemas.microsoft.com/office/drawing/2014/main" id="{33083141-E200-79FA-AFF2-8B293B6D4977}"/>
                </a:ext>
              </a:extLst>
            </p:cNvPr>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4;p43">
              <a:extLst>
                <a:ext uri="{FF2B5EF4-FFF2-40B4-BE49-F238E27FC236}">
                  <a16:creationId xmlns="" xmlns:a16="http://schemas.microsoft.com/office/drawing/2014/main" id="{238C0433-A0ED-E444-AF7F-E7C89EF86DEE}"/>
                </a:ext>
              </a:extLst>
            </p:cNvPr>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txBody>
            <a:bodyPr/>
            <a:lstStyle/>
            <a:p>
              <a:endParaRPr lang="en-US"/>
            </a:p>
          </p:txBody>
        </p:sp>
      </p:grpSp>
      <p:sp>
        <p:nvSpPr>
          <p:cNvPr id="28" name="TextBox 27">
            <a:extLst>
              <a:ext uri="{FF2B5EF4-FFF2-40B4-BE49-F238E27FC236}">
                <a16:creationId xmlns="" xmlns:a16="http://schemas.microsoft.com/office/drawing/2014/main" id="{05DE0F21-54EF-765F-07E5-818A9A631A04}"/>
              </a:ext>
            </a:extLst>
          </p:cNvPr>
          <p:cNvSpPr txBox="1"/>
          <p:nvPr/>
        </p:nvSpPr>
        <p:spPr>
          <a:xfrm>
            <a:off x="879677" y="5699477"/>
            <a:ext cx="8880341" cy="914930"/>
          </a:xfrm>
          <a:prstGeom prst="rect">
            <a:avLst/>
          </a:prstGeom>
          <a:solidFill>
            <a:schemeClr val="accent2">
              <a:lumMod val="40000"/>
              <a:lumOff val="60000"/>
            </a:schemeClr>
          </a:solidFill>
        </p:spPr>
        <p:txBody>
          <a:bodyPr wrap="square">
            <a:spAutoFit/>
          </a:bodyPr>
          <a:lstStyle/>
          <a:p>
            <a:pPr>
              <a:lnSpc>
                <a:spcPct val="115000"/>
              </a:lnSpc>
              <a:spcAft>
                <a:spcPts val="300"/>
              </a:spcAft>
            </a:pP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2 electron,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8 electron, …</a:t>
            </a:r>
            <a:endParaRPr lang="en-US" sz="2400" b="1"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70556464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750"/>
                                        <p:tgtEl>
                                          <p:spTgt spid="1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heel(1)">
                                      <p:cBhvr>
                                        <p:cTn id="11" dur="1250"/>
                                        <p:tgtEl>
                                          <p:spTgt spid="28"/>
                                        </p:tgtEl>
                                      </p:cBhvr>
                                    </p:animEffect>
                                  </p:childTnLst>
                                </p:cTn>
                              </p:par>
                            </p:childTnLst>
                          </p:cTn>
                        </p:par>
                      </p:childTnLst>
                    </p:cTn>
                  </p:par>
                </p:childTnLst>
              </p:cTn>
              <p:nextCondLst>
                <p:cond evt="onClick" delay="0">
                  <p:tgtEl>
                    <p:spTgt spid="11"/>
                  </p:tgtEl>
                </p:cond>
              </p:nextCondLst>
            </p:seq>
          </p:childTnLst>
        </p:cTn>
      </p:par>
    </p:tnLst>
    <p:bldLst>
      <p:bldP spid="16"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18" name="图片 23" descr="ueg5jojpevf5dkh">
            <a:hlinkClick r:id="rId3" action="ppaction://hlinksldjump"/>
          </p:cNvPr>
          <p:cNvPicPr>
            <a:picLocks noChangeAspect="1"/>
          </p:cNvPicPr>
          <p:nvPr/>
        </p:nvPicPr>
        <p:blipFill rotWithShape="1">
          <a:blip r:embed="rId4"/>
          <a:srcRect b="29422"/>
          <a:stretch/>
        </p:blipFill>
        <p:spPr>
          <a:xfrm>
            <a:off x="377190" y="4442015"/>
            <a:ext cx="559399" cy="394808"/>
          </a:xfrm>
          <a:prstGeom prst="rect">
            <a:avLst/>
          </a:prstGeom>
        </p:spPr>
      </p:pic>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5"/>
          <a:srcRect r="27353"/>
          <a:stretch/>
        </p:blipFill>
        <p:spPr>
          <a:xfrm>
            <a:off x="10094213" y="-46306"/>
            <a:ext cx="2116837" cy="6858000"/>
          </a:xfrm>
          <a:prstGeom prst="rect">
            <a:avLst/>
          </a:prstGeom>
        </p:spPr>
      </p:pic>
      <p:sp>
        <p:nvSpPr>
          <p:cNvPr id="11" name="Oval 10">
            <a:extLst>
              <a:ext uri="{FF2B5EF4-FFF2-40B4-BE49-F238E27FC236}">
                <a16:creationId xmlns="" xmlns:a16="http://schemas.microsoft.com/office/drawing/2014/main" id="{EC1A76A7-0298-FD7A-FE40-EDFE569AC4CF}"/>
              </a:ext>
            </a:extLst>
          </p:cNvPr>
          <p:cNvSpPr/>
          <p:nvPr/>
        </p:nvSpPr>
        <p:spPr>
          <a:xfrm>
            <a:off x="10212977" y="411863"/>
            <a:ext cx="1692153" cy="154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7200" b="0" i="0" u="none" strike="noStrike" kern="0" cap="none" spc="0" normalizeH="0" baseline="0" noProof="0" dirty="0">
                <a:ln>
                  <a:noFill/>
                </a:ln>
                <a:solidFill>
                  <a:srgbClr val="FFFFFF"/>
                </a:solidFill>
                <a:effectLst/>
                <a:uLnTx/>
                <a:uFillTx/>
                <a:latin typeface="Arial"/>
                <a:ea typeface="+mn-ea"/>
                <a:cs typeface="+mn-cs"/>
                <a:sym typeface="Arial" panose="020B0604020202020204"/>
              </a:rPr>
              <a:t>2</a:t>
            </a:r>
          </a:p>
        </p:txBody>
      </p:sp>
      <p:pic>
        <p:nvPicPr>
          <p:cNvPr id="13" name="Picture 7">
            <a:extLst>
              <a:ext uri="{FF2B5EF4-FFF2-40B4-BE49-F238E27FC236}">
                <a16:creationId xmlns="" xmlns:a16="http://schemas.microsoft.com/office/drawing/2014/main" id="{8690DC78-56B4-058A-56F8-2080E1B5AA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74671" y="411863"/>
            <a:ext cx="9646024" cy="6080376"/>
          </a:xfrm>
          <a:prstGeom prst="rect">
            <a:avLst/>
          </a:prstGeom>
        </p:spPr>
      </p:pic>
      <p:pic>
        <p:nvPicPr>
          <p:cNvPr id="14" name="Picture 2">
            <a:extLst>
              <a:ext uri="{FF2B5EF4-FFF2-40B4-BE49-F238E27FC236}">
                <a16:creationId xmlns="" xmlns:a16="http://schemas.microsoft.com/office/drawing/2014/main" id="{91D78133-1E60-E123-7FB6-340E237CDB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7802" y="0"/>
            <a:ext cx="958174" cy="1059688"/>
          </a:xfrm>
          <a:prstGeom prst="rect">
            <a:avLst/>
          </a:prstGeom>
        </p:spPr>
      </p:pic>
      <p:pic>
        <p:nvPicPr>
          <p:cNvPr id="15" name="Picture 2">
            <a:extLst>
              <a:ext uri="{FF2B5EF4-FFF2-40B4-BE49-F238E27FC236}">
                <a16:creationId xmlns="" xmlns:a16="http://schemas.microsoft.com/office/drawing/2014/main" id="{DD79C057-E604-A36D-B56A-28789597FBD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833537" y="4823032"/>
            <a:ext cx="2451031" cy="1893979"/>
          </a:xfrm>
          <a:prstGeom prst="rect">
            <a:avLst/>
          </a:prstGeom>
        </p:spPr>
      </p:pic>
      <p:sp>
        <p:nvSpPr>
          <p:cNvPr id="16" name="TextBox 15">
            <a:extLst>
              <a:ext uri="{FF2B5EF4-FFF2-40B4-BE49-F238E27FC236}">
                <a16:creationId xmlns="" xmlns:a16="http://schemas.microsoft.com/office/drawing/2014/main" id="{5B822605-9287-E710-559B-03B6B29F4544}"/>
              </a:ext>
            </a:extLst>
          </p:cNvPr>
          <p:cNvSpPr txBox="1"/>
          <p:nvPr/>
        </p:nvSpPr>
        <p:spPr>
          <a:xfrm>
            <a:off x="1120192" y="873292"/>
            <a:ext cx="8154981" cy="4553041"/>
          </a:xfrm>
          <a:prstGeom prst="rect">
            <a:avLst/>
          </a:prstGeom>
          <a:noFill/>
        </p:spPr>
        <p:txBody>
          <a:bodyPr wrap="square">
            <a:spAutoFit/>
          </a:bodyPr>
          <a:lstStyle/>
          <a:p>
            <a:pPr marL="0" marR="0">
              <a:lnSpc>
                <a:spcPct val="115000"/>
              </a:lnSpc>
              <a:spcBef>
                <a:spcPts val="0"/>
              </a:spcBef>
              <a:spcAft>
                <a:spcPts val="300"/>
              </a:spcAft>
              <a:tabLst>
                <a:tab pos="340360" algn="l"/>
              </a:tabLst>
            </a:pP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2: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Trừ hạt nhân của nguyên tử hydrogen, hạt nhân các nguyên tử còn lại được</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tạo thành từ hạt</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a:t>
            </a:r>
          </a:p>
          <a:p>
            <a:pPr marR="0">
              <a:lnSpc>
                <a:spcPct val="200000"/>
              </a:lnSpc>
              <a:spcBef>
                <a:spcPts val="0"/>
              </a:spcBef>
              <a:spcAft>
                <a:spcPts val="300"/>
              </a:spcAft>
              <a:tabLst>
                <a:tab pos="2124710" algn="l"/>
              </a:tabLst>
            </a:pP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A.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electron và proton.			</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a:p>
            <a:pPr marR="0">
              <a:lnSpc>
                <a:spcPct val="200000"/>
              </a:lnSpc>
              <a:spcBef>
                <a:spcPts val="0"/>
              </a:spcBef>
              <a:spcAft>
                <a:spcPts val="300"/>
              </a:spcAft>
              <a:tabLst>
                <a:tab pos="2124710" algn="l"/>
              </a:tabLst>
            </a:pP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B. electron, proton và neutron.</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200000"/>
              </a:lnSpc>
              <a:spcBef>
                <a:spcPts val="0"/>
              </a:spcBef>
              <a:spcAft>
                <a:spcPts val="300"/>
              </a:spcAft>
            </a:pP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C.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neutron và electron. 			</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200000"/>
              </a:lnSpc>
              <a:spcBef>
                <a:spcPts val="0"/>
              </a:spcBef>
              <a:spcAft>
                <a:spcPts val="300"/>
              </a:spcAft>
            </a:pP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D. proton và neutron</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b="1"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9" name="TextBox 18">
            <a:extLst>
              <a:ext uri="{FF2B5EF4-FFF2-40B4-BE49-F238E27FC236}">
                <a16:creationId xmlns="" xmlns:a16="http://schemas.microsoft.com/office/drawing/2014/main" id="{54938942-A8DD-2547-73C5-653D41A5F023}"/>
              </a:ext>
            </a:extLst>
          </p:cNvPr>
          <p:cNvSpPr txBox="1"/>
          <p:nvPr/>
        </p:nvSpPr>
        <p:spPr>
          <a:xfrm>
            <a:off x="1120193" y="4568478"/>
            <a:ext cx="3559384" cy="822789"/>
          </a:xfrm>
          <a:prstGeom prst="rect">
            <a:avLst/>
          </a:prstGeom>
          <a:noFill/>
        </p:spPr>
        <p:txBody>
          <a:bodyPr wrap="square">
            <a:spAutoFit/>
          </a:bodyPr>
          <a:lstStyle/>
          <a:p>
            <a:pPr>
              <a:lnSpc>
                <a:spcPct val="200000"/>
              </a:lnSpc>
              <a:spcAft>
                <a:spcPts val="300"/>
              </a:spcAft>
            </a:pPr>
            <a:r>
              <a:rPr lang="vi-VN" sz="28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D. proton và neutron.</a:t>
            </a:r>
            <a:endParaRPr lang="en-US" sz="28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E99839D8-B022-3230-A1C6-58D5F74FAFD2}"/>
              </a:ext>
            </a:extLst>
          </p:cNvPr>
          <p:cNvGrpSpPr/>
          <p:nvPr/>
        </p:nvGrpSpPr>
        <p:grpSpPr>
          <a:xfrm>
            <a:off x="5111907" y="3591583"/>
            <a:ext cx="4782919" cy="3312519"/>
            <a:chOff x="6452932" y="650472"/>
            <a:chExt cx="4782919" cy="3312519"/>
          </a:xfrm>
        </p:grpSpPr>
        <p:pic>
          <p:nvPicPr>
            <p:cNvPr id="12" name="Picture 11">
              <a:extLst>
                <a:ext uri="{FF2B5EF4-FFF2-40B4-BE49-F238E27FC236}">
                  <a16:creationId xmlns="" xmlns:a16="http://schemas.microsoft.com/office/drawing/2014/main" id="{3FA1F7AA-0B77-DDF0-3F1C-EF06D9C9FF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52932" y="650472"/>
              <a:ext cx="4723537" cy="3312519"/>
            </a:xfrm>
            <a:prstGeom prst="rect">
              <a:avLst/>
            </a:prstGeom>
            <a:noFill/>
            <a:ln>
              <a:noFill/>
            </a:ln>
          </p:spPr>
        </p:pic>
        <p:sp>
          <p:nvSpPr>
            <p:cNvPr id="17" name="Rectangle 16">
              <a:extLst>
                <a:ext uri="{FF2B5EF4-FFF2-40B4-BE49-F238E27FC236}">
                  <a16:creationId xmlns="" xmlns:a16="http://schemas.microsoft.com/office/drawing/2014/main" id="{8F24345B-3654-D9F9-DA70-3A24ACF0AA27}"/>
                </a:ext>
              </a:extLst>
            </p:cNvPr>
            <p:cNvSpPr/>
            <p:nvPr/>
          </p:nvSpPr>
          <p:spPr>
            <a:xfrm>
              <a:off x="10321497" y="1813393"/>
              <a:ext cx="914354"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latin typeface="Times New Roman" panose="02020603050405020304" pitchFamily="18" charset="0"/>
                  <a:cs typeface="Times New Roman" panose="02020603050405020304" pitchFamily="18" charset="0"/>
                </a:rPr>
                <a:t>Neutron</a:t>
              </a:r>
            </a:p>
          </p:txBody>
        </p:sp>
      </p:grpSp>
    </p:spTree>
    <p:extLst>
      <p:ext uri="{BB962C8B-B14F-4D97-AF65-F5344CB8AC3E}">
        <p14:creationId xmlns:p14="http://schemas.microsoft.com/office/powerpoint/2010/main" val="185161192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nextCondLst>
                <p:cond evt="onClick" delay="0">
                  <p:tgtEl>
                    <p:spTgt spid="11"/>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90FD0AE-51F1-1511-5AD1-4095B3FED596}"/>
              </a:ext>
            </a:extLst>
          </p:cNvPr>
          <p:cNvSpPr txBox="1"/>
          <p:nvPr/>
        </p:nvSpPr>
        <p:spPr>
          <a:xfrm>
            <a:off x="187734" y="50495"/>
            <a:ext cx="8704730" cy="523220"/>
          </a:xfrm>
          <a:prstGeom prst="rect">
            <a:avLst/>
          </a:prstGeom>
          <a:noFill/>
        </p:spPr>
        <p:txBody>
          <a:bodyPr wrap="square">
            <a:spAutoFit/>
          </a:bodyPr>
          <a:lstStyle/>
          <a:p>
            <a:r>
              <a:rPr lang="en-US" sz="2800" b="1" dirty="0">
                <a:solidFill>
                  <a:srgbClr val="0000CC"/>
                </a:solidFill>
                <a:effectLst/>
                <a:latin typeface="Times New Roman" panose="02020603050405020304" pitchFamily="18" charset="0"/>
                <a:ea typeface="Times New Roman" panose="02020603050405020304" pitchFamily="18" charset="0"/>
              </a:rPr>
              <a:t>1. MÔ HÌNH NGUYÊN TỬ RUTHERFORD – BOHR </a:t>
            </a:r>
          </a:p>
        </p:txBody>
      </p:sp>
      <p:sp>
        <p:nvSpPr>
          <p:cNvPr id="4" name="TextBox 3">
            <a:extLst>
              <a:ext uri="{FF2B5EF4-FFF2-40B4-BE49-F238E27FC236}">
                <a16:creationId xmlns="" xmlns:a16="http://schemas.microsoft.com/office/drawing/2014/main" id="{F540FAAD-7F24-BD24-A358-39DF48D4EF40}"/>
              </a:ext>
            </a:extLst>
          </p:cNvPr>
          <p:cNvSpPr txBox="1"/>
          <p:nvPr/>
        </p:nvSpPr>
        <p:spPr>
          <a:xfrm>
            <a:off x="309081" y="511049"/>
            <a:ext cx="5154707" cy="461665"/>
          </a:xfrm>
          <a:prstGeom prst="rect">
            <a:avLst/>
          </a:prstGeom>
          <a:noFill/>
        </p:spPr>
        <p:txBody>
          <a:bodyPr wrap="square">
            <a:spAutoFit/>
          </a:bodyPr>
          <a:lstStyle/>
          <a:p>
            <a:r>
              <a:rPr lang="en-US" sz="2400" b="1" dirty="0">
                <a:solidFill>
                  <a:srgbClr val="C00000"/>
                </a:solidFill>
                <a:latin typeface="Times New Roman" panose="02020603050405020304" pitchFamily="18" charset="0"/>
              </a:rPr>
              <a:t>a. </a:t>
            </a:r>
            <a:r>
              <a:rPr lang="en-US" sz="2400" b="1" dirty="0" err="1">
                <a:solidFill>
                  <a:srgbClr val="C00000"/>
                </a:solidFill>
                <a:latin typeface="Times New Roman" panose="02020603050405020304" pitchFamily="18" charset="0"/>
              </a:rPr>
              <a:t>Sơ</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lược</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về</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nguyên</a:t>
            </a:r>
            <a:r>
              <a:rPr lang="en-US" sz="2400" b="1" dirty="0">
                <a:solidFill>
                  <a:srgbClr val="C00000"/>
                </a:solidFill>
                <a:latin typeface="Times New Roman" panose="02020603050405020304" pitchFamily="18" charset="0"/>
              </a:rPr>
              <a:t> </a:t>
            </a:r>
            <a:r>
              <a:rPr lang="en-US" sz="2400" b="1" dirty="0" err="1">
                <a:solidFill>
                  <a:srgbClr val="C00000"/>
                </a:solidFill>
                <a:latin typeface="Times New Roman" panose="02020603050405020304" pitchFamily="18" charset="0"/>
              </a:rPr>
              <a:t>tử</a:t>
            </a:r>
            <a:endParaRPr lang="en-US" sz="2400" dirty="0"/>
          </a:p>
        </p:txBody>
      </p:sp>
      <p:sp>
        <p:nvSpPr>
          <p:cNvPr id="6" name="Rectangle 5">
            <a:extLst>
              <a:ext uri="{FF2B5EF4-FFF2-40B4-BE49-F238E27FC236}">
                <a16:creationId xmlns="" xmlns:a16="http://schemas.microsoft.com/office/drawing/2014/main" id="{E4C21411-A750-613D-7780-7A9454AFFC1E}"/>
              </a:ext>
            </a:extLst>
          </p:cNvPr>
          <p:cNvSpPr/>
          <p:nvPr/>
        </p:nvSpPr>
        <p:spPr>
          <a:xfrm>
            <a:off x="0" y="970223"/>
            <a:ext cx="12192000" cy="327008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2.1 </a:t>
            </a:r>
            <a:r>
              <a:rPr lang="en-US" sz="2400" dirty="0" err="1">
                <a:solidFill>
                  <a:schemeClr val="tx1"/>
                </a:solidFill>
                <a:latin typeface="Times New Roman" panose="02020603050405020304" pitchFamily="18" charset="0"/>
                <a:cs typeface="Times New Roman" panose="02020603050405020304" pitchFamily="18" charset="0"/>
              </a:rPr>
              <a:t>Kích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a:t>
            </a:r>
          </a:p>
        </p:txBody>
      </p:sp>
      <p:pic>
        <p:nvPicPr>
          <p:cNvPr id="17" name="image83.png">
            <a:extLst>
              <a:ext uri="{FF2B5EF4-FFF2-40B4-BE49-F238E27FC236}">
                <a16:creationId xmlns="" xmlns:a16="http://schemas.microsoft.com/office/drawing/2014/main" id="{80AB1B27-D084-EC6B-748B-E3B174F24C90}"/>
              </a:ext>
            </a:extLst>
          </p:cNvPr>
          <p:cNvPicPr>
            <a:picLocks noChangeAspect="1"/>
          </p:cNvPicPr>
          <p:nvPr/>
        </p:nvPicPr>
        <p:blipFill>
          <a:blip r:embed="rId2" cstate="print"/>
          <a:stretch>
            <a:fillRect/>
          </a:stretch>
        </p:blipFill>
        <p:spPr>
          <a:xfrm>
            <a:off x="312876" y="1031687"/>
            <a:ext cx="2173726" cy="1405731"/>
          </a:xfrm>
          <a:prstGeom prst="rect">
            <a:avLst/>
          </a:prstGeom>
        </p:spPr>
      </p:pic>
      <p:pic>
        <p:nvPicPr>
          <p:cNvPr id="18" name="image84.jpeg">
            <a:extLst>
              <a:ext uri="{FF2B5EF4-FFF2-40B4-BE49-F238E27FC236}">
                <a16:creationId xmlns="" xmlns:a16="http://schemas.microsoft.com/office/drawing/2014/main" id="{4D124998-60DD-C386-7FED-5D120E538E83}"/>
              </a:ext>
            </a:extLst>
          </p:cNvPr>
          <p:cNvPicPr>
            <a:picLocks noChangeAspect="1"/>
          </p:cNvPicPr>
          <p:nvPr/>
        </p:nvPicPr>
        <p:blipFill>
          <a:blip r:embed="rId3" cstate="print"/>
          <a:stretch>
            <a:fillRect/>
          </a:stretch>
        </p:blipFill>
        <p:spPr>
          <a:xfrm>
            <a:off x="3269847" y="1031687"/>
            <a:ext cx="2173727" cy="1405732"/>
          </a:xfrm>
          <a:prstGeom prst="rect">
            <a:avLst/>
          </a:prstGeom>
        </p:spPr>
      </p:pic>
      <p:pic>
        <p:nvPicPr>
          <p:cNvPr id="19" name="image85.png">
            <a:extLst>
              <a:ext uri="{FF2B5EF4-FFF2-40B4-BE49-F238E27FC236}">
                <a16:creationId xmlns="" xmlns:a16="http://schemas.microsoft.com/office/drawing/2014/main" id="{95B7C6B7-02BF-19A4-D182-0884099DF0C9}"/>
              </a:ext>
            </a:extLst>
          </p:cNvPr>
          <p:cNvPicPr>
            <a:picLocks noChangeAspect="1"/>
          </p:cNvPicPr>
          <p:nvPr/>
        </p:nvPicPr>
        <p:blipFill>
          <a:blip r:embed="rId4" cstate="print"/>
          <a:stretch>
            <a:fillRect/>
          </a:stretch>
        </p:blipFill>
        <p:spPr>
          <a:xfrm>
            <a:off x="6513656" y="1174258"/>
            <a:ext cx="1174377" cy="1013012"/>
          </a:xfrm>
          <a:prstGeom prst="rect">
            <a:avLst/>
          </a:prstGeom>
        </p:spPr>
      </p:pic>
      <p:pic>
        <p:nvPicPr>
          <p:cNvPr id="20" name="image86.jpeg">
            <a:extLst>
              <a:ext uri="{FF2B5EF4-FFF2-40B4-BE49-F238E27FC236}">
                <a16:creationId xmlns="" xmlns:a16="http://schemas.microsoft.com/office/drawing/2014/main" id="{384800B7-84A9-1FBE-AEBA-5AE9A12D492E}"/>
              </a:ext>
            </a:extLst>
          </p:cNvPr>
          <p:cNvPicPr>
            <a:picLocks noChangeAspect="1"/>
          </p:cNvPicPr>
          <p:nvPr/>
        </p:nvPicPr>
        <p:blipFill>
          <a:blip r:embed="rId5" cstate="print"/>
          <a:stretch>
            <a:fillRect/>
          </a:stretch>
        </p:blipFill>
        <p:spPr>
          <a:xfrm>
            <a:off x="9183790" y="925247"/>
            <a:ext cx="2357356" cy="1513307"/>
          </a:xfrm>
          <a:prstGeom prst="rect">
            <a:avLst/>
          </a:prstGeom>
        </p:spPr>
      </p:pic>
      <p:sp>
        <p:nvSpPr>
          <p:cNvPr id="21" name="TextBox 20">
            <a:extLst>
              <a:ext uri="{FF2B5EF4-FFF2-40B4-BE49-F238E27FC236}">
                <a16:creationId xmlns="" xmlns:a16="http://schemas.microsoft.com/office/drawing/2014/main" id="{6533D077-6221-F866-1745-B605C2DE7FC2}"/>
              </a:ext>
            </a:extLst>
          </p:cNvPr>
          <p:cNvSpPr txBox="1"/>
          <p:nvPr/>
        </p:nvSpPr>
        <p:spPr>
          <a:xfrm>
            <a:off x="0" y="2675623"/>
            <a:ext cx="2803960" cy="400110"/>
          </a:xfrm>
          <a:prstGeom prst="rect">
            <a:avLst/>
          </a:prstGeom>
          <a:noFill/>
        </p:spPr>
        <p:txBody>
          <a:bodyPr wrap="square">
            <a:spAutoFit/>
          </a:bodyPr>
          <a:lstStyle/>
          <a:p>
            <a:r>
              <a:rPr lang="en-US" sz="2000" b="1" dirty="0">
                <a:solidFill>
                  <a:srgbClr val="0000CC"/>
                </a:solidFill>
                <a:latin typeface="Times New Roman" panose="02020603050405020304" pitchFamily="18" charset="0"/>
              </a:rPr>
              <a:t>a) </a:t>
            </a:r>
            <a:r>
              <a:rPr lang="en-US" sz="2000" b="1" dirty="0" err="1">
                <a:solidFill>
                  <a:srgbClr val="0000CC"/>
                </a:solidFill>
                <a:latin typeface="Times New Roman" panose="02020603050405020304" pitchFamily="18" charset="0"/>
              </a:rPr>
              <a:t>Ruột</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bút</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chì</a:t>
            </a:r>
            <a:r>
              <a:rPr lang="en-US" sz="2000" b="1" dirty="0">
                <a:solidFill>
                  <a:srgbClr val="0000CC"/>
                </a:solidFill>
                <a:latin typeface="Times New Roman" panose="02020603050405020304" pitchFamily="18" charset="0"/>
              </a:rPr>
              <a:t> 0,5 mm</a:t>
            </a:r>
            <a:endParaRPr lang="en-US" sz="2000" dirty="0">
              <a:solidFill>
                <a:srgbClr val="0000CC"/>
              </a:solidFill>
            </a:endParaRPr>
          </a:p>
        </p:txBody>
      </p:sp>
      <p:sp>
        <p:nvSpPr>
          <p:cNvPr id="22" name="TextBox 21">
            <a:extLst>
              <a:ext uri="{FF2B5EF4-FFF2-40B4-BE49-F238E27FC236}">
                <a16:creationId xmlns="" xmlns:a16="http://schemas.microsoft.com/office/drawing/2014/main" id="{4D6066BD-343D-0D77-A288-2993CC6339B2}"/>
              </a:ext>
            </a:extLst>
          </p:cNvPr>
          <p:cNvSpPr txBox="1"/>
          <p:nvPr/>
        </p:nvSpPr>
        <p:spPr>
          <a:xfrm>
            <a:off x="2803961" y="2675623"/>
            <a:ext cx="2659827" cy="707886"/>
          </a:xfrm>
          <a:prstGeom prst="rect">
            <a:avLst/>
          </a:prstGeom>
          <a:noFill/>
        </p:spPr>
        <p:txBody>
          <a:bodyPr wrap="square">
            <a:spAutoFit/>
          </a:bodyPr>
          <a:lstStyle/>
          <a:p>
            <a:r>
              <a:rPr lang="en-US" sz="2000" b="1" dirty="0">
                <a:solidFill>
                  <a:srgbClr val="0000CC"/>
                </a:solidFill>
                <a:latin typeface="Times New Roman" panose="02020603050405020304" pitchFamily="18" charset="0"/>
              </a:rPr>
              <a:t>b) </a:t>
            </a:r>
            <a:r>
              <a:rPr lang="en-US" sz="2000" b="1" dirty="0" err="1">
                <a:solidFill>
                  <a:srgbClr val="0000CC"/>
                </a:solidFill>
                <a:latin typeface="Times New Roman" panose="02020603050405020304" pitchFamily="18" charset="0"/>
              </a:rPr>
              <a:t>Hạt</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bụi</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không</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khí</a:t>
            </a:r>
            <a:endParaRPr lang="en-US" sz="2000" b="1" dirty="0">
              <a:solidFill>
                <a:srgbClr val="0000CC"/>
              </a:solidFill>
              <a:latin typeface="Times New Roman" panose="02020603050405020304" pitchFamily="18" charset="0"/>
            </a:endParaRPr>
          </a:p>
          <a:p>
            <a:r>
              <a:rPr lang="en-US" sz="2000" b="1" dirty="0">
                <a:solidFill>
                  <a:srgbClr val="0000CC"/>
                </a:solidFill>
                <a:latin typeface="Times New Roman" panose="02020603050405020304" pitchFamily="18" charset="0"/>
              </a:rPr>
              <a:t>5 – 1000 x 10</a:t>
            </a:r>
            <a:r>
              <a:rPr lang="en-US" sz="2000" b="1" baseline="30000" dirty="0">
                <a:solidFill>
                  <a:srgbClr val="0000CC"/>
                </a:solidFill>
                <a:latin typeface="Times New Roman" panose="02020603050405020304" pitchFamily="18" charset="0"/>
              </a:rPr>
              <a:t>-6 </a:t>
            </a:r>
            <a:r>
              <a:rPr lang="en-US" sz="2000" b="1" dirty="0">
                <a:solidFill>
                  <a:srgbClr val="0000CC"/>
                </a:solidFill>
                <a:latin typeface="Times New Roman" panose="02020603050405020304" pitchFamily="18" charset="0"/>
              </a:rPr>
              <a:t>m </a:t>
            </a:r>
            <a:endParaRPr lang="en-US" sz="2000" dirty="0">
              <a:solidFill>
                <a:srgbClr val="0000CC"/>
              </a:solidFill>
            </a:endParaRPr>
          </a:p>
        </p:txBody>
      </p:sp>
      <p:sp>
        <p:nvSpPr>
          <p:cNvPr id="23" name="TextBox 22">
            <a:extLst>
              <a:ext uri="{FF2B5EF4-FFF2-40B4-BE49-F238E27FC236}">
                <a16:creationId xmlns="" xmlns:a16="http://schemas.microsoft.com/office/drawing/2014/main" id="{DBAB2B9D-70D8-D787-01DA-BEABDDC19A24}"/>
              </a:ext>
            </a:extLst>
          </p:cNvPr>
          <p:cNvSpPr txBox="1"/>
          <p:nvPr/>
        </p:nvSpPr>
        <p:spPr>
          <a:xfrm>
            <a:off x="5719295" y="2662431"/>
            <a:ext cx="2923960" cy="707886"/>
          </a:xfrm>
          <a:prstGeom prst="rect">
            <a:avLst/>
          </a:prstGeom>
          <a:noFill/>
        </p:spPr>
        <p:txBody>
          <a:bodyPr wrap="square">
            <a:spAutoFit/>
          </a:bodyPr>
          <a:lstStyle/>
          <a:p>
            <a:r>
              <a:rPr lang="en-US" sz="2000" b="1" dirty="0">
                <a:solidFill>
                  <a:srgbClr val="0000CC"/>
                </a:solidFill>
                <a:latin typeface="Times New Roman" panose="02020603050405020304" pitchFamily="18" charset="0"/>
              </a:rPr>
              <a:t>c) </a:t>
            </a:r>
            <a:r>
              <a:rPr lang="en-US" sz="2000" b="1" dirty="0" err="1">
                <a:solidFill>
                  <a:srgbClr val="0000CC"/>
                </a:solidFill>
                <a:latin typeface="Times New Roman" panose="02020603050405020304" pitchFamily="18" charset="0"/>
              </a:rPr>
              <a:t>Tế</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bào</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máu</a:t>
            </a:r>
            <a:r>
              <a:rPr lang="en-US" sz="2000" b="1" dirty="0">
                <a:solidFill>
                  <a:srgbClr val="0000CC"/>
                </a:solidFill>
                <a:latin typeface="Times New Roman" panose="02020603050405020304" pitchFamily="18" charset="0"/>
              </a:rPr>
              <a:t> 10</a:t>
            </a:r>
            <a:r>
              <a:rPr lang="en-US" sz="2000" b="1" baseline="30000" dirty="0">
                <a:solidFill>
                  <a:srgbClr val="0000CC"/>
                </a:solidFill>
                <a:latin typeface="Times New Roman" panose="02020603050405020304" pitchFamily="18" charset="0"/>
              </a:rPr>
              <a:t>-5</a:t>
            </a:r>
            <a:r>
              <a:rPr lang="en-US" sz="2000" b="1" dirty="0">
                <a:solidFill>
                  <a:srgbClr val="0000CC"/>
                </a:solidFill>
                <a:latin typeface="Times New Roman" panose="02020603050405020304" pitchFamily="18" charset="0"/>
              </a:rPr>
              <a:t> m </a:t>
            </a:r>
            <a:r>
              <a:rPr lang="en-US" sz="2000" b="1" dirty="0" err="1">
                <a:solidFill>
                  <a:srgbClr val="0000CC"/>
                </a:solidFill>
                <a:latin typeface="Times New Roman" panose="02020603050405020304" pitchFamily="18" charset="0"/>
              </a:rPr>
              <a:t>có</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độ</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phóng</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đại</a:t>
            </a:r>
            <a:r>
              <a:rPr lang="en-US" sz="2000" b="1" dirty="0">
                <a:solidFill>
                  <a:srgbClr val="0000CC"/>
                </a:solidFill>
                <a:latin typeface="Times New Roman" panose="02020603050405020304" pitchFamily="18" charset="0"/>
              </a:rPr>
              <a:t> x1000 </a:t>
            </a:r>
            <a:r>
              <a:rPr lang="en-US" sz="2000" b="1" dirty="0" err="1">
                <a:solidFill>
                  <a:srgbClr val="0000CC"/>
                </a:solidFill>
                <a:latin typeface="Times New Roman" panose="02020603050405020304" pitchFamily="18" charset="0"/>
              </a:rPr>
              <a:t>lần</a:t>
            </a:r>
            <a:endParaRPr lang="en-US" sz="2000" dirty="0">
              <a:solidFill>
                <a:srgbClr val="0000CC"/>
              </a:solidFill>
            </a:endParaRPr>
          </a:p>
        </p:txBody>
      </p:sp>
      <p:sp>
        <p:nvSpPr>
          <p:cNvPr id="24" name="TextBox 23">
            <a:extLst>
              <a:ext uri="{FF2B5EF4-FFF2-40B4-BE49-F238E27FC236}">
                <a16:creationId xmlns="" xmlns:a16="http://schemas.microsoft.com/office/drawing/2014/main" id="{2FF889C3-3626-541D-7151-E43DEF7E498C}"/>
              </a:ext>
            </a:extLst>
          </p:cNvPr>
          <p:cNvSpPr txBox="1"/>
          <p:nvPr/>
        </p:nvSpPr>
        <p:spPr>
          <a:xfrm>
            <a:off x="8955343" y="2725433"/>
            <a:ext cx="3236656" cy="707886"/>
          </a:xfrm>
          <a:prstGeom prst="rect">
            <a:avLst/>
          </a:prstGeom>
          <a:noFill/>
        </p:spPr>
        <p:txBody>
          <a:bodyPr wrap="square">
            <a:spAutoFit/>
          </a:bodyPr>
          <a:lstStyle/>
          <a:p>
            <a:r>
              <a:rPr lang="en-US" sz="2000" b="1" dirty="0">
                <a:solidFill>
                  <a:srgbClr val="0000CC"/>
                </a:solidFill>
                <a:latin typeface="Times New Roman" panose="02020603050405020304" pitchFamily="18" charset="0"/>
              </a:rPr>
              <a:t>d) Vi </a:t>
            </a:r>
            <a:r>
              <a:rPr lang="en-US" sz="2000" b="1" dirty="0" err="1">
                <a:solidFill>
                  <a:srgbClr val="0000CC"/>
                </a:solidFill>
                <a:latin typeface="Times New Roman" panose="02020603050405020304" pitchFamily="18" charset="0"/>
              </a:rPr>
              <a:t>khuẩn</a:t>
            </a:r>
            <a:r>
              <a:rPr lang="en-US" sz="2000" b="1" dirty="0">
                <a:solidFill>
                  <a:srgbClr val="0000CC"/>
                </a:solidFill>
                <a:latin typeface="Times New Roman" panose="02020603050405020304" pitchFamily="18" charset="0"/>
              </a:rPr>
              <a:t> 10</a:t>
            </a:r>
            <a:r>
              <a:rPr lang="en-US" sz="2000" b="1" baseline="30000" dirty="0">
                <a:solidFill>
                  <a:srgbClr val="0000CC"/>
                </a:solidFill>
                <a:latin typeface="Times New Roman" panose="02020603050405020304" pitchFamily="18" charset="0"/>
              </a:rPr>
              <a:t>-6</a:t>
            </a:r>
            <a:r>
              <a:rPr lang="en-US" sz="2000" b="1" dirty="0">
                <a:solidFill>
                  <a:srgbClr val="0000CC"/>
                </a:solidFill>
                <a:latin typeface="Times New Roman" panose="02020603050405020304" pitchFamily="18" charset="0"/>
              </a:rPr>
              <a:t> m </a:t>
            </a:r>
            <a:r>
              <a:rPr lang="en-US" sz="2000" b="1" dirty="0" err="1">
                <a:solidFill>
                  <a:srgbClr val="0000CC"/>
                </a:solidFill>
                <a:latin typeface="Times New Roman" panose="02020603050405020304" pitchFamily="18" charset="0"/>
              </a:rPr>
              <a:t>có</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độ</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phóng</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đại</a:t>
            </a:r>
            <a:r>
              <a:rPr lang="en-US" sz="2000" b="1" dirty="0">
                <a:solidFill>
                  <a:srgbClr val="0000CC"/>
                </a:solidFill>
                <a:latin typeface="Times New Roman" panose="02020603050405020304" pitchFamily="18" charset="0"/>
              </a:rPr>
              <a:t> x 30 000 </a:t>
            </a:r>
            <a:r>
              <a:rPr lang="en-US" sz="2000" b="1" dirty="0" err="1">
                <a:solidFill>
                  <a:srgbClr val="0000CC"/>
                </a:solidFill>
                <a:latin typeface="Times New Roman" panose="02020603050405020304" pitchFamily="18" charset="0"/>
              </a:rPr>
              <a:t>lần</a:t>
            </a:r>
            <a:endParaRPr lang="en-US" sz="2000" dirty="0">
              <a:solidFill>
                <a:srgbClr val="0000CC"/>
              </a:solidFill>
            </a:endParaRPr>
          </a:p>
        </p:txBody>
      </p:sp>
      <p:pic>
        <p:nvPicPr>
          <p:cNvPr id="25" name="Picture 4" descr="Quan sát Hình 2.2, em hãy cho biết khí oxygen, sắt, than chì có đặc điểm  chung gì về cấu tạo">
            <a:extLst>
              <a:ext uri="{FF2B5EF4-FFF2-40B4-BE49-F238E27FC236}">
                <a16:creationId xmlns="" xmlns:a16="http://schemas.microsoft.com/office/drawing/2014/main" id="{FD08F7DC-5DA7-880D-BF2E-C5E82CC610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67352"/>
            <a:ext cx="8149390" cy="2541795"/>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101.jpeg">
            <a:extLst>
              <a:ext uri="{FF2B5EF4-FFF2-40B4-BE49-F238E27FC236}">
                <a16:creationId xmlns="" xmlns:a16="http://schemas.microsoft.com/office/drawing/2014/main" id="{B3AB6CCE-82A5-85A4-FD1E-9DE4269581A7}"/>
              </a:ext>
            </a:extLst>
          </p:cNvPr>
          <p:cNvPicPr>
            <a:picLocks noChangeAspect="1"/>
          </p:cNvPicPr>
          <p:nvPr/>
        </p:nvPicPr>
        <p:blipFill>
          <a:blip r:embed="rId7" cstate="print"/>
          <a:stretch>
            <a:fillRect/>
          </a:stretch>
        </p:blipFill>
        <p:spPr>
          <a:xfrm>
            <a:off x="8149390" y="4285281"/>
            <a:ext cx="4042610" cy="2019265"/>
          </a:xfrm>
          <a:prstGeom prst="rect">
            <a:avLst/>
          </a:prstGeom>
        </p:spPr>
      </p:pic>
      <p:sp>
        <p:nvSpPr>
          <p:cNvPr id="28" name="TextBox 27">
            <a:extLst>
              <a:ext uri="{FF2B5EF4-FFF2-40B4-BE49-F238E27FC236}">
                <a16:creationId xmlns="" xmlns:a16="http://schemas.microsoft.com/office/drawing/2014/main" id="{E4A1E3B5-6D97-6632-AC30-01ECE7ADEA76}"/>
              </a:ext>
            </a:extLst>
          </p:cNvPr>
          <p:cNvSpPr txBox="1"/>
          <p:nvPr/>
        </p:nvSpPr>
        <p:spPr>
          <a:xfrm>
            <a:off x="8149390" y="6349521"/>
            <a:ext cx="4042610" cy="400110"/>
          </a:xfrm>
          <a:prstGeom prst="rect">
            <a:avLst/>
          </a:prstGeom>
          <a:noFill/>
        </p:spPr>
        <p:txBody>
          <a:bodyPr wrap="square">
            <a:spAutoFit/>
          </a:bodyPr>
          <a:lstStyle/>
          <a:p>
            <a:r>
              <a:rPr lang="vi-VN" sz="2000" b="1" dirty="0">
                <a:effectLst/>
                <a:latin typeface="Times New Roman" panose="02020603050405020304" pitchFamily="18" charset="0"/>
                <a:ea typeface="Times New Roman" panose="02020603050405020304" pitchFamily="18" charset="0"/>
              </a:rPr>
              <a:t>Hình</a:t>
            </a:r>
            <a:r>
              <a:rPr lang="vi-VN" sz="2000" b="1" spc="-30" dirty="0">
                <a:effectLst/>
                <a:latin typeface="Times New Roman" panose="02020603050405020304" pitchFamily="18" charset="0"/>
                <a:ea typeface="Times New Roman" panose="02020603050405020304" pitchFamily="18" charset="0"/>
              </a:rPr>
              <a:t> </a:t>
            </a:r>
            <a:r>
              <a:rPr lang="vi-VN" sz="2000" b="1" dirty="0">
                <a:effectLst/>
                <a:latin typeface="Times New Roman" panose="02020603050405020304" pitchFamily="18" charset="0"/>
                <a:ea typeface="Times New Roman" panose="02020603050405020304" pitchFamily="18" charset="0"/>
              </a:rPr>
              <a:t>2.3.</a:t>
            </a:r>
            <a:r>
              <a:rPr lang="vi-VN" sz="2000" b="1" spc="-40" dirty="0">
                <a:effectLst/>
                <a:latin typeface="Times New Roman" panose="02020603050405020304" pitchFamily="18" charset="0"/>
                <a:ea typeface="Times New Roman" panose="02020603050405020304" pitchFamily="18" charset="0"/>
              </a:rPr>
              <a:t> </a:t>
            </a:r>
            <a:r>
              <a:rPr lang="en-US" sz="2000" spc="-40" dirty="0" err="1">
                <a:latin typeface="Times New Roman" panose="02020603050405020304" pitchFamily="18" charset="0"/>
                <a:ea typeface="Times New Roman" panose="02020603050405020304" pitchFamily="18" charset="0"/>
              </a:rPr>
              <a:t>Cầu</a:t>
            </a:r>
            <a:r>
              <a:rPr lang="en-US" sz="2000" spc="-40" dirty="0">
                <a:latin typeface="Times New Roman" panose="02020603050405020304" pitchFamily="18" charset="0"/>
                <a:ea typeface="Times New Roman" panose="02020603050405020304" pitchFamily="18" charset="0"/>
              </a:rPr>
              <a:t> Long </a:t>
            </a:r>
            <a:r>
              <a:rPr lang="en-US" sz="2000" spc="-40" dirty="0" err="1">
                <a:latin typeface="Times New Roman" panose="02020603050405020304" pitchFamily="18" charset="0"/>
                <a:ea typeface="Times New Roman" panose="02020603050405020304" pitchFamily="18" charset="0"/>
              </a:rPr>
              <a:t>Biên</a:t>
            </a:r>
            <a:r>
              <a:rPr lang="en-US" sz="2000" spc="-40" dirty="0">
                <a:latin typeface="Times New Roman" panose="02020603050405020304" pitchFamily="18" charset="0"/>
                <a:ea typeface="Times New Roman" panose="02020603050405020304" pitchFamily="18" charset="0"/>
              </a:rPr>
              <a:t> – </a:t>
            </a:r>
            <a:r>
              <a:rPr lang="en-US" sz="2000" spc="-40" dirty="0" err="1">
                <a:latin typeface="Times New Roman" panose="02020603050405020304" pitchFamily="18" charset="0"/>
                <a:ea typeface="Times New Roman" panose="02020603050405020304" pitchFamily="18" charset="0"/>
              </a:rPr>
              <a:t>Hà</a:t>
            </a:r>
            <a:r>
              <a:rPr lang="en-US" sz="2000" spc="-40" dirty="0">
                <a:latin typeface="Times New Roman" panose="02020603050405020304" pitchFamily="18" charset="0"/>
                <a:ea typeface="Times New Roman" panose="02020603050405020304" pitchFamily="18" charset="0"/>
              </a:rPr>
              <a:t> </a:t>
            </a:r>
            <a:r>
              <a:rPr lang="en-US" sz="2000" spc="-40" dirty="0" err="1">
                <a:latin typeface="Times New Roman" panose="02020603050405020304" pitchFamily="18" charset="0"/>
                <a:ea typeface="Times New Roman" panose="02020603050405020304" pitchFamily="18" charset="0"/>
              </a:rPr>
              <a:t>Nội</a:t>
            </a:r>
            <a:endParaRPr lang="en-US" sz="2000" dirty="0"/>
          </a:p>
        </p:txBody>
      </p:sp>
      <p:pic>
        <p:nvPicPr>
          <p:cNvPr id="29" name="Picture 2" descr="Cấu hình electron nguyên tử">
            <a:extLst>
              <a:ext uri="{FF2B5EF4-FFF2-40B4-BE49-F238E27FC236}">
                <a16:creationId xmlns="" xmlns:a16="http://schemas.microsoft.com/office/drawing/2014/main" id="{FAE7D4E4-51D7-3937-C6C1-144A92C2DA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2" grpId="0"/>
      <p:bldP spid="23"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18" name="图片 23" descr="ueg5jojpevf5dkh">
            <a:hlinkClick r:id="rId3" action="ppaction://hlinksldjump"/>
          </p:cNvPr>
          <p:cNvPicPr>
            <a:picLocks noChangeAspect="1"/>
          </p:cNvPicPr>
          <p:nvPr/>
        </p:nvPicPr>
        <p:blipFill rotWithShape="1">
          <a:blip r:embed="rId4"/>
          <a:srcRect b="29422"/>
          <a:stretch/>
        </p:blipFill>
        <p:spPr>
          <a:xfrm>
            <a:off x="377190" y="4442015"/>
            <a:ext cx="559399" cy="394808"/>
          </a:xfrm>
          <a:prstGeom prst="rect">
            <a:avLst/>
          </a:prstGeom>
        </p:spPr>
      </p:pic>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5"/>
          <a:srcRect r="27353"/>
          <a:stretch/>
        </p:blipFill>
        <p:spPr>
          <a:xfrm>
            <a:off x="10094213" y="-46306"/>
            <a:ext cx="2116837" cy="6858000"/>
          </a:xfrm>
          <a:prstGeom prst="rect">
            <a:avLst/>
          </a:prstGeom>
        </p:spPr>
      </p:pic>
      <p:sp>
        <p:nvSpPr>
          <p:cNvPr id="11" name="Oval 10">
            <a:extLst>
              <a:ext uri="{FF2B5EF4-FFF2-40B4-BE49-F238E27FC236}">
                <a16:creationId xmlns="" xmlns:a16="http://schemas.microsoft.com/office/drawing/2014/main" id="{EC1A76A7-0298-FD7A-FE40-EDFE569AC4CF}"/>
              </a:ext>
            </a:extLst>
          </p:cNvPr>
          <p:cNvSpPr/>
          <p:nvPr/>
        </p:nvSpPr>
        <p:spPr>
          <a:xfrm>
            <a:off x="10212977" y="411863"/>
            <a:ext cx="1692153" cy="154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7200" b="0" i="0" u="none" strike="noStrike" kern="0" cap="none" spc="0" normalizeH="0" baseline="0" noProof="0" dirty="0">
                <a:ln>
                  <a:noFill/>
                </a:ln>
                <a:solidFill>
                  <a:srgbClr val="FFFFFF"/>
                </a:solidFill>
                <a:effectLst/>
                <a:uLnTx/>
                <a:uFillTx/>
                <a:latin typeface="Arial"/>
                <a:ea typeface="+mn-ea"/>
                <a:cs typeface="+mn-cs"/>
                <a:sym typeface="Arial" panose="020B0604020202020204"/>
              </a:rPr>
              <a:t>3</a:t>
            </a:r>
          </a:p>
        </p:txBody>
      </p:sp>
      <p:grpSp>
        <p:nvGrpSpPr>
          <p:cNvPr id="7" name="Group 6">
            <a:extLst>
              <a:ext uri="{FF2B5EF4-FFF2-40B4-BE49-F238E27FC236}">
                <a16:creationId xmlns="" xmlns:a16="http://schemas.microsoft.com/office/drawing/2014/main" id="{F67B6FF3-32EA-B088-7A5D-3388F2394CF9}"/>
              </a:ext>
            </a:extLst>
          </p:cNvPr>
          <p:cNvGrpSpPr/>
          <p:nvPr/>
        </p:nvGrpSpPr>
        <p:grpSpPr>
          <a:xfrm>
            <a:off x="177802" y="0"/>
            <a:ext cx="9845412" cy="6495888"/>
            <a:chOff x="177802" y="0"/>
            <a:chExt cx="9845412" cy="6495888"/>
          </a:xfrm>
        </p:grpSpPr>
        <p:pic>
          <p:nvPicPr>
            <p:cNvPr id="8" name="Picture 7">
              <a:extLst>
                <a:ext uri="{FF2B5EF4-FFF2-40B4-BE49-F238E27FC236}">
                  <a16:creationId xmlns="" xmlns:a16="http://schemas.microsoft.com/office/drawing/2014/main" id="{B74B58CE-49D9-A84E-7224-60ECB41E6B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77190" y="415512"/>
              <a:ext cx="9646024" cy="6080376"/>
            </a:xfrm>
            <a:prstGeom prst="rect">
              <a:avLst/>
            </a:prstGeom>
          </p:spPr>
        </p:pic>
        <p:pic>
          <p:nvPicPr>
            <p:cNvPr id="10" name="Picture 2">
              <a:extLst>
                <a:ext uri="{FF2B5EF4-FFF2-40B4-BE49-F238E27FC236}">
                  <a16:creationId xmlns="" xmlns:a16="http://schemas.microsoft.com/office/drawing/2014/main" id="{BAFA06F6-F0E6-1748-283B-68B50FE737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7802" y="0"/>
              <a:ext cx="958174" cy="1059688"/>
            </a:xfrm>
            <a:prstGeom prst="rect">
              <a:avLst/>
            </a:prstGeom>
          </p:spPr>
        </p:pic>
      </p:grpSp>
      <p:pic>
        <p:nvPicPr>
          <p:cNvPr id="12" name="Picture 2">
            <a:extLst>
              <a:ext uri="{FF2B5EF4-FFF2-40B4-BE49-F238E27FC236}">
                <a16:creationId xmlns="" xmlns:a16="http://schemas.microsoft.com/office/drawing/2014/main" id="{176F3626-F479-4371-7348-2C94A6EAAFC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833537" y="4823032"/>
            <a:ext cx="2451031" cy="1893979"/>
          </a:xfrm>
          <a:prstGeom prst="rect">
            <a:avLst/>
          </a:prstGeom>
        </p:spPr>
      </p:pic>
      <p:sp>
        <p:nvSpPr>
          <p:cNvPr id="13" name="TextBox 12">
            <a:extLst>
              <a:ext uri="{FF2B5EF4-FFF2-40B4-BE49-F238E27FC236}">
                <a16:creationId xmlns="" xmlns:a16="http://schemas.microsoft.com/office/drawing/2014/main" id="{B1F2423F-83BB-489B-C7FA-816C8CFA1BF2}"/>
              </a:ext>
            </a:extLst>
          </p:cNvPr>
          <p:cNvSpPr txBox="1"/>
          <p:nvPr/>
        </p:nvSpPr>
        <p:spPr>
          <a:xfrm>
            <a:off x="1099444" y="749927"/>
            <a:ext cx="8231760" cy="4627164"/>
          </a:xfrm>
          <a:prstGeom prst="rect">
            <a:avLst/>
          </a:prstGeom>
          <a:noFill/>
        </p:spPr>
        <p:txBody>
          <a:bodyPr wrap="square">
            <a:spAutoFit/>
          </a:bodyPr>
          <a:lstStyle/>
          <a:p>
            <a:pPr marL="0" marR="0">
              <a:lnSpc>
                <a:spcPct val="115000"/>
              </a:lnSpc>
              <a:spcBef>
                <a:spcPts val="0"/>
              </a:spcBef>
              <a:spcAft>
                <a:spcPts val="300"/>
              </a:spcAft>
              <a:tabLst>
                <a:tab pos="340360" algn="l"/>
              </a:tabLst>
            </a:pPr>
            <a:r>
              <a:rPr lang="en-US" sz="2400" b="1"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Câu</a:t>
            </a:r>
            <a:r>
              <a:rPr lang="en-US" sz="2400" b="1"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3: </a:t>
            </a:r>
            <a:r>
              <a:rPr lang="vi-VN" sz="2400" b="1"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Cho các phát biểu:</a:t>
            </a:r>
            <a:endParaRPr lang="en-US" sz="2400" b="1"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300"/>
              </a:spcAft>
              <a:tabLst>
                <a:tab pos="297180" algn="l"/>
              </a:tabLst>
            </a:pP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(1)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Nguyên tử trung hoà về điện.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0"/>
              </a:spcAft>
              <a:tabLst>
                <a:tab pos="297180" algn="l"/>
              </a:tabLst>
            </a:pP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(2)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Khối lượng của nguyên tử tập trung chủ yếu ở hạt nhân.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gn="just">
              <a:lnSpc>
                <a:spcPct val="115000"/>
              </a:lnSpc>
              <a:spcBef>
                <a:spcPts val="0"/>
              </a:spcBef>
              <a:spcAft>
                <a:spcPts val="200"/>
              </a:spcAft>
              <a:tabLst>
                <a:tab pos="267335" algn="l"/>
              </a:tabLst>
            </a:pP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(3)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Trong nguyên tử, số hạt mang điện tích dương bằng số hạt mang điện tích</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âm nên số hạt electron bằng số hạt neutron.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gn="just">
              <a:lnSpc>
                <a:spcPct val="115000"/>
              </a:lnSpc>
              <a:spcBef>
                <a:spcPts val="0"/>
              </a:spcBef>
              <a:spcAft>
                <a:spcPts val="200"/>
              </a:spcAft>
              <a:tabLst>
                <a:tab pos="267335" algn="l"/>
              </a:tabLst>
            </a:pP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(4) </a:t>
            </a:r>
            <a:r>
              <a:rPr lang="vi-VN" sz="2400" kern="1800" dirty="0">
                <a:effectLst/>
                <a:latin typeface="Times New Roman" panose="02020603050405020304" pitchFamily="18" charset="0"/>
                <a:ea typeface="Segoe UI" panose="020B0502040204020203" pitchFamily="34" charset="0"/>
                <a:cs typeface="Times New Roman" panose="02020603050405020304" pitchFamily="18" charset="0"/>
              </a:rPr>
              <a:t>Trong hạt nhân nguyên tử hạt mang điện là proton và electron.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75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(5) </a:t>
            </a:r>
            <a:r>
              <a:rPr lang="vi-VN" sz="2400" kern="1800" dirty="0">
                <a:effectLst/>
                <a:latin typeface="Times New Roman" panose="02020603050405020304" pitchFamily="18" charset="0"/>
                <a:ea typeface="Calibri" panose="020F0502020204030204" pitchFamily="34" charset="0"/>
                <a:cs typeface="Times New Roman" panose="02020603050405020304" pitchFamily="18" charset="0"/>
              </a:rPr>
              <a:t>Trong nguyên tử, hạt electron có khối lượng không đáng kể so với các hạt còn lại.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2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Trong các phát biểu trên, </a:t>
            </a:r>
            <a:r>
              <a:rPr lang="en-US" sz="2400" dirty="0" err="1">
                <a:effectLst/>
                <a:latin typeface="Times New Roman" panose="02020603050405020304" pitchFamily="18" charset="0"/>
                <a:ea typeface="Segoe UI" panose="020B0502040204020203" pitchFamily="34" charset="0"/>
                <a:cs typeface="Times New Roman" panose="02020603050405020304" pitchFamily="18" charset="0"/>
              </a:rPr>
              <a:t>số</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 p</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hát biểu đúng là</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a:t>
            </a:r>
          </a:p>
          <a:p>
            <a:pPr marL="0" marR="0" indent="228600">
              <a:lnSpc>
                <a:spcPct val="115000"/>
              </a:lnSpc>
              <a:spcBef>
                <a:spcPts val="0"/>
              </a:spcBef>
              <a:spcAft>
                <a:spcPts val="0"/>
              </a:spcAft>
              <a:tabLst>
                <a:tab pos="1268095" algn="l"/>
                <a:tab pos="2228215" algn="l"/>
                <a:tab pos="3389630" algn="l"/>
              </a:tabLst>
            </a:pP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A.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1</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B.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2</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C.</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3</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		D.</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4</a:t>
            </a:r>
          </a:p>
        </p:txBody>
      </p:sp>
      <p:sp>
        <p:nvSpPr>
          <p:cNvPr id="15" name="TextBox 14">
            <a:extLst>
              <a:ext uri="{FF2B5EF4-FFF2-40B4-BE49-F238E27FC236}">
                <a16:creationId xmlns="" xmlns:a16="http://schemas.microsoft.com/office/drawing/2014/main" id="{1AB75904-5FEE-540D-8228-4C09870418C4}"/>
              </a:ext>
            </a:extLst>
          </p:cNvPr>
          <p:cNvSpPr txBox="1"/>
          <p:nvPr/>
        </p:nvSpPr>
        <p:spPr>
          <a:xfrm>
            <a:off x="1025925" y="5361923"/>
            <a:ext cx="8915933" cy="1154547"/>
          </a:xfrm>
          <a:prstGeom prst="rect">
            <a:avLst/>
          </a:prstGeom>
          <a:solidFill>
            <a:schemeClr val="accent2">
              <a:lumMod val="60000"/>
              <a:lumOff val="40000"/>
            </a:schemeClr>
          </a:solidFill>
        </p:spPr>
        <p:txBody>
          <a:bodyPr wrap="square">
            <a:spAutoFit/>
          </a:bodyPr>
          <a:lstStyle/>
          <a:p>
            <a:pPr marL="0" marR="0">
              <a:lnSpc>
                <a:spcPct val="115000"/>
              </a:lnSpc>
              <a:spcBef>
                <a:spcPts val="0"/>
              </a:spcBef>
              <a:spcAft>
                <a:spcPts val="750"/>
              </a:spcAft>
            </a:pPr>
            <a:r>
              <a:rPr lang="en-US" sz="2800" dirty="0">
                <a:solidFill>
                  <a:srgbClr val="0000CC"/>
                </a:solidFill>
                <a:effectLst/>
                <a:latin typeface="Times New Roman" panose="02020603050405020304" pitchFamily="18" charset="0"/>
                <a:ea typeface="Times New Roman" panose="02020603050405020304" pitchFamily="18" charset="0"/>
              </a:rPr>
              <a:t>(3) </a:t>
            </a:r>
            <a:r>
              <a:rPr lang="en-US" sz="2800" dirty="0" err="1">
                <a:solidFill>
                  <a:srgbClr val="0000CC"/>
                </a:solidFill>
                <a:effectLst/>
                <a:latin typeface="Times New Roman" panose="02020603050405020304" pitchFamily="18" charset="0"/>
                <a:ea typeface="Times New Roman" panose="02020603050405020304" pitchFamily="18" charset="0"/>
              </a:rPr>
              <a:t>sai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vì</a:t>
            </a:r>
            <a:r>
              <a:rPr lang="en-US" sz="2800" dirty="0">
                <a:solidFill>
                  <a:srgbClr val="0000CC"/>
                </a:solidFill>
                <a:effectLst/>
                <a:latin typeface="Times New Roman" panose="02020603050405020304" pitchFamily="18" charset="0"/>
                <a:ea typeface="Times New Roman" panose="02020603050405020304" pitchFamily="18" charset="0"/>
              </a:rPr>
              <a:t> </a:t>
            </a:r>
            <a:r>
              <a:rPr lang="vi-VN" sz="2800" b="1" dirty="0">
                <a:solidFill>
                  <a:srgbClr val="FF0000"/>
                </a:solidFill>
                <a:effectLst/>
                <a:latin typeface="Times New Roman" panose="02020603050405020304" pitchFamily="18" charset="0"/>
                <a:ea typeface="Calibri" panose="020F0502020204030204" pitchFamily="34" charset="0"/>
              </a:rPr>
              <a:t>số hạt electron </a:t>
            </a:r>
            <a:r>
              <a:rPr lang="vi-VN" sz="2800" dirty="0">
                <a:solidFill>
                  <a:srgbClr val="0000CC"/>
                </a:solidFill>
                <a:effectLst/>
                <a:latin typeface="Times New Roman" panose="02020603050405020304" pitchFamily="18" charset="0"/>
                <a:ea typeface="Calibri" panose="020F0502020204030204" pitchFamily="34" charset="0"/>
              </a:rPr>
              <a:t>bằng </a:t>
            </a:r>
            <a:r>
              <a:rPr lang="vi-VN" sz="2800" b="1" dirty="0">
                <a:solidFill>
                  <a:srgbClr val="FF0000"/>
                </a:solidFill>
                <a:effectLst/>
                <a:latin typeface="Times New Roman" panose="02020603050405020304" pitchFamily="18" charset="0"/>
                <a:ea typeface="Calibri" panose="020F0502020204030204" pitchFamily="34" charset="0"/>
              </a:rPr>
              <a:t>số hạt </a:t>
            </a:r>
            <a:r>
              <a:rPr lang="en-US" sz="2800" b="1" dirty="0">
                <a:solidFill>
                  <a:srgbClr val="FF0000"/>
                </a:solidFill>
                <a:effectLst/>
                <a:latin typeface="Times New Roman" panose="02020603050405020304" pitchFamily="18" charset="0"/>
                <a:ea typeface="Calibri" panose="020F0502020204030204" pitchFamily="34" charset="0"/>
              </a:rPr>
              <a:t>proton.</a:t>
            </a:r>
            <a:r>
              <a:rPr lang="en-US" sz="2800" b="1" dirty="0">
                <a:solidFill>
                  <a:srgbClr val="FF0000"/>
                </a:solidFill>
                <a:effectLst/>
                <a:latin typeface="Times New Roman" panose="02020603050405020304" pitchFamily="18" charset="0"/>
                <a:ea typeface="Times New Roman" panose="02020603050405020304" pitchFamily="18" charset="0"/>
              </a:rPr>
              <a:t> </a:t>
            </a:r>
          </a:p>
          <a:p>
            <a:pPr marL="0" marR="0">
              <a:lnSpc>
                <a:spcPct val="115000"/>
              </a:lnSpc>
              <a:spcBef>
                <a:spcPts val="0"/>
              </a:spcBef>
              <a:spcAft>
                <a:spcPts val="750"/>
              </a:spcAft>
            </a:pPr>
            <a:r>
              <a:rPr lang="en-US" sz="2800" dirty="0">
                <a:solidFill>
                  <a:srgbClr val="0000CC"/>
                </a:solidFill>
                <a:effectLst/>
                <a:latin typeface="Times New Roman" panose="02020603050405020304" pitchFamily="18" charset="0"/>
                <a:ea typeface="Times New Roman" panose="02020603050405020304" pitchFamily="18" charset="0"/>
              </a:rPr>
              <a:t>(4) </a:t>
            </a:r>
            <a:r>
              <a:rPr lang="en-US" sz="2800" dirty="0" err="1">
                <a:solidFill>
                  <a:srgbClr val="0000CC"/>
                </a:solidFill>
                <a:effectLst/>
                <a:latin typeface="Times New Roman" panose="02020603050405020304" pitchFamily="18" charset="0"/>
                <a:ea typeface="Times New Roman" panose="02020603050405020304" pitchFamily="18" charset="0"/>
              </a:rPr>
              <a:t>sai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vì</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hạt</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nhân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không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có</a:t>
            </a:r>
            <a:r>
              <a:rPr lang="en-US" sz="2800" dirty="0">
                <a:solidFill>
                  <a:srgbClr val="0000CC"/>
                </a:solidFill>
                <a:effectLst/>
                <a:latin typeface="Times New Roman" panose="02020603050405020304" pitchFamily="18" charset="0"/>
                <a:ea typeface="Times New Roman" panose="02020603050405020304" pitchFamily="18" charset="0"/>
              </a:rPr>
              <a:t> electron.</a:t>
            </a:r>
            <a:endParaRPr lang="en-US" sz="2800" dirty="0">
              <a:solidFill>
                <a:srgbClr val="0000CC"/>
              </a:solidFill>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 xmlns:a16="http://schemas.microsoft.com/office/drawing/2014/main" id="{3A342394-39DF-DD51-1D9F-D3081DFC7B84}"/>
              </a:ext>
            </a:extLst>
          </p:cNvPr>
          <p:cNvSpPr txBox="1"/>
          <p:nvPr/>
        </p:nvSpPr>
        <p:spPr>
          <a:xfrm>
            <a:off x="1084322" y="2092626"/>
            <a:ext cx="8230007" cy="907749"/>
          </a:xfrm>
          <a:prstGeom prst="rect">
            <a:avLst/>
          </a:prstGeom>
          <a:solidFill>
            <a:srgbClr val="FFFF00"/>
          </a:solidFill>
        </p:spPr>
        <p:txBody>
          <a:bodyPr wrap="square">
            <a:spAutoFit/>
          </a:bodyPr>
          <a:lstStyle/>
          <a:p>
            <a:pPr marL="0" marR="0" algn="just">
              <a:lnSpc>
                <a:spcPct val="115000"/>
              </a:lnSpc>
              <a:spcBef>
                <a:spcPts val="0"/>
              </a:spcBef>
              <a:spcAft>
                <a:spcPts val="200"/>
              </a:spcAft>
              <a:tabLst>
                <a:tab pos="267335" algn="l"/>
              </a:tabLst>
            </a:pPr>
            <a:r>
              <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(3) </a:t>
            </a:r>
            <a:r>
              <a:rPr lang="vi-VN"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Trong nguyên tử, số hạt mang điện tích dương bằng số hạt mang điện tích</a:t>
            </a:r>
            <a:r>
              <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âm nên số hạt electron bằng số hạt neutron.</a:t>
            </a:r>
            <a:endPar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7" name="TextBox 16">
            <a:extLst>
              <a:ext uri="{FF2B5EF4-FFF2-40B4-BE49-F238E27FC236}">
                <a16:creationId xmlns="" xmlns:a16="http://schemas.microsoft.com/office/drawing/2014/main" id="{917ACBD6-BB4F-2777-E300-CB04D516ACE8}"/>
              </a:ext>
            </a:extLst>
          </p:cNvPr>
          <p:cNvSpPr txBox="1"/>
          <p:nvPr/>
        </p:nvSpPr>
        <p:spPr>
          <a:xfrm>
            <a:off x="1067447" y="3008210"/>
            <a:ext cx="8230007" cy="483017"/>
          </a:xfrm>
          <a:prstGeom prst="rect">
            <a:avLst/>
          </a:prstGeom>
          <a:solidFill>
            <a:srgbClr val="FFFF00"/>
          </a:solidFill>
        </p:spPr>
        <p:txBody>
          <a:bodyPr wrap="square">
            <a:spAutoFit/>
          </a:bodyPr>
          <a:lstStyle/>
          <a:p>
            <a:pPr marL="0" marR="0" algn="just">
              <a:lnSpc>
                <a:spcPct val="115000"/>
              </a:lnSpc>
              <a:spcBef>
                <a:spcPts val="0"/>
              </a:spcBef>
              <a:spcAft>
                <a:spcPts val="200"/>
              </a:spcAft>
              <a:tabLst>
                <a:tab pos="267335" algn="l"/>
              </a:tabLst>
            </a:pPr>
            <a:r>
              <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(4) </a:t>
            </a:r>
            <a:r>
              <a:rPr lang="vi-VN" sz="2400" kern="18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Trong hạt nhân nguyên tử hạt mang điện là proton và electron.</a:t>
            </a:r>
            <a:endParaRPr lang="en-US" sz="24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Rectangle 3">
            <a:extLst>
              <a:ext uri="{FF2B5EF4-FFF2-40B4-BE49-F238E27FC236}">
                <a16:creationId xmlns="" xmlns:a16="http://schemas.microsoft.com/office/drawing/2014/main" id="{7AE4AF0C-333B-24E1-9D22-B58EEA5B1D89}"/>
              </a:ext>
            </a:extLst>
          </p:cNvPr>
          <p:cNvSpPr/>
          <p:nvPr/>
        </p:nvSpPr>
        <p:spPr>
          <a:xfrm>
            <a:off x="3442447" y="50292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EB2398F1-40FB-39AC-82DE-FCF13D1704F9}"/>
              </a:ext>
            </a:extLst>
          </p:cNvPr>
          <p:cNvSpPr txBox="1"/>
          <p:nvPr/>
        </p:nvSpPr>
        <p:spPr>
          <a:xfrm>
            <a:off x="3324343" y="4830868"/>
            <a:ext cx="889069" cy="523220"/>
          </a:xfrm>
          <a:prstGeom prst="rect">
            <a:avLst/>
          </a:prstGeom>
          <a:noFill/>
        </p:spPr>
        <p:txBody>
          <a:bodyPr wrap="square">
            <a:spAutoFit/>
          </a:bodyPr>
          <a:lstStyle/>
          <a:p>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B.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2</a:t>
            </a:r>
            <a:endParaRPr lang="en-US" sz="2800" dirty="0"/>
          </a:p>
        </p:txBody>
      </p:sp>
    </p:spTree>
    <p:extLst>
      <p:ext uri="{BB962C8B-B14F-4D97-AF65-F5344CB8AC3E}">
        <p14:creationId xmlns:p14="http://schemas.microsoft.com/office/powerpoint/2010/main" val="144353264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1000"/>
                                        <p:tgtEl>
                                          <p:spTgt spid="1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1000"/>
                                        <p:tgtEl>
                                          <p:spTgt spid="15"/>
                                        </p:tgtEl>
                                      </p:cBhvr>
                                    </p:animEffect>
                                  </p:childTnLst>
                                </p:cTn>
                              </p:par>
                            </p:childTnLst>
                          </p:cTn>
                        </p:par>
                      </p:childTnLst>
                    </p:cTn>
                  </p:par>
                </p:childTnLst>
              </p:cTn>
              <p:nextCondLst>
                <p:cond evt="onClick" delay="0">
                  <p:tgtEl>
                    <p:spTgt spid="11"/>
                  </p:tgtEl>
                </p:cond>
              </p:nextCondLst>
            </p:seq>
          </p:childTnLst>
        </p:cTn>
      </p:par>
    </p:tnLst>
    <p:bldLst>
      <p:bldP spid="1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18" name="图片 23" descr="ueg5jojpevf5dkh">
            <a:hlinkClick r:id="rId3" action="ppaction://hlinksldjump"/>
          </p:cNvPr>
          <p:cNvPicPr>
            <a:picLocks noChangeAspect="1"/>
          </p:cNvPicPr>
          <p:nvPr/>
        </p:nvPicPr>
        <p:blipFill rotWithShape="1">
          <a:blip r:embed="rId4"/>
          <a:srcRect b="29422"/>
          <a:stretch/>
        </p:blipFill>
        <p:spPr>
          <a:xfrm>
            <a:off x="377190" y="4442015"/>
            <a:ext cx="559399" cy="394808"/>
          </a:xfrm>
          <a:prstGeom prst="rect">
            <a:avLst/>
          </a:prstGeom>
        </p:spPr>
      </p:pic>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5"/>
          <a:srcRect r="27353"/>
          <a:stretch/>
        </p:blipFill>
        <p:spPr>
          <a:xfrm>
            <a:off x="10094213" y="-46306"/>
            <a:ext cx="2116837" cy="6858000"/>
          </a:xfrm>
          <a:prstGeom prst="rect">
            <a:avLst/>
          </a:prstGeom>
        </p:spPr>
      </p:pic>
      <p:sp>
        <p:nvSpPr>
          <p:cNvPr id="11" name="Oval 10">
            <a:extLst>
              <a:ext uri="{FF2B5EF4-FFF2-40B4-BE49-F238E27FC236}">
                <a16:creationId xmlns="" xmlns:a16="http://schemas.microsoft.com/office/drawing/2014/main" id="{EC1A76A7-0298-FD7A-FE40-EDFE569AC4CF}"/>
              </a:ext>
            </a:extLst>
          </p:cNvPr>
          <p:cNvSpPr/>
          <p:nvPr/>
        </p:nvSpPr>
        <p:spPr>
          <a:xfrm>
            <a:off x="10322045" y="415512"/>
            <a:ext cx="1692153" cy="154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7200" b="0" i="0" u="none" strike="noStrike" kern="0" cap="none" spc="0" normalizeH="0" baseline="0" noProof="0" dirty="0">
                <a:ln>
                  <a:noFill/>
                </a:ln>
                <a:solidFill>
                  <a:srgbClr val="FFFFFF"/>
                </a:solidFill>
                <a:effectLst/>
                <a:uLnTx/>
                <a:uFillTx/>
                <a:latin typeface="Arial"/>
                <a:ea typeface="+mn-ea"/>
                <a:cs typeface="+mn-cs"/>
                <a:sym typeface="Arial" panose="020B0604020202020204"/>
              </a:rPr>
              <a:t>4</a:t>
            </a:r>
          </a:p>
        </p:txBody>
      </p:sp>
      <p:grpSp>
        <p:nvGrpSpPr>
          <p:cNvPr id="2" name="Group 1">
            <a:extLst>
              <a:ext uri="{FF2B5EF4-FFF2-40B4-BE49-F238E27FC236}">
                <a16:creationId xmlns="" xmlns:a16="http://schemas.microsoft.com/office/drawing/2014/main" id="{0218FEEA-60F8-0DB8-2F34-EF7AB1EE7CA7}"/>
              </a:ext>
            </a:extLst>
          </p:cNvPr>
          <p:cNvGrpSpPr/>
          <p:nvPr/>
        </p:nvGrpSpPr>
        <p:grpSpPr>
          <a:xfrm>
            <a:off x="177802" y="0"/>
            <a:ext cx="9858492" cy="6717011"/>
            <a:chOff x="177802" y="0"/>
            <a:chExt cx="9858492" cy="6717011"/>
          </a:xfrm>
        </p:grpSpPr>
        <p:pic>
          <p:nvPicPr>
            <p:cNvPr id="13" name="Picture 7">
              <a:extLst>
                <a:ext uri="{FF2B5EF4-FFF2-40B4-BE49-F238E27FC236}">
                  <a16:creationId xmlns="" xmlns:a16="http://schemas.microsoft.com/office/drawing/2014/main" id="{8690DC78-56B4-058A-56F8-2080E1B5AA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0270" y="636635"/>
              <a:ext cx="9646024" cy="6080376"/>
            </a:xfrm>
            <a:prstGeom prst="rect">
              <a:avLst/>
            </a:prstGeom>
          </p:spPr>
        </p:pic>
        <p:pic>
          <p:nvPicPr>
            <p:cNvPr id="14" name="Picture 2">
              <a:extLst>
                <a:ext uri="{FF2B5EF4-FFF2-40B4-BE49-F238E27FC236}">
                  <a16:creationId xmlns="" xmlns:a16="http://schemas.microsoft.com/office/drawing/2014/main" id="{91D78133-1E60-E123-7FB6-340E237CDB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7802" y="0"/>
              <a:ext cx="958174" cy="1059688"/>
            </a:xfrm>
            <a:prstGeom prst="rect">
              <a:avLst/>
            </a:prstGeom>
          </p:spPr>
        </p:pic>
      </p:grpSp>
      <p:pic>
        <p:nvPicPr>
          <p:cNvPr id="15" name="Picture 2">
            <a:extLst>
              <a:ext uri="{FF2B5EF4-FFF2-40B4-BE49-F238E27FC236}">
                <a16:creationId xmlns="" xmlns:a16="http://schemas.microsoft.com/office/drawing/2014/main" id="{DD79C057-E604-A36D-B56A-28789597FBD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833537" y="4823032"/>
            <a:ext cx="2451031" cy="1893979"/>
          </a:xfrm>
          <a:prstGeom prst="rect">
            <a:avLst/>
          </a:prstGeom>
        </p:spPr>
      </p:pic>
      <p:sp>
        <p:nvSpPr>
          <p:cNvPr id="10" name="TextBox 9">
            <a:extLst>
              <a:ext uri="{FF2B5EF4-FFF2-40B4-BE49-F238E27FC236}">
                <a16:creationId xmlns="" xmlns:a16="http://schemas.microsoft.com/office/drawing/2014/main" id="{E2FB8AA8-09C3-2BA0-377F-D844A9A1B17A}"/>
              </a:ext>
            </a:extLst>
          </p:cNvPr>
          <p:cNvSpPr txBox="1"/>
          <p:nvPr/>
        </p:nvSpPr>
        <p:spPr>
          <a:xfrm>
            <a:off x="1409715" y="997278"/>
            <a:ext cx="8268000" cy="3025700"/>
          </a:xfrm>
          <a:prstGeom prst="rect">
            <a:avLst/>
          </a:prstGeom>
          <a:noFill/>
        </p:spPr>
        <p:txBody>
          <a:bodyPr wrap="square">
            <a:spAutoFit/>
          </a:bodyPr>
          <a:lstStyle/>
          <a:p>
            <a:pPr marL="0" marR="0" algn="just">
              <a:lnSpc>
                <a:spcPct val="115000"/>
              </a:lnSpc>
              <a:spcBef>
                <a:spcPts val="0"/>
              </a:spcBef>
              <a:spcAft>
                <a:spcPts val="0"/>
              </a:spcAft>
              <a:tabLst>
                <a:tab pos="340360" algn="l"/>
              </a:tabLst>
            </a:pPr>
            <a:r>
              <a:rPr lang="en-US" sz="2800" b="1"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4: </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Một nguyên tử </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X</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có 1</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5</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proton. </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Theo </a:t>
            </a:r>
            <a:r>
              <a:rPr lang="vi-VN"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mô hình nguyên tử của </a:t>
            </a:r>
            <a:r>
              <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Rutherford </a:t>
            </a:r>
            <a:r>
              <a:rPr lang="vi-VN"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Bohr, s</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ố lớp electron của nguyên tử đó là:</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p>
            <a:pPr marR="0">
              <a:lnSpc>
                <a:spcPct val="115000"/>
              </a:lnSpc>
              <a:spcBef>
                <a:spcPts val="0"/>
              </a:spcBef>
              <a:spcAft>
                <a:spcPts val="0"/>
              </a:spcAft>
              <a:tabLst>
                <a:tab pos="1268095" algn="l"/>
                <a:tab pos="2228215" algn="l"/>
                <a:tab pos="3389630" algn="l"/>
              </a:tabLst>
            </a:pP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 1</a:t>
            </a:r>
            <a:r>
              <a:rPr lang="vi-VN"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B. </a:t>
            </a:r>
            <a:r>
              <a:rPr lang="en-US"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2</a:t>
            </a:r>
            <a:r>
              <a:rPr lang="vi-VN"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endParaRPr lang="en-US"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p>
            <a:pPr marR="0">
              <a:lnSpc>
                <a:spcPct val="115000"/>
              </a:lnSpc>
              <a:spcBef>
                <a:spcPts val="0"/>
              </a:spcBef>
              <a:spcAft>
                <a:spcPts val="0"/>
              </a:spcAft>
              <a:tabLst>
                <a:tab pos="1268095" algn="l"/>
                <a:tab pos="2228215" algn="l"/>
                <a:tab pos="3389630" algn="l"/>
              </a:tabLst>
            </a:pPr>
            <a:r>
              <a:rPr lang="en-US" sz="2800" b="1"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rPr>
              <a:t>	</a:t>
            </a:r>
          </a:p>
          <a:p>
            <a:pPr marR="0">
              <a:lnSpc>
                <a:spcPct val="115000"/>
              </a:lnSpc>
              <a:spcBef>
                <a:spcPts val="0"/>
              </a:spcBef>
              <a:spcAft>
                <a:spcPts val="0"/>
              </a:spcAft>
              <a:tabLst>
                <a:tab pos="1268095" algn="l"/>
                <a:tab pos="2228215" algn="l"/>
                <a:tab pos="3389630" algn="l"/>
              </a:tabLst>
            </a:pPr>
            <a:r>
              <a:rPr lang="en-US" sz="2800" b="1" dirty="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C.</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3</a:t>
            </a:r>
            <a:r>
              <a:rPr lang="vi-VN"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D.</a:t>
            </a:r>
            <a:r>
              <a:rPr lang="en-US"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4</a:t>
            </a:r>
            <a:endParaRPr lang="en-US" sz="2800" b="1"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DB76462D-6FC5-E5C0-3EE4-4617C475D3CB}"/>
              </a:ext>
            </a:extLst>
          </p:cNvPr>
          <p:cNvSpPr txBox="1"/>
          <p:nvPr/>
        </p:nvSpPr>
        <p:spPr>
          <a:xfrm>
            <a:off x="2688299" y="3499758"/>
            <a:ext cx="947047" cy="523220"/>
          </a:xfrm>
          <a:prstGeom prst="rect">
            <a:avLst/>
          </a:prstGeom>
          <a:solidFill>
            <a:srgbClr val="FFFF00"/>
          </a:solidFill>
        </p:spPr>
        <p:txBody>
          <a:bodyPr wrap="square">
            <a:spAutoFit/>
          </a:bodyPr>
          <a:lstStyle/>
          <a:p>
            <a:r>
              <a:rPr lang="vi-VN"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C.</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3</a:t>
            </a:r>
            <a:endParaRPr lang="en-US" sz="2800" dirty="0">
              <a:solidFill>
                <a:srgbClr val="FF0000"/>
              </a:solidFill>
            </a:endParaRPr>
          </a:p>
        </p:txBody>
      </p:sp>
      <p:grpSp>
        <p:nvGrpSpPr>
          <p:cNvPr id="39" name="Group 38">
            <a:extLst>
              <a:ext uri="{FF2B5EF4-FFF2-40B4-BE49-F238E27FC236}">
                <a16:creationId xmlns="" xmlns:a16="http://schemas.microsoft.com/office/drawing/2014/main" id="{8BB6070B-5C94-F065-6101-3EC4383867C4}"/>
              </a:ext>
            </a:extLst>
          </p:cNvPr>
          <p:cNvGrpSpPr/>
          <p:nvPr/>
        </p:nvGrpSpPr>
        <p:grpSpPr>
          <a:xfrm>
            <a:off x="7063688" y="4022978"/>
            <a:ext cx="2111916" cy="2079016"/>
            <a:chOff x="3704956" y="3816446"/>
            <a:chExt cx="2111916" cy="2079016"/>
          </a:xfrm>
        </p:grpSpPr>
        <p:sp>
          <p:nvSpPr>
            <p:cNvPr id="40" name="Oval 3">
              <a:extLst>
                <a:ext uri="{FF2B5EF4-FFF2-40B4-BE49-F238E27FC236}">
                  <a16:creationId xmlns="" xmlns:a16="http://schemas.microsoft.com/office/drawing/2014/main" id="{43298EE1-F682-68D9-54AE-083D7B5A38E4}"/>
                </a:ext>
              </a:extLst>
            </p:cNvPr>
            <p:cNvSpPr>
              <a:spLocks noChangeArrowheads="1"/>
            </p:cNvSpPr>
            <p:nvPr/>
          </p:nvSpPr>
          <p:spPr bwMode="auto">
            <a:xfrm>
              <a:off x="4497266" y="4637829"/>
              <a:ext cx="507260" cy="491772"/>
            </a:xfrm>
            <a:prstGeom prst="ellipse">
              <a:avLst/>
            </a:prstGeom>
            <a:solidFill>
              <a:srgbClr val="92D05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400" dirty="0">
                  <a:solidFill>
                    <a:schemeClr val="tx1"/>
                  </a:solidFill>
                </a:rPr>
                <a:t>15+</a:t>
              </a:r>
            </a:p>
          </p:txBody>
        </p:sp>
        <p:sp>
          <p:nvSpPr>
            <p:cNvPr id="41" name="Oval 4">
              <a:extLst>
                <a:ext uri="{FF2B5EF4-FFF2-40B4-BE49-F238E27FC236}">
                  <a16:creationId xmlns="" xmlns:a16="http://schemas.microsoft.com/office/drawing/2014/main" id="{3B6E8F96-E642-313B-E148-FCFF35AF181F}"/>
                </a:ext>
              </a:extLst>
            </p:cNvPr>
            <p:cNvSpPr>
              <a:spLocks noChangeArrowheads="1"/>
            </p:cNvSpPr>
            <p:nvPr/>
          </p:nvSpPr>
          <p:spPr bwMode="auto">
            <a:xfrm rot="9756822">
              <a:off x="4229520" y="4380486"/>
              <a:ext cx="1050038" cy="1017034"/>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p>
          </p:txBody>
        </p:sp>
        <p:sp>
          <p:nvSpPr>
            <p:cNvPr id="42" name="Oval 5">
              <a:extLst>
                <a:ext uri="{FF2B5EF4-FFF2-40B4-BE49-F238E27FC236}">
                  <a16:creationId xmlns="" xmlns:a16="http://schemas.microsoft.com/office/drawing/2014/main" id="{699DE85F-871E-F059-1A83-674C484C8D2B}"/>
                </a:ext>
              </a:extLst>
            </p:cNvPr>
            <p:cNvSpPr>
              <a:spLocks noChangeArrowheads="1"/>
            </p:cNvSpPr>
            <p:nvPr/>
          </p:nvSpPr>
          <p:spPr bwMode="auto">
            <a:xfrm rot="9601959">
              <a:off x="4703995" y="4335539"/>
              <a:ext cx="94713" cy="93419"/>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Oval 6">
              <a:extLst>
                <a:ext uri="{FF2B5EF4-FFF2-40B4-BE49-F238E27FC236}">
                  <a16:creationId xmlns="" xmlns:a16="http://schemas.microsoft.com/office/drawing/2014/main" id="{B23F2A1F-CE02-65EB-D374-4F83D1376D6C}"/>
                </a:ext>
              </a:extLst>
            </p:cNvPr>
            <p:cNvSpPr>
              <a:spLocks noChangeArrowheads="1"/>
            </p:cNvSpPr>
            <p:nvPr/>
          </p:nvSpPr>
          <p:spPr bwMode="auto">
            <a:xfrm rot="9756822">
              <a:off x="3979077" y="4140769"/>
              <a:ext cx="1551834" cy="1500875"/>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p>
          </p:txBody>
        </p:sp>
        <p:sp>
          <p:nvSpPr>
            <p:cNvPr id="44" name="Oval 7">
              <a:extLst>
                <a:ext uri="{FF2B5EF4-FFF2-40B4-BE49-F238E27FC236}">
                  <a16:creationId xmlns="" xmlns:a16="http://schemas.microsoft.com/office/drawing/2014/main" id="{60110F5F-DC5A-A0CB-962D-371373B17733}"/>
                </a:ext>
              </a:extLst>
            </p:cNvPr>
            <p:cNvSpPr>
              <a:spLocks noChangeArrowheads="1"/>
            </p:cNvSpPr>
            <p:nvPr/>
          </p:nvSpPr>
          <p:spPr bwMode="auto">
            <a:xfrm rot="9601959">
              <a:off x="3979077" y="4568205"/>
              <a:ext cx="94713" cy="93419"/>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Oval 8">
              <a:extLst>
                <a:ext uri="{FF2B5EF4-FFF2-40B4-BE49-F238E27FC236}">
                  <a16:creationId xmlns="" xmlns:a16="http://schemas.microsoft.com/office/drawing/2014/main" id="{E9398E7C-2A6D-B284-07BD-C391EDDB5425}"/>
                </a:ext>
              </a:extLst>
            </p:cNvPr>
            <p:cNvSpPr>
              <a:spLocks noChangeArrowheads="1"/>
            </p:cNvSpPr>
            <p:nvPr/>
          </p:nvSpPr>
          <p:spPr bwMode="auto">
            <a:xfrm rot="9601959">
              <a:off x="4309662" y="4205105"/>
              <a:ext cx="96534" cy="93419"/>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Oval 9">
              <a:extLst>
                <a:ext uri="{FF2B5EF4-FFF2-40B4-BE49-F238E27FC236}">
                  <a16:creationId xmlns="" xmlns:a16="http://schemas.microsoft.com/office/drawing/2014/main" id="{7DDB42CF-0F4C-717D-5C85-F0D99125FFE8}"/>
                </a:ext>
              </a:extLst>
            </p:cNvPr>
            <p:cNvSpPr>
              <a:spLocks noChangeArrowheads="1"/>
            </p:cNvSpPr>
            <p:nvPr/>
          </p:nvSpPr>
          <p:spPr bwMode="auto">
            <a:xfrm rot="9601959">
              <a:off x="4703995" y="5349048"/>
              <a:ext cx="94713" cy="93419"/>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Oval 10">
              <a:extLst>
                <a:ext uri="{FF2B5EF4-FFF2-40B4-BE49-F238E27FC236}">
                  <a16:creationId xmlns="" xmlns:a16="http://schemas.microsoft.com/office/drawing/2014/main" id="{48671F4E-7BB2-8FA3-957C-E7CB71066517}"/>
                </a:ext>
              </a:extLst>
            </p:cNvPr>
            <p:cNvSpPr>
              <a:spLocks noChangeArrowheads="1"/>
            </p:cNvSpPr>
            <p:nvPr/>
          </p:nvSpPr>
          <p:spPr bwMode="auto">
            <a:xfrm rot="9601959">
              <a:off x="3979077" y="5101399"/>
              <a:ext cx="94713" cy="91656"/>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Oval 11">
              <a:extLst>
                <a:ext uri="{FF2B5EF4-FFF2-40B4-BE49-F238E27FC236}">
                  <a16:creationId xmlns="" xmlns:a16="http://schemas.microsoft.com/office/drawing/2014/main" id="{81DE57C3-425B-90C9-D2FA-C421A728AAF5}"/>
                </a:ext>
              </a:extLst>
            </p:cNvPr>
            <p:cNvSpPr>
              <a:spLocks noChangeArrowheads="1"/>
            </p:cNvSpPr>
            <p:nvPr/>
          </p:nvSpPr>
          <p:spPr bwMode="auto">
            <a:xfrm rot="9601959">
              <a:off x="5105615" y="5489177"/>
              <a:ext cx="94713" cy="9253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Oval 12">
              <a:extLst>
                <a:ext uri="{FF2B5EF4-FFF2-40B4-BE49-F238E27FC236}">
                  <a16:creationId xmlns="" xmlns:a16="http://schemas.microsoft.com/office/drawing/2014/main" id="{D3D8B8EE-EF03-939D-6D61-DD9B524B5D19}"/>
                </a:ext>
              </a:extLst>
            </p:cNvPr>
            <p:cNvSpPr>
              <a:spLocks noChangeArrowheads="1"/>
            </p:cNvSpPr>
            <p:nvPr/>
          </p:nvSpPr>
          <p:spPr bwMode="auto">
            <a:xfrm rot="9601959">
              <a:off x="5105615" y="4200698"/>
              <a:ext cx="94713" cy="93419"/>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13">
              <a:extLst>
                <a:ext uri="{FF2B5EF4-FFF2-40B4-BE49-F238E27FC236}">
                  <a16:creationId xmlns="" xmlns:a16="http://schemas.microsoft.com/office/drawing/2014/main" id="{8082B67D-2677-9CBF-7D72-29793B514172}"/>
                </a:ext>
              </a:extLst>
            </p:cNvPr>
            <p:cNvSpPr>
              <a:spLocks noChangeArrowheads="1"/>
            </p:cNvSpPr>
            <p:nvPr/>
          </p:nvSpPr>
          <p:spPr bwMode="auto">
            <a:xfrm rot="9601959">
              <a:off x="4309662" y="5496227"/>
              <a:ext cx="96534" cy="93419"/>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14">
              <a:extLst>
                <a:ext uri="{FF2B5EF4-FFF2-40B4-BE49-F238E27FC236}">
                  <a16:creationId xmlns="" xmlns:a16="http://schemas.microsoft.com/office/drawing/2014/main" id="{DE753E9D-A750-263D-D179-0DC1FC2AFD7A}"/>
                </a:ext>
              </a:extLst>
            </p:cNvPr>
            <p:cNvSpPr>
              <a:spLocks noChangeArrowheads="1"/>
            </p:cNvSpPr>
            <p:nvPr/>
          </p:nvSpPr>
          <p:spPr bwMode="auto">
            <a:xfrm rot="9601959">
              <a:off x="5436199" y="4568205"/>
              <a:ext cx="94713" cy="93419"/>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Oval 15">
              <a:extLst>
                <a:ext uri="{FF2B5EF4-FFF2-40B4-BE49-F238E27FC236}">
                  <a16:creationId xmlns="" xmlns:a16="http://schemas.microsoft.com/office/drawing/2014/main" id="{953CCB10-08F9-74A9-CE53-2CB01AB33582}"/>
                </a:ext>
              </a:extLst>
            </p:cNvPr>
            <p:cNvSpPr>
              <a:spLocks noChangeArrowheads="1"/>
            </p:cNvSpPr>
            <p:nvPr/>
          </p:nvSpPr>
          <p:spPr bwMode="auto">
            <a:xfrm rot="9601959">
              <a:off x="5436199" y="5101399"/>
              <a:ext cx="94713" cy="91656"/>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Oval 16">
              <a:extLst>
                <a:ext uri="{FF2B5EF4-FFF2-40B4-BE49-F238E27FC236}">
                  <a16:creationId xmlns="" xmlns:a16="http://schemas.microsoft.com/office/drawing/2014/main" id="{5D445C58-080B-1061-CF34-5BC3722086A6}"/>
                </a:ext>
              </a:extLst>
            </p:cNvPr>
            <p:cNvSpPr>
              <a:spLocks noChangeArrowheads="1"/>
            </p:cNvSpPr>
            <p:nvPr/>
          </p:nvSpPr>
          <p:spPr bwMode="auto">
            <a:xfrm rot="9756822">
              <a:off x="3704956" y="3863156"/>
              <a:ext cx="2100076" cy="2032306"/>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p>
          </p:txBody>
        </p:sp>
        <p:grpSp>
          <p:nvGrpSpPr>
            <p:cNvPr id="54" name="Group 39">
              <a:extLst>
                <a:ext uri="{FF2B5EF4-FFF2-40B4-BE49-F238E27FC236}">
                  <a16:creationId xmlns="" xmlns:a16="http://schemas.microsoft.com/office/drawing/2014/main" id="{51FD8B0F-9A78-B7B0-EEEA-5A4D6B8050A9}"/>
                </a:ext>
              </a:extLst>
            </p:cNvPr>
            <p:cNvGrpSpPr>
              <a:grpSpLocks/>
            </p:cNvGrpSpPr>
            <p:nvPr/>
          </p:nvGrpSpPr>
          <p:grpSpPr bwMode="auto">
            <a:xfrm>
              <a:off x="3739563" y="3816446"/>
              <a:ext cx="2077309" cy="1923026"/>
              <a:chOff x="1852" y="564"/>
              <a:chExt cx="2281" cy="2182"/>
            </a:xfrm>
          </p:grpSpPr>
          <p:sp>
            <p:nvSpPr>
              <p:cNvPr id="56" name="Oval 17">
                <a:extLst>
                  <a:ext uri="{FF2B5EF4-FFF2-40B4-BE49-F238E27FC236}">
                    <a16:creationId xmlns="" xmlns:a16="http://schemas.microsoft.com/office/drawing/2014/main" id="{2C860CDC-0D70-80A2-7F55-51D1A5FF563B}"/>
                  </a:ext>
                </a:extLst>
              </p:cNvPr>
              <p:cNvSpPr>
                <a:spLocks noChangeArrowheads="1"/>
              </p:cNvSpPr>
              <p:nvPr/>
            </p:nvSpPr>
            <p:spPr bwMode="auto">
              <a:xfrm rot="9601959">
                <a:off x="2911" y="564"/>
                <a:ext cx="104" cy="106"/>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18">
                <a:extLst>
                  <a:ext uri="{FF2B5EF4-FFF2-40B4-BE49-F238E27FC236}">
                    <a16:creationId xmlns="" xmlns:a16="http://schemas.microsoft.com/office/drawing/2014/main" id="{36D698B7-E468-0E99-4EFC-D8DF179D848B}"/>
                  </a:ext>
                </a:extLst>
              </p:cNvPr>
              <p:cNvSpPr>
                <a:spLocks noChangeArrowheads="1"/>
              </p:cNvSpPr>
              <p:nvPr/>
            </p:nvSpPr>
            <p:spPr bwMode="auto">
              <a:xfrm rot="9601959">
                <a:off x="2211" y="2640"/>
                <a:ext cx="104" cy="106"/>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Oval 37">
                <a:extLst>
                  <a:ext uri="{FF2B5EF4-FFF2-40B4-BE49-F238E27FC236}">
                    <a16:creationId xmlns="" xmlns:a16="http://schemas.microsoft.com/office/drawing/2014/main" id="{042EFA60-F33F-2BFD-10D6-0AC0D8DC920A}"/>
                  </a:ext>
                </a:extLst>
              </p:cNvPr>
              <p:cNvSpPr>
                <a:spLocks noChangeArrowheads="1"/>
              </p:cNvSpPr>
              <p:nvPr/>
            </p:nvSpPr>
            <p:spPr bwMode="auto">
              <a:xfrm rot="9601959">
                <a:off x="1852" y="1231"/>
                <a:ext cx="104" cy="106"/>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38">
                <a:extLst>
                  <a:ext uri="{FF2B5EF4-FFF2-40B4-BE49-F238E27FC236}">
                    <a16:creationId xmlns="" xmlns:a16="http://schemas.microsoft.com/office/drawing/2014/main" id="{07B439CE-A87C-4091-BBC6-C5818E53E93C}"/>
                  </a:ext>
                </a:extLst>
              </p:cNvPr>
              <p:cNvSpPr>
                <a:spLocks noChangeArrowheads="1"/>
              </p:cNvSpPr>
              <p:nvPr/>
            </p:nvSpPr>
            <p:spPr bwMode="auto">
              <a:xfrm rot="9601959">
                <a:off x="4029" y="1356"/>
                <a:ext cx="104" cy="106"/>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 name="Oval 38">
              <a:extLst>
                <a:ext uri="{FF2B5EF4-FFF2-40B4-BE49-F238E27FC236}">
                  <a16:creationId xmlns="" xmlns:a16="http://schemas.microsoft.com/office/drawing/2014/main" id="{A1D1C91F-12B2-E4EE-9768-4E395C472BE5}"/>
                </a:ext>
              </a:extLst>
            </p:cNvPr>
            <p:cNvSpPr>
              <a:spLocks noChangeArrowheads="1"/>
            </p:cNvSpPr>
            <p:nvPr/>
          </p:nvSpPr>
          <p:spPr bwMode="auto">
            <a:xfrm rot="9601959">
              <a:off x="5229664" y="5694825"/>
              <a:ext cx="94713" cy="93419"/>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361223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2000" fill="hold"/>
                                        <p:tgtEl>
                                          <p:spTgt spid="39"/>
                                        </p:tgtEl>
                                        <p:attrNameLst>
                                          <p:attrName>ppt_w</p:attrName>
                                        </p:attrNameLst>
                                      </p:cBhvr>
                                      <p:tavLst>
                                        <p:tav tm="0">
                                          <p:val>
                                            <p:fltVal val="0"/>
                                          </p:val>
                                        </p:tav>
                                        <p:tav tm="100000">
                                          <p:val>
                                            <p:strVal val="#ppt_w"/>
                                          </p:val>
                                        </p:tav>
                                      </p:tavLst>
                                    </p:anim>
                                    <p:anim calcmode="lin" valueType="num">
                                      <p:cBhvr>
                                        <p:cTn id="12" dur="2000" fill="hold"/>
                                        <p:tgtEl>
                                          <p:spTgt spid="39"/>
                                        </p:tgtEl>
                                        <p:attrNameLst>
                                          <p:attrName>ppt_h</p:attrName>
                                        </p:attrNameLst>
                                      </p:cBhvr>
                                      <p:tavLst>
                                        <p:tav tm="0">
                                          <p:val>
                                            <p:fltVal val="0"/>
                                          </p:val>
                                        </p:tav>
                                        <p:tav tm="100000">
                                          <p:val>
                                            <p:strVal val="#ppt_h"/>
                                          </p:val>
                                        </p:tav>
                                      </p:tavLst>
                                    </p:anim>
                                    <p:animEffect transition="in" filter="fade">
                                      <p:cBhvr>
                                        <p:cTn id="13" dur="2000"/>
                                        <p:tgtEl>
                                          <p:spTgt spid="39"/>
                                        </p:tgtEl>
                                      </p:cBhvr>
                                    </p:animEffect>
                                  </p:childTnLst>
                                </p:cTn>
                              </p:par>
                            </p:childTnLst>
                          </p:cTn>
                        </p:par>
                      </p:childTnLst>
                    </p:cTn>
                  </p:par>
                </p:childTnLst>
              </p:cTn>
              <p:nextCondLst>
                <p:cond evt="onClick" delay="0">
                  <p:tgtEl>
                    <p:spTgt spid="11"/>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3"/>
          <a:srcRect r="27353"/>
          <a:stretch/>
        </p:blipFill>
        <p:spPr>
          <a:xfrm>
            <a:off x="10094213" y="-46306"/>
            <a:ext cx="2116837" cy="6858000"/>
          </a:xfrm>
          <a:prstGeom prst="rect">
            <a:avLst/>
          </a:prstGeom>
        </p:spPr>
      </p:pic>
      <p:sp>
        <p:nvSpPr>
          <p:cNvPr id="11" name="Oval 10">
            <a:extLst>
              <a:ext uri="{FF2B5EF4-FFF2-40B4-BE49-F238E27FC236}">
                <a16:creationId xmlns="" xmlns:a16="http://schemas.microsoft.com/office/drawing/2014/main" id="{EC1A76A7-0298-FD7A-FE40-EDFE569AC4CF}"/>
              </a:ext>
            </a:extLst>
          </p:cNvPr>
          <p:cNvSpPr/>
          <p:nvPr/>
        </p:nvSpPr>
        <p:spPr>
          <a:xfrm>
            <a:off x="10212977" y="411863"/>
            <a:ext cx="1692153" cy="154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7200" b="0" i="0" u="none" strike="noStrike" kern="0" cap="none" spc="0" normalizeH="0" baseline="0" noProof="0" dirty="0">
                <a:ln>
                  <a:noFill/>
                </a:ln>
                <a:solidFill>
                  <a:srgbClr val="FFFFFF"/>
                </a:solidFill>
                <a:effectLst/>
                <a:uLnTx/>
                <a:uFillTx/>
                <a:latin typeface="Arial"/>
                <a:ea typeface="+mn-ea"/>
                <a:cs typeface="+mn-cs"/>
                <a:sym typeface="Arial" panose="020B0604020202020204"/>
              </a:rPr>
              <a:t>5</a:t>
            </a:r>
          </a:p>
        </p:txBody>
      </p:sp>
      <p:pic>
        <p:nvPicPr>
          <p:cNvPr id="6" name="Picture 2">
            <a:extLst>
              <a:ext uri="{FF2B5EF4-FFF2-40B4-BE49-F238E27FC236}">
                <a16:creationId xmlns="" xmlns:a16="http://schemas.microsoft.com/office/drawing/2014/main" id="{8D168942-CB5F-420D-983A-DE30A18C8A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833537" y="4823032"/>
            <a:ext cx="2451031" cy="1893979"/>
          </a:xfrm>
          <a:prstGeom prst="rect">
            <a:avLst/>
          </a:prstGeom>
        </p:spPr>
      </p:pic>
      <p:grpSp>
        <p:nvGrpSpPr>
          <p:cNvPr id="8" name="Group 7">
            <a:extLst>
              <a:ext uri="{FF2B5EF4-FFF2-40B4-BE49-F238E27FC236}">
                <a16:creationId xmlns="" xmlns:a16="http://schemas.microsoft.com/office/drawing/2014/main" id="{ADB0E9DF-50D0-7041-1E72-31DC9F5570D3}"/>
              </a:ext>
            </a:extLst>
          </p:cNvPr>
          <p:cNvGrpSpPr/>
          <p:nvPr/>
        </p:nvGrpSpPr>
        <p:grpSpPr>
          <a:xfrm>
            <a:off x="177802" y="0"/>
            <a:ext cx="9845412" cy="6495888"/>
            <a:chOff x="177802" y="0"/>
            <a:chExt cx="9845412" cy="6495888"/>
          </a:xfrm>
        </p:grpSpPr>
        <p:pic>
          <p:nvPicPr>
            <p:cNvPr id="10" name="Picture 7">
              <a:extLst>
                <a:ext uri="{FF2B5EF4-FFF2-40B4-BE49-F238E27FC236}">
                  <a16:creationId xmlns="" xmlns:a16="http://schemas.microsoft.com/office/drawing/2014/main" id="{805C2E8E-B5FA-096C-450C-4AE8F21BCB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77190" y="415512"/>
              <a:ext cx="9646024" cy="6080376"/>
            </a:xfrm>
            <a:prstGeom prst="rect">
              <a:avLst/>
            </a:prstGeom>
          </p:spPr>
        </p:pic>
        <p:pic>
          <p:nvPicPr>
            <p:cNvPr id="12" name="Picture 2">
              <a:extLst>
                <a:ext uri="{FF2B5EF4-FFF2-40B4-BE49-F238E27FC236}">
                  <a16:creationId xmlns="" xmlns:a16="http://schemas.microsoft.com/office/drawing/2014/main" id="{7F6C30E2-BCCA-2DB3-0564-82CEB93D729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7802" y="0"/>
              <a:ext cx="958174" cy="1059688"/>
            </a:xfrm>
            <a:prstGeom prst="rect">
              <a:avLst/>
            </a:prstGeom>
          </p:spPr>
        </p:pic>
      </p:grpSp>
      <p:sp>
        <p:nvSpPr>
          <p:cNvPr id="16" name="TextBox 15">
            <a:extLst>
              <a:ext uri="{FF2B5EF4-FFF2-40B4-BE49-F238E27FC236}">
                <a16:creationId xmlns="" xmlns:a16="http://schemas.microsoft.com/office/drawing/2014/main" id="{08935291-DE6B-A3C8-8BC0-55532FBB8219}"/>
              </a:ext>
            </a:extLst>
          </p:cNvPr>
          <p:cNvSpPr txBox="1"/>
          <p:nvPr/>
        </p:nvSpPr>
        <p:spPr>
          <a:xfrm>
            <a:off x="1135976" y="787639"/>
            <a:ext cx="8289378" cy="3752053"/>
          </a:xfrm>
          <a:prstGeom prst="rect">
            <a:avLst/>
          </a:prstGeom>
          <a:noFill/>
        </p:spPr>
        <p:txBody>
          <a:bodyPr wrap="square">
            <a:spAutoFit/>
          </a:bodyPr>
          <a:lstStyle/>
          <a:p>
            <a:pPr marL="0" marR="0">
              <a:lnSpc>
                <a:spcPct val="115000"/>
              </a:lnSpc>
              <a:spcBef>
                <a:spcPts val="0"/>
              </a:spcBef>
              <a:spcAft>
                <a:spcPts val="300"/>
              </a:spcAft>
              <a:tabLst>
                <a:tab pos="425450" algn="l"/>
              </a:tabLst>
            </a:pP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5: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Trong một nguyên tử có s</a:t>
            </a:r>
            <a:r>
              <a:rPr lang="en-US" sz="2800" dirty="0">
                <a:latin typeface="Times New Roman" panose="02020603050405020304" pitchFamily="18" charset="0"/>
                <a:ea typeface="Segoe UI" panose="020B0502040204020203" pitchFamily="34" charset="0"/>
                <a:cs typeface="Times New Roman" panose="02020603050405020304" pitchFamily="18" charset="0"/>
              </a:rPr>
              <a:t>ố</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 proton bằng 5, số electron trong các lớp của vỏ</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nguyên tử, viết từ lớp trong ra lớp ngoài, lần lượt là</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a:t>
            </a:r>
          </a:p>
          <a:p>
            <a:pPr marR="0">
              <a:lnSpc>
                <a:spcPct val="115000"/>
              </a:lnSpc>
              <a:spcBef>
                <a:spcPts val="0"/>
              </a:spcBef>
              <a:spcAft>
                <a:spcPts val="500"/>
              </a:spcAft>
              <a:tabLst>
                <a:tab pos="1273810" algn="l"/>
                <a:tab pos="2526030" algn="l"/>
                <a:tab pos="3822065" algn="l"/>
              </a:tabLst>
            </a:pP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a:p>
            <a:pPr marR="0">
              <a:lnSpc>
                <a:spcPct val="115000"/>
              </a:lnSpc>
              <a:spcBef>
                <a:spcPts val="0"/>
              </a:spcBef>
              <a:spcAft>
                <a:spcPts val="500"/>
              </a:spcAft>
              <a:tabLst>
                <a:tab pos="1273810" algn="l"/>
                <a:tab pos="2526030" algn="l"/>
                <a:tab pos="3822065" algn="l"/>
              </a:tabLst>
            </a:pP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A.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1</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8</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2	</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B.</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2</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8</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1	</a:t>
            </a:r>
            <a:endParaRPr lang="en-US" sz="2800" b="1" dirty="0">
              <a:effectLst/>
              <a:latin typeface="Times New Roman" panose="02020603050405020304" pitchFamily="18" charset="0"/>
              <a:ea typeface="Segoe UI" panose="020B0502040204020203" pitchFamily="34" charset="0"/>
              <a:cs typeface="Times New Roman" panose="02020603050405020304" pitchFamily="18" charset="0"/>
            </a:endParaRPr>
          </a:p>
          <a:p>
            <a:pPr marR="0">
              <a:lnSpc>
                <a:spcPct val="115000"/>
              </a:lnSpc>
              <a:spcBef>
                <a:spcPts val="0"/>
              </a:spcBef>
              <a:spcAft>
                <a:spcPts val="500"/>
              </a:spcAft>
              <a:tabLst>
                <a:tab pos="1273810" algn="l"/>
                <a:tab pos="2526030" algn="l"/>
                <a:tab pos="3822065" algn="l"/>
              </a:tabLst>
            </a:pPr>
            <a:endParaRPr lang="en-US" sz="2800" b="1" dirty="0">
              <a:effectLst/>
              <a:latin typeface="Times New Roman" panose="02020603050405020304" pitchFamily="18" charset="0"/>
              <a:ea typeface="Segoe UI" panose="020B0502040204020203" pitchFamily="34" charset="0"/>
              <a:cs typeface="Times New Roman" panose="02020603050405020304" pitchFamily="18" charset="0"/>
            </a:endParaRPr>
          </a:p>
          <a:p>
            <a:pPr marR="0">
              <a:lnSpc>
                <a:spcPct val="115000"/>
              </a:lnSpc>
              <a:spcBef>
                <a:spcPts val="0"/>
              </a:spcBef>
              <a:spcAft>
                <a:spcPts val="500"/>
              </a:spcAft>
              <a:tabLst>
                <a:tab pos="1273810" algn="l"/>
                <a:tab pos="2526030" algn="l"/>
                <a:tab pos="3822065" algn="l"/>
              </a:tabLst>
            </a:pP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C</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2</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3	</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D. 3</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2</a:t>
            </a:r>
            <a:endParaRPr lang="en-US" sz="2800" b="1"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E71630E3-7439-1085-818D-05D003B81ACB}"/>
              </a:ext>
            </a:extLst>
          </p:cNvPr>
          <p:cNvSpPr txBox="1"/>
          <p:nvPr/>
        </p:nvSpPr>
        <p:spPr>
          <a:xfrm>
            <a:off x="2402972" y="4016472"/>
            <a:ext cx="1477366" cy="523220"/>
          </a:xfrm>
          <a:prstGeom prst="rect">
            <a:avLst/>
          </a:prstGeom>
          <a:solidFill>
            <a:srgbClr val="FFFF00"/>
          </a:solidFill>
        </p:spPr>
        <p:txBody>
          <a:bodyPr wrap="square">
            <a:spAutoFit/>
          </a:bodyPr>
          <a:lstStyle/>
          <a:p>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C</a:t>
            </a:r>
            <a:r>
              <a:rPr lang="vi-VN"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2</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a:t>
            </a:r>
            <a:r>
              <a:rPr lang="vi-VN"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3</a:t>
            </a:r>
            <a:endParaRPr lang="en-US" sz="2800" dirty="0">
              <a:solidFill>
                <a:srgbClr val="FF0000"/>
              </a:solidFill>
            </a:endParaRPr>
          </a:p>
        </p:txBody>
      </p:sp>
      <p:grpSp>
        <p:nvGrpSpPr>
          <p:cNvPr id="27" name="Group 44">
            <a:extLst>
              <a:ext uri="{FF2B5EF4-FFF2-40B4-BE49-F238E27FC236}">
                <a16:creationId xmlns="" xmlns:a16="http://schemas.microsoft.com/office/drawing/2014/main" id="{3D3F7AE8-5BC0-0ECE-8634-55A6AEF15374}"/>
              </a:ext>
            </a:extLst>
          </p:cNvPr>
          <p:cNvGrpSpPr>
            <a:grpSpLocks/>
          </p:cNvGrpSpPr>
          <p:nvPr/>
        </p:nvGrpSpPr>
        <p:grpSpPr bwMode="auto">
          <a:xfrm>
            <a:off x="4406880" y="4136223"/>
            <a:ext cx="1586643" cy="1646818"/>
            <a:chOff x="1953" y="1480"/>
            <a:chExt cx="1406" cy="1474"/>
          </a:xfrm>
        </p:grpSpPr>
        <p:sp>
          <p:nvSpPr>
            <p:cNvPr id="28" name="Oval 9">
              <a:extLst>
                <a:ext uri="{FF2B5EF4-FFF2-40B4-BE49-F238E27FC236}">
                  <a16:creationId xmlns="" xmlns:a16="http://schemas.microsoft.com/office/drawing/2014/main" id="{07334BB9-9DDC-64AB-DD44-9679309CDA9A}"/>
                </a:ext>
              </a:extLst>
            </p:cNvPr>
            <p:cNvSpPr>
              <a:spLocks noChangeArrowheads="1"/>
            </p:cNvSpPr>
            <p:nvPr/>
          </p:nvSpPr>
          <p:spPr bwMode="auto">
            <a:xfrm>
              <a:off x="2406" y="2025"/>
              <a:ext cx="461" cy="461"/>
            </a:xfrm>
            <a:prstGeom prst="ellipse">
              <a:avLst/>
            </a:prstGeom>
            <a:solidFill>
              <a:srgbClr val="00B050"/>
            </a:solidFill>
            <a:ln>
              <a:noFill/>
            </a:ln>
            <a:effectLst/>
            <a:extLst>
              <a:ext uri="{91240B29-F687-4F45-9708-019B960494DF}">
                <a14:hiddenLine xmlns:a14="http://schemas.microsoft.com/office/drawing/2010/main" w="9525">
                  <a:solidFill>
                    <a:srgbClr val="CC00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800" dirty="0">
                  <a:solidFill>
                    <a:schemeClr val="tx1"/>
                  </a:solidFill>
                </a:rPr>
                <a:t>5+</a:t>
              </a:r>
            </a:p>
          </p:txBody>
        </p:sp>
        <p:sp>
          <p:nvSpPr>
            <p:cNvPr id="29" name="Oval 10">
              <a:extLst>
                <a:ext uri="{FF2B5EF4-FFF2-40B4-BE49-F238E27FC236}">
                  <a16:creationId xmlns="" xmlns:a16="http://schemas.microsoft.com/office/drawing/2014/main" id="{D9053FBD-1329-C57C-7C68-5BDED5B3AF11}"/>
                </a:ext>
              </a:extLst>
            </p:cNvPr>
            <p:cNvSpPr>
              <a:spLocks noChangeArrowheads="1"/>
            </p:cNvSpPr>
            <p:nvPr/>
          </p:nvSpPr>
          <p:spPr bwMode="auto">
            <a:xfrm rot="9756822">
              <a:off x="2179" y="1772"/>
              <a:ext cx="952" cy="952"/>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p>
          </p:txBody>
        </p:sp>
        <p:sp>
          <p:nvSpPr>
            <p:cNvPr id="30" name="Oval 11">
              <a:extLst>
                <a:ext uri="{FF2B5EF4-FFF2-40B4-BE49-F238E27FC236}">
                  <a16:creationId xmlns="" xmlns:a16="http://schemas.microsoft.com/office/drawing/2014/main" id="{B2646B02-9AD9-B3B7-CF37-B618FF942D7F}"/>
                </a:ext>
              </a:extLst>
            </p:cNvPr>
            <p:cNvSpPr>
              <a:spLocks noChangeArrowheads="1"/>
            </p:cNvSpPr>
            <p:nvPr/>
          </p:nvSpPr>
          <p:spPr bwMode="auto">
            <a:xfrm rot="9601959">
              <a:off x="2610" y="1731"/>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Oval 12">
              <a:extLst>
                <a:ext uri="{FF2B5EF4-FFF2-40B4-BE49-F238E27FC236}">
                  <a16:creationId xmlns="" xmlns:a16="http://schemas.microsoft.com/office/drawing/2014/main" id="{2FDAAE7E-71B4-7F5C-01D7-2AF931776DFC}"/>
                </a:ext>
              </a:extLst>
            </p:cNvPr>
            <p:cNvSpPr>
              <a:spLocks noChangeArrowheads="1"/>
            </p:cNvSpPr>
            <p:nvPr/>
          </p:nvSpPr>
          <p:spPr bwMode="auto">
            <a:xfrm rot="9756822">
              <a:off x="1953" y="1548"/>
              <a:ext cx="1406" cy="1406"/>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p>
          </p:txBody>
        </p:sp>
        <p:sp>
          <p:nvSpPr>
            <p:cNvPr id="32" name="Oval 13">
              <a:extLst>
                <a:ext uri="{FF2B5EF4-FFF2-40B4-BE49-F238E27FC236}">
                  <a16:creationId xmlns="" xmlns:a16="http://schemas.microsoft.com/office/drawing/2014/main" id="{20AAB512-B792-FEEB-4076-63B0682EDB1B}"/>
                </a:ext>
              </a:extLst>
            </p:cNvPr>
            <p:cNvSpPr>
              <a:spLocks noChangeArrowheads="1"/>
            </p:cNvSpPr>
            <p:nvPr/>
          </p:nvSpPr>
          <p:spPr bwMode="auto">
            <a:xfrm rot="9601959">
              <a:off x="3266" y="2373"/>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Oval 14">
              <a:extLst>
                <a:ext uri="{FF2B5EF4-FFF2-40B4-BE49-F238E27FC236}">
                  <a16:creationId xmlns="" xmlns:a16="http://schemas.microsoft.com/office/drawing/2014/main" id="{B70DB6D7-0687-7F7B-71F7-AF918AB0D372}"/>
                </a:ext>
              </a:extLst>
            </p:cNvPr>
            <p:cNvSpPr>
              <a:spLocks noChangeArrowheads="1"/>
            </p:cNvSpPr>
            <p:nvPr/>
          </p:nvSpPr>
          <p:spPr bwMode="auto">
            <a:xfrm rot="9601959">
              <a:off x="2074" y="262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Oval 16">
              <a:extLst>
                <a:ext uri="{FF2B5EF4-FFF2-40B4-BE49-F238E27FC236}">
                  <a16:creationId xmlns="" xmlns:a16="http://schemas.microsoft.com/office/drawing/2014/main" id="{F724ECA1-8EBC-F547-8E7E-5E793E2A200B}"/>
                </a:ext>
              </a:extLst>
            </p:cNvPr>
            <p:cNvSpPr>
              <a:spLocks noChangeArrowheads="1"/>
            </p:cNvSpPr>
            <p:nvPr/>
          </p:nvSpPr>
          <p:spPr bwMode="auto">
            <a:xfrm rot="9601959">
              <a:off x="2610" y="268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Oval 19">
              <a:extLst>
                <a:ext uri="{FF2B5EF4-FFF2-40B4-BE49-F238E27FC236}">
                  <a16:creationId xmlns="" xmlns:a16="http://schemas.microsoft.com/office/drawing/2014/main" id="{C6F96534-EC42-55D7-DE50-FE2388FD4433}"/>
                </a:ext>
              </a:extLst>
            </p:cNvPr>
            <p:cNvSpPr>
              <a:spLocks noChangeArrowheads="1"/>
            </p:cNvSpPr>
            <p:nvPr/>
          </p:nvSpPr>
          <p:spPr bwMode="auto">
            <a:xfrm rot="9601959">
              <a:off x="2608" y="148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49243664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500" fill="hold"/>
                                        <p:tgtEl>
                                          <p:spTgt spid="27"/>
                                        </p:tgtEl>
                                        <p:attrNameLst>
                                          <p:attrName>ppt_w</p:attrName>
                                        </p:attrNameLst>
                                      </p:cBhvr>
                                      <p:tavLst>
                                        <p:tav tm="0">
                                          <p:val>
                                            <p:fltVal val="0"/>
                                          </p:val>
                                        </p:tav>
                                        <p:tav tm="100000">
                                          <p:val>
                                            <p:strVal val="#ppt_w"/>
                                          </p:val>
                                        </p:tav>
                                      </p:tavLst>
                                    </p:anim>
                                    <p:anim calcmode="lin" valueType="num">
                                      <p:cBhvr>
                                        <p:cTn id="12" dur="1500" fill="hold"/>
                                        <p:tgtEl>
                                          <p:spTgt spid="27"/>
                                        </p:tgtEl>
                                        <p:attrNameLst>
                                          <p:attrName>ppt_h</p:attrName>
                                        </p:attrNameLst>
                                      </p:cBhvr>
                                      <p:tavLst>
                                        <p:tav tm="0">
                                          <p:val>
                                            <p:fltVal val="0"/>
                                          </p:val>
                                        </p:tav>
                                        <p:tav tm="100000">
                                          <p:val>
                                            <p:strVal val="#ppt_h"/>
                                          </p:val>
                                        </p:tav>
                                      </p:tavLst>
                                    </p:anim>
                                    <p:animEffect transition="in" filter="fade">
                                      <p:cBhvr>
                                        <p:cTn id="13" dur="1500"/>
                                        <p:tgtEl>
                                          <p:spTgt spid="27"/>
                                        </p:tgtEl>
                                      </p:cBhvr>
                                    </p:animEffect>
                                  </p:childTnLst>
                                </p:cTn>
                              </p:par>
                            </p:childTnLst>
                          </p:cTn>
                        </p:par>
                      </p:childTnLst>
                    </p:cTn>
                  </p:par>
                </p:childTnLst>
              </p:cTn>
              <p:nextCondLst>
                <p:cond evt="onClick" delay="0">
                  <p:tgtEl>
                    <p:spTgt spid="11"/>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18" name="图片 23" descr="ueg5jojpevf5dkh">
            <a:hlinkClick r:id="rId3" action="ppaction://hlinksldjump"/>
          </p:cNvPr>
          <p:cNvPicPr>
            <a:picLocks noChangeAspect="1"/>
          </p:cNvPicPr>
          <p:nvPr/>
        </p:nvPicPr>
        <p:blipFill rotWithShape="1">
          <a:blip r:embed="rId4"/>
          <a:srcRect b="29422"/>
          <a:stretch/>
        </p:blipFill>
        <p:spPr>
          <a:xfrm>
            <a:off x="377190" y="4442015"/>
            <a:ext cx="559399" cy="394808"/>
          </a:xfrm>
          <a:prstGeom prst="rect">
            <a:avLst/>
          </a:prstGeom>
        </p:spPr>
      </p:pic>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5"/>
          <a:srcRect r="27353"/>
          <a:stretch/>
        </p:blipFill>
        <p:spPr>
          <a:xfrm>
            <a:off x="10094213" y="-46306"/>
            <a:ext cx="2116837" cy="6858000"/>
          </a:xfrm>
          <a:prstGeom prst="rect">
            <a:avLst/>
          </a:prstGeom>
        </p:spPr>
      </p:pic>
      <p:sp>
        <p:nvSpPr>
          <p:cNvPr id="11" name="Oval 10">
            <a:extLst>
              <a:ext uri="{FF2B5EF4-FFF2-40B4-BE49-F238E27FC236}">
                <a16:creationId xmlns="" xmlns:a16="http://schemas.microsoft.com/office/drawing/2014/main" id="{EC1A76A7-0298-FD7A-FE40-EDFE569AC4CF}"/>
              </a:ext>
            </a:extLst>
          </p:cNvPr>
          <p:cNvSpPr/>
          <p:nvPr/>
        </p:nvSpPr>
        <p:spPr>
          <a:xfrm>
            <a:off x="10212977" y="411863"/>
            <a:ext cx="1692153" cy="154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7200" b="0" i="0" u="none" strike="noStrike" kern="0" cap="none" spc="0" normalizeH="0" baseline="0" noProof="0" dirty="0">
                <a:ln>
                  <a:noFill/>
                </a:ln>
                <a:solidFill>
                  <a:srgbClr val="FFFFFF"/>
                </a:solidFill>
                <a:effectLst/>
                <a:uLnTx/>
                <a:uFillTx/>
                <a:latin typeface="Arial"/>
                <a:ea typeface="+mn-ea"/>
                <a:cs typeface="+mn-cs"/>
                <a:sym typeface="Arial" panose="020B0604020202020204"/>
              </a:rPr>
              <a:t>6</a:t>
            </a:r>
          </a:p>
        </p:txBody>
      </p:sp>
      <p:pic>
        <p:nvPicPr>
          <p:cNvPr id="6" name="Picture 2">
            <a:extLst>
              <a:ext uri="{FF2B5EF4-FFF2-40B4-BE49-F238E27FC236}">
                <a16:creationId xmlns="" xmlns:a16="http://schemas.microsoft.com/office/drawing/2014/main" id="{361117B7-576E-0B0F-D98E-0D53F993E8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833537" y="4823032"/>
            <a:ext cx="2451031" cy="1893979"/>
          </a:xfrm>
          <a:prstGeom prst="rect">
            <a:avLst/>
          </a:prstGeom>
        </p:spPr>
      </p:pic>
      <p:grpSp>
        <p:nvGrpSpPr>
          <p:cNvPr id="7" name="Group 6">
            <a:extLst>
              <a:ext uri="{FF2B5EF4-FFF2-40B4-BE49-F238E27FC236}">
                <a16:creationId xmlns="" xmlns:a16="http://schemas.microsoft.com/office/drawing/2014/main" id="{8E75A2AC-0C49-27E8-C632-DD05D374870D}"/>
              </a:ext>
            </a:extLst>
          </p:cNvPr>
          <p:cNvGrpSpPr/>
          <p:nvPr/>
        </p:nvGrpSpPr>
        <p:grpSpPr>
          <a:xfrm>
            <a:off x="189419" y="0"/>
            <a:ext cx="9845412" cy="6495888"/>
            <a:chOff x="177802" y="0"/>
            <a:chExt cx="9845412" cy="6495888"/>
          </a:xfrm>
        </p:grpSpPr>
        <p:pic>
          <p:nvPicPr>
            <p:cNvPr id="8" name="Picture 7">
              <a:extLst>
                <a:ext uri="{FF2B5EF4-FFF2-40B4-BE49-F238E27FC236}">
                  <a16:creationId xmlns="" xmlns:a16="http://schemas.microsoft.com/office/drawing/2014/main" id="{ACF74B69-F158-63D3-41CD-2DC431AAFC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77190" y="415512"/>
              <a:ext cx="9646024" cy="6080376"/>
            </a:xfrm>
            <a:prstGeom prst="rect">
              <a:avLst/>
            </a:prstGeom>
          </p:spPr>
        </p:pic>
        <p:pic>
          <p:nvPicPr>
            <p:cNvPr id="10" name="Picture 2">
              <a:extLst>
                <a:ext uri="{FF2B5EF4-FFF2-40B4-BE49-F238E27FC236}">
                  <a16:creationId xmlns="" xmlns:a16="http://schemas.microsoft.com/office/drawing/2014/main" id="{E0269583-4CCE-0161-5325-A65FBD3B8F2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7802" y="0"/>
              <a:ext cx="958174" cy="1059688"/>
            </a:xfrm>
            <a:prstGeom prst="rect">
              <a:avLst/>
            </a:prstGeom>
          </p:spPr>
        </p:pic>
      </p:grpSp>
      <p:sp>
        <p:nvSpPr>
          <p:cNvPr id="12" name="TextBox 11">
            <a:extLst>
              <a:ext uri="{FF2B5EF4-FFF2-40B4-BE49-F238E27FC236}">
                <a16:creationId xmlns="" xmlns:a16="http://schemas.microsoft.com/office/drawing/2014/main" id="{30CC77CA-AB86-A6B5-71FD-95A158BCE99F}"/>
              </a:ext>
            </a:extLst>
          </p:cNvPr>
          <p:cNvSpPr txBox="1"/>
          <p:nvPr/>
        </p:nvSpPr>
        <p:spPr>
          <a:xfrm>
            <a:off x="1135975" y="847524"/>
            <a:ext cx="8148701" cy="3076996"/>
          </a:xfrm>
          <a:prstGeom prst="rect">
            <a:avLst/>
          </a:prstGeom>
          <a:noFill/>
        </p:spPr>
        <p:txBody>
          <a:bodyPr wrap="square">
            <a:spAutoFit/>
          </a:bodyPr>
          <a:lstStyle/>
          <a:p>
            <a:pPr marL="0" marR="0" algn="just">
              <a:lnSpc>
                <a:spcPct val="115000"/>
              </a:lnSpc>
              <a:spcBef>
                <a:spcPts val="0"/>
              </a:spcBef>
              <a:spcAft>
                <a:spcPts val="400"/>
              </a:spcAft>
              <a:tabLst>
                <a:tab pos="418465" algn="l"/>
              </a:tabLst>
            </a:pP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6: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Hạt nhân một nguyên tử fluorine có 9 proton và 10 neutron. Khối lượng</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của nguyên tử fluorine xấp xỉ bằng</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p>
          <a:p>
            <a:pPr marL="0" marR="0" algn="just">
              <a:lnSpc>
                <a:spcPct val="115000"/>
              </a:lnSpc>
              <a:spcBef>
                <a:spcPts val="0"/>
              </a:spcBef>
              <a:spcAft>
                <a:spcPts val="0"/>
              </a:spcAft>
              <a:tabLst>
                <a:tab pos="2536190" algn="l"/>
                <a:tab pos="3811905" algn="l"/>
              </a:tabLst>
            </a:pP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A.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9</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amu. 	</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B. 10</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amu.	</a:t>
            </a:r>
            <a:endParaRPr lang="en-US" sz="2800" b="1"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gn="just">
              <a:lnSpc>
                <a:spcPct val="115000"/>
              </a:lnSpc>
              <a:spcBef>
                <a:spcPts val="0"/>
              </a:spcBef>
              <a:spcAft>
                <a:spcPts val="0"/>
              </a:spcAft>
              <a:tabLst>
                <a:tab pos="2487295" algn="l"/>
                <a:tab pos="2536190" algn="l"/>
                <a:tab pos="3811905" algn="l"/>
              </a:tabLst>
            </a:pPr>
            <a:endParaRPr lang="en-US" sz="2800" b="1"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gn="just">
              <a:lnSpc>
                <a:spcPct val="115000"/>
              </a:lnSpc>
              <a:spcBef>
                <a:spcPts val="0"/>
              </a:spcBef>
              <a:spcAft>
                <a:spcPts val="0"/>
              </a:spcAft>
              <a:tabLst>
                <a:tab pos="2487295" algn="l"/>
                <a:tab pos="2536190" algn="l"/>
                <a:tab pos="3811905" algn="l"/>
              </a:tabLst>
            </a:pP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C.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19</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amu.	</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D. 28 amu.</a:t>
            </a:r>
            <a:endParaRPr lang="en-US" sz="2800" b="1"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E15030E6-2FDE-760A-4532-21445C95DCF3}"/>
              </a:ext>
            </a:extLst>
          </p:cNvPr>
          <p:cNvSpPr txBox="1"/>
          <p:nvPr/>
        </p:nvSpPr>
        <p:spPr>
          <a:xfrm>
            <a:off x="1147593" y="3382694"/>
            <a:ext cx="2111422" cy="523220"/>
          </a:xfrm>
          <a:prstGeom prst="rect">
            <a:avLst/>
          </a:prstGeom>
          <a:solidFill>
            <a:srgbClr val="FFFF00"/>
          </a:solidFill>
        </p:spPr>
        <p:txBody>
          <a:bodyPr wrap="square">
            <a:spAutoFit/>
          </a:bodyPr>
          <a:lstStyle/>
          <a:p>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C. </a:t>
            </a:r>
            <a:r>
              <a:rPr lang="vi-VN"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19</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amu.</a:t>
            </a:r>
            <a:endParaRPr lang="en-US" sz="2800" b="1" dirty="0">
              <a:solidFill>
                <a:srgbClr val="FF0000"/>
              </a:solidFill>
            </a:endParaRPr>
          </a:p>
        </p:txBody>
      </p:sp>
      <p:sp>
        <p:nvSpPr>
          <p:cNvPr id="14" name="TextBox 13">
            <a:extLst>
              <a:ext uri="{FF2B5EF4-FFF2-40B4-BE49-F238E27FC236}">
                <a16:creationId xmlns="" xmlns:a16="http://schemas.microsoft.com/office/drawing/2014/main" id="{ADD27116-054D-BDE9-2BFA-0BB916348EB4}"/>
              </a:ext>
            </a:extLst>
          </p:cNvPr>
          <p:cNvSpPr txBox="1"/>
          <p:nvPr/>
        </p:nvSpPr>
        <p:spPr>
          <a:xfrm>
            <a:off x="1065543" y="3967911"/>
            <a:ext cx="6015196" cy="1243674"/>
          </a:xfrm>
          <a:prstGeom prst="rect">
            <a:avLst/>
          </a:prstGeom>
          <a:solidFill>
            <a:schemeClr val="accent2">
              <a:lumMod val="20000"/>
              <a:lumOff val="80000"/>
            </a:schemeClr>
          </a:solidFill>
        </p:spPr>
        <p:txBody>
          <a:bodyPr wrap="square">
            <a:spAutoFit/>
          </a:bodyPr>
          <a:lstStyle/>
          <a:p>
            <a:pPr>
              <a:lnSpc>
                <a:spcPct val="115000"/>
              </a:lnSpc>
              <a:spcAft>
                <a:spcPts val="500"/>
              </a:spcAft>
            </a:pP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Khối</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lượng</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tử</a:t>
            </a:r>
            <a:r>
              <a:rPr lang="vi-VN"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fluorine </a:t>
            </a:r>
            <a:r>
              <a:rPr lang="en-US" sz="32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p>
          <a:p>
            <a:pPr marL="0" marR="0" indent="0">
              <a:lnSpc>
                <a:spcPct val="115000"/>
              </a:lnSpc>
              <a:spcBef>
                <a:spcPts val="0"/>
              </a:spcBef>
              <a:spcAft>
                <a:spcPts val="500"/>
              </a:spcAft>
            </a:pPr>
            <a:r>
              <a:rPr lang="en-US" sz="3200" b="1" dirty="0" err="1">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3200" b="1"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 p + </a:t>
            </a:r>
            <a:r>
              <a:rPr lang="en-US" sz="3200" b="1" dirty="0" err="1">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3200" b="1"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 n = 9 + 10 = 19 amu</a:t>
            </a:r>
          </a:p>
        </p:txBody>
      </p:sp>
      <p:sp>
        <p:nvSpPr>
          <p:cNvPr id="15" name="TextBox 14">
            <a:extLst>
              <a:ext uri="{FF2B5EF4-FFF2-40B4-BE49-F238E27FC236}">
                <a16:creationId xmlns="" xmlns:a16="http://schemas.microsoft.com/office/drawing/2014/main" id="{CFAA75EA-EE3A-5837-F714-966E92350D5C}"/>
              </a:ext>
            </a:extLst>
          </p:cNvPr>
          <p:cNvSpPr txBox="1"/>
          <p:nvPr/>
        </p:nvSpPr>
        <p:spPr>
          <a:xfrm>
            <a:off x="1053925" y="5211585"/>
            <a:ext cx="6026814" cy="584775"/>
          </a:xfrm>
          <a:prstGeom prst="rect">
            <a:avLst/>
          </a:prstGeom>
          <a:solidFill>
            <a:schemeClr val="accent2">
              <a:lumMod val="20000"/>
              <a:lumOff val="80000"/>
            </a:schemeClr>
          </a:solidFill>
        </p:spPr>
        <p:txBody>
          <a:bodyPr wrap="square">
            <a:spAutoFit/>
          </a:bodyPr>
          <a:lstStyle/>
          <a:p>
            <a:r>
              <a:rPr lang="en-US" sz="3200" b="1" kern="1200" dirty="0">
                <a:solidFill>
                  <a:srgbClr val="C00000"/>
                </a:solidFill>
                <a:effectLst/>
                <a:latin typeface="Times New Roman" panose="02020603050405020304" pitchFamily="18" charset="0"/>
                <a:ea typeface="+mn-ea"/>
                <a:cs typeface="Times New Roman" panose="02020603050405020304" pitchFamily="18" charset="0"/>
              </a:rPr>
              <a:t>(do </a:t>
            </a:r>
            <a:r>
              <a:rPr lang="en-US" sz="3200" b="1" kern="1200" dirty="0" err="1">
                <a:solidFill>
                  <a:srgbClr val="C00000"/>
                </a:solidFill>
                <a:effectLst/>
                <a:latin typeface="Times New Roman" panose="02020603050405020304" pitchFamily="18" charset="0"/>
                <a:ea typeface="+mn-ea"/>
                <a:cs typeface="Times New Roman" panose="02020603050405020304" pitchFamily="18" charset="0"/>
              </a:rPr>
              <a:t>khối</a:t>
            </a:r>
            <a:r>
              <a:rPr lang="en-US" sz="3200" b="1" kern="1200" dirty="0">
                <a:solidFill>
                  <a:srgbClr val="C0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C00000"/>
                </a:solidFill>
                <a:effectLst/>
                <a:latin typeface="Times New Roman" panose="02020603050405020304" pitchFamily="18" charset="0"/>
                <a:ea typeface="+mn-ea"/>
                <a:cs typeface="Times New Roman" panose="02020603050405020304" pitchFamily="18" charset="0"/>
              </a:rPr>
              <a:t>lượng</a:t>
            </a:r>
            <a:r>
              <a:rPr lang="en-US" sz="3200" b="1" kern="1200" dirty="0">
                <a:solidFill>
                  <a:srgbClr val="C00000"/>
                </a:solidFill>
                <a:effectLst/>
                <a:latin typeface="Times New Roman" panose="02020603050405020304" pitchFamily="18" charset="0"/>
                <a:ea typeface="+mn-ea"/>
                <a:cs typeface="Times New Roman" panose="02020603050405020304" pitchFamily="18" charset="0"/>
              </a:rPr>
              <a:t> </a:t>
            </a:r>
            <a:r>
              <a:rPr lang="vi-VN" sz="3200" b="1" kern="1200" dirty="0">
                <a:solidFill>
                  <a:srgbClr val="C00000"/>
                </a:solidFill>
                <a:effectLst/>
                <a:latin typeface="Times New Roman" panose="02020603050405020304" pitchFamily="18" charset="0"/>
                <a:ea typeface="+mn-ea"/>
                <a:cs typeface="Times New Roman" panose="02020603050405020304" pitchFamily="18" charset="0"/>
              </a:rPr>
              <a:t>1 p </a:t>
            </a:r>
            <a:r>
              <a:rPr lang="en-US" sz="3200" b="1" kern="1200" dirty="0">
                <a:solidFill>
                  <a:srgbClr val="C0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sz="3200" b="1" kern="1200" dirty="0">
                <a:solidFill>
                  <a:srgbClr val="C00000"/>
                </a:solidFill>
                <a:effectLst/>
                <a:latin typeface="Times New Roman" panose="02020603050405020304" pitchFamily="18" charset="0"/>
                <a:ea typeface="+mn-ea"/>
                <a:cs typeface="Times New Roman" panose="02020603050405020304" pitchFamily="18" charset="0"/>
              </a:rPr>
              <a:t> </a:t>
            </a:r>
            <a:r>
              <a:rPr lang="vi-VN" sz="3200" b="1" kern="1200" dirty="0">
                <a:solidFill>
                  <a:srgbClr val="C00000"/>
                </a:solidFill>
                <a:effectLst/>
                <a:latin typeface="Times New Roman" panose="02020603050405020304" pitchFamily="18" charset="0"/>
                <a:ea typeface="+mn-ea"/>
                <a:cs typeface="Times New Roman" panose="02020603050405020304" pitchFamily="18" charset="0"/>
              </a:rPr>
              <a:t>1 n </a:t>
            </a:r>
            <a:r>
              <a:rPr lang="en-US" sz="3200" b="1" kern="1200" dirty="0">
                <a:solidFill>
                  <a:srgbClr val="C0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sz="3200" b="1" kern="1200" dirty="0">
                <a:solidFill>
                  <a:srgbClr val="C00000"/>
                </a:solidFill>
                <a:effectLst/>
                <a:latin typeface="Times New Roman" panose="02020603050405020304" pitchFamily="18" charset="0"/>
                <a:ea typeface="+mn-ea"/>
                <a:cs typeface="Times New Roman" panose="02020603050405020304" pitchFamily="18" charset="0"/>
              </a:rPr>
              <a:t> </a:t>
            </a:r>
            <a:r>
              <a:rPr lang="vi-VN" sz="3200" b="1" kern="1200" dirty="0">
                <a:solidFill>
                  <a:srgbClr val="C00000"/>
                </a:solidFill>
                <a:effectLst/>
                <a:latin typeface="Times New Roman" panose="02020603050405020304" pitchFamily="18" charset="0"/>
                <a:ea typeface="+mn-ea"/>
                <a:cs typeface="Times New Roman" panose="02020603050405020304" pitchFamily="18" charset="0"/>
              </a:rPr>
              <a:t>1 amu)</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62996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1000"/>
                                        <p:tgtEl>
                                          <p:spTgt spid="13"/>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1000"/>
                                        <p:tgtEl>
                                          <p:spTgt spid="14"/>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1000"/>
                                        <p:tgtEl>
                                          <p:spTgt spid="15"/>
                                        </p:tgtEl>
                                      </p:cBhvr>
                                    </p:animEffect>
                                  </p:childTnLst>
                                </p:cTn>
                              </p:par>
                            </p:childTnLst>
                          </p:cTn>
                        </p:par>
                      </p:childTnLst>
                    </p:cTn>
                  </p:par>
                </p:childTnLst>
              </p:cTn>
              <p:nextCondLst>
                <p:cond evt="onClick" delay="0">
                  <p:tgtEl>
                    <p:spTgt spid="11"/>
                  </p:tgtEl>
                </p:cond>
              </p:nextCondLst>
            </p:seq>
          </p:childTnLst>
        </p:cTn>
      </p:par>
    </p:tnLst>
    <p:bldLst>
      <p:bldP spid="1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3"/>
          <a:srcRect r="27353"/>
          <a:stretch/>
        </p:blipFill>
        <p:spPr>
          <a:xfrm>
            <a:off x="10094213" y="-46306"/>
            <a:ext cx="2116837" cy="6858000"/>
          </a:xfrm>
          <a:prstGeom prst="rect">
            <a:avLst/>
          </a:prstGeom>
        </p:spPr>
      </p:pic>
      <p:sp>
        <p:nvSpPr>
          <p:cNvPr id="11" name="Oval 10">
            <a:extLst>
              <a:ext uri="{FF2B5EF4-FFF2-40B4-BE49-F238E27FC236}">
                <a16:creationId xmlns="" xmlns:a16="http://schemas.microsoft.com/office/drawing/2014/main" id="{EC1A76A7-0298-FD7A-FE40-EDFE569AC4CF}"/>
              </a:ext>
            </a:extLst>
          </p:cNvPr>
          <p:cNvSpPr/>
          <p:nvPr/>
        </p:nvSpPr>
        <p:spPr>
          <a:xfrm>
            <a:off x="10212977" y="411863"/>
            <a:ext cx="1692153" cy="154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7200" kern="0" dirty="0">
                <a:solidFill>
                  <a:srgbClr val="FFFFFF"/>
                </a:solidFill>
                <a:latin typeface="Arial"/>
                <a:sym typeface="Arial" panose="020B0604020202020204"/>
              </a:rPr>
              <a:t>7</a:t>
            </a:r>
            <a:endParaRPr kumimoji="0" lang="en-US" sz="7200" b="0" i="0" u="none" strike="noStrike" kern="0" cap="none" spc="0" normalizeH="0" baseline="0" noProof="0" dirty="0">
              <a:ln>
                <a:noFill/>
              </a:ln>
              <a:solidFill>
                <a:srgbClr val="FFFFFF"/>
              </a:solidFill>
              <a:effectLst/>
              <a:uLnTx/>
              <a:uFillTx/>
              <a:latin typeface="Arial"/>
              <a:ea typeface="+mn-ea"/>
              <a:cs typeface="+mn-cs"/>
              <a:sym typeface="Arial" panose="020B0604020202020204"/>
            </a:endParaRPr>
          </a:p>
        </p:txBody>
      </p:sp>
      <p:grpSp>
        <p:nvGrpSpPr>
          <p:cNvPr id="7" name="Group 6">
            <a:extLst>
              <a:ext uri="{FF2B5EF4-FFF2-40B4-BE49-F238E27FC236}">
                <a16:creationId xmlns="" xmlns:a16="http://schemas.microsoft.com/office/drawing/2014/main" id="{1BF459FC-1CDB-2D1D-FCD4-092AE201BD07}"/>
              </a:ext>
            </a:extLst>
          </p:cNvPr>
          <p:cNvGrpSpPr/>
          <p:nvPr/>
        </p:nvGrpSpPr>
        <p:grpSpPr>
          <a:xfrm>
            <a:off x="166014" y="106791"/>
            <a:ext cx="10076800" cy="6610220"/>
            <a:chOff x="-161582" y="-77849"/>
            <a:chExt cx="10281125" cy="6610220"/>
          </a:xfrm>
        </p:grpSpPr>
        <p:pic>
          <p:nvPicPr>
            <p:cNvPr id="8" name="Picture 7">
              <a:extLst>
                <a:ext uri="{FF2B5EF4-FFF2-40B4-BE49-F238E27FC236}">
                  <a16:creationId xmlns="" xmlns:a16="http://schemas.microsoft.com/office/drawing/2014/main" id="{6B9B3929-D4C1-FFC8-E730-C75CD520B3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141" y="451995"/>
              <a:ext cx="10071402" cy="6080376"/>
            </a:xfrm>
            <a:prstGeom prst="rect">
              <a:avLst/>
            </a:prstGeom>
          </p:spPr>
        </p:pic>
        <p:pic>
          <p:nvPicPr>
            <p:cNvPr id="10" name="Picture 2">
              <a:extLst>
                <a:ext uri="{FF2B5EF4-FFF2-40B4-BE49-F238E27FC236}">
                  <a16:creationId xmlns="" xmlns:a16="http://schemas.microsoft.com/office/drawing/2014/main" id="{0CE2D7A0-D2FF-39BC-0697-53BD9899A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582" y="-77849"/>
              <a:ext cx="958174" cy="1059688"/>
            </a:xfrm>
            <a:prstGeom prst="rect">
              <a:avLst/>
            </a:prstGeom>
          </p:spPr>
        </p:pic>
      </p:grpSp>
      <p:pic>
        <p:nvPicPr>
          <p:cNvPr id="13" name="Picture 2">
            <a:extLst>
              <a:ext uri="{FF2B5EF4-FFF2-40B4-BE49-F238E27FC236}">
                <a16:creationId xmlns="" xmlns:a16="http://schemas.microsoft.com/office/drawing/2014/main" id="{6823CFB2-F125-EB25-9CF3-CEA54999E9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833537" y="4823032"/>
            <a:ext cx="2451031" cy="1893979"/>
          </a:xfrm>
          <a:prstGeom prst="rect">
            <a:avLst/>
          </a:prstGeom>
        </p:spPr>
      </p:pic>
      <p:sp>
        <p:nvSpPr>
          <p:cNvPr id="14" name="TextBox 13">
            <a:extLst>
              <a:ext uri="{FF2B5EF4-FFF2-40B4-BE49-F238E27FC236}">
                <a16:creationId xmlns="" xmlns:a16="http://schemas.microsoft.com/office/drawing/2014/main" id="{3512F801-8FBA-768F-1B46-93DDEA4091B7}"/>
              </a:ext>
            </a:extLst>
          </p:cNvPr>
          <p:cNvSpPr txBox="1"/>
          <p:nvPr/>
        </p:nvSpPr>
        <p:spPr>
          <a:xfrm>
            <a:off x="755659" y="923665"/>
            <a:ext cx="8771958" cy="3839769"/>
          </a:xfrm>
          <a:prstGeom prst="rect">
            <a:avLst/>
          </a:prstGeom>
          <a:noFill/>
        </p:spPr>
        <p:txBody>
          <a:bodyPr wrap="square">
            <a:spAutoFit/>
          </a:bodyPr>
          <a:lstStyle/>
          <a:p>
            <a:pPr marL="0" marR="0">
              <a:lnSpc>
                <a:spcPct val="115000"/>
              </a:lnSpc>
              <a:spcBef>
                <a:spcPts val="0"/>
              </a:spcBef>
              <a:spcAft>
                <a:spcPts val="0"/>
              </a:spcAft>
              <a:tabLst>
                <a:tab pos="418465" algn="l"/>
              </a:tabLst>
            </a:pP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7: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Muối ăn chứa hai nguyên tố hoá học là sodium và</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chlorine. Trong hạt nhân nguyên tử của các nguyên tố sodium và chlorine có lần lượt 11 và 17 proton.</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Số electron ở lớp ngoài cùng của vỏ nguyên tử sodium và chlorine lần lượt là</a:t>
            </a:r>
            <a:r>
              <a:rPr lang="en-US" sz="28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a:t>
            </a:r>
            <a:r>
              <a:rPr lang="vi-VN" sz="28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
            </a:r>
            <a:br>
              <a:rPr lang="vi-VN" sz="28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b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A. 1 và 7. 				B. 3 và 9.	</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0"/>
              </a:spcAft>
              <a:tabLst>
                <a:tab pos="418465" algn="l"/>
              </a:tabLst>
            </a:pPr>
            <a:r>
              <a:rPr lang="en-US" sz="1400" dirty="0">
                <a:latin typeface="Times New Roman" panose="02020603050405020304" pitchFamily="18" charset="0"/>
                <a:ea typeface="Segoe UI" panose="020B0502040204020203" pitchFamily="34" charset="0"/>
                <a:cs typeface="Times New Roman" panose="02020603050405020304" pitchFamily="18" charset="0"/>
              </a:rPr>
              <a:t>	</a:t>
            </a:r>
          </a:p>
          <a:p>
            <a:pPr marL="0" marR="0">
              <a:lnSpc>
                <a:spcPct val="115000"/>
              </a:lnSpc>
              <a:spcBef>
                <a:spcPts val="0"/>
              </a:spcBef>
              <a:spcAft>
                <a:spcPts val="0"/>
              </a:spcAft>
              <a:tabLst>
                <a:tab pos="418465" algn="l"/>
              </a:tabLst>
            </a:pP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C.</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 9 và 15.				D. 3 và 7.</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5EF1D441-677F-88CD-5E40-AF049F8FC8F7}"/>
              </a:ext>
            </a:extLst>
          </p:cNvPr>
          <p:cNvSpPr txBox="1"/>
          <p:nvPr/>
        </p:nvSpPr>
        <p:spPr>
          <a:xfrm>
            <a:off x="1124772" y="3419359"/>
            <a:ext cx="1946030" cy="523220"/>
          </a:xfrm>
          <a:prstGeom prst="rect">
            <a:avLst/>
          </a:prstGeom>
          <a:solidFill>
            <a:srgbClr val="FFFF00"/>
          </a:solidFill>
        </p:spPr>
        <p:txBody>
          <a:bodyPr wrap="square">
            <a:spAutoFit/>
          </a:bodyPr>
          <a:lstStyle/>
          <a:p>
            <a:r>
              <a:rPr lang="vi-VN"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A. 1 và 7. </a:t>
            </a:r>
            <a:endParaRPr lang="en-US" sz="2800" b="1" dirty="0">
              <a:solidFill>
                <a:srgbClr val="FF0000"/>
              </a:solidFill>
            </a:endParaRPr>
          </a:p>
        </p:txBody>
      </p:sp>
      <p:grpSp>
        <p:nvGrpSpPr>
          <p:cNvPr id="4" name="Group 3">
            <a:extLst>
              <a:ext uri="{FF2B5EF4-FFF2-40B4-BE49-F238E27FC236}">
                <a16:creationId xmlns="" xmlns:a16="http://schemas.microsoft.com/office/drawing/2014/main" id="{84497C33-253C-850E-6501-43026345DE65}"/>
              </a:ext>
            </a:extLst>
          </p:cNvPr>
          <p:cNvGrpSpPr/>
          <p:nvPr/>
        </p:nvGrpSpPr>
        <p:grpSpPr>
          <a:xfrm>
            <a:off x="4592330" y="4346057"/>
            <a:ext cx="2014698" cy="2471020"/>
            <a:chOff x="4701630" y="4330161"/>
            <a:chExt cx="2014698" cy="2471020"/>
          </a:xfrm>
        </p:grpSpPr>
        <p:sp>
          <p:nvSpPr>
            <p:cNvPr id="33" name="Text Box 78">
              <a:extLst>
                <a:ext uri="{FF2B5EF4-FFF2-40B4-BE49-F238E27FC236}">
                  <a16:creationId xmlns="" xmlns:a16="http://schemas.microsoft.com/office/drawing/2014/main" id="{7A497EE7-AA9D-4EA5-ACAE-075D28D0D658}"/>
                </a:ext>
              </a:extLst>
            </p:cNvPr>
            <p:cNvSpPr txBox="1">
              <a:spLocks noChangeArrowheads="1"/>
            </p:cNvSpPr>
            <p:nvPr/>
          </p:nvSpPr>
          <p:spPr bwMode="auto">
            <a:xfrm>
              <a:off x="4976960" y="6432941"/>
              <a:ext cx="1571454" cy="36824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vi-VN" sz="2400" b="1"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chlorine</a:t>
              </a:r>
              <a:endParaRPr lang="en-US" sz="2400" b="1" dirty="0">
                <a:solidFill>
                  <a:srgbClr val="0000CC"/>
                </a:solidFill>
                <a:latin typeface="Arial" pitchFamily="34" charset="0"/>
                <a:cs typeface="Arial" pitchFamily="34" charset="0"/>
              </a:endParaRPr>
            </a:p>
          </p:txBody>
        </p:sp>
        <p:sp>
          <p:nvSpPr>
            <p:cNvPr id="35" name="Oval 75">
              <a:extLst>
                <a:ext uri="{FF2B5EF4-FFF2-40B4-BE49-F238E27FC236}">
                  <a16:creationId xmlns="" xmlns:a16="http://schemas.microsoft.com/office/drawing/2014/main" id="{1F955F41-D26F-1168-49B0-3B43E97A7D31}"/>
                </a:ext>
              </a:extLst>
            </p:cNvPr>
            <p:cNvSpPr>
              <a:spLocks noChangeArrowheads="1"/>
            </p:cNvSpPr>
            <p:nvPr/>
          </p:nvSpPr>
          <p:spPr bwMode="auto">
            <a:xfrm>
              <a:off x="5453763" y="5098517"/>
              <a:ext cx="503904" cy="473103"/>
            </a:xfrm>
            <a:prstGeom prst="ellipse">
              <a:avLst/>
            </a:prstGeom>
            <a:solidFill>
              <a:srgbClr val="92D05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dirty="0">
                  <a:latin typeface="Arial" pitchFamily="34" charset="0"/>
                  <a:cs typeface="Arial" pitchFamily="34" charset="0"/>
                </a:rPr>
                <a:t>+17</a:t>
              </a:r>
            </a:p>
          </p:txBody>
        </p:sp>
        <p:sp>
          <p:nvSpPr>
            <p:cNvPr id="36" name="Oval 76">
              <a:extLst>
                <a:ext uri="{FF2B5EF4-FFF2-40B4-BE49-F238E27FC236}">
                  <a16:creationId xmlns="" xmlns:a16="http://schemas.microsoft.com/office/drawing/2014/main" id="{2300831B-7772-3430-74E9-05ADC24CE1CD}"/>
                </a:ext>
              </a:extLst>
            </p:cNvPr>
            <p:cNvSpPr>
              <a:spLocks noChangeArrowheads="1"/>
            </p:cNvSpPr>
            <p:nvPr/>
          </p:nvSpPr>
          <p:spPr bwMode="auto">
            <a:xfrm>
              <a:off x="5201811" y="4850243"/>
              <a:ext cx="1002614" cy="94132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Oval 77">
              <a:extLst>
                <a:ext uri="{FF2B5EF4-FFF2-40B4-BE49-F238E27FC236}">
                  <a16:creationId xmlns="" xmlns:a16="http://schemas.microsoft.com/office/drawing/2014/main" id="{4BED07A8-5F4A-C7D5-6FD3-18BC2254F19E}"/>
                </a:ext>
              </a:extLst>
            </p:cNvPr>
            <p:cNvSpPr>
              <a:spLocks noChangeArrowheads="1"/>
            </p:cNvSpPr>
            <p:nvPr/>
          </p:nvSpPr>
          <p:spPr bwMode="auto">
            <a:xfrm>
              <a:off x="5711117" y="4791715"/>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79">
              <a:extLst>
                <a:ext uri="{FF2B5EF4-FFF2-40B4-BE49-F238E27FC236}">
                  <a16:creationId xmlns="" xmlns:a16="http://schemas.microsoft.com/office/drawing/2014/main" id="{E531EFB8-B8AD-B8FF-EDC7-AD5AAB4F158B}"/>
                </a:ext>
              </a:extLst>
            </p:cNvPr>
            <p:cNvSpPr>
              <a:spLocks noChangeArrowheads="1"/>
            </p:cNvSpPr>
            <p:nvPr/>
          </p:nvSpPr>
          <p:spPr bwMode="auto">
            <a:xfrm>
              <a:off x="4984712" y="4618732"/>
              <a:ext cx="1456243" cy="1417484"/>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Oval 80">
              <a:extLst>
                <a:ext uri="{FF2B5EF4-FFF2-40B4-BE49-F238E27FC236}">
                  <a16:creationId xmlns="" xmlns:a16="http://schemas.microsoft.com/office/drawing/2014/main" id="{DB91CEF1-A733-6BE8-2129-DA466BC1C524}"/>
                </a:ext>
              </a:extLst>
            </p:cNvPr>
            <p:cNvSpPr>
              <a:spLocks noChangeArrowheads="1"/>
            </p:cNvSpPr>
            <p:nvPr/>
          </p:nvSpPr>
          <p:spPr bwMode="auto">
            <a:xfrm>
              <a:off x="5711117" y="5735481"/>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82">
              <a:extLst>
                <a:ext uri="{FF2B5EF4-FFF2-40B4-BE49-F238E27FC236}">
                  <a16:creationId xmlns="" xmlns:a16="http://schemas.microsoft.com/office/drawing/2014/main" id="{9C506C32-DD71-227E-755A-701FBDE63C78}"/>
                </a:ext>
              </a:extLst>
            </p:cNvPr>
            <p:cNvSpPr>
              <a:spLocks noChangeArrowheads="1"/>
            </p:cNvSpPr>
            <p:nvPr/>
          </p:nvSpPr>
          <p:spPr bwMode="auto">
            <a:xfrm rot="1255470">
              <a:off x="5991641" y="5887706"/>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Oval 83">
              <a:extLst>
                <a:ext uri="{FF2B5EF4-FFF2-40B4-BE49-F238E27FC236}">
                  <a16:creationId xmlns="" xmlns:a16="http://schemas.microsoft.com/office/drawing/2014/main" id="{22165FC7-EFDB-55C3-1C04-D828E11646C7}"/>
                </a:ext>
              </a:extLst>
            </p:cNvPr>
            <p:cNvSpPr>
              <a:spLocks noChangeArrowheads="1"/>
            </p:cNvSpPr>
            <p:nvPr/>
          </p:nvSpPr>
          <p:spPr bwMode="auto">
            <a:xfrm rot="1255470">
              <a:off x="6355284" y="5494052"/>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Oval 84">
              <a:extLst>
                <a:ext uri="{FF2B5EF4-FFF2-40B4-BE49-F238E27FC236}">
                  <a16:creationId xmlns="" xmlns:a16="http://schemas.microsoft.com/office/drawing/2014/main" id="{63D634EC-C71C-6E64-7EC6-8E27BB420F4B}"/>
                </a:ext>
              </a:extLst>
            </p:cNvPr>
            <p:cNvSpPr>
              <a:spLocks noChangeArrowheads="1"/>
            </p:cNvSpPr>
            <p:nvPr/>
          </p:nvSpPr>
          <p:spPr bwMode="auto">
            <a:xfrm rot="1255470">
              <a:off x="5960472" y="4652710"/>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Oval 85">
              <a:extLst>
                <a:ext uri="{FF2B5EF4-FFF2-40B4-BE49-F238E27FC236}">
                  <a16:creationId xmlns="" xmlns:a16="http://schemas.microsoft.com/office/drawing/2014/main" id="{BD3503AD-3CB4-C84E-999C-CA6E78D7BB12}"/>
                </a:ext>
              </a:extLst>
            </p:cNvPr>
            <p:cNvSpPr>
              <a:spLocks noChangeArrowheads="1"/>
            </p:cNvSpPr>
            <p:nvPr/>
          </p:nvSpPr>
          <p:spPr bwMode="auto">
            <a:xfrm rot="1255470">
              <a:off x="6337102" y="4991686"/>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Oval 86">
              <a:extLst>
                <a:ext uri="{FF2B5EF4-FFF2-40B4-BE49-F238E27FC236}">
                  <a16:creationId xmlns="" xmlns:a16="http://schemas.microsoft.com/office/drawing/2014/main" id="{DCB1AD66-17AA-7C10-4A5A-1B6E687DF5B5}"/>
                </a:ext>
              </a:extLst>
            </p:cNvPr>
            <p:cNvSpPr>
              <a:spLocks noChangeArrowheads="1"/>
            </p:cNvSpPr>
            <p:nvPr/>
          </p:nvSpPr>
          <p:spPr bwMode="auto">
            <a:xfrm rot="1255470">
              <a:off x="5440914" y="5914061"/>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Oval 87">
              <a:extLst>
                <a:ext uri="{FF2B5EF4-FFF2-40B4-BE49-F238E27FC236}">
                  <a16:creationId xmlns="" xmlns:a16="http://schemas.microsoft.com/office/drawing/2014/main" id="{F3FF563D-8F16-D60C-8312-1E04CA1CA0A6}"/>
                </a:ext>
              </a:extLst>
            </p:cNvPr>
            <p:cNvSpPr>
              <a:spLocks noChangeArrowheads="1"/>
            </p:cNvSpPr>
            <p:nvPr/>
          </p:nvSpPr>
          <p:spPr bwMode="auto">
            <a:xfrm rot="1255470">
              <a:off x="4992682" y="5523316"/>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Oval 88">
              <a:extLst>
                <a:ext uri="{FF2B5EF4-FFF2-40B4-BE49-F238E27FC236}">
                  <a16:creationId xmlns="" xmlns:a16="http://schemas.microsoft.com/office/drawing/2014/main" id="{17A9845D-EA4D-7798-99AB-7E2BC304B9FF}"/>
                </a:ext>
              </a:extLst>
            </p:cNvPr>
            <p:cNvSpPr>
              <a:spLocks noChangeArrowheads="1"/>
            </p:cNvSpPr>
            <p:nvPr/>
          </p:nvSpPr>
          <p:spPr bwMode="auto">
            <a:xfrm rot="1255470">
              <a:off x="5005738" y="5030704"/>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Oval 89">
              <a:extLst>
                <a:ext uri="{FF2B5EF4-FFF2-40B4-BE49-F238E27FC236}">
                  <a16:creationId xmlns="" xmlns:a16="http://schemas.microsoft.com/office/drawing/2014/main" id="{89CE1172-0A03-FB0A-121E-B3789B5CFA6A}"/>
                </a:ext>
              </a:extLst>
            </p:cNvPr>
            <p:cNvSpPr>
              <a:spLocks noChangeArrowheads="1"/>
            </p:cNvSpPr>
            <p:nvPr/>
          </p:nvSpPr>
          <p:spPr bwMode="auto">
            <a:xfrm rot="1255470">
              <a:off x="5430593" y="4629735"/>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Oval 90">
              <a:extLst>
                <a:ext uri="{FF2B5EF4-FFF2-40B4-BE49-F238E27FC236}">
                  <a16:creationId xmlns="" xmlns:a16="http://schemas.microsoft.com/office/drawing/2014/main" id="{C5F3CCDE-5EDD-E663-ED04-647CF5D56334}"/>
                </a:ext>
              </a:extLst>
            </p:cNvPr>
            <p:cNvSpPr>
              <a:spLocks noChangeArrowheads="1"/>
            </p:cNvSpPr>
            <p:nvPr/>
          </p:nvSpPr>
          <p:spPr bwMode="auto">
            <a:xfrm>
              <a:off x="4733575" y="4367375"/>
              <a:ext cx="1982753" cy="190388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91">
              <a:extLst>
                <a:ext uri="{FF2B5EF4-FFF2-40B4-BE49-F238E27FC236}">
                  <a16:creationId xmlns="" xmlns:a16="http://schemas.microsoft.com/office/drawing/2014/main" id="{9747F692-70F6-DAC3-86FA-C76A60A86B03}"/>
                </a:ext>
              </a:extLst>
            </p:cNvPr>
            <p:cNvSpPr>
              <a:spLocks noChangeArrowheads="1"/>
            </p:cNvSpPr>
            <p:nvPr/>
          </p:nvSpPr>
          <p:spPr bwMode="auto">
            <a:xfrm>
              <a:off x="6544759" y="5710291"/>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92">
              <a:extLst>
                <a:ext uri="{FF2B5EF4-FFF2-40B4-BE49-F238E27FC236}">
                  <a16:creationId xmlns="" xmlns:a16="http://schemas.microsoft.com/office/drawing/2014/main" id="{BBD5FB97-B772-AAE2-DC59-2DF175C5A961}"/>
                </a:ext>
              </a:extLst>
            </p:cNvPr>
            <p:cNvSpPr>
              <a:spLocks noChangeArrowheads="1"/>
            </p:cNvSpPr>
            <p:nvPr/>
          </p:nvSpPr>
          <p:spPr bwMode="auto">
            <a:xfrm>
              <a:off x="4701630" y="5417216"/>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Oval 104">
              <a:extLst>
                <a:ext uri="{FF2B5EF4-FFF2-40B4-BE49-F238E27FC236}">
                  <a16:creationId xmlns="" xmlns:a16="http://schemas.microsoft.com/office/drawing/2014/main" id="{0D986222-0EB7-9D03-2F1C-1AB42742CC0F}"/>
                </a:ext>
              </a:extLst>
            </p:cNvPr>
            <p:cNvSpPr>
              <a:spLocks noChangeArrowheads="1"/>
            </p:cNvSpPr>
            <p:nvPr/>
          </p:nvSpPr>
          <p:spPr bwMode="auto">
            <a:xfrm>
              <a:off x="5722840" y="6234171"/>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Oval 105">
              <a:extLst>
                <a:ext uri="{FF2B5EF4-FFF2-40B4-BE49-F238E27FC236}">
                  <a16:creationId xmlns="" xmlns:a16="http://schemas.microsoft.com/office/drawing/2014/main" id="{F2110B4F-DE31-3180-6AAC-22393AA4FF1D}"/>
                </a:ext>
              </a:extLst>
            </p:cNvPr>
            <p:cNvSpPr>
              <a:spLocks noChangeArrowheads="1"/>
            </p:cNvSpPr>
            <p:nvPr/>
          </p:nvSpPr>
          <p:spPr bwMode="auto">
            <a:xfrm>
              <a:off x="5711117" y="4330161"/>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Oval 109">
              <a:extLst>
                <a:ext uri="{FF2B5EF4-FFF2-40B4-BE49-F238E27FC236}">
                  <a16:creationId xmlns="" xmlns:a16="http://schemas.microsoft.com/office/drawing/2014/main" id="{3757378B-A3BA-81C7-3500-020CF3170175}"/>
                </a:ext>
              </a:extLst>
            </p:cNvPr>
            <p:cNvSpPr>
              <a:spLocks noChangeArrowheads="1"/>
            </p:cNvSpPr>
            <p:nvPr/>
          </p:nvSpPr>
          <p:spPr bwMode="auto">
            <a:xfrm rot="2659716">
              <a:off x="4936295" y="4647783"/>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110">
              <a:extLst>
                <a:ext uri="{FF2B5EF4-FFF2-40B4-BE49-F238E27FC236}">
                  <a16:creationId xmlns="" xmlns:a16="http://schemas.microsoft.com/office/drawing/2014/main" id="{4C77297F-1DC3-1C53-C613-B486B9490AB4}"/>
                </a:ext>
              </a:extLst>
            </p:cNvPr>
            <p:cNvSpPr>
              <a:spLocks noChangeArrowheads="1"/>
            </p:cNvSpPr>
            <p:nvPr/>
          </p:nvSpPr>
          <p:spPr bwMode="auto">
            <a:xfrm rot="2659716">
              <a:off x="4928913" y="5900038"/>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111">
              <a:extLst>
                <a:ext uri="{FF2B5EF4-FFF2-40B4-BE49-F238E27FC236}">
                  <a16:creationId xmlns="" xmlns:a16="http://schemas.microsoft.com/office/drawing/2014/main" id="{E7EA238B-3CE4-301F-DB0F-AB0472FC4684}"/>
                </a:ext>
              </a:extLst>
            </p:cNvPr>
            <p:cNvSpPr>
              <a:spLocks noChangeArrowheads="1"/>
            </p:cNvSpPr>
            <p:nvPr/>
          </p:nvSpPr>
          <p:spPr bwMode="auto">
            <a:xfrm rot="2659716">
              <a:off x="6572869" y="4808137"/>
              <a:ext cx="124677" cy="11705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 name="Group 2">
            <a:extLst>
              <a:ext uri="{FF2B5EF4-FFF2-40B4-BE49-F238E27FC236}">
                <a16:creationId xmlns="" xmlns:a16="http://schemas.microsoft.com/office/drawing/2014/main" id="{E51617EE-2091-542C-34F7-4A0BCE5A468B}"/>
              </a:ext>
            </a:extLst>
          </p:cNvPr>
          <p:cNvGrpSpPr/>
          <p:nvPr/>
        </p:nvGrpSpPr>
        <p:grpSpPr>
          <a:xfrm>
            <a:off x="2657788" y="4421445"/>
            <a:ext cx="1833194" cy="2373293"/>
            <a:chOff x="2739849" y="4421445"/>
            <a:chExt cx="1833194" cy="2373293"/>
          </a:xfrm>
        </p:grpSpPr>
        <p:grpSp>
          <p:nvGrpSpPr>
            <p:cNvPr id="16" name="Group 45">
              <a:extLst>
                <a:ext uri="{FF2B5EF4-FFF2-40B4-BE49-F238E27FC236}">
                  <a16:creationId xmlns="" xmlns:a16="http://schemas.microsoft.com/office/drawing/2014/main" id="{1C0ED85A-3B6F-A83D-F5C3-E2027AAC1EC8}"/>
                </a:ext>
              </a:extLst>
            </p:cNvPr>
            <p:cNvGrpSpPr>
              <a:grpSpLocks/>
            </p:cNvGrpSpPr>
            <p:nvPr/>
          </p:nvGrpSpPr>
          <p:grpSpPr bwMode="auto">
            <a:xfrm>
              <a:off x="2739849" y="4421445"/>
              <a:ext cx="1833194" cy="1851200"/>
              <a:chOff x="3722" y="1070"/>
              <a:chExt cx="1946" cy="1904"/>
            </a:xfrm>
          </p:grpSpPr>
          <p:sp>
            <p:nvSpPr>
              <p:cNvPr id="17" name="Oval 21">
                <a:extLst>
                  <a:ext uri="{FF2B5EF4-FFF2-40B4-BE49-F238E27FC236}">
                    <a16:creationId xmlns="" xmlns:a16="http://schemas.microsoft.com/office/drawing/2014/main" id="{232591AC-49C1-4D15-C799-7FD90CCA9E57}"/>
                  </a:ext>
                </a:extLst>
              </p:cNvPr>
              <p:cNvSpPr>
                <a:spLocks noChangeArrowheads="1"/>
              </p:cNvSpPr>
              <p:nvPr/>
            </p:nvSpPr>
            <p:spPr bwMode="auto">
              <a:xfrm>
                <a:off x="4440" y="1795"/>
                <a:ext cx="461" cy="461"/>
              </a:xfrm>
              <a:prstGeom prst="ellipse">
                <a:avLst/>
              </a:prstGeom>
              <a:solidFill>
                <a:srgbClr val="00B050"/>
              </a:solidFill>
              <a:ln>
                <a:noFill/>
              </a:ln>
              <a:effectLst/>
              <a:extLst>
                <a:ext uri="{91240B29-F687-4F45-9708-019B960494DF}">
                  <a14:hiddenLine xmlns:a14="http://schemas.microsoft.com/office/drawing/2010/main" w="9525">
                    <a:solidFill>
                      <a:srgbClr val="CC00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000" b="1" dirty="0">
                    <a:solidFill>
                      <a:schemeClr val="tx1"/>
                    </a:solidFill>
                    <a:latin typeface="Times New Roman" panose="02020603050405020304" pitchFamily="18" charset="0"/>
                    <a:cs typeface="Times New Roman" panose="02020603050405020304" pitchFamily="18" charset="0"/>
                  </a:rPr>
                  <a:t>+11</a:t>
                </a:r>
              </a:p>
            </p:txBody>
          </p:sp>
          <p:sp>
            <p:nvSpPr>
              <p:cNvPr id="18" name="Oval 22">
                <a:extLst>
                  <a:ext uri="{FF2B5EF4-FFF2-40B4-BE49-F238E27FC236}">
                    <a16:creationId xmlns="" xmlns:a16="http://schemas.microsoft.com/office/drawing/2014/main" id="{13CEA26A-C7E8-7FAF-89E2-D45181D5331E}"/>
                  </a:ext>
                </a:extLst>
              </p:cNvPr>
              <p:cNvSpPr>
                <a:spLocks noChangeArrowheads="1"/>
              </p:cNvSpPr>
              <p:nvPr/>
            </p:nvSpPr>
            <p:spPr bwMode="auto">
              <a:xfrm rot="9756822">
                <a:off x="4197" y="1554"/>
                <a:ext cx="952" cy="952"/>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b="1" dirty="0">
                  <a:latin typeface="Times New Roman" panose="02020603050405020304" pitchFamily="18" charset="0"/>
                  <a:cs typeface="Times New Roman" panose="02020603050405020304" pitchFamily="18" charset="0"/>
                </a:endParaRPr>
              </a:p>
            </p:txBody>
          </p:sp>
          <p:sp>
            <p:nvSpPr>
              <p:cNvPr id="19" name="Oval 23">
                <a:extLst>
                  <a:ext uri="{FF2B5EF4-FFF2-40B4-BE49-F238E27FC236}">
                    <a16:creationId xmlns="" xmlns:a16="http://schemas.microsoft.com/office/drawing/2014/main" id="{9CFDC706-ACF2-5F30-330F-5CDDAF50A9CD}"/>
                  </a:ext>
                </a:extLst>
              </p:cNvPr>
              <p:cNvSpPr>
                <a:spLocks noChangeArrowheads="1"/>
              </p:cNvSpPr>
              <p:nvPr/>
            </p:nvSpPr>
            <p:spPr bwMode="auto">
              <a:xfrm rot="9601959">
                <a:off x="4628" y="1513"/>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20" name="Oval 24">
                <a:extLst>
                  <a:ext uri="{FF2B5EF4-FFF2-40B4-BE49-F238E27FC236}">
                    <a16:creationId xmlns="" xmlns:a16="http://schemas.microsoft.com/office/drawing/2014/main" id="{A14B6979-7793-95B6-101B-A48448707403}"/>
                  </a:ext>
                </a:extLst>
              </p:cNvPr>
              <p:cNvSpPr>
                <a:spLocks noChangeArrowheads="1"/>
              </p:cNvSpPr>
              <p:nvPr/>
            </p:nvSpPr>
            <p:spPr bwMode="auto">
              <a:xfrm rot="9756822">
                <a:off x="3971" y="1330"/>
                <a:ext cx="1406" cy="1406"/>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b="1">
                  <a:latin typeface="Times New Roman" panose="02020603050405020304" pitchFamily="18" charset="0"/>
                  <a:cs typeface="Times New Roman" panose="02020603050405020304" pitchFamily="18" charset="0"/>
                </a:endParaRPr>
              </a:p>
            </p:txBody>
          </p:sp>
          <p:sp>
            <p:nvSpPr>
              <p:cNvPr id="21" name="Oval 25">
                <a:extLst>
                  <a:ext uri="{FF2B5EF4-FFF2-40B4-BE49-F238E27FC236}">
                    <a16:creationId xmlns="" xmlns:a16="http://schemas.microsoft.com/office/drawing/2014/main" id="{D0A38FB4-3368-54C6-8495-729CDC845417}"/>
                  </a:ext>
                </a:extLst>
              </p:cNvPr>
              <p:cNvSpPr>
                <a:spLocks noChangeArrowheads="1"/>
              </p:cNvSpPr>
              <p:nvPr/>
            </p:nvSpPr>
            <p:spPr bwMode="auto">
              <a:xfrm rot="9601959">
                <a:off x="3971" y="173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22" name="Oval 26">
                <a:extLst>
                  <a:ext uri="{FF2B5EF4-FFF2-40B4-BE49-F238E27FC236}">
                    <a16:creationId xmlns="" xmlns:a16="http://schemas.microsoft.com/office/drawing/2014/main" id="{51782C0F-8F35-2911-FC47-722CBA9EEE4A}"/>
                  </a:ext>
                </a:extLst>
              </p:cNvPr>
              <p:cNvSpPr>
                <a:spLocks noChangeArrowheads="1"/>
              </p:cNvSpPr>
              <p:nvPr/>
            </p:nvSpPr>
            <p:spPr bwMode="auto">
              <a:xfrm rot="9601959">
                <a:off x="4271" y="139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23" name="Oval 27">
                <a:extLst>
                  <a:ext uri="{FF2B5EF4-FFF2-40B4-BE49-F238E27FC236}">
                    <a16:creationId xmlns="" xmlns:a16="http://schemas.microsoft.com/office/drawing/2014/main" id="{88262340-4574-D972-8985-0ACB3151E817}"/>
                  </a:ext>
                </a:extLst>
              </p:cNvPr>
              <p:cNvSpPr>
                <a:spLocks noChangeArrowheads="1"/>
              </p:cNvSpPr>
              <p:nvPr/>
            </p:nvSpPr>
            <p:spPr bwMode="auto">
              <a:xfrm rot="9601959">
                <a:off x="4628" y="2462"/>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24" name="Oval 28">
                <a:extLst>
                  <a:ext uri="{FF2B5EF4-FFF2-40B4-BE49-F238E27FC236}">
                    <a16:creationId xmlns="" xmlns:a16="http://schemas.microsoft.com/office/drawing/2014/main" id="{A715261B-E816-D505-912D-D29C74E772EB}"/>
                  </a:ext>
                </a:extLst>
              </p:cNvPr>
              <p:cNvSpPr>
                <a:spLocks noChangeArrowheads="1"/>
              </p:cNvSpPr>
              <p:nvPr/>
            </p:nvSpPr>
            <p:spPr bwMode="auto">
              <a:xfrm rot="9601959">
                <a:off x="3971" y="2229"/>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25" name="Oval 29">
                <a:extLst>
                  <a:ext uri="{FF2B5EF4-FFF2-40B4-BE49-F238E27FC236}">
                    <a16:creationId xmlns="" xmlns:a16="http://schemas.microsoft.com/office/drawing/2014/main" id="{7D092A43-3A21-C5F5-70F0-20E59B0C460B}"/>
                  </a:ext>
                </a:extLst>
              </p:cNvPr>
              <p:cNvSpPr>
                <a:spLocks noChangeArrowheads="1"/>
              </p:cNvSpPr>
              <p:nvPr/>
            </p:nvSpPr>
            <p:spPr bwMode="auto">
              <a:xfrm rot="9601959">
                <a:off x="4992" y="2592"/>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26" name="Oval 30">
                <a:extLst>
                  <a:ext uri="{FF2B5EF4-FFF2-40B4-BE49-F238E27FC236}">
                    <a16:creationId xmlns="" xmlns:a16="http://schemas.microsoft.com/office/drawing/2014/main" id="{A8044F7B-6F30-AAD5-BE37-245D7DE9462E}"/>
                  </a:ext>
                </a:extLst>
              </p:cNvPr>
              <p:cNvSpPr>
                <a:spLocks noChangeArrowheads="1"/>
              </p:cNvSpPr>
              <p:nvPr/>
            </p:nvSpPr>
            <p:spPr bwMode="auto">
              <a:xfrm rot="9601959">
                <a:off x="4992" y="1386"/>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27" name="Oval 31">
                <a:extLst>
                  <a:ext uri="{FF2B5EF4-FFF2-40B4-BE49-F238E27FC236}">
                    <a16:creationId xmlns="" xmlns:a16="http://schemas.microsoft.com/office/drawing/2014/main" id="{4B9AF8D2-76A2-C6ED-FA9C-3435D1F9C8B9}"/>
                  </a:ext>
                </a:extLst>
              </p:cNvPr>
              <p:cNvSpPr>
                <a:spLocks noChangeArrowheads="1"/>
              </p:cNvSpPr>
              <p:nvPr/>
            </p:nvSpPr>
            <p:spPr bwMode="auto">
              <a:xfrm rot="9601959">
                <a:off x="4271" y="2599"/>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28" name="Oval 32">
                <a:extLst>
                  <a:ext uri="{FF2B5EF4-FFF2-40B4-BE49-F238E27FC236}">
                    <a16:creationId xmlns="" xmlns:a16="http://schemas.microsoft.com/office/drawing/2014/main" id="{20D366EA-D907-6FE8-061E-49CDAC68DC55}"/>
                  </a:ext>
                </a:extLst>
              </p:cNvPr>
              <p:cNvSpPr>
                <a:spLocks noChangeArrowheads="1"/>
              </p:cNvSpPr>
              <p:nvPr/>
            </p:nvSpPr>
            <p:spPr bwMode="auto">
              <a:xfrm rot="9601959">
                <a:off x="5291" y="1730"/>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29" name="Oval 33">
                <a:extLst>
                  <a:ext uri="{FF2B5EF4-FFF2-40B4-BE49-F238E27FC236}">
                    <a16:creationId xmlns="" xmlns:a16="http://schemas.microsoft.com/office/drawing/2014/main" id="{1D639E9F-8A16-FE5B-9D34-0379F668418C}"/>
                  </a:ext>
                </a:extLst>
              </p:cNvPr>
              <p:cNvSpPr>
                <a:spLocks noChangeArrowheads="1"/>
              </p:cNvSpPr>
              <p:nvPr/>
            </p:nvSpPr>
            <p:spPr bwMode="auto">
              <a:xfrm rot="9601959">
                <a:off x="5291" y="2229"/>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30" name="Oval 34">
                <a:extLst>
                  <a:ext uri="{FF2B5EF4-FFF2-40B4-BE49-F238E27FC236}">
                    <a16:creationId xmlns="" xmlns:a16="http://schemas.microsoft.com/office/drawing/2014/main" id="{42154ED0-48E0-E70C-05EA-F11DFC678FA1}"/>
                  </a:ext>
                </a:extLst>
              </p:cNvPr>
              <p:cNvSpPr>
                <a:spLocks noChangeArrowheads="1"/>
              </p:cNvSpPr>
              <p:nvPr/>
            </p:nvSpPr>
            <p:spPr bwMode="auto">
              <a:xfrm rot="9756822">
                <a:off x="3722" y="1070"/>
                <a:ext cx="1904" cy="1904"/>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b="1" dirty="0">
                  <a:latin typeface="Times New Roman" panose="02020603050405020304" pitchFamily="18" charset="0"/>
                  <a:cs typeface="Times New Roman" panose="02020603050405020304" pitchFamily="18" charset="0"/>
                </a:endParaRPr>
              </a:p>
            </p:txBody>
          </p:sp>
          <p:sp>
            <p:nvSpPr>
              <p:cNvPr id="31" name="Oval 35">
                <a:extLst>
                  <a:ext uri="{FF2B5EF4-FFF2-40B4-BE49-F238E27FC236}">
                    <a16:creationId xmlns="" xmlns:a16="http://schemas.microsoft.com/office/drawing/2014/main" id="{EE155322-26E5-8549-B8D9-B8174B581C52}"/>
                  </a:ext>
                </a:extLst>
              </p:cNvPr>
              <p:cNvSpPr>
                <a:spLocks noChangeArrowheads="1"/>
              </p:cNvSpPr>
              <p:nvPr/>
            </p:nvSpPr>
            <p:spPr bwMode="auto">
              <a:xfrm rot="9601959">
                <a:off x="5582" y="1914"/>
                <a:ext cx="86" cy="87"/>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dirty="0">
                  <a:latin typeface="Times New Roman" panose="02020603050405020304" pitchFamily="18" charset="0"/>
                  <a:cs typeface="Times New Roman" panose="02020603050405020304" pitchFamily="18" charset="0"/>
                </a:endParaRPr>
              </a:p>
            </p:txBody>
          </p:sp>
        </p:grpSp>
        <p:sp>
          <p:nvSpPr>
            <p:cNvPr id="61" name="Text Box 78">
              <a:extLst>
                <a:ext uri="{FF2B5EF4-FFF2-40B4-BE49-F238E27FC236}">
                  <a16:creationId xmlns="" xmlns:a16="http://schemas.microsoft.com/office/drawing/2014/main" id="{FDFC207C-402B-653F-E092-8D5405010271}"/>
                </a:ext>
              </a:extLst>
            </p:cNvPr>
            <p:cNvSpPr txBox="1">
              <a:spLocks noChangeArrowheads="1"/>
            </p:cNvSpPr>
            <p:nvPr/>
          </p:nvSpPr>
          <p:spPr bwMode="auto">
            <a:xfrm>
              <a:off x="2769372" y="6425406"/>
              <a:ext cx="1509116"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vi-VN" sz="2400" b="1"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sodium</a:t>
              </a:r>
              <a:endParaRPr lang="en-US" sz="2400" b="1" dirty="0">
                <a:solidFill>
                  <a:srgbClr val="0000C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1367546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animEffect transition="in" filter="fade">
                                      <p:cBhvr>
                                        <p:cTn id="9" dur="250"/>
                                        <p:tgtEl>
                                          <p:spTgt spid="15"/>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fltVal val="0"/>
                                          </p:val>
                                        </p:tav>
                                        <p:tav tm="100000">
                                          <p:val>
                                            <p:strVal val="#ppt_w"/>
                                          </p:val>
                                        </p:tav>
                                      </p:tavLst>
                                    </p:anim>
                                    <p:anim calcmode="lin" valueType="num">
                                      <p:cBhvr>
                                        <p:cTn id="20" dur="2000" fill="hold"/>
                                        <p:tgtEl>
                                          <p:spTgt spid="4"/>
                                        </p:tgtEl>
                                        <p:attrNameLst>
                                          <p:attrName>ppt_h</p:attrName>
                                        </p:attrNameLst>
                                      </p:cBhvr>
                                      <p:tavLst>
                                        <p:tav tm="0">
                                          <p:val>
                                            <p:fltVal val="0"/>
                                          </p:val>
                                        </p:tav>
                                        <p:tav tm="100000">
                                          <p:val>
                                            <p:strVal val="#ppt_h"/>
                                          </p:val>
                                        </p:tav>
                                      </p:tavLst>
                                    </p:anim>
                                    <p:animEffect transition="in" filter="fade">
                                      <p:cBhvr>
                                        <p:cTn id="21" dur="2000"/>
                                        <p:tgtEl>
                                          <p:spTgt spid="4"/>
                                        </p:tgtEl>
                                      </p:cBhvr>
                                    </p:animEffect>
                                  </p:childTnLst>
                                </p:cTn>
                              </p:par>
                            </p:childTnLst>
                          </p:cTn>
                        </p:par>
                      </p:childTnLst>
                    </p:cTn>
                  </p:par>
                </p:childTnLst>
              </p:cTn>
              <p:nextCondLst>
                <p:cond evt="onClick" delay="0">
                  <p:tgtEl>
                    <p:spTgt spid="11"/>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3"/>
          <a:srcRect r="27353"/>
          <a:stretch/>
        </p:blipFill>
        <p:spPr>
          <a:xfrm>
            <a:off x="10094213" y="-46306"/>
            <a:ext cx="2116837" cy="6858000"/>
          </a:xfrm>
          <a:prstGeom prst="rect">
            <a:avLst/>
          </a:prstGeom>
        </p:spPr>
      </p:pic>
      <p:sp>
        <p:nvSpPr>
          <p:cNvPr id="11" name="Oval 10">
            <a:extLst>
              <a:ext uri="{FF2B5EF4-FFF2-40B4-BE49-F238E27FC236}">
                <a16:creationId xmlns="" xmlns:a16="http://schemas.microsoft.com/office/drawing/2014/main" id="{EC1A76A7-0298-FD7A-FE40-EDFE569AC4CF}"/>
              </a:ext>
            </a:extLst>
          </p:cNvPr>
          <p:cNvSpPr/>
          <p:nvPr/>
        </p:nvSpPr>
        <p:spPr>
          <a:xfrm>
            <a:off x="10212977" y="411863"/>
            <a:ext cx="1692153" cy="154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7200" b="0" i="0" u="none" strike="noStrike" kern="0" cap="none" spc="0" normalizeH="0" baseline="0" noProof="0" dirty="0">
                <a:ln>
                  <a:noFill/>
                </a:ln>
                <a:solidFill>
                  <a:srgbClr val="FFFFFF"/>
                </a:solidFill>
                <a:effectLst/>
                <a:uLnTx/>
                <a:uFillTx/>
                <a:latin typeface="Arial"/>
                <a:ea typeface="+mn-ea"/>
                <a:cs typeface="+mn-cs"/>
                <a:sym typeface="Arial" panose="020B0604020202020204"/>
              </a:rPr>
              <a:t>8</a:t>
            </a:r>
          </a:p>
        </p:txBody>
      </p:sp>
      <p:grpSp>
        <p:nvGrpSpPr>
          <p:cNvPr id="7" name="Group 6">
            <a:extLst>
              <a:ext uri="{FF2B5EF4-FFF2-40B4-BE49-F238E27FC236}">
                <a16:creationId xmlns="" xmlns:a16="http://schemas.microsoft.com/office/drawing/2014/main" id="{151E5BC7-9C7C-B7C5-B24A-24FC0AD6E156}"/>
              </a:ext>
            </a:extLst>
          </p:cNvPr>
          <p:cNvGrpSpPr/>
          <p:nvPr/>
        </p:nvGrpSpPr>
        <p:grpSpPr>
          <a:xfrm>
            <a:off x="143706" y="117543"/>
            <a:ext cx="9845412" cy="6576022"/>
            <a:chOff x="177802" y="0"/>
            <a:chExt cx="9845412" cy="6576022"/>
          </a:xfrm>
        </p:grpSpPr>
        <p:pic>
          <p:nvPicPr>
            <p:cNvPr id="8" name="Picture 7">
              <a:extLst>
                <a:ext uri="{FF2B5EF4-FFF2-40B4-BE49-F238E27FC236}">
                  <a16:creationId xmlns="" xmlns:a16="http://schemas.microsoft.com/office/drawing/2014/main" id="{8FA90F29-50D4-BF6A-4648-42969B3576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7190" y="495646"/>
              <a:ext cx="9646024" cy="6080376"/>
            </a:xfrm>
            <a:prstGeom prst="rect">
              <a:avLst/>
            </a:prstGeom>
          </p:spPr>
        </p:pic>
        <p:pic>
          <p:nvPicPr>
            <p:cNvPr id="10" name="Picture 2">
              <a:extLst>
                <a:ext uri="{FF2B5EF4-FFF2-40B4-BE49-F238E27FC236}">
                  <a16:creationId xmlns="" xmlns:a16="http://schemas.microsoft.com/office/drawing/2014/main" id="{DEDFE3BD-9EDA-CFC1-3FEB-86ECCCFBA6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7802" y="0"/>
              <a:ext cx="958174" cy="1059688"/>
            </a:xfrm>
            <a:prstGeom prst="rect">
              <a:avLst/>
            </a:prstGeom>
          </p:spPr>
        </p:pic>
      </p:grpSp>
      <p:pic>
        <p:nvPicPr>
          <p:cNvPr id="15" name="Picture 2">
            <a:extLst>
              <a:ext uri="{FF2B5EF4-FFF2-40B4-BE49-F238E27FC236}">
                <a16:creationId xmlns="" xmlns:a16="http://schemas.microsoft.com/office/drawing/2014/main" id="{7FE456B5-B226-FF9C-4E56-977405A19F8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833537" y="4823032"/>
            <a:ext cx="2451031" cy="1893979"/>
          </a:xfrm>
          <a:prstGeom prst="rect">
            <a:avLst/>
          </a:prstGeom>
        </p:spPr>
      </p:pic>
      <p:sp>
        <p:nvSpPr>
          <p:cNvPr id="16" name="TextBox 15">
            <a:extLst>
              <a:ext uri="{FF2B5EF4-FFF2-40B4-BE49-F238E27FC236}">
                <a16:creationId xmlns="" xmlns:a16="http://schemas.microsoft.com/office/drawing/2014/main" id="{167E69AA-973E-527B-4F5D-0956997972F6}"/>
              </a:ext>
            </a:extLst>
          </p:cNvPr>
          <p:cNvSpPr txBox="1"/>
          <p:nvPr/>
        </p:nvSpPr>
        <p:spPr>
          <a:xfrm>
            <a:off x="981155" y="1053291"/>
            <a:ext cx="8205780" cy="3230884"/>
          </a:xfrm>
          <a:prstGeom prst="rect">
            <a:avLst/>
          </a:prstGeom>
          <a:noFill/>
        </p:spPr>
        <p:txBody>
          <a:bodyPr wrap="square">
            <a:spAutoFit/>
          </a:bodyPr>
          <a:lstStyle/>
          <a:p>
            <a:pPr marL="0" marR="0" algn="just">
              <a:lnSpc>
                <a:spcPct val="115000"/>
              </a:lnSpc>
              <a:spcBef>
                <a:spcPts val="0"/>
              </a:spcBef>
              <a:spcAft>
                <a:spcPts val="400"/>
              </a:spcAft>
              <a:tabLst>
                <a:tab pos="418465" algn="l"/>
              </a:tabLst>
            </a:pP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8: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Nguyên tử calcium có 20 electron ở vỏ nguyên tử. Hạt nhân của nguyên tử</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calcium có s</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ố</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 proton là</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a:t>
            </a:r>
          </a:p>
          <a:p>
            <a:pPr marL="0" marR="0" indent="228600" algn="just">
              <a:lnSpc>
                <a:spcPct val="115000"/>
              </a:lnSpc>
              <a:spcBef>
                <a:spcPts val="0"/>
              </a:spcBef>
              <a:spcAft>
                <a:spcPts val="400"/>
              </a:spcAft>
              <a:tabLst>
                <a:tab pos="1268730" algn="l"/>
                <a:tab pos="2536190" algn="l"/>
                <a:tab pos="3811905" algn="l"/>
              </a:tabLst>
            </a:pP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indent="228600" algn="just">
              <a:lnSpc>
                <a:spcPct val="115000"/>
              </a:lnSpc>
              <a:spcBef>
                <a:spcPts val="0"/>
              </a:spcBef>
              <a:spcAft>
                <a:spcPts val="400"/>
              </a:spcAft>
              <a:tabLst>
                <a:tab pos="1268730" algn="l"/>
                <a:tab pos="2536190" algn="l"/>
                <a:tab pos="3811905" algn="l"/>
              </a:tabLst>
            </a:pPr>
            <a:r>
              <a:rPr lang="en-US" sz="2800" dirty="0">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A.2.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B. 10.	</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indent="228600" algn="just">
              <a:lnSpc>
                <a:spcPct val="115000"/>
              </a:lnSpc>
              <a:spcBef>
                <a:spcPts val="0"/>
              </a:spcBef>
              <a:spcAft>
                <a:spcPts val="400"/>
              </a:spcAft>
              <a:tabLst>
                <a:tab pos="1268730" algn="l"/>
                <a:tab pos="2536190" algn="l"/>
                <a:tab pos="3811905" algn="l"/>
              </a:tabLst>
            </a:pP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a:p>
            <a:pPr marL="0" marR="0" indent="228600" algn="just">
              <a:lnSpc>
                <a:spcPct val="115000"/>
              </a:lnSpc>
              <a:spcBef>
                <a:spcPts val="0"/>
              </a:spcBef>
              <a:spcAft>
                <a:spcPts val="400"/>
              </a:spcAft>
              <a:tabLst>
                <a:tab pos="1268730" algn="l"/>
                <a:tab pos="2536190" algn="l"/>
                <a:tab pos="3811905" algn="l"/>
              </a:tabLst>
            </a:pPr>
            <a:r>
              <a:rPr lang="en-US" sz="2800" dirty="0">
                <a:latin typeface="Times New Roman" panose="02020603050405020304" pitchFamily="18" charset="0"/>
                <a:ea typeface="Segoe UI" panose="020B0502040204020203" pitchFamily="34" charset="0"/>
                <a:cs typeface="Times New Roman" panose="02020603050405020304" pitchFamily="18" charset="0"/>
              </a:rPr>
              <a:t>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C</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.18.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D. 20.</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2CEB83BB-7151-5876-428B-3B93BD5A035C}"/>
              </a:ext>
            </a:extLst>
          </p:cNvPr>
          <p:cNvSpPr txBox="1"/>
          <p:nvPr/>
        </p:nvSpPr>
        <p:spPr>
          <a:xfrm>
            <a:off x="5539653" y="3760955"/>
            <a:ext cx="1318347" cy="523220"/>
          </a:xfrm>
          <a:prstGeom prst="rect">
            <a:avLst/>
          </a:prstGeom>
          <a:solidFill>
            <a:srgbClr val="FFFF00"/>
          </a:solidFill>
        </p:spPr>
        <p:txBody>
          <a:bodyPr wrap="square">
            <a:spAutoFit/>
          </a:bodyPr>
          <a:lstStyle/>
          <a:p>
            <a:r>
              <a:rPr lang="vi-VN"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D. 20.</a:t>
            </a:r>
            <a:endParaRPr lang="en-US" sz="2800" b="1" dirty="0">
              <a:solidFill>
                <a:srgbClr val="FF0000"/>
              </a:solidFill>
            </a:endParaRPr>
          </a:p>
        </p:txBody>
      </p:sp>
      <p:sp>
        <p:nvSpPr>
          <p:cNvPr id="13" name="TextBox 12">
            <a:extLst>
              <a:ext uri="{FF2B5EF4-FFF2-40B4-BE49-F238E27FC236}">
                <a16:creationId xmlns="" xmlns:a16="http://schemas.microsoft.com/office/drawing/2014/main" id="{4F311FA1-71A2-D4B1-001A-83773B5AB8E1}"/>
              </a:ext>
            </a:extLst>
          </p:cNvPr>
          <p:cNvSpPr txBox="1"/>
          <p:nvPr/>
        </p:nvSpPr>
        <p:spPr>
          <a:xfrm>
            <a:off x="880804" y="4377298"/>
            <a:ext cx="8406482" cy="2098780"/>
          </a:xfrm>
          <a:prstGeom prst="rect">
            <a:avLst/>
          </a:prstGeom>
          <a:solidFill>
            <a:srgbClr val="FFFF00"/>
          </a:solidFill>
        </p:spPr>
        <p:txBody>
          <a:bodyPr wrap="square">
            <a:spAutoFit/>
          </a:bodyPr>
          <a:lstStyle/>
          <a:p>
            <a:pPr>
              <a:lnSpc>
                <a:spcPct val="115000"/>
              </a:lnSpc>
              <a:spcAft>
                <a:spcPts val="500"/>
              </a:spcAft>
            </a:pP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tử</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trung</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hòa</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về</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Tổng</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tích</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dương</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hạt</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nhân</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tổng</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tích</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ở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lớp</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vỏ</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(Neutron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không</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mang</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0000C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2800" b="1" dirty="0">
                <a:solidFill>
                  <a:srgbClr val="0000CC"/>
                </a:solidFill>
                <a:latin typeface="Times New Roman" panose="02020603050405020304" pitchFamily="18" charset="0"/>
                <a:ea typeface="Segoe UI" panose="020B0502040204020203" pitchFamily="34" charset="0"/>
                <a:cs typeface="Times New Roman" panose="02020603050405020304" pitchFamily="18" charset="0"/>
              </a:rPr>
              <a:t>)</a:t>
            </a:r>
            <a:endParaRPr lang="en-US" sz="2800" b="1"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0" marR="0" indent="0">
              <a:lnSpc>
                <a:spcPct val="115000"/>
              </a:lnSpc>
              <a:spcBef>
                <a:spcPts val="0"/>
              </a:spcBef>
              <a:spcAft>
                <a:spcPts val="500"/>
              </a:spcAft>
            </a:pPr>
            <a:r>
              <a:rPr lang="en-US" sz="2800" b="1"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p = </a:t>
            </a:r>
            <a:r>
              <a:rPr lang="en-US" sz="2800" b="1" dirty="0" err="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e</a:t>
            </a:r>
            <a:r>
              <a:rPr lang="en-US" sz="28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 = 20.</a:t>
            </a:r>
          </a:p>
        </p:txBody>
      </p:sp>
    </p:spTree>
    <p:extLst>
      <p:ext uri="{BB962C8B-B14F-4D97-AF65-F5344CB8AC3E}">
        <p14:creationId xmlns:p14="http://schemas.microsoft.com/office/powerpoint/2010/main" val="155637237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1000"/>
                                        <p:tgtEl>
                                          <p:spTgt spid="12"/>
                                        </p:tgtEl>
                                      </p:cBhvr>
                                    </p:animEffect>
                                  </p:childTnLst>
                                </p:cTn>
                              </p:par>
                            </p:childTnLst>
                          </p:cTn>
                        </p:par>
                      </p:childTnLst>
                    </p:cTn>
                  </p:par>
                </p:childTnLst>
              </p:cTn>
              <p:nextCondLst>
                <p:cond evt="onClick" delay="0">
                  <p:tgtEl>
                    <p:spTgt spid="11"/>
                  </p:tgtEl>
                </p:cond>
              </p:nextCondLst>
            </p:seq>
          </p:childTnLst>
        </p:cTn>
      </p:par>
    </p:tnLst>
    <p:bldLst>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3"/>
          <a:srcRect r="27353"/>
          <a:stretch/>
        </p:blipFill>
        <p:spPr>
          <a:xfrm>
            <a:off x="10094213" y="-46306"/>
            <a:ext cx="2116837" cy="6858000"/>
          </a:xfrm>
          <a:prstGeom prst="rect">
            <a:avLst/>
          </a:prstGeom>
        </p:spPr>
      </p:pic>
      <p:graphicFrame>
        <p:nvGraphicFramePr>
          <p:cNvPr id="3" name="Table 2">
            <a:extLst>
              <a:ext uri="{FF2B5EF4-FFF2-40B4-BE49-F238E27FC236}">
                <a16:creationId xmlns="" xmlns:a16="http://schemas.microsoft.com/office/drawing/2014/main" id="{E5B0A4FA-E13D-2517-C540-E88A824F2903}"/>
              </a:ext>
            </a:extLst>
          </p:cNvPr>
          <p:cNvGraphicFramePr>
            <a:graphicFrameLocks noGrp="1"/>
          </p:cNvGraphicFramePr>
          <p:nvPr>
            <p:extLst>
              <p:ext uri="{D42A27DB-BD31-4B8C-83A1-F6EECF244321}">
                <p14:modId xmlns:p14="http://schemas.microsoft.com/office/powerpoint/2010/main" val="2544854752"/>
              </p:ext>
            </p:extLst>
          </p:nvPr>
        </p:nvGraphicFramePr>
        <p:xfrm>
          <a:off x="181386" y="2739452"/>
          <a:ext cx="9701168" cy="2945728"/>
        </p:xfrm>
        <a:graphic>
          <a:graphicData uri="http://schemas.openxmlformats.org/drawingml/2006/table">
            <a:tbl>
              <a:tblPr>
                <a:tableStyleId>{5940675A-B579-460E-94D1-54222C63F5DA}</a:tableStyleId>
              </a:tblPr>
              <a:tblGrid>
                <a:gridCol w="3235778">
                  <a:extLst>
                    <a:ext uri="{9D8B030D-6E8A-4147-A177-3AD203B41FA5}">
                      <a16:colId xmlns="" xmlns:a16="http://schemas.microsoft.com/office/drawing/2014/main" val="144386484"/>
                    </a:ext>
                  </a:extLst>
                </a:gridCol>
                <a:gridCol w="3216239">
                  <a:extLst>
                    <a:ext uri="{9D8B030D-6E8A-4147-A177-3AD203B41FA5}">
                      <a16:colId xmlns="" xmlns:a16="http://schemas.microsoft.com/office/drawing/2014/main" val="993264778"/>
                    </a:ext>
                  </a:extLst>
                </a:gridCol>
                <a:gridCol w="3249151">
                  <a:extLst>
                    <a:ext uri="{9D8B030D-6E8A-4147-A177-3AD203B41FA5}">
                      <a16:colId xmlns="" xmlns:a16="http://schemas.microsoft.com/office/drawing/2014/main" val="3994156237"/>
                    </a:ext>
                  </a:extLst>
                </a:gridCol>
              </a:tblGrid>
              <a:tr h="836086">
                <a:tc>
                  <a:txBody>
                    <a:bodyPr/>
                    <a:lstStyle/>
                    <a:p>
                      <a:pPr marL="0" marR="0" algn="ctr">
                        <a:lnSpc>
                          <a:spcPct val="115000"/>
                        </a:lnSpc>
                        <a:spcBef>
                          <a:spcPts val="0"/>
                        </a:spcBef>
                        <a:spcAft>
                          <a:spcPts val="0"/>
                        </a:spcAft>
                      </a:pPr>
                      <a:r>
                        <a:rPr lang="vi-VN" sz="2800" b="1" dirty="0">
                          <a:effectLst/>
                        </a:rPr>
                        <a:t>Hạt</a:t>
                      </a:r>
                      <a:endParaRPr lang="en-US" sz="2800" b="1"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2">
                        <a:lumMod val="60000"/>
                        <a:lumOff val="40000"/>
                      </a:schemeClr>
                    </a:solidFill>
                  </a:tcPr>
                </a:tc>
                <a:tc>
                  <a:txBody>
                    <a:bodyPr/>
                    <a:lstStyle/>
                    <a:p>
                      <a:pPr marL="0" marR="0" algn="ctr">
                        <a:lnSpc>
                          <a:spcPct val="115000"/>
                        </a:lnSpc>
                        <a:spcBef>
                          <a:spcPts val="0"/>
                        </a:spcBef>
                        <a:spcAft>
                          <a:spcPts val="0"/>
                        </a:spcAft>
                      </a:pPr>
                      <a:r>
                        <a:rPr lang="vi-VN" sz="2800" b="1" dirty="0">
                          <a:effectLst/>
                        </a:rPr>
                        <a:t>Điện tích</a:t>
                      </a:r>
                      <a:endParaRPr lang="en-US" sz="2800" b="1"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2">
                        <a:lumMod val="60000"/>
                        <a:lumOff val="40000"/>
                      </a:schemeClr>
                    </a:solidFill>
                  </a:tcPr>
                </a:tc>
                <a:tc>
                  <a:txBody>
                    <a:bodyPr/>
                    <a:lstStyle/>
                    <a:p>
                      <a:pPr marL="0" marR="0" algn="ctr">
                        <a:lnSpc>
                          <a:spcPct val="115000"/>
                        </a:lnSpc>
                        <a:spcBef>
                          <a:spcPts val="0"/>
                        </a:spcBef>
                        <a:spcAft>
                          <a:spcPts val="0"/>
                        </a:spcAft>
                      </a:pPr>
                      <a:r>
                        <a:rPr lang="vi-VN" sz="2800" b="1" dirty="0">
                          <a:effectLst/>
                        </a:rPr>
                        <a:t>Khối lượng (amu)</a:t>
                      </a:r>
                      <a:endParaRPr lang="en-US" sz="2800" b="1"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2">
                        <a:lumMod val="60000"/>
                        <a:lumOff val="40000"/>
                      </a:schemeClr>
                    </a:solidFill>
                  </a:tcPr>
                </a:tc>
                <a:extLst>
                  <a:ext uri="{0D108BD9-81ED-4DB2-BD59-A6C34878D82A}">
                    <a16:rowId xmlns="" xmlns:a16="http://schemas.microsoft.com/office/drawing/2014/main" val="575673760"/>
                  </a:ext>
                </a:extLst>
              </a:tr>
              <a:tr h="706120">
                <a:tc>
                  <a:txBody>
                    <a:bodyPr/>
                    <a:lstStyle/>
                    <a:p>
                      <a:pPr marL="0" marR="0" algn="ctr">
                        <a:lnSpc>
                          <a:spcPct val="115000"/>
                        </a:lnSpc>
                        <a:spcBef>
                          <a:spcPts val="0"/>
                        </a:spcBef>
                        <a:spcAft>
                          <a:spcPts val="0"/>
                        </a:spcAft>
                      </a:pPr>
                      <a:r>
                        <a:rPr lang="vi-VN" sz="2800" dirty="0">
                          <a:effectLst/>
                        </a:rPr>
                        <a:t>Proton</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6">
                        <a:lumMod val="20000"/>
                        <a:lumOff val="80000"/>
                      </a:schemeClr>
                    </a:solidFill>
                  </a:tcPr>
                </a:tc>
                <a:tc>
                  <a:txBody>
                    <a:bodyPr/>
                    <a:lstStyle/>
                    <a:p>
                      <a:pPr marL="0" marR="0" algn="ctr">
                        <a:lnSpc>
                          <a:spcPct val="115000"/>
                        </a:lnSpc>
                        <a:spcBef>
                          <a:spcPts val="0"/>
                        </a:spcBef>
                        <a:spcAft>
                          <a:spcPts val="0"/>
                        </a:spcAft>
                      </a:pPr>
                      <a:r>
                        <a:rPr lang="en-US" sz="2800" dirty="0">
                          <a:effectLst/>
                        </a:rPr>
                        <a:t>+1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solidFill>
                      <a:schemeClr val="accent6">
                        <a:lumMod val="20000"/>
                        <a:lumOff val="80000"/>
                      </a:schemeClr>
                    </a:solidFill>
                  </a:tcPr>
                </a:tc>
                <a:tc>
                  <a:txBody>
                    <a:bodyPr/>
                    <a:lstStyle/>
                    <a:p>
                      <a:pPr marL="0" marR="0" algn="ctr">
                        <a:lnSpc>
                          <a:spcPct val="115000"/>
                        </a:lnSpc>
                        <a:spcBef>
                          <a:spcPts val="0"/>
                        </a:spcBef>
                        <a:spcAft>
                          <a:spcPts val="0"/>
                        </a:spcAft>
                      </a:pPr>
                      <a:r>
                        <a:rPr lang="vi-VN" sz="2800" dirty="0">
                          <a:effectLst/>
                        </a:rPr>
                        <a:t>1</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6">
                        <a:lumMod val="20000"/>
                        <a:lumOff val="80000"/>
                      </a:schemeClr>
                    </a:solidFill>
                  </a:tcPr>
                </a:tc>
                <a:extLst>
                  <a:ext uri="{0D108BD9-81ED-4DB2-BD59-A6C34878D82A}">
                    <a16:rowId xmlns="" xmlns:a16="http://schemas.microsoft.com/office/drawing/2014/main" val="1520073064"/>
                  </a:ext>
                </a:extLst>
              </a:tr>
              <a:tr h="697402">
                <a:tc>
                  <a:txBody>
                    <a:bodyPr/>
                    <a:lstStyle/>
                    <a:p>
                      <a:pPr marL="0" marR="0" algn="ctr">
                        <a:lnSpc>
                          <a:spcPct val="115000"/>
                        </a:lnSpc>
                        <a:spcBef>
                          <a:spcPts val="0"/>
                        </a:spcBef>
                        <a:spcAft>
                          <a:spcPts val="0"/>
                        </a:spcAft>
                      </a:pPr>
                      <a:r>
                        <a:rPr lang="vi-VN" sz="2800" dirty="0">
                          <a:effectLst/>
                        </a:rPr>
                        <a:t>Neutron</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vi-VN" sz="2800" dirty="0">
                          <a:effectLst/>
                        </a:rPr>
                        <a:t>0</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1">
                        <a:lumMod val="20000"/>
                        <a:lumOff val="80000"/>
                      </a:schemeClr>
                    </a:solidFill>
                  </a:tcPr>
                </a:tc>
                <a:tc>
                  <a:txBody>
                    <a:bodyPr/>
                    <a:lstStyle/>
                    <a:p>
                      <a:pPr marL="0" marR="0" indent="457200">
                        <a:lnSpc>
                          <a:spcPct val="115000"/>
                        </a:lnSpc>
                        <a:spcBef>
                          <a:spcPts val="0"/>
                        </a:spcBef>
                        <a:spcAft>
                          <a:spcPts val="0"/>
                        </a:spcAft>
                      </a:pPr>
                      <a:r>
                        <a:rPr lang="en-US" sz="2800" dirty="0">
                          <a:effectLst/>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solidFill>
                      <a:schemeClr val="accent1">
                        <a:lumMod val="20000"/>
                        <a:lumOff val="80000"/>
                      </a:schemeClr>
                    </a:solidFill>
                  </a:tcPr>
                </a:tc>
                <a:extLst>
                  <a:ext uri="{0D108BD9-81ED-4DB2-BD59-A6C34878D82A}">
                    <a16:rowId xmlns="" xmlns:a16="http://schemas.microsoft.com/office/drawing/2014/main" val="3087965090"/>
                  </a:ext>
                </a:extLst>
              </a:tr>
              <a:tr h="706120">
                <a:tc>
                  <a:txBody>
                    <a:bodyPr/>
                    <a:lstStyle/>
                    <a:p>
                      <a:pPr marL="0" marR="0" algn="ctr">
                        <a:lnSpc>
                          <a:spcPct val="115000"/>
                        </a:lnSpc>
                        <a:spcBef>
                          <a:spcPts val="0"/>
                        </a:spcBef>
                        <a:spcAft>
                          <a:spcPts val="0"/>
                        </a:spcAft>
                      </a:pPr>
                      <a:r>
                        <a:rPr lang="en-US" sz="2800" dirty="0">
                          <a:effectLst/>
                        </a:rPr>
                        <a:t>Electron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solidFill>
                      <a:schemeClr val="accent4">
                        <a:lumMod val="20000"/>
                        <a:lumOff val="80000"/>
                      </a:schemeClr>
                    </a:solidFill>
                  </a:tcPr>
                </a:tc>
                <a:tc>
                  <a:txBody>
                    <a:bodyPr/>
                    <a:lstStyle/>
                    <a:p>
                      <a:pPr marL="0" marR="0" algn="ctr">
                        <a:lnSpc>
                          <a:spcPct val="115000"/>
                        </a:lnSpc>
                        <a:spcBef>
                          <a:spcPts val="0"/>
                        </a:spcBef>
                        <a:spcAft>
                          <a:spcPts val="0"/>
                        </a:spcAft>
                      </a:pPr>
                      <a:r>
                        <a:rPr lang="vi-VN" sz="2800" dirty="0">
                          <a:effectLst/>
                        </a:rPr>
                        <a:t>-1</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20000"/>
                        <a:lumOff val="80000"/>
                      </a:schemeClr>
                    </a:solidFill>
                  </a:tcPr>
                </a:tc>
                <a:tc>
                  <a:txBody>
                    <a:bodyPr/>
                    <a:lstStyle/>
                    <a:p>
                      <a:pPr marL="0" marR="0" algn="ctr">
                        <a:lnSpc>
                          <a:spcPct val="115000"/>
                        </a:lnSpc>
                        <a:spcBef>
                          <a:spcPts val="0"/>
                        </a:spcBef>
                        <a:spcAft>
                          <a:spcPts val="0"/>
                        </a:spcAft>
                      </a:pPr>
                      <a:r>
                        <a:rPr lang="vi-VN" sz="2800" dirty="0">
                          <a:effectLst/>
                        </a:rPr>
                        <a:t>0,00055</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20000"/>
                        <a:lumOff val="80000"/>
                      </a:schemeClr>
                    </a:solidFill>
                  </a:tcPr>
                </a:tc>
                <a:extLst>
                  <a:ext uri="{0D108BD9-81ED-4DB2-BD59-A6C34878D82A}">
                    <a16:rowId xmlns="" xmlns:a16="http://schemas.microsoft.com/office/drawing/2014/main" val="2623026880"/>
                  </a:ext>
                </a:extLst>
              </a:tr>
            </a:tbl>
          </a:graphicData>
        </a:graphic>
      </p:graphicFrame>
      <p:sp>
        <p:nvSpPr>
          <p:cNvPr id="13" name="TextBox 12">
            <a:extLst>
              <a:ext uri="{FF2B5EF4-FFF2-40B4-BE49-F238E27FC236}">
                <a16:creationId xmlns="" xmlns:a16="http://schemas.microsoft.com/office/drawing/2014/main" id="{7C4A0F79-F442-37E8-EDEF-FF05B7D338BD}"/>
              </a:ext>
            </a:extLst>
          </p:cNvPr>
          <p:cNvSpPr txBox="1"/>
          <p:nvPr/>
        </p:nvSpPr>
        <p:spPr>
          <a:xfrm>
            <a:off x="181386" y="106295"/>
            <a:ext cx="9801135" cy="2633157"/>
          </a:xfrm>
          <a:prstGeom prst="rect">
            <a:avLst/>
          </a:prstGeom>
          <a:noFill/>
        </p:spPr>
        <p:txBody>
          <a:bodyPr wrap="square">
            <a:spAutoFit/>
          </a:bodyPr>
          <a:lstStyle/>
          <a:p>
            <a:pPr marL="0" marR="0" algn="just">
              <a:lnSpc>
                <a:spcPct val="115000"/>
              </a:lnSpc>
              <a:spcBef>
                <a:spcPts val="0"/>
              </a:spcBef>
              <a:spcAft>
                <a:spcPts val="300"/>
              </a:spcAft>
              <a:tabLst>
                <a:tab pos="343535" algn="l"/>
              </a:tabLst>
            </a:pPr>
            <a:r>
              <a:rPr lang="en-US" sz="4400" b="1" dirty="0" err="1">
                <a:solidFill>
                  <a:srgbClr val="0000CC"/>
                </a:solidFill>
                <a:effectLst/>
                <a:latin typeface="Times New Roman" panose="02020603050405020304" pitchFamily="18" charset="0"/>
                <a:ea typeface="Times New Roman" panose="02020603050405020304" pitchFamily="18" charset="0"/>
              </a:rPr>
              <a:t>Bài</a:t>
            </a:r>
            <a:r>
              <a:rPr lang="en-US" sz="4400" b="1" dirty="0">
                <a:solidFill>
                  <a:srgbClr val="0000CC"/>
                </a:solidFill>
                <a:effectLst/>
                <a:latin typeface="Times New Roman" panose="02020603050405020304" pitchFamily="18" charset="0"/>
                <a:ea typeface="Times New Roman" panose="02020603050405020304" pitchFamily="18" charset="0"/>
              </a:rPr>
              <a:t> </a:t>
            </a:r>
            <a:r>
              <a:rPr lang="en-US" sz="4400" b="1" dirty="0" err="1">
                <a:solidFill>
                  <a:srgbClr val="0000CC"/>
                </a:solidFill>
                <a:effectLst/>
                <a:latin typeface="Times New Roman" panose="02020603050405020304" pitchFamily="18" charset="0"/>
                <a:ea typeface="Times New Roman" panose="02020603050405020304" pitchFamily="18" charset="0"/>
              </a:rPr>
              <a:t>tập</a:t>
            </a:r>
            <a:r>
              <a:rPr lang="en-US" sz="4400" b="1" dirty="0">
                <a:solidFill>
                  <a:srgbClr val="0000CC"/>
                </a:solidFill>
                <a:effectLst/>
                <a:latin typeface="Times New Roman" panose="02020603050405020304" pitchFamily="18" charset="0"/>
                <a:ea typeface="Times New Roman" panose="02020603050405020304" pitchFamily="18" charset="0"/>
              </a:rPr>
              <a:t> 2:</a:t>
            </a:r>
            <a:r>
              <a:rPr lang="en-US" sz="4400" dirty="0">
                <a:solidFill>
                  <a:srgbClr val="0000CC"/>
                </a:solidFill>
                <a:effectLst/>
                <a:latin typeface="Times New Roman" panose="02020603050405020304" pitchFamily="18" charset="0"/>
                <a:ea typeface="Segoe UI" panose="020B0502040204020203" pitchFamily="34" charset="0"/>
              </a:rPr>
              <a:t> </a:t>
            </a:r>
          </a:p>
          <a:p>
            <a:pPr marL="0" marR="0" algn="just">
              <a:lnSpc>
                <a:spcPct val="115000"/>
              </a:lnSpc>
              <a:spcBef>
                <a:spcPts val="0"/>
              </a:spcBef>
              <a:spcAft>
                <a:spcPts val="300"/>
              </a:spcAft>
              <a:tabLst>
                <a:tab pos="343535" algn="l"/>
              </a:tabLst>
            </a:pPr>
            <a:r>
              <a:rPr lang="vi-VN" sz="3200" b="1" dirty="0">
                <a:solidFill>
                  <a:srgbClr val="C00000"/>
                </a:solidFill>
                <a:effectLst/>
                <a:latin typeface="Times New Roman" panose="02020603050405020304" pitchFamily="18" charset="0"/>
                <a:ea typeface="Segoe UI" panose="020B0502040204020203" pitchFamily="34" charset="0"/>
              </a:rPr>
              <a:t>Hãy viết tên, điện tích và khối lượng của các hạt cấu tạo nên nguyên tử vào</a:t>
            </a:r>
            <a:r>
              <a:rPr lang="en-US" sz="3200" b="1" dirty="0">
                <a:solidFill>
                  <a:srgbClr val="C00000"/>
                </a:solidFill>
                <a:effectLst/>
                <a:latin typeface="Times New Roman" panose="02020603050405020304" pitchFamily="18" charset="0"/>
                <a:ea typeface="Segoe UI" panose="020B0502040204020203" pitchFamily="34" charset="0"/>
              </a:rPr>
              <a:t> </a:t>
            </a:r>
            <a:r>
              <a:rPr lang="vi-VN" sz="3200" b="1" dirty="0">
                <a:solidFill>
                  <a:srgbClr val="C00000"/>
                </a:solidFill>
                <a:effectLst/>
                <a:latin typeface="Times New Roman" panose="02020603050405020304" pitchFamily="18" charset="0"/>
                <a:ea typeface="Segoe UI" panose="020B0502040204020203" pitchFamily="34" charset="0"/>
              </a:rPr>
              <a:t>chỗ trống để hoàn thiện bảng dưới đây</a:t>
            </a:r>
            <a:r>
              <a:rPr lang="en-US" sz="3200" b="1" dirty="0">
                <a:solidFill>
                  <a:srgbClr val="C00000"/>
                </a:solidFill>
                <a:effectLst/>
                <a:latin typeface="Times New Roman" panose="02020603050405020304" pitchFamily="18" charset="0"/>
                <a:ea typeface="Segoe UI" panose="020B0502040204020203" pitchFamily="34" charset="0"/>
              </a:rPr>
              <a:t>:</a:t>
            </a:r>
            <a:endParaRPr lang="en-US" sz="3200" b="1" dirty="0">
              <a:solidFill>
                <a:srgbClr val="C00000"/>
              </a:solidFill>
              <a:effectLst/>
              <a:latin typeface="Segoe UI" panose="020B0502040204020203" pitchFamily="34" charset="0"/>
              <a:ea typeface="Segoe UI" panose="020B0502040204020203" pitchFamily="34" charset="0"/>
            </a:endParaRPr>
          </a:p>
        </p:txBody>
      </p:sp>
      <p:sp>
        <p:nvSpPr>
          <p:cNvPr id="5" name="Rectangle 4">
            <a:extLst>
              <a:ext uri="{FF2B5EF4-FFF2-40B4-BE49-F238E27FC236}">
                <a16:creationId xmlns="" xmlns:a16="http://schemas.microsoft.com/office/drawing/2014/main" id="{728D7644-E9C7-E0C7-0190-B105B97BF5FB}"/>
              </a:ext>
            </a:extLst>
          </p:cNvPr>
          <p:cNvSpPr/>
          <p:nvPr/>
        </p:nvSpPr>
        <p:spPr>
          <a:xfrm>
            <a:off x="3431027" y="3572265"/>
            <a:ext cx="3192511" cy="671490"/>
          </a:xfrm>
          <a:prstGeom prst="rect">
            <a:avLst/>
          </a:prstGeom>
          <a:solidFill>
            <a:schemeClr val="accent3">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a:t>
            </a:r>
          </a:p>
        </p:txBody>
      </p:sp>
      <p:sp>
        <p:nvSpPr>
          <p:cNvPr id="6" name="Rectangle 5">
            <a:extLst>
              <a:ext uri="{FF2B5EF4-FFF2-40B4-BE49-F238E27FC236}">
                <a16:creationId xmlns="" xmlns:a16="http://schemas.microsoft.com/office/drawing/2014/main" id="{0DAC9E89-06F4-C22A-5D91-EECF540B36D9}"/>
              </a:ext>
            </a:extLst>
          </p:cNvPr>
          <p:cNvSpPr/>
          <p:nvPr/>
        </p:nvSpPr>
        <p:spPr>
          <a:xfrm>
            <a:off x="6682153" y="4292977"/>
            <a:ext cx="3192511" cy="671490"/>
          </a:xfrm>
          <a:prstGeom prst="rect">
            <a:avLst/>
          </a:prstGeom>
          <a:solidFill>
            <a:schemeClr val="accent3">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a:t>
            </a:r>
          </a:p>
        </p:txBody>
      </p:sp>
      <p:sp>
        <p:nvSpPr>
          <p:cNvPr id="7" name="Rectangle 6">
            <a:extLst>
              <a:ext uri="{FF2B5EF4-FFF2-40B4-BE49-F238E27FC236}">
                <a16:creationId xmlns="" xmlns:a16="http://schemas.microsoft.com/office/drawing/2014/main" id="{D6679B05-183A-9B42-EE37-83520D119562}"/>
              </a:ext>
            </a:extLst>
          </p:cNvPr>
          <p:cNvSpPr/>
          <p:nvPr/>
        </p:nvSpPr>
        <p:spPr>
          <a:xfrm>
            <a:off x="204832" y="4990244"/>
            <a:ext cx="3192511" cy="671490"/>
          </a:xfrm>
          <a:prstGeom prst="rect">
            <a:avLst/>
          </a:prstGeom>
          <a:solidFill>
            <a:schemeClr val="accent3">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a:t>
            </a:r>
          </a:p>
        </p:txBody>
      </p:sp>
    </p:spTree>
    <p:extLst>
      <p:ext uri="{BB962C8B-B14F-4D97-AF65-F5344CB8AC3E}">
        <p14:creationId xmlns:p14="http://schemas.microsoft.com/office/powerpoint/2010/main" val="184227969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 name="TextBox 3">
            <a:extLst>
              <a:ext uri="{FF2B5EF4-FFF2-40B4-BE49-F238E27FC236}">
                <a16:creationId xmlns="" xmlns:a16="http://schemas.microsoft.com/office/drawing/2014/main" id="{ABA3599C-7068-C8B3-C584-AC3182820085}"/>
              </a:ext>
            </a:extLst>
          </p:cNvPr>
          <p:cNvSpPr txBox="1"/>
          <p:nvPr/>
        </p:nvSpPr>
        <p:spPr>
          <a:xfrm>
            <a:off x="134814" y="0"/>
            <a:ext cx="11922370" cy="1320490"/>
          </a:xfrm>
          <a:prstGeom prst="rect">
            <a:avLst/>
          </a:prstGeom>
          <a:noFill/>
        </p:spPr>
        <p:txBody>
          <a:bodyPr wrap="square">
            <a:spAutoFit/>
          </a:bodyPr>
          <a:lstStyle/>
          <a:p>
            <a:pPr marL="0" marR="0" algn="just">
              <a:lnSpc>
                <a:spcPct val="115000"/>
              </a:lnSpc>
              <a:spcBef>
                <a:spcPts val="0"/>
              </a:spcBef>
              <a:spcAft>
                <a:spcPts val="300"/>
              </a:spcAft>
              <a:tabLst>
                <a:tab pos="340360" algn="l"/>
              </a:tabLst>
            </a:pPr>
            <a:r>
              <a:rPr lang="en-US" sz="40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vi-VN"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Vẽ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tranh</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mô tả m</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ô</a:t>
            </a:r>
            <a:r>
              <a:rPr lang="vi-VN"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hình cấu tạo một số nguyên tử đơn giản</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cấu</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tạo</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như</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sau</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graphicFrame>
        <p:nvGraphicFramePr>
          <p:cNvPr id="3" name="Table 2">
            <a:extLst>
              <a:ext uri="{FF2B5EF4-FFF2-40B4-BE49-F238E27FC236}">
                <a16:creationId xmlns="" xmlns:a16="http://schemas.microsoft.com/office/drawing/2014/main" id="{50B84A41-07DF-1D4D-233D-9490026868A1}"/>
              </a:ext>
            </a:extLst>
          </p:cNvPr>
          <p:cNvGraphicFramePr>
            <a:graphicFrameLocks noGrp="1"/>
          </p:cNvGraphicFramePr>
          <p:nvPr>
            <p:extLst>
              <p:ext uri="{D42A27DB-BD31-4B8C-83A1-F6EECF244321}">
                <p14:modId xmlns:p14="http://schemas.microsoft.com/office/powerpoint/2010/main" val="3224982463"/>
              </p:ext>
            </p:extLst>
          </p:nvPr>
        </p:nvGraphicFramePr>
        <p:xfrm>
          <a:off x="134814" y="1326138"/>
          <a:ext cx="11908720" cy="2127343"/>
        </p:xfrm>
        <a:graphic>
          <a:graphicData uri="http://schemas.openxmlformats.org/drawingml/2006/table">
            <a:tbl>
              <a:tblPr firstRow="1" firstCol="1" bandRow="1">
                <a:tableStyleId>{5940675A-B579-460E-94D1-54222C63F5DA}</a:tableStyleId>
              </a:tblPr>
              <a:tblGrid>
                <a:gridCol w="1967548">
                  <a:extLst>
                    <a:ext uri="{9D8B030D-6E8A-4147-A177-3AD203B41FA5}">
                      <a16:colId xmlns="" xmlns:a16="http://schemas.microsoft.com/office/drawing/2014/main" val="4173404838"/>
                    </a:ext>
                  </a:extLst>
                </a:gridCol>
                <a:gridCol w="4298323">
                  <a:extLst>
                    <a:ext uri="{9D8B030D-6E8A-4147-A177-3AD203B41FA5}">
                      <a16:colId xmlns="" xmlns:a16="http://schemas.microsoft.com/office/drawing/2014/main" val="1531815711"/>
                    </a:ext>
                  </a:extLst>
                </a:gridCol>
                <a:gridCol w="2183948">
                  <a:extLst>
                    <a:ext uri="{9D8B030D-6E8A-4147-A177-3AD203B41FA5}">
                      <a16:colId xmlns="" xmlns:a16="http://schemas.microsoft.com/office/drawing/2014/main" val="993665666"/>
                    </a:ext>
                  </a:extLst>
                </a:gridCol>
                <a:gridCol w="3458901">
                  <a:extLst>
                    <a:ext uri="{9D8B030D-6E8A-4147-A177-3AD203B41FA5}">
                      <a16:colId xmlns="" xmlns:a16="http://schemas.microsoft.com/office/drawing/2014/main" val="3196655477"/>
                    </a:ext>
                  </a:extLst>
                </a:gridCol>
              </a:tblGrid>
              <a:tr h="655159">
                <a:tc>
                  <a:txBody>
                    <a:bodyPr/>
                    <a:lstStyle/>
                    <a:p>
                      <a:pPr marL="0" marR="0" algn="just">
                        <a:lnSpc>
                          <a:spcPct val="115000"/>
                        </a:lnSpc>
                        <a:spcBef>
                          <a:spcPts val="0"/>
                        </a:spcBef>
                        <a:spcAft>
                          <a:spcPts val="0"/>
                        </a:spcAft>
                        <a:tabLst>
                          <a:tab pos="180340" algn="l"/>
                          <a:tab pos="540385" algn="l"/>
                        </a:tabLst>
                      </a:pP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just">
                        <a:lnSpc>
                          <a:spcPct val="115000"/>
                        </a:lnSpc>
                        <a:spcBef>
                          <a:spcPts val="0"/>
                        </a:spcBef>
                        <a:spcAft>
                          <a:spcPts val="0"/>
                        </a:spcAft>
                        <a:tabLst>
                          <a:tab pos="180340" algn="l"/>
                          <a:tab pos="540385" algn="l"/>
                        </a:tabLst>
                      </a:pPr>
                      <a:r>
                        <a:rPr lang="vi-VN" sz="2800" dirty="0">
                          <a:effectLst/>
                          <a:latin typeface="Times New Roman" panose="02020603050405020304" pitchFamily="18" charset="0"/>
                          <a:cs typeface="Times New Roman" panose="02020603050405020304" pitchFamily="18" charset="0"/>
                        </a:rPr>
                        <a:t>Điện tích hạt nhân nguyên tử</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just">
                        <a:lnSpc>
                          <a:spcPct val="115000"/>
                        </a:lnSpc>
                        <a:spcBef>
                          <a:spcPts val="0"/>
                        </a:spcBef>
                        <a:spcAft>
                          <a:spcPts val="0"/>
                        </a:spcAft>
                        <a:tabLst>
                          <a:tab pos="180340" algn="l"/>
                          <a:tab pos="540385" algn="l"/>
                        </a:tabLst>
                      </a:pPr>
                      <a:r>
                        <a:rPr lang="vi-VN" sz="2800" dirty="0">
                          <a:effectLst/>
                          <a:latin typeface="Times New Roman" panose="02020603050405020304" pitchFamily="18" charset="0"/>
                          <a:cs typeface="Times New Roman" panose="02020603050405020304" pitchFamily="18" charset="0"/>
                        </a:rPr>
                        <a:t>Lớp </a:t>
                      </a:r>
                      <a:r>
                        <a:rPr lang="en-US" sz="2800" dirty="0">
                          <a:effectLst/>
                          <a:latin typeface="Times New Roman" panose="02020603050405020304" pitchFamily="18" charset="0"/>
                          <a:cs typeface="Times New Roman" panose="02020603050405020304" pitchFamily="18" charset="0"/>
                        </a:rPr>
                        <a:t>electron</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just">
                        <a:lnSpc>
                          <a:spcPct val="115000"/>
                        </a:lnSpc>
                        <a:spcBef>
                          <a:spcPts val="0"/>
                        </a:spcBef>
                        <a:spcAft>
                          <a:spcPts val="0"/>
                        </a:spcAft>
                        <a:tabLst>
                          <a:tab pos="180340" algn="l"/>
                          <a:tab pos="540385" algn="l"/>
                        </a:tabLst>
                      </a:pPr>
                      <a:r>
                        <a:rPr lang="vi-VN" sz="2800" dirty="0">
                          <a:effectLst/>
                          <a:latin typeface="Times New Roman" panose="02020603050405020304" pitchFamily="18" charset="0"/>
                          <a:cs typeface="Times New Roman" panose="02020603050405020304" pitchFamily="18" charset="0"/>
                        </a:rPr>
                        <a:t>Electron trên m</a:t>
                      </a:r>
                      <a:r>
                        <a:rPr lang="en-US" sz="2800" dirty="0">
                          <a:effectLst/>
                          <a:latin typeface="Times New Roman" panose="02020603050405020304" pitchFamily="18" charset="0"/>
                          <a:cs typeface="Times New Roman" panose="02020603050405020304" pitchFamily="18" charset="0"/>
                        </a:rPr>
                        <a:t>ỗ</a:t>
                      </a:r>
                      <a:r>
                        <a:rPr lang="vi-VN" sz="2800" dirty="0">
                          <a:effectLst/>
                          <a:latin typeface="Times New Roman" panose="02020603050405020304" pitchFamily="18" charset="0"/>
                          <a:cs typeface="Times New Roman" panose="02020603050405020304" pitchFamily="18" charset="0"/>
                        </a:rPr>
                        <a:t>i lớp</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 xmlns:a16="http://schemas.microsoft.com/office/drawing/2014/main" val="3415530149"/>
                  </a:ext>
                </a:extLst>
              </a:tr>
              <a:tr h="435010">
                <a:tc>
                  <a:txBody>
                    <a:bodyPr/>
                    <a:lstStyle/>
                    <a:p>
                      <a:pPr marL="0" marR="0" algn="just">
                        <a:lnSpc>
                          <a:spcPct val="115000"/>
                        </a:lnSpc>
                        <a:spcBef>
                          <a:spcPts val="0"/>
                        </a:spcBef>
                        <a:spcAft>
                          <a:spcPts val="0"/>
                        </a:spcAft>
                        <a:tabLst>
                          <a:tab pos="180340" algn="l"/>
                          <a:tab pos="540385" algn="l"/>
                        </a:tabLst>
                      </a:pPr>
                      <a:r>
                        <a:rPr lang="en-US" sz="2800" b="1" dirty="0" err="1">
                          <a:effectLst/>
                          <a:latin typeface="Times New Roman" panose="02020603050405020304" pitchFamily="18" charset="0"/>
                          <a:cs typeface="Times New Roman" panose="02020603050405020304" pitchFamily="18" charset="0"/>
                        </a:rPr>
                        <a:t>Aluminium</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+13</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3</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2/8/3</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1123445806"/>
                  </a:ext>
                </a:extLst>
              </a:tr>
              <a:tr h="435010">
                <a:tc>
                  <a:txBody>
                    <a:bodyPr/>
                    <a:lstStyle/>
                    <a:p>
                      <a:pPr marL="0" marR="0" algn="just">
                        <a:lnSpc>
                          <a:spcPct val="115000"/>
                        </a:lnSpc>
                        <a:spcBef>
                          <a:spcPts val="0"/>
                        </a:spcBef>
                        <a:spcAft>
                          <a:spcPts val="0"/>
                        </a:spcAft>
                        <a:tabLst>
                          <a:tab pos="180340" algn="l"/>
                          <a:tab pos="540385" algn="l"/>
                        </a:tabLst>
                      </a:pPr>
                      <a:r>
                        <a:rPr lang="en-US" sz="2800" b="1" dirty="0">
                          <a:effectLst/>
                          <a:latin typeface="Times New Roman" panose="02020603050405020304" pitchFamily="18" charset="0"/>
                          <a:cs typeface="Times New Roman" panose="02020603050405020304" pitchFamily="18" charset="0"/>
                        </a:rPr>
                        <a:t>Calcium</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+20</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4</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2/8/8/2</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1791185057"/>
                  </a:ext>
                </a:extLst>
              </a:tr>
              <a:tr h="435010">
                <a:tc>
                  <a:txBody>
                    <a:bodyPr/>
                    <a:lstStyle/>
                    <a:p>
                      <a:pPr marL="0" marR="0" algn="just">
                        <a:lnSpc>
                          <a:spcPct val="115000"/>
                        </a:lnSpc>
                        <a:spcBef>
                          <a:spcPts val="0"/>
                        </a:spcBef>
                        <a:spcAft>
                          <a:spcPts val="0"/>
                        </a:spcAft>
                        <a:tabLst>
                          <a:tab pos="180340" algn="l"/>
                          <a:tab pos="540385" algn="l"/>
                        </a:tabLst>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Fluorine</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tabLst>
                          <a:tab pos="180340" algn="l"/>
                          <a:tab pos="540385"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a:t>
                      </a:r>
                    </a:p>
                  </a:txBody>
                  <a:tcPr marL="68580" marR="68580" marT="0" marB="0">
                    <a:noFill/>
                  </a:tcPr>
                </a:tc>
                <a:extLst>
                  <a:ext uri="{0D108BD9-81ED-4DB2-BD59-A6C34878D82A}">
                    <a16:rowId xmlns="" xmlns:a16="http://schemas.microsoft.com/office/drawing/2014/main" val="1063920984"/>
                  </a:ext>
                </a:extLst>
              </a:tr>
            </a:tbl>
          </a:graphicData>
        </a:graphic>
      </p:graphicFrame>
      <p:sp>
        <p:nvSpPr>
          <p:cNvPr id="7" name="Oval 2">
            <a:extLst>
              <a:ext uri="{FF2B5EF4-FFF2-40B4-BE49-F238E27FC236}">
                <a16:creationId xmlns="" xmlns:a16="http://schemas.microsoft.com/office/drawing/2014/main" id="{EE84124A-9BD5-9DA2-8170-A77BAEDD3769}"/>
              </a:ext>
            </a:extLst>
          </p:cNvPr>
          <p:cNvSpPr>
            <a:spLocks noChangeArrowheads="1"/>
          </p:cNvSpPr>
          <p:nvPr/>
        </p:nvSpPr>
        <p:spPr bwMode="auto">
          <a:xfrm>
            <a:off x="1580694" y="4497333"/>
            <a:ext cx="586557" cy="565516"/>
          </a:xfrm>
          <a:prstGeom prst="ellipse">
            <a:avLst/>
          </a:prstGeom>
          <a:solidFill>
            <a:srgbClr val="92D05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400" b="1" dirty="0">
                <a:solidFill>
                  <a:schemeClr val="tx1"/>
                </a:solidFill>
                <a:latin typeface="Times New Roman" panose="02020603050405020304" pitchFamily="18" charset="0"/>
                <a:cs typeface="Times New Roman" panose="02020603050405020304" pitchFamily="18" charset="0"/>
              </a:rPr>
              <a:t>13+</a:t>
            </a:r>
          </a:p>
        </p:txBody>
      </p:sp>
      <p:sp>
        <p:nvSpPr>
          <p:cNvPr id="8" name="Oval 3">
            <a:extLst>
              <a:ext uri="{FF2B5EF4-FFF2-40B4-BE49-F238E27FC236}">
                <a16:creationId xmlns="" xmlns:a16="http://schemas.microsoft.com/office/drawing/2014/main" id="{5882FC41-8D5C-22E2-1A67-0BCC909286A7}"/>
              </a:ext>
            </a:extLst>
          </p:cNvPr>
          <p:cNvSpPr>
            <a:spLocks noChangeArrowheads="1"/>
          </p:cNvSpPr>
          <p:nvPr/>
        </p:nvSpPr>
        <p:spPr bwMode="auto">
          <a:xfrm rot="9756822">
            <a:off x="1271093" y="4201399"/>
            <a:ext cx="1214184" cy="1169544"/>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0" name="Oval 4">
            <a:extLst>
              <a:ext uri="{FF2B5EF4-FFF2-40B4-BE49-F238E27FC236}">
                <a16:creationId xmlns="" xmlns:a16="http://schemas.microsoft.com/office/drawing/2014/main" id="{77CCD219-903E-B2C7-D8FC-C9D2FA3C2C27}"/>
              </a:ext>
            </a:extLst>
          </p:cNvPr>
          <p:cNvSpPr>
            <a:spLocks noChangeArrowheads="1"/>
          </p:cNvSpPr>
          <p:nvPr/>
        </p:nvSpPr>
        <p:spPr bwMode="auto">
          <a:xfrm rot="9601959">
            <a:off x="1819740" y="4149713"/>
            <a:ext cx="109519"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 name="Oval 5">
            <a:extLst>
              <a:ext uri="{FF2B5EF4-FFF2-40B4-BE49-F238E27FC236}">
                <a16:creationId xmlns="" xmlns:a16="http://schemas.microsoft.com/office/drawing/2014/main" id="{8217663F-337C-264D-4523-3B12AD43F77D}"/>
              </a:ext>
            </a:extLst>
          </p:cNvPr>
          <p:cNvSpPr>
            <a:spLocks noChangeArrowheads="1"/>
          </p:cNvSpPr>
          <p:nvPr/>
        </p:nvSpPr>
        <p:spPr bwMode="auto">
          <a:xfrm rot="9756822">
            <a:off x="981501" y="3925736"/>
            <a:ext cx="1794422" cy="1725939"/>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latin typeface="Times New Roman" panose="02020603050405020304" pitchFamily="18" charset="0"/>
              <a:cs typeface="Times New Roman" panose="02020603050405020304" pitchFamily="18" charset="0"/>
            </a:endParaRPr>
          </a:p>
        </p:txBody>
      </p:sp>
      <p:sp>
        <p:nvSpPr>
          <p:cNvPr id="12" name="Oval 6">
            <a:extLst>
              <a:ext uri="{FF2B5EF4-FFF2-40B4-BE49-F238E27FC236}">
                <a16:creationId xmlns="" xmlns:a16="http://schemas.microsoft.com/office/drawing/2014/main" id="{7E4DDE7D-00F7-26F0-6212-EF08727CE6F3}"/>
              </a:ext>
            </a:extLst>
          </p:cNvPr>
          <p:cNvSpPr>
            <a:spLocks noChangeArrowheads="1"/>
          </p:cNvSpPr>
          <p:nvPr/>
        </p:nvSpPr>
        <p:spPr bwMode="auto">
          <a:xfrm rot="9601959">
            <a:off x="981501" y="4417269"/>
            <a:ext cx="109519"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3" name="Oval 7">
            <a:extLst>
              <a:ext uri="{FF2B5EF4-FFF2-40B4-BE49-F238E27FC236}">
                <a16:creationId xmlns="" xmlns:a16="http://schemas.microsoft.com/office/drawing/2014/main" id="{BF6770F6-7BF3-23C7-69F4-EF13BD2EAF0C}"/>
              </a:ext>
            </a:extLst>
          </p:cNvPr>
          <p:cNvSpPr>
            <a:spLocks noChangeArrowheads="1"/>
          </p:cNvSpPr>
          <p:nvPr/>
        </p:nvSpPr>
        <p:spPr bwMode="auto">
          <a:xfrm rot="9601959">
            <a:off x="1363763" y="3999719"/>
            <a:ext cx="111625"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4" name="Oval 8">
            <a:extLst>
              <a:ext uri="{FF2B5EF4-FFF2-40B4-BE49-F238E27FC236}">
                <a16:creationId xmlns="" xmlns:a16="http://schemas.microsoft.com/office/drawing/2014/main" id="{055A8C98-1A8F-70C6-4C78-D658C40F4A2E}"/>
              </a:ext>
            </a:extLst>
          </p:cNvPr>
          <p:cNvSpPr>
            <a:spLocks noChangeArrowheads="1"/>
          </p:cNvSpPr>
          <p:nvPr/>
        </p:nvSpPr>
        <p:spPr bwMode="auto">
          <a:xfrm rot="9601959">
            <a:off x="1819740" y="5315203"/>
            <a:ext cx="109519"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5" name="Oval 9">
            <a:extLst>
              <a:ext uri="{FF2B5EF4-FFF2-40B4-BE49-F238E27FC236}">
                <a16:creationId xmlns="" xmlns:a16="http://schemas.microsoft.com/office/drawing/2014/main" id="{8B73B755-B264-DE95-4EA4-226130D7AE4D}"/>
              </a:ext>
            </a:extLst>
          </p:cNvPr>
          <p:cNvSpPr>
            <a:spLocks noChangeArrowheads="1"/>
          </p:cNvSpPr>
          <p:nvPr/>
        </p:nvSpPr>
        <p:spPr bwMode="auto">
          <a:xfrm rot="9601959">
            <a:off x="981501" y="5030418"/>
            <a:ext cx="109519" cy="105401"/>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6" name="Oval 10">
            <a:extLst>
              <a:ext uri="{FF2B5EF4-FFF2-40B4-BE49-F238E27FC236}">
                <a16:creationId xmlns="" xmlns:a16="http://schemas.microsoft.com/office/drawing/2014/main" id="{B51C9B61-6D9B-15EE-B7E2-C718CA35B3C7}"/>
              </a:ext>
            </a:extLst>
          </p:cNvPr>
          <p:cNvSpPr>
            <a:spLocks noChangeArrowheads="1"/>
          </p:cNvSpPr>
          <p:nvPr/>
        </p:nvSpPr>
        <p:spPr bwMode="auto">
          <a:xfrm rot="9601959">
            <a:off x="2284141" y="5476345"/>
            <a:ext cx="109519" cy="10641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7" name="Oval 11">
            <a:extLst>
              <a:ext uri="{FF2B5EF4-FFF2-40B4-BE49-F238E27FC236}">
                <a16:creationId xmlns="" xmlns:a16="http://schemas.microsoft.com/office/drawing/2014/main" id="{AEAC2002-BBC6-86D8-24F5-95CA3A3B4C03}"/>
              </a:ext>
            </a:extLst>
          </p:cNvPr>
          <p:cNvSpPr>
            <a:spLocks noChangeArrowheads="1"/>
          </p:cNvSpPr>
          <p:nvPr/>
        </p:nvSpPr>
        <p:spPr bwMode="auto">
          <a:xfrm rot="9601959">
            <a:off x="2284141" y="3994652"/>
            <a:ext cx="109519"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8" name="Oval 12">
            <a:extLst>
              <a:ext uri="{FF2B5EF4-FFF2-40B4-BE49-F238E27FC236}">
                <a16:creationId xmlns="" xmlns:a16="http://schemas.microsoft.com/office/drawing/2014/main" id="{0462F160-723C-88AB-6757-DF007FF0C6C5}"/>
              </a:ext>
            </a:extLst>
          </p:cNvPr>
          <p:cNvSpPr>
            <a:spLocks noChangeArrowheads="1"/>
          </p:cNvSpPr>
          <p:nvPr/>
        </p:nvSpPr>
        <p:spPr bwMode="auto">
          <a:xfrm rot="9601959">
            <a:off x="1363763" y="5484452"/>
            <a:ext cx="111625"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9" name="Oval 13">
            <a:extLst>
              <a:ext uri="{FF2B5EF4-FFF2-40B4-BE49-F238E27FC236}">
                <a16:creationId xmlns="" xmlns:a16="http://schemas.microsoft.com/office/drawing/2014/main" id="{3E482EF6-3678-BAA0-AB35-3BFC57575215}"/>
              </a:ext>
            </a:extLst>
          </p:cNvPr>
          <p:cNvSpPr>
            <a:spLocks noChangeArrowheads="1"/>
          </p:cNvSpPr>
          <p:nvPr/>
        </p:nvSpPr>
        <p:spPr bwMode="auto">
          <a:xfrm rot="9601959">
            <a:off x="2666404" y="4417269"/>
            <a:ext cx="109519"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0" name="Oval 14">
            <a:extLst>
              <a:ext uri="{FF2B5EF4-FFF2-40B4-BE49-F238E27FC236}">
                <a16:creationId xmlns="" xmlns:a16="http://schemas.microsoft.com/office/drawing/2014/main" id="{9F4E26EB-CA61-34A2-495B-B42A79C628A9}"/>
              </a:ext>
            </a:extLst>
          </p:cNvPr>
          <p:cNvSpPr>
            <a:spLocks noChangeArrowheads="1"/>
          </p:cNvSpPr>
          <p:nvPr/>
        </p:nvSpPr>
        <p:spPr bwMode="auto">
          <a:xfrm rot="9601959">
            <a:off x="2666404" y="5030418"/>
            <a:ext cx="109519" cy="105401"/>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1" name="Oval 15">
            <a:extLst>
              <a:ext uri="{FF2B5EF4-FFF2-40B4-BE49-F238E27FC236}">
                <a16:creationId xmlns="" xmlns:a16="http://schemas.microsoft.com/office/drawing/2014/main" id="{90034BC6-F574-8DC5-7335-13B594F4385D}"/>
              </a:ext>
            </a:extLst>
          </p:cNvPr>
          <p:cNvSpPr>
            <a:spLocks noChangeArrowheads="1"/>
          </p:cNvSpPr>
          <p:nvPr/>
        </p:nvSpPr>
        <p:spPr bwMode="auto">
          <a:xfrm rot="9756822">
            <a:off x="659788" y="3597516"/>
            <a:ext cx="2428367" cy="2337061"/>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atin typeface="Times New Roman" panose="02020603050405020304" pitchFamily="18" charset="0"/>
              <a:cs typeface="Times New Roman" panose="02020603050405020304" pitchFamily="18" charset="0"/>
            </a:endParaRPr>
          </a:p>
        </p:txBody>
      </p:sp>
      <p:sp>
        <p:nvSpPr>
          <p:cNvPr id="22" name="Oval 16">
            <a:extLst>
              <a:ext uri="{FF2B5EF4-FFF2-40B4-BE49-F238E27FC236}">
                <a16:creationId xmlns="" xmlns:a16="http://schemas.microsoft.com/office/drawing/2014/main" id="{8007E36E-107B-7B67-6D59-CB6984D74BB8}"/>
              </a:ext>
            </a:extLst>
          </p:cNvPr>
          <p:cNvSpPr>
            <a:spLocks noChangeArrowheads="1"/>
          </p:cNvSpPr>
          <p:nvPr/>
        </p:nvSpPr>
        <p:spPr bwMode="auto">
          <a:xfrm rot="9601959">
            <a:off x="2933883" y="4257141"/>
            <a:ext cx="109519"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3" name="Oval 17">
            <a:extLst>
              <a:ext uri="{FF2B5EF4-FFF2-40B4-BE49-F238E27FC236}">
                <a16:creationId xmlns="" xmlns:a16="http://schemas.microsoft.com/office/drawing/2014/main" id="{35EEFDF7-D5AF-F335-0827-5A29078FF6E9}"/>
              </a:ext>
            </a:extLst>
          </p:cNvPr>
          <p:cNvSpPr>
            <a:spLocks noChangeArrowheads="1"/>
          </p:cNvSpPr>
          <p:nvPr/>
        </p:nvSpPr>
        <p:spPr bwMode="auto">
          <a:xfrm rot="9601959">
            <a:off x="722447" y="4257141"/>
            <a:ext cx="109519"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4" name="Oval 20">
            <a:extLst>
              <a:ext uri="{FF2B5EF4-FFF2-40B4-BE49-F238E27FC236}">
                <a16:creationId xmlns="" xmlns:a16="http://schemas.microsoft.com/office/drawing/2014/main" id="{6A8C9A0E-CDBF-897F-7B60-B693004F3779}"/>
              </a:ext>
            </a:extLst>
          </p:cNvPr>
          <p:cNvSpPr>
            <a:spLocks noChangeArrowheads="1"/>
          </p:cNvSpPr>
          <p:nvPr/>
        </p:nvSpPr>
        <p:spPr bwMode="auto">
          <a:xfrm rot="9601959">
            <a:off x="1834483" y="5889840"/>
            <a:ext cx="109519" cy="10742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 xmlns:a16="http://schemas.microsoft.com/office/drawing/2014/main" id="{E4A1B75D-F51F-F8F3-E7CB-982D505036A7}"/>
              </a:ext>
            </a:extLst>
          </p:cNvPr>
          <p:cNvSpPr txBox="1"/>
          <p:nvPr/>
        </p:nvSpPr>
        <p:spPr>
          <a:xfrm>
            <a:off x="764626" y="6079173"/>
            <a:ext cx="2041753" cy="548099"/>
          </a:xfrm>
          <a:prstGeom prst="rect">
            <a:avLst/>
          </a:prstGeom>
          <a:solidFill>
            <a:srgbClr val="FFFF00"/>
          </a:solidFill>
          <a:ln>
            <a:solidFill>
              <a:srgbClr val="FF0000"/>
            </a:solidFill>
          </a:ln>
        </p:spPr>
        <p:txBody>
          <a:bodyPr wrap="square">
            <a:spAutoFit/>
          </a:bodyPr>
          <a:lstStyle/>
          <a:p>
            <a:pPr marL="0" marR="0" algn="just">
              <a:lnSpc>
                <a:spcPct val="115000"/>
              </a:lnSpc>
              <a:spcBef>
                <a:spcPts val="0"/>
              </a:spcBef>
              <a:spcAft>
                <a:spcPts val="0"/>
              </a:spcAft>
              <a:tabLst>
                <a:tab pos="180340" algn="l"/>
                <a:tab pos="540385" algn="l"/>
              </a:tabLst>
            </a:pPr>
            <a:r>
              <a:rPr lang="en-US" sz="2800" b="1" dirty="0" err="1">
                <a:solidFill>
                  <a:srgbClr val="0000CC"/>
                </a:solidFill>
                <a:effectLst/>
                <a:latin typeface="Times New Roman" panose="02020603050405020304" pitchFamily="18" charset="0"/>
                <a:cs typeface="Times New Roman" panose="02020603050405020304" pitchFamily="18" charset="0"/>
              </a:rPr>
              <a:t>Aluminium</a:t>
            </a:r>
            <a:endPar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3" name="Oval 75">
            <a:extLst>
              <a:ext uri="{FF2B5EF4-FFF2-40B4-BE49-F238E27FC236}">
                <a16:creationId xmlns="" xmlns:a16="http://schemas.microsoft.com/office/drawing/2014/main" id="{4B46FFC7-8E35-25EC-AEFE-6BB51B69F42B}"/>
              </a:ext>
            </a:extLst>
          </p:cNvPr>
          <p:cNvSpPr>
            <a:spLocks noChangeArrowheads="1"/>
          </p:cNvSpPr>
          <p:nvPr/>
        </p:nvSpPr>
        <p:spPr bwMode="auto">
          <a:xfrm>
            <a:off x="6314283" y="4624807"/>
            <a:ext cx="632347" cy="590110"/>
          </a:xfrm>
          <a:prstGeom prst="ellipse">
            <a:avLst/>
          </a:prstGeom>
          <a:solidFill>
            <a:schemeClr val="accent6">
              <a:lumMod val="60000"/>
              <a:lumOff val="40000"/>
            </a:schemeClr>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latin typeface="Times New Roman" panose="02020603050405020304" pitchFamily="18" charset="0"/>
                <a:cs typeface="Times New Roman" panose="02020603050405020304" pitchFamily="18" charset="0"/>
              </a:rPr>
              <a:t>+20</a:t>
            </a:r>
          </a:p>
        </p:txBody>
      </p:sp>
      <p:sp>
        <p:nvSpPr>
          <p:cNvPr id="84" name="Oval 76">
            <a:extLst>
              <a:ext uri="{FF2B5EF4-FFF2-40B4-BE49-F238E27FC236}">
                <a16:creationId xmlns="" xmlns:a16="http://schemas.microsoft.com/office/drawing/2014/main" id="{63634469-B606-4252-D280-354F93200C78}"/>
              </a:ext>
            </a:extLst>
          </p:cNvPr>
          <p:cNvSpPr>
            <a:spLocks noChangeArrowheads="1"/>
          </p:cNvSpPr>
          <p:nvPr/>
        </p:nvSpPr>
        <p:spPr bwMode="auto">
          <a:xfrm>
            <a:off x="6026392" y="4385900"/>
            <a:ext cx="1182964" cy="1103365"/>
          </a:xfrm>
          <a:prstGeom prst="ellipse">
            <a:avLst/>
          </a:prstGeom>
          <a:noFill/>
          <a:ln w="952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Times New Roman" panose="02020603050405020304" pitchFamily="18" charset="0"/>
              <a:cs typeface="Times New Roman" panose="02020603050405020304" pitchFamily="18" charset="0"/>
            </a:endParaRPr>
          </a:p>
        </p:txBody>
      </p:sp>
      <p:sp>
        <p:nvSpPr>
          <p:cNvPr id="85" name="Oval 77">
            <a:extLst>
              <a:ext uri="{FF2B5EF4-FFF2-40B4-BE49-F238E27FC236}">
                <a16:creationId xmlns="" xmlns:a16="http://schemas.microsoft.com/office/drawing/2014/main" id="{44599BBC-38C2-4801-6B37-2A5A1BC0F5C8}"/>
              </a:ext>
            </a:extLst>
          </p:cNvPr>
          <p:cNvSpPr>
            <a:spLocks noChangeArrowheads="1"/>
          </p:cNvSpPr>
          <p:nvPr/>
        </p:nvSpPr>
        <p:spPr bwMode="auto">
          <a:xfrm>
            <a:off x="6613789" y="4312465"/>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6" name="Oval 79">
            <a:extLst>
              <a:ext uri="{FF2B5EF4-FFF2-40B4-BE49-F238E27FC236}">
                <a16:creationId xmlns="" xmlns:a16="http://schemas.microsoft.com/office/drawing/2014/main" id="{E3C6C65B-B0F4-EC52-5DC5-DACCE1494C6E}"/>
              </a:ext>
            </a:extLst>
          </p:cNvPr>
          <p:cNvSpPr>
            <a:spLocks noChangeArrowheads="1"/>
          </p:cNvSpPr>
          <p:nvPr/>
        </p:nvSpPr>
        <p:spPr bwMode="auto">
          <a:xfrm>
            <a:off x="5702227" y="4026362"/>
            <a:ext cx="1827434" cy="1768055"/>
          </a:xfrm>
          <a:prstGeom prst="ellipse">
            <a:avLst/>
          </a:prstGeom>
          <a:noFill/>
          <a:ln w="952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7" name="Oval 80">
            <a:extLst>
              <a:ext uri="{FF2B5EF4-FFF2-40B4-BE49-F238E27FC236}">
                <a16:creationId xmlns="" xmlns:a16="http://schemas.microsoft.com/office/drawing/2014/main" id="{4815696F-67C5-5D87-EBDF-0A5779A32522}"/>
              </a:ext>
            </a:extLst>
          </p:cNvPr>
          <p:cNvSpPr>
            <a:spLocks noChangeArrowheads="1"/>
          </p:cNvSpPr>
          <p:nvPr/>
        </p:nvSpPr>
        <p:spPr bwMode="auto">
          <a:xfrm>
            <a:off x="6602066" y="5431027"/>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8" name="Oval 82">
            <a:extLst>
              <a:ext uri="{FF2B5EF4-FFF2-40B4-BE49-F238E27FC236}">
                <a16:creationId xmlns="" xmlns:a16="http://schemas.microsoft.com/office/drawing/2014/main" id="{CD0091E3-0B3B-2B51-D682-5F7E35DD135A}"/>
              </a:ext>
            </a:extLst>
          </p:cNvPr>
          <p:cNvSpPr>
            <a:spLocks noChangeArrowheads="1"/>
          </p:cNvSpPr>
          <p:nvPr/>
        </p:nvSpPr>
        <p:spPr bwMode="auto">
          <a:xfrm rot="1255470">
            <a:off x="6965818" y="5609177"/>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9" name="Oval 83">
            <a:extLst>
              <a:ext uri="{FF2B5EF4-FFF2-40B4-BE49-F238E27FC236}">
                <a16:creationId xmlns="" xmlns:a16="http://schemas.microsoft.com/office/drawing/2014/main" id="{BA793F02-BBC3-7941-224D-74C9673F6514}"/>
              </a:ext>
            </a:extLst>
          </p:cNvPr>
          <p:cNvSpPr>
            <a:spLocks noChangeArrowheads="1"/>
          </p:cNvSpPr>
          <p:nvPr/>
        </p:nvSpPr>
        <p:spPr bwMode="auto">
          <a:xfrm rot="1255470">
            <a:off x="7422152" y="5118165"/>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0" name="Oval 84">
            <a:extLst>
              <a:ext uri="{FF2B5EF4-FFF2-40B4-BE49-F238E27FC236}">
                <a16:creationId xmlns="" xmlns:a16="http://schemas.microsoft.com/office/drawing/2014/main" id="{97A0B7A0-27DA-90AC-645A-69CEBEB2156A}"/>
              </a:ext>
            </a:extLst>
          </p:cNvPr>
          <p:cNvSpPr>
            <a:spLocks noChangeArrowheads="1"/>
          </p:cNvSpPr>
          <p:nvPr/>
        </p:nvSpPr>
        <p:spPr bwMode="auto">
          <a:xfrm rot="1255470">
            <a:off x="6926704" y="4068743"/>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1" name="Oval 85">
            <a:extLst>
              <a:ext uri="{FF2B5EF4-FFF2-40B4-BE49-F238E27FC236}">
                <a16:creationId xmlns="" xmlns:a16="http://schemas.microsoft.com/office/drawing/2014/main" id="{132767AC-3136-76E9-B875-9C22D19A56B8}"/>
              </a:ext>
            </a:extLst>
          </p:cNvPr>
          <p:cNvSpPr>
            <a:spLocks noChangeArrowheads="1"/>
          </p:cNvSpPr>
          <p:nvPr/>
        </p:nvSpPr>
        <p:spPr bwMode="auto">
          <a:xfrm rot="1255470">
            <a:off x="7399336" y="4491555"/>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2" name="Oval 86">
            <a:extLst>
              <a:ext uri="{FF2B5EF4-FFF2-40B4-BE49-F238E27FC236}">
                <a16:creationId xmlns="" xmlns:a16="http://schemas.microsoft.com/office/drawing/2014/main" id="{6D5AD4EB-7A8C-F314-E406-C70E19996ADE}"/>
              </a:ext>
            </a:extLst>
          </p:cNvPr>
          <p:cNvSpPr>
            <a:spLocks noChangeArrowheads="1"/>
          </p:cNvSpPr>
          <p:nvPr/>
        </p:nvSpPr>
        <p:spPr bwMode="auto">
          <a:xfrm rot="1255470">
            <a:off x="6274713" y="5642051"/>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3" name="Oval 87">
            <a:extLst>
              <a:ext uri="{FF2B5EF4-FFF2-40B4-BE49-F238E27FC236}">
                <a16:creationId xmlns="" xmlns:a16="http://schemas.microsoft.com/office/drawing/2014/main" id="{DF738ACF-15FE-F9B7-9A96-E0F6CD9759D0}"/>
              </a:ext>
            </a:extLst>
          </p:cNvPr>
          <p:cNvSpPr>
            <a:spLocks noChangeArrowheads="1"/>
          </p:cNvSpPr>
          <p:nvPr/>
        </p:nvSpPr>
        <p:spPr bwMode="auto">
          <a:xfrm rot="1255470">
            <a:off x="5712228" y="5154667"/>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4" name="Oval 88">
            <a:extLst>
              <a:ext uri="{FF2B5EF4-FFF2-40B4-BE49-F238E27FC236}">
                <a16:creationId xmlns="" xmlns:a16="http://schemas.microsoft.com/office/drawing/2014/main" id="{D13AD42C-EB11-D2DB-DA8F-D888CB176F88}"/>
              </a:ext>
            </a:extLst>
          </p:cNvPr>
          <p:cNvSpPr>
            <a:spLocks noChangeArrowheads="1"/>
          </p:cNvSpPr>
          <p:nvPr/>
        </p:nvSpPr>
        <p:spPr bwMode="auto">
          <a:xfrm rot="1255470">
            <a:off x="5728612" y="4540223"/>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5" name="Oval 89">
            <a:extLst>
              <a:ext uri="{FF2B5EF4-FFF2-40B4-BE49-F238E27FC236}">
                <a16:creationId xmlns="" xmlns:a16="http://schemas.microsoft.com/office/drawing/2014/main" id="{FA2141A7-47DA-5A44-C2FD-97983DA14F35}"/>
              </a:ext>
            </a:extLst>
          </p:cNvPr>
          <p:cNvSpPr>
            <a:spLocks noChangeArrowheads="1"/>
          </p:cNvSpPr>
          <p:nvPr/>
        </p:nvSpPr>
        <p:spPr bwMode="auto">
          <a:xfrm rot="1255470">
            <a:off x="6261761" y="4040086"/>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6" name="Oval 90">
            <a:extLst>
              <a:ext uri="{FF2B5EF4-FFF2-40B4-BE49-F238E27FC236}">
                <a16:creationId xmlns="" xmlns:a16="http://schemas.microsoft.com/office/drawing/2014/main" id="{979769B0-36D9-89AE-150D-38154B3D52E7}"/>
              </a:ext>
            </a:extLst>
          </p:cNvPr>
          <p:cNvSpPr>
            <a:spLocks noChangeArrowheads="1"/>
          </p:cNvSpPr>
          <p:nvPr/>
        </p:nvSpPr>
        <p:spPr bwMode="auto">
          <a:xfrm>
            <a:off x="5387076" y="3712840"/>
            <a:ext cx="2488149" cy="2374746"/>
          </a:xfrm>
          <a:prstGeom prst="ellipse">
            <a:avLst/>
          </a:prstGeom>
          <a:noFill/>
          <a:ln w="952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7" name="Oval 91">
            <a:extLst>
              <a:ext uri="{FF2B5EF4-FFF2-40B4-BE49-F238E27FC236}">
                <a16:creationId xmlns="" xmlns:a16="http://schemas.microsoft.com/office/drawing/2014/main" id="{0CB70971-5644-B420-EB16-A6B70C749C72}"/>
              </a:ext>
            </a:extLst>
          </p:cNvPr>
          <p:cNvSpPr>
            <a:spLocks noChangeArrowheads="1"/>
          </p:cNvSpPr>
          <p:nvPr/>
        </p:nvSpPr>
        <p:spPr bwMode="auto">
          <a:xfrm>
            <a:off x="7812323" y="4754842"/>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Times New Roman" panose="02020603050405020304" pitchFamily="18" charset="0"/>
              <a:cs typeface="Times New Roman" panose="02020603050405020304" pitchFamily="18" charset="0"/>
            </a:endParaRPr>
          </a:p>
        </p:txBody>
      </p:sp>
      <p:sp>
        <p:nvSpPr>
          <p:cNvPr id="98" name="Oval 92">
            <a:extLst>
              <a:ext uri="{FF2B5EF4-FFF2-40B4-BE49-F238E27FC236}">
                <a16:creationId xmlns="" xmlns:a16="http://schemas.microsoft.com/office/drawing/2014/main" id="{64F86EF1-8237-9D4A-B564-AA84CAA721F4}"/>
              </a:ext>
            </a:extLst>
          </p:cNvPr>
          <p:cNvSpPr>
            <a:spLocks noChangeArrowheads="1"/>
          </p:cNvSpPr>
          <p:nvPr/>
        </p:nvSpPr>
        <p:spPr bwMode="auto">
          <a:xfrm>
            <a:off x="5346988" y="5022326"/>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9" name="Oval 104">
            <a:extLst>
              <a:ext uri="{FF2B5EF4-FFF2-40B4-BE49-F238E27FC236}">
                <a16:creationId xmlns="" xmlns:a16="http://schemas.microsoft.com/office/drawing/2014/main" id="{8F3F7E79-42E3-E0A3-B682-CB69EEF938F9}"/>
              </a:ext>
            </a:extLst>
          </p:cNvPr>
          <p:cNvSpPr>
            <a:spLocks noChangeArrowheads="1"/>
          </p:cNvSpPr>
          <p:nvPr/>
        </p:nvSpPr>
        <p:spPr bwMode="auto">
          <a:xfrm>
            <a:off x="6628501" y="6041330"/>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0" name="Oval 105">
            <a:extLst>
              <a:ext uri="{FF2B5EF4-FFF2-40B4-BE49-F238E27FC236}">
                <a16:creationId xmlns="" xmlns:a16="http://schemas.microsoft.com/office/drawing/2014/main" id="{CBC0FCDA-5E25-C925-9850-1E77F98CBBA1}"/>
              </a:ext>
            </a:extLst>
          </p:cNvPr>
          <p:cNvSpPr>
            <a:spLocks noChangeArrowheads="1"/>
          </p:cNvSpPr>
          <p:nvPr/>
        </p:nvSpPr>
        <p:spPr bwMode="auto">
          <a:xfrm>
            <a:off x="6379329" y="3666422"/>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1" name="Oval 109">
            <a:extLst>
              <a:ext uri="{FF2B5EF4-FFF2-40B4-BE49-F238E27FC236}">
                <a16:creationId xmlns="" xmlns:a16="http://schemas.microsoft.com/office/drawing/2014/main" id="{7DD31EF6-A84E-A9BE-84FF-818AA6BD9D6D}"/>
              </a:ext>
            </a:extLst>
          </p:cNvPr>
          <p:cNvSpPr>
            <a:spLocks noChangeArrowheads="1"/>
          </p:cNvSpPr>
          <p:nvPr/>
        </p:nvSpPr>
        <p:spPr bwMode="auto">
          <a:xfrm rot="2659716">
            <a:off x="5512515" y="4238443"/>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2" name="Oval 110">
            <a:extLst>
              <a:ext uri="{FF2B5EF4-FFF2-40B4-BE49-F238E27FC236}">
                <a16:creationId xmlns="" xmlns:a16="http://schemas.microsoft.com/office/drawing/2014/main" id="{A540002A-2830-8124-1E81-F0A8F5356E96}"/>
              </a:ext>
            </a:extLst>
          </p:cNvPr>
          <p:cNvSpPr>
            <a:spLocks noChangeArrowheads="1"/>
          </p:cNvSpPr>
          <p:nvPr/>
        </p:nvSpPr>
        <p:spPr bwMode="auto">
          <a:xfrm rot="2659716">
            <a:off x="5749435" y="5706620"/>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3" name="Oval 111">
            <a:extLst>
              <a:ext uri="{FF2B5EF4-FFF2-40B4-BE49-F238E27FC236}">
                <a16:creationId xmlns="" xmlns:a16="http://schemas.microsoft.com/office/drawing/2014/main" id="{44157E8C-DAC9-2C79-6DBB-3A3DD1AC9366}"/>
              </a:ext>
            </a:extLst>
          </p:cNvPr>
          <p:cNvSpPr>
            <a:spLocks noChangeArrowheads="1"/>
          </p:cNvSpPr>
          <p:nvPr/>
        </p:nvSpPr>
        <p:spPr bwMode="auto">
          <a:xfrm rot="2659716">
            <a:off x="7366955" y="3957813"/>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 xmlns:a16="http://schemas.microsoft.com/office/drawing/2014/main" id="{D49D0E9B-CC51-C842-A17D-82D0F9B69C88}"/>
              </a:ext>
            </a:extLst>
          </p:cNvPr>
          <p:cNvSpPr txBox="1"/>
          <p:nvPr/>
        </p:nvSpPr>
        <p:spPr>
          <a:xfrm>
            <a:off x="4028162" y="6049421"/>
            <a:ext cx="1610505" cy="548099"/>
          </a:xfrm>
          <a:prstGeom prst="rect">
            <a:avLst/>
          </a:prstGeom>
          <a:solidFill>
            <a:srgbClr val="FFFF00"/>
          </a:solidFill>
          <a:ln>
            <a:solidFill>
              <a:srgbClr val="FF0000"/>
            </a:solidFill>
          </a:ln>
        </p:spPr>
        <p:txBody>
          <a:bodyPr wrap="square">
            <a:spAutoFit/>
          </a:bodyPr>
          <a:lstStyle/>
          <a:p>
            <a:pPr marL="0" marR="0" algn="ctr">
              <a:lnSpc>
                <a:spcPct val="115000"/>
              </a:lnSpc>
              <a:spcBef>
                <a:spcPts val="0"/>
              </a:spcBef>
              <a:spcAft>
                <a:spcPts val="0"/>
              </a:spcAft>
              <a:tabLst>
                <a:tab pos="180340" algn="l"/>
                <a:tab pos="540385" algn="l"/>
              </a:tabLst>
            </a:pPr>
            <a:r>
              <a:rPr lang="en-US" sz="2800" b="1" dirty="0">
                <a:solidFill>
                  <a:srgbClr val="0000CC"/>
                </a:solidFill>
                <a:effectLst/>
                <a:latin typeface="Times New Roman" panose="02020603050405020304" pitchFamily="18" charset="0"/>
                <a:cs typeface="Times New Roman" panose="02020603050405020304" pitchFamily="18" charset="0"/>
              </a:rPr>
              <a:t>Calcium</a:t>
            </a:r>
            <a:endPar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9" name="Oval 90">
            <a:extLst>
              <a:ext uri="{FF2B5EF4-FFF2-40B4-BE49-F238E27FC236}">
                <a16:creationId xmlns="" xmlns:a16="http://schemas.microsoft.com/office/drawing/2014/main" id="{1AE028D2-A2E9-D7D7-1363-5FFF26387308}"/>
              </a:ext>
            </a:extLst>
          </p:cNvPr>
          <p:cNvSpPr>
            <a:spLocks noChangeArrowheads="1"/>
          </p:cNvSpPr>
          <p:nvPr/>
        </p:nvSpPr>
        <p:spPr bwMode="auto">
          <a:xfrm>
            <a:off x="5117647" y="3429000"/>
            <a:ext cx="3015763" cy="2933198"/>
          </a:xfrm>
          <a:prstGeom prst="ellipse">
            <a:avLst/>
          </a:prstGeom>
          <a:noFill/>
          <a:ln w="952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0" name="Oval 105">
            <a:extLst>
              <a:ext uri="{FF2B5EF4-FFF2-40B4-BE49-F238E27FC236}">
                <a16:creationId xmlns="" xmlns:a16="http://schemas.microsoft.com/office/drawing/2014/main" id="{2C6B43C6-DC6E-59B5-5452-6C6419F310D4}"/>
              </a:ext>
            </a:extLst>
          </p:cNvPr>
          <p:cNvSpPr>
            <a:spLocks noChangeArrowheads="1"/>
          </p:cNvSpPr>
          <p:nvPr/>
        </p:nvSpPr>
        <p:spPr bwMode="auto">
          <a:xfrm>
            <a:off x="5851793" y="3537470"/>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1" name="Oval 104">
            <a:extLst>
              <a:ext uri="{FF2B5EF4-FFF2-40B4-BE49-F238E27FC236}">
                <a16:creationId xmlns="" xmlns:a16="http://schemas.microsoft.com/office/drawing/2014/main" id="{BD413FC8-9A80-6CEF-6961-7432BF9F40F2}"/>
              </a:ext>
            </a:extLst>
          </p:cNvPr>
          <p:cNvSpPr>
            <a:spLocks noChangeArrowheads="1"/>
          </p:cNvSpPr>
          <p:nvPr/>
        </p:nvSpPr>
        <p:spPr bwMode="auto">
          <a:xfrm>
            <a:off x="7390497" y="6053054"/>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 name="Oval 91">
            <a:extLst>
              <a:ext uri="{FF2B5EF4-FFF2-40B4-BE49-F238E27FC236}">
                <a16:creationId xmlns="" xmlns:a16="http://schemas.microsoft.com/office/drawing/2014/main" id="{4559CCA9-2764-508F-E4C0-59A18B4E0233}"/>
              </a:ext>
            </a:extLst>
          </p:cNvPr>
          <p:cNvSpPr>
            <a:spLocks noChangeArrowheads="1"/>
          </p:cNvSpPr>
          <p:nvPr/>
        </p:nvSpPr>
        <p:spPr bwMode="auto">
          <a:xfrm>
            <a:off x="7448911" y="5692683"/>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5" name="Oval 9">
            <a:extLst>
              <a:ext uri="{FF2B5EF4-FFF2-40B4-BE49-F238E27FC236}">
                <a16:creationId xmlns="" xmlns:a16="http://schemas.microsoft.com/office/drawing/2014/main" id="{3E1FC616-8424-24BF-11EF-4F0712E2935A}"/>
              </a:ext>
            </a:extLst>
          </p:cNvPr>
          <p:cNvSpPr>
            <a:spLocks noChangeArrowheads="1"/>
          </p:cNvSpPr>
          <p:nvPr/>
        </p:nvSpPr>
        <p:spPr bwMode="auto">
          <a:xfrm>
            <a:off x="9832894" y="4542272"/>
            <a:ext cx="520230" cy="515050"/>
          </a:xfrm>
          <a:prstGeom prst="ellipse">
            <a:avLst/>
          </a:prstGeom>
          <a:solidFill>
            <a:schemeClr val="accent6">
              <a:lumMod val="60000"/>
              <a:lumOff val="40000"/>
            </a:schemeClr>
          </a:solidFill>
          <a:ln>
            <a:noFill/>
          </a:ln>
          <a:effectLst/>
          <a:extLst>
            <a:ext uri="{91240B29-F687-4F45-9708-019B960494DF}">
              <a14:hiddenLine xmlns:a14="http://schemas.microsoft.com/office/drawing/2010/main" w="9525">
                <a:solidFill>
                  <a:srgbClr val="CC00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800" b="1" dirty="0">
                <a:latin typeface="Times New Roman" panose="02020603050405020304" pitchFamily="18" charset="0"/>
                <a:cs typeface="Times New Roman" panose="02020603050405020304" pitchFamily="18" charset="0"/>
              </a:rPr>
              <a:t>+9</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6" name="Oval 10">
            <a:extLst>
              <a:ext uri="{FF2B5EF4-FFF2-40B4-BE49-F238E27FC236}">
                <a16:creationId xmlns="" xmlns:a16="http://schemas.microsoft.com/office/drawing/2014/main" id="{B6E3CBB9-B6B8-A834-731F-1E43F1112268}"/>
              </a:ext>
            </a:extLst>
          </p:cNvPr>
          <p:cNvSpPr>
            <a:spLocks noChangeArrowheads="1"/>
          </p:cNvSpPr>
          <p:nvPr/>
        </p:nvSpPr>
        <p:spPr bwMode="auto">
          <a:xfrm rot="9756822">
            <a:off x="9576729" y="4259609"/>
            <a:ext cx="1074313" cy="1063617"/>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07" name="Oval 11">
            <a:extLst>
              <a:ext uri="{FF2B5EF4-FFF2-40B4-BE49-F238E27FC236}">
                <a16:creationId xmlns="" xmlns:a16="http://schemas.microsoft.com/office/drawing/2014/main" id="{6B0D37D9-917A-2169-233D-EB90A0EA80A1}"/>
              </a:ext>
            </a:extLst>
          </p:cNvPr>
          <p:cNvSpPr>
            <a:spLocks noChangeArrowheads="1"/>
          </p:cNvSpPr>
          <p:nvPr/>
        </p:nvSpPr>
        <p:spPr bwMode="auto">
          <a:xfrm rot="9601959">
            <a:off x="10063104" y="4213802"/>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8" name="Oval 12">
            <a:extLst>
              <a:ext uri="{FF2B5EF4-FFF2-40B4-BE49-F238E27FC236}">
                <a16:creationId xmlns="" xmlns:a16="http://schemas.microsoft.com/office/drawing/2014/main" id="{1E8A616D-9A98-9177-E2E1-D803AD1C0B81}"/>
              </a:ext>
            </a:extLst>
          </p:cNvPr>
          <p:cNvSpPr>
            <a:spLocks noChangeArrowheads="1"/>
          </p:cNvSpPr>
          <p:nvPr/>
        </p:nvSpPr>
        <p:spPr bwMode="auto">
          <a:xfrm rot="9756822">
            <a:off x="9321693" y="4009347"/>
            <a:ext cx="1586644" cy="1570845"/>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latin typeface="Times New Roman" panose="02020603050405020304" pitchFamily="18" charset="0"/>
              <a:cs typeface="Times New Roman" panose="02020603050405020304" pitchFamily="18" charset="0"/>
            </a:endParaRPr>
          </a:p>
        </p:txBody>
      </p:sp>
      <p:sp>
        <p:nvSpPr>
          <p:cNvPr id="109" name="Oval 13">
            <a:extLst>
              <a:ext uri="{FF2B5EF4-FFF2-40B4-BE49-F238E27FC236}">
                <a16:creationId xmlns="" xmlns:a16="http://schemas.microsoft.com/office/drawing/2014/main" id="{1C69FC15-CE61-B350-F594-8E10070FCAA9}"/>
              </a:ext>
            </a:extLst>
          </p:cNvPr>
          <p:cNvSpPr>
            <a:spLocks noChangeArrowheads="1"/>
          </p:cNvSpPr>
          <p:nvPr/>
        </p:nvSpPr>
        <p:spPr bwMode="auto">
          <a:xfrm rot="9601959">
            <a:off x="10777751" y="4432943"/>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0" name="Oval 14">
            <a:extLst>
              <a:ext uri="{FF2B5EF4-FFF2-40B4-BE49-F238E27FC236}">
                <a16:creationId xmlns="" xmlns:a16="http://schemas.microsoft.com/office/drawing/2014/main" id="{480972AB-A9FA-14A2-6BDB-41C93B3BD5B8}"/>
              </a:ext>
            </a:extLst>
          </p:cNvPr>
          <p:cNvSpPr>
            <a:spLocks noChangeArrowheads="1"/>
          </p:cNvSpPr>
          <p:nvPr/>
        </p:nvSpPr>
        <p:spPr bwMode="auto">
          <a:xfrm rot="9601959">
            <a:off x="9261445" y="4779695"/>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1" name="Oval 15">
            <a:extLst>
              <a:ext uri="{FF2B5EF4-FFF2-40B4-BE49-F238E27FC236}">
                <a16:creationId xmlns="" xmlns:a16="http://schemas.microsoft.com/office/drawing/2014/main" id="{8035758E-92F8-637B-753D-58E9F9B717EA}"/>
              </a:ext>
            </a:extLst>
          </p:cNvPr>
          <p:cNvSpPr>
            <a:spLocks noChangeArrowheads="1"/>
          </p:cNvSpPr>
          <p:nvPr/>
        </p:nvSpPr>
        <p:spPr bwMode="auto">
          <a:xfrm rot="9601959">
            <a:off x="9494668" y="4186940"/>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 name="Oval 16">
            <a:extLst>
              <a:ext uri="{FF2B5EF4-FFF2-40B4-BE49-F238E27FC236}">
                <a16:creationId xmlns="" xmlns:a16="http://schemas.microsoft.com/office/drawing/2014/main" id="{464BC35E-D51D-3FB5-7DFB-BC05CED0814A}"/>
              </a:ext>
            </a:extLst>
          </p:cNvPr>
          <p:cNvSpPr>
            <a:spLocks noChangeArrowheads="1"/>
          </p:cNvSpPr>
          <p:nvPr/>
        </p:nvSpPr>
        <p:spPr bwMode="auto">
          <a:xfrm rot="9601959">
            <a:off x="10063104" y="5274067"/>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3" name="Oval 17">
            <a:extLst>
              <a:ext uri="{FF2B5EF4-FFF2-40B4-BE49-F238E27FC236}">
                <a16:creationId xmlns="" xmlns:a16="http://schemas.microsoft.com/office/drawing/2014/main" id="{8F4D00D2-E795-BC4C-262B-38FAC6534766}"/>
              </a:ext>
            </a:extLst>
          </p:cNvPr>
          <p:cNvSpPr>
            <a:spLocks noChangeArrowheads="1"/>
          </p:cNvSpPr>
          <p:nvPr/>
        </p:nvSpPr>
        <p:spPr bwMode="auto">
          <a:xfrm rot="9601959">
            <a:off x="9506391" y="5334981"/>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4" name="Oval 18">
            <a:extLst>
              <a:ext uri="{FF2B5EF4-FFF2-40B4-BE49-F238E27FC236}">
                <a16:creationId xmlns="" xmlns:a16="http://schemas.microsoft.com/office/drawing/2014/main" id="{2069CB43-D5D0-7F40-1C38-92A7693C199F}"/>
              </a:ext>
            </a:extLst>
          </p:cNvPr>
          <p:cNvSpPr>
            <a:spLocks noChangeArrowheads="1"/>
          </p:cNvSpPr>
          <p:nvPr/>
        </p:nvSpPr>
        <p:spPr bwMode="auto">
          <a:xfrm rot="9601959">
            <a:off x="10214026" y="5522549"/>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5" name="Oval 19">
            <a:extLst>
              <a:ext uri="{FF2B5EF4-FFF2-40B4-BE49-F238E27FC236}">
                <a16:creationId xmlns="" xmlns:a16="http://schemas.microsoft.com/office/drawing/2014/main" id="{9AED6C62-0AD8-18D3-6C9D-38143018FE05}"/>
              </a:ext>
            </a:extLst>
          </p:cNvPr>
          <p:cNvSpPr>
            <a:spLocks noChangeArrowheads="1"/>
          </p:cNvSpPr>
          <p:nvPr/>
        </p:nvSpPr>
        <p:spPr bwMode="auto">
          <a:xfrm rot="9601959">
            <a:off x="10213246" y="3956820"/>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 xmlns:a16="http://schemas.microsoft.com/office/drawing/2014/main" id="{753D6961-E0D6-1314-9AB9-CB593AE9C1CF}"/>
              </a:ext>
            </a:extLst>
          </p:cNvPr>
          <p:cNvSpPr txBox="1"/>
          <p:nvPr/>
        </p:nvSpPr>
        <p:spPr>
          <a:xfrm>
            <a:off x="8951408" y="6003610"/>
            <a:ext cx="2041753" cy="548099"/>
          </a:xfrm>
          <a:prstGeom prst="rect">
            <a:avLst/>
          </a:prstGeom>
          <a:solidFill>
            <a:srgbClr val="FFFF00"/>
          </a:solidFill>
          <a:ln>
            <a:solidFill>
              <a:srgbClr val="FF0000"/>
            </a:solidFill>
          </a:ln>
        </p:spPr>
        <p:txBody>
          <a:bodyPr wrap="square">
            <a:spAutoFit/>
          </a:bodyPr>
          <a:lstStyle/>
          <a:p>
            <a:pPr marL="0" marR="0" algn="ctr">
              <a:lnSpc>
                <a:spcPct val="115000"/>
              </a:lnSpc>
              <a:spcBef>
                <a:spcPts val="0"/>
              </a:spcBef>
              <a:spcAft>
                <a:spcPts val="0"/>
              </a:spcAft>
              <a:tabLst>
                <a:tab pos="180340" algn="l"/>
                <a:tab pos="540385" algn="l"/>
              </a:tabLst>
            </a:pPr>
            <a:r>
              <a:rPr lang="en-US" sz="2800" b="1" kern="1200" dirty="0">
                <a:solidFill>
                  <a:srgbClr val="0000CC"/>
                </a:solidFill>
                <a:effectLst/>
                <a:latin typeface="Times New Roman" panose="02020603050405020304" pitchFamily="18" charset="0"/>
                <a:cs typeface="Times New Roman" panose="02020603050405020304" pitchFamily="18" charset="0"/>
              </a:rPr>
              <a:t>Fluorine</a:t>
            </a:r>
            <a:endPar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5" name="Oval 13">
            <a:extLst>
              <a:ext uri="{FF2B5EF4-FFF2-40B4-BE49-F238E27FC236}">
                <a16:creationId xmlns="" xmlns:a16="http://schemas.microsoft.com/office/drawing/2014/main" id="{CE6B1D28-C066-09C3-0902-F36E855DFFA6}"/>
              </a:ext>
            </a:extLst>
          </p:cNvPr>
          <p:cNvSpPr>
            <a:spLocks noChangeArrowheads="1"/>
          </p:cNvSpPr>
          <p:nvPr/>
        </p:nvSpPr>
        <p:spPr bwMode="auto">
          <a:xfrm rot="9601959">
            <a:off x="10766029" y="5089432"/>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8229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arn(inVertical)">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Effect transition="in" filter="fade">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750" fill="hold"/>
                                        <p:tgtEl>
                                          <p:spTgt spid="10"/>
                                        </p:tgtEl>
                                        <p:attrNameLst>
                                          <p:attrName>ppt_w</p:attrName>
                                        </p:attrNameLst>
                                      </p:cBhvr>
                                      <p:tavLst>
                                        <p:tav tm="0">
                                          <p:val>
                                            <p:fltVal val="0"/>
                                          </p:val>
                                        </p:tav>
                                        <p:tav tm="100000">
                                          <p:val>
                                            <p:strVal val="#ppt_w"/>
                                          </p:val>
                                        </p:tav>
                                      </p:tavLst>
                                    </p:anim>
                                    <p:anim calcmode="lin" valueType="num">
                                      <p:cBhvr>
                                        <p:cTn id="39" dur="750" fill="hold"/>
                                        <p:tgtEl>
                                          <p:spTgt spid="10"/>
                                        </p:tgtEl>
                                        <p:attrNameLst>
                                          <p:attrName>ppt_h</p:attrName>
                                        </p:attrNameLst>
                                      </p:cBhvr>
                                      <p:tavLst>
                                        <p:tav tm="0">
                                          <p:val>
                                            <p:fltVal val="0"/>
                                          </p:val>
                                        </p:tav>
                                        <p:tav tm="100000">
                                          <p:val>
                                            <p:strVal val="#ppt_h"/>
                                          </p:val>
                                        </p:tav>
                                      </p:tavLst>
                                    </p:anim>
                                    <p:animEffect transition="in" filter="fade">
                                      <p:cBhvr>
                                        <p:cTn id="40" dur="750"/>
                                        <p:tgtEl>
                                          <p:spTgt spid="1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750" fill="hold"/>
                                        <p:tgtEl>
                                          <p:spTgt spid="14"/>
                                        </p:tgtEl>
                                        <p:attrNameLst>
                                          <p:attrName>ppt_w</p:attrName>
                                        </p:attrNameLst>
                                      </p:cBhvr>
                                      <p:tavLst>
                                        <p:tav tm="0">
                                          <p:val>
                                            <p:fltVal val="0"/>
                                          </p:val>
                                        </p:tav>
                                        <p:tav tm="100000">
                                          <p:val>
                                            <p:strVal val="#ppt_w"/>
                                          </p:val>
                                        </p:tav>
                                      </p:tavLst>
                                    </p:anim>
                                    <p:anim calcmode="lin" valueType="num">
                                      <p:cBhvr>
                                        <p:cTn id="44" dur="750" fill="hold"/>
                                        <p:tgtEl>
                                          <p:spTgt spid="14"/>
                                        </p:tgtEl>
                                        <p:attrNameLst>
                                          <p:attrName>ppt_h</p:attrName>
                                        </p:attrNameLst>
                                      </p:cBhvr>
                                      <p:tavLst>
                                        <p:tav tm="0">
                                          <p:val>
                                            <p:fltVal val="0"/>
                                          </p:val>
                                        </p:tav>
                                        <p:tav tm="100000">
                                          <p:val>
                                            <p:strVal val="#ppt_h"/>
                                          </p:val>
                                        </p:tav>
                                      </p:tavLst>
                                    </p:anim>
                                    <p:animEffect transition="in" filter="fade">
                                      <p:cBhvr>
                                        <p:cTn id="45" dur="750"/>
                                        <p:tgtEl>
                                          <p:spTgt spid="14"/>
                                        </p:tgtEl>
                                      </p:cBhvr>
                                    </p:animEffect>
                                  </p:childTnLst>
                                </p:cTn>
                              </p:par>
                            </p:childTnLst>
                          </p:cTn>
                        </p:par>
                        <p:par>
                          <p:cTn id="46" fill="hold">
                            <p:stCondLst>
                              <p:cond delay="750"/>
                            </p:stCondLst>
                            <p:childTnLst>
                              <p:par>
                                <p:cTn id="47" presetID="53" presetClass="entr" presetSubtype="16"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750" fill="hold"/>
                                        <p:tgtEl>
                                          <p:spTgt spid="17"/>
                                        </p:tgtEl>
                                        <p:attrNameLst>
                                          <p:attrName>ppt_w</p:attrName>
                                        </p:attrNameLst>
                                      </p:cBhvr>
                                      <p:tavLst>
                                        <p:tav tm="0">
                                          <p:val>
                                            <p:fltVal val="0"/>
                                          </p:val>
                                        </p:tav>
                                        <p:tav tm="100000">
                                          <p:val>
                                            <p:strVal val="#ppt_w"/>
                                          </p:val>
                                        </p:tav>
                                      </p:tavLst>
                                    </p:anim>
                                    <p:anim calcmode="lin" valueType="num">
                                      <p:cBhvr>
                                        <p:cTn id="50" dur="750" fill="hold"/>
                                        <p:tgtEl>
                                          <p:spTgt spid="17"/>
                                        </p:tgtEl>
                                        <p:attrNameLst>
                                          <p:attrName>ppt_h</p:attrName>
                                        </p:attrNameLst>
                                      </p:cBhvr>
                                      <p:tavLst>
                                        <p:tav tm="0">
                                          <p:val>
                                            <p:fltVal val="0"/>
                                          </p:val>
                                        </p:tav>
                                        <p:tav tm="100000">
                                          <p:val>
                                            <p:strVal val="#ppt_h"/>
                                          </p:val>
                                        </p:tav>
                                      </p:tavLst>
                                    </p:anim>
                                    <p:animEffect transition="in" filter="fade">
                                      <p:cBhvr>
                                        <p:cTn id="51" dur="75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750" fill="hold"/>
                                        <p:tgtEl>
                                          <p:spTgt spid="13"/>
                                        </p:tgtEl>
                                        <p:attrNameLst>
                                          <p:attrName>ppt_w</p:attrName>
                                        </p:attrNameLst>
                                      </p:cBhvr>
                                      <p:tavLst>
                                        <p:tav tm="0">
                                          <p:val>
                                            <p:fltVal val="0"/>
                                          </p:val>
                                        </p:tav>
                                        <p:tav tm="100000">
                                          <p:val>
                                            <p:strVal val="#ppt_w"/>
                                          </p:val>
                                        </p:tav>
                                      </p:tavLst>
                                    </p:anim>
                                    <p:anim calcmode="lin" valueType="num">
                                      <p:cBhvr>
                                        <p:cTn id="57" dur="750" fill="hold"/>
                                        <p:tgtEl>
                                          <p:spTgt spid="13"/>
                                        </p:tgtEl>
                                        <p:attrNameLst>
                                          <p:attrName>ppt_h</p:attrName>
                                        </p:attrNameLst>
                                      </p:cBhvr>
                                      <p:tavLst>
                                        <p:tav tm="0">
                                          <p:val>
                                            <p:fltVal val="0"/>
                                          </p:val>
                                        </p:tav>
                                        <p:tav tm="100000">
                                          <p:val>
                                            <p:strVal val="#ppt_h"/>
                                          </p:val>
                                        </p:tav>
                                      </p:tavLst>
                                    </p:anim>
                                    <p:animEffect transition="in" filter="fade">
                                      <p:cBhvr>
                                        <p:cTn id="58" dur="750"/>
                                        <p:tgtEl>
                                          <p:spTgt spid="13"/>
                                        </p:tgtEl>
                                      </p:cBhvr>
                                    </p:animEffect>
                                  </p:childTnLst>
                                </p:cTn>
                              </p:par>
                            </p:childTnLst>
                          </p:cTn>
                        </p:par>
                        <p:par>
                          <p:cTn id="59" fill="hold">
                            <p:stCondLst>
                              <p:cond delay="750"/>
                            </p:stCondLst>
                            <p:childTnLst>
                              <p:par>
                                <p:cTn id="60" presetID="53" presetClass="entr" presetSubtype="16"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750" fill="hold"/>
                                        <p:tgtEl>
                                          <p:spTgt spid="12"/>
                                        </p:tgtEl>
                                        <p:attrNameLst>
                                          <p:attrName>ppt_w</p:attrName>
                                        </p:attrNameLst>
                                      </p:cBhvr>
                                      <p:tavLst>
                                        <p:tav tm="0">
                                          <p:val>
                                            <p:fltVal val="0"/>
                                          </p:val>
                                        </p:tav>
                                        <p:tav tm="100000">
                                          <p:val>
                                            <p:strVal val="#ppt_w"/>
                                          </p:val>
                                        </p:tav>
                                      </p:tavLst>
                                    </p:anim>
                                    <p:anim calcmode="lin" valueType="num">
                                      <p:cBhvr>
                                        <p:cTn id="63" dur="750" fill="hold"/>
                                        <p:tgtEl>
                                          <p:spTgt spid="12"/>
                                        </p:tgtEl>
                                        <p:attrNameLst>
                                          <p:attrName>ppt_h</p:attrName>
                                        </p:attrNameLst>
                                      </p:cBhvr>
                                      <p:tavLst>
                                        <p:tav tm="0">
                                          <p:val>
                                            <p:fltVal val="0"/>
                                          </p:val>
                                        </p:tav>
                                        <p:tav tm="100000">
                                          <p:val>
                                            <p:strVal val="#ppt_h"/>
                                          </p:val>
                                        </p:tav>
                                      </p:tavLst>
                                    </p:anim>
                                    <p:animEffect transition="in" filter="fade">
                                      <p:cBhvr>
                                        <p:cTn id="64" dur="750"/>
                                        <p:tgtEl>
                                          <p:spTgt spid="12"/>
                                        </p:tgtEl>
                                      </p:cBhvr>
                                    </p:animEffect>
                                  </p:childTnLst>
                                </p:cTn>
                              </p:par>
                            </p:childTnLst>
                          </p:cTn>
                        </p:par>
                        <p:par>
                          <p:cTn id="65" fill="hold">
                            <p:stCondLst>
                              <p:cond delay="1500"/>
                            </p:stCondLst>
                            <p:childTnLst>
                              <p:par>
                                <p:cTn id="66" presetID="53" presetClass="entr" presetSubtype="16"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750" fill="hold"/>
                                        <p:tgtEl>
                                          <p:spTgt spid="15"/>
                                        </p:tgtEl>
                                        <p:attrNameLst>
                                          <p:attrName>ppt_w</p:attrName>
                                        </p:attrNameLst>
                                      </p:cBhvr>
                                      <p:tavLst>
                                        <p:tav tm="0">
                                          <p:val>
                                            <p:fltVal val="0"/>
                                          </p:val>
                                        </p:tav>
                                        <p:tav tm="100000">
                                          <p:val>
                                            <p:strVal val="#ppt_w"/>
                                          </p:val>
                                        </p:tav>
                                      </p:tavLst>
                                    </p:anim>
                                    <p:anim calcmode="lin" valueType="num">
                                      <p:cBhvr>
                                        <p:cTn id="69" dur="750" fill="hold"/>
                                        <p:tgtEl>
                                          <p:spTgt spid="15"/>
                                        </p:tgtEl>
                                        <p:attrNameLst>
                                          <p:attrName>ppt_h</p:attrName>
                                        </p:attrNameLst>
                                      </p:cBhvr>
                                      <p:tavLst>
                                        <p:tav tm="0">
                                          <p:val>
                                            <p:fltVal val="0"/>
                                          </p:val>
                                        </p:tav>
                                        <p:tav tm="100000">
                                          <p:val>
                                            <p:strVal val="#ppt_h"/>
                                          </p:val>
                                        </p:tav>
                                      </p:tavLst>
                                    </p:anim>
                                    <p:animEffect transition="in" filter="fade">
                                      <p:cBhvr>
                                        <p:cTn id="70" dur="750"/>
                                        <p:tgtEl>
                                          <p:spTgt spid="15"/>
                                        </p:tgtEl>
                                      </p:cBhvr>
                                    </p:animEffect>
                                  </p:childTnLst>
                                </p:cTn>
                              </p:par>
                            </p:childTnLst>
                          </p:cTn>
                        </p:par>
                        <p:par>
                          <p:cTn id="71" fill="hold">
                            <p:stCondLst>
                              <p:cond delay="2250"/>
                            </p:stCondLst>
                            <p:childTnLst>
                              <p:par>
                                <p:cTn id="72" presetID="53" presetClass="entr" presetSubtype="16"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750" fill="hold"/>
                                        <p:tgtEl>
                                          <p:spTgt spid="18"/>
                                        </p:tgtEl>
                                        <p:attrNameLst>
                                          <p:attrName>ppt_w</p:attrName>
                                        </p:attrNameLst>
                                      </p:cBhvr>
                                      <p:tavLst>
                                        <p:tav tm="0">
                                          <p:val>
                                            <p:fltVal val="0"/>
                                          </p:val>
                                        </p:tav>
                                        <p:tav tm="100000">
                                          <p:val>
                                            <p:strVal val="#ppt_w"/>
                                          </p:val>
                                        </p:tav>
                                      </p:tavLst>
                                    </p:anim>
                                    <p:anim calcmode="lin" valueType="num">
                                      <p:cBhvr>
                                        <p:cTn id="75" dur="750" fill="hold"/>
                                        <p:tgtEl>
                                          <p:spTgt spid="18"/>
                                        </p:tgtEl>
                                        <p:attrNameLst>
                                          <p:attrName>ppt_h</p:attrName>
                                        </p:attrNameLst>
                                      </p:cBhvr>
                                      <p:tavLst>
                                        <p:tav tm="0">
                                          <p:val>
                                            <p:fltVal val="0"/>
                                          </p:val>
                                        </p:tav>
                                        <p:tav tm="100000">
                                          <p:val>
                                            <p:strVal val="#ppt_h"/>
                                          </p:val>
                                        </p:tav>
                                      </p:tavLst>
                                    </p:anim>
                                    <p:animEffect transition="in" filter="fade">
                                      <p:cBhvr>
                                        <p:cTn id="76" dur="750"/>
                                        <p:tgtEl>
                                          <p:spTgt spid="18"/>
                                        </p:tgtEl>
                                      </p:cBhvr>
                                    </p:animEffect>
                                  </p:childTnLst>
                                </p:cTn>
                              </p:par>
                            </p:childTnLst>
                          </p:cTn>
                        </p:par>
                        <p:par>
                          <p:cTn id="77" fill="hold">
                            <p:stCondLst>
                              <p:cond delay="3000"/>
                            </p:stCondLst>
                            <p:childTnLst>
                              <p:par>
                                <p:cTn id="78" presetID="53" presetClass="entr" presetSubtype="16"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p:cTn id="80" dur="750" fill="hold"/>
                                        <p:tgtEl>
                                          <p:spTgt spid="16"/>
                                        </p:tgtEl>
                                        <p:attrNameLst>
                                          <p:attrName>ppt_w</p:attrName>
                                        </p:attrNameLst>
                                      </p:cBhvr>
                                      <p:tavLst>
                                        <p:tav tm="0">
                                          <p:val>
                                            <p:fltVal val="0"/>
                                          </p:val>
                                        </p:tav>
                                        <p:tav tm="100000">
                                          <p:val>
                                            <p:strVal val="#ppt_w"/>
                                          </p:val>
                                        </p:tav>
                                      </p:tavLst>
                                    </p:anim>
                                    <p:anim calcmode="lin" valueType="num">
                                      <p:cBhvr>
                                        <p:cTn id="81" dur="750" fill="hold"/>
                                        <p:tgtEl>
                                          <p:spTgt spid="16"/>
                                        </p:tgtEl>
                                        <p:attrNameLst>
                                          <p:attrName>ppt_h</p:attrName>
                                        </p:attrNameLst>
                                      </p:cBhvr>
                                      <p:tavLst>
                                        <p:tav tm="0">
                                          <p:val>
                                            <p:fltVal val="0"/>
                                          </p:val>
                                        </p:tav>
                                        <p:tav tm="100000">
                                          <p:val>
                                            <p:strVal val="#ppt_h"/>
                                          </p:val>
                                        </p:tav>
                                      </p:tavLst>
                                    </p:anim>
                                    <p:animEffect transition="in" filter="fade">
                                      <p:cBhvr>
                                        <p:cTn id="82" dur="750"/>
                                        <p:tgtEl>
                                          <p:spTgt spid="16"/>
                                        </p:tgtEl>
                                      </p:cBhvr>
                                    </p:animEffect>
                                  </p:childTnLst>
                                </p:cTn>
                              </p:par>
                            </p:childTnLst>
                          </p:cTn>
                        </p:par>
                        <p:par>
                          <p:cTn id="83" fill="hold">
                            <p:stCondLst>
                              <p:cond delay="3750"/>
                            </p:stCondLst>
                            <p:childTnLst>
                              <p:par>
                                <p:cTn id="84" presetID="53" presetClass="entr" presetSubtype="16"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750" fill="hold"/>
                                        <p:tgtEl>
                                          <p:spTgt spid="20"/>
                                        </p:tgtEl>
                                        <p:attrNameLst>
                                          <p:attrName>ppt_w</p:attrName>
                                        </p:attrNameLst>
                                      </p:cBhvr>
                                      <p:tavLst>
                                        <p:tav tm="0">
                                          <p:val>
                                            <p:fltVal val="0"/>
                                          </p:val>
                                        </p:tav>
                                        <p:tav tm="100000">
                                          <p:val>
                                            <p:strVal val="#ppt_w"/>
                                          </p:val>
                                        </p:tav>
                                      </p:tavLst>
                                    </p:anim>
                                    <p:anim calcmode="lin" valueType="num">
                                      <p:cBhvr>
                                        <p:cTn id="87" dur="750" fill="hold"/>
                                        <p:tgtEl>
                                          <p:spTgt spid="20"/>
                                        </p:tgtEl>
                                        <p:attrNameLst>
                                          <p:attrName>ppt_h</p:attrName>
                                        </p:attrNameLst>
                                      </p:cBhvr>
                                      <p:tavLst>
                                        <p:tav tm="0">
                                          <p:val>
                                            <p:fltVal val="0"/>
                                          </p:val>
                                        </p:tav>
                                        <p:tav tm="100000">
                                          <p:val>
                                            <p:strVal val="#ppt_h"/>
                                          </p:val>
                                        </p:tav>
                                      </p:tavLst>
                                    </p:anim>
                                    <p:animEffect transition="in" filter="fade">
                                      <p:cBhvr>
                                        <p:cTn id="88" dur="750"/>
                                        <p:tgtEl>
                                          <p:spTgt spid="20"/>
                                        </p:tgtEl>
                                      </p:cBhvr>
                                    </p:animEffect>
                                  </p:childTnLst>
                                </p:cTn>
                              </p:par>
                            </p:childTnLst>
                          </p:cTn>
                        </p:par>
                        <p:par>
                          <p:cTn id="89" fill="hold">
                            <p:stCondLst>
                              <p:cond delay="4500"/>
                            </p:stCondLst>
                            <p:childTnLst>
                              <p:par>
                                <p:cTn id="90" presetID="53" presetClass="entr" presetSubtype="16"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p:cTn id="99" dur="500" fill="hold"/>
                                        <p:tgtEl>
                                          <p:spTgt spid="22"/>
                                        </p:tgtEl>
                                        <p:attrNameLst>
                                          <p:attrName>ppt_w</p:attrName>
                                        </p:attrNameLst>
                                      </p:cBhvr>
                                      <p:tavLst>
                                        <p:tav tm="0">
                                          <p:val>
                                            <p:fltVal val="0"/>
                                          </p:val>
                                        </p:tav>
                                        <p:tav tm="100000">
                                          <p:val>
                                            <p:strVal val="#ppt_w"/>
                                          </p:val>
                                        </p:tav>
                                      </p:tavLst>
                                    </p:anim>
                                    <p:anim calcmode="lin" valueType="num">
                                      <p:cBhvr>
                                        <p:cTn id="100" dur="500" fill="hold"/>
                                        <p:tgtEl>
                                          <p:spTgt spid="22"/>
                                        </p:tgtEl>
                                        <p:attrNameLst>
                                          <p:attrName>ppt_h</p:attrName>
                                        </p:attrNameLst>
                                      </p:cBhvr>
                                      <p:tavLst>
                                        <p:tav tm="0">
                                          <p:val>
                                            <p:fltVal val="0"/>
                                          </p:val>
                                        </p:tav>
                                        <p:tav tm="100000">
                                          <p:val>
                                            <p:strVal val="#ppt_h"/>
                                          </p:val>
                                        </p:tav>
                                      </p:tavLst>
                                    </p:anim>
                                    <p:animEffect transition="in" filter="fade">
                                      <p:cBhvr>
                                        <p:cTn id="101" dur="500"/>
                                        <p:tgtEl>
                                          <p:spTgt spid="22"/>
                                        </p:tgtEl>
                                      </p:cBhvr>
                                    </p:animEffect>
                                  </p:childTnLst>
                                </p:cTn>
                              </p:par>
                            </p:childTnLst>
                          </p:cTn>
                        </p:par>
                        <p:par>
                          <p:cTn id="102" fill="hold">
                            <p:stCondLst>
                              <p:cond delay="500"/>
                            </p:stCondLst>
                            <p:childTnLst>
                              <p:par>
                                <p:cTn id="103" presetID="53" presetClass="entr" presetSubtype="16" fill="hold" grpId="0" nodeType="after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p:cTn id="105" dur="500" fill="hold"/>
                                        <p:tgtEl>
                                          <p:spTgt spid="24"/>
                                        </p:tgtEl>
                                        <p:attrNameLst>
                                          <p:attrName>ppt_w</p:attrName>
                                        </p:attrNameLst>
                                      </p:cBhvr>
                                      <p:tavLst>
                                        <p:tav tm="0">
                                          <p:val>
                                            <p:fltVal val="0"/>
                                          </p:val>
                                        </p:tav>
                                        <p:tav tm="100000">
                                          <p:val>
                                            <p:strVal val="#ppt_w"/>
                                          </p:val>
                                        </p:tav>
                                      </p:tavLst>
                                    </p:anim>
                                    <p:anim calcmode="lin" valueType="num">
                                      <p:cBhvr>
                                        <p:cTn id="106" dur="500" fill="hold"/>
                                        <p:tgtEl>
                                          <p:spTgt spid="24"/>
                                        </p:tgtEl>
                                        <p:attrNameLst>
                                          <p:attrName>ppt_h</p:attrName>
                                        </p:attrNameLst>
                                      </p:cBhvr>
                                      <p:tavLst>
                                        <p:tav tm="0">
                                          <p:val>
                                            <p:fltVal val="0"/>
                                          </p:val>
                                        </p:tav>
                                        <p:tav tm="100000">
                                          <p:val>
                                            <p:strVal val="#ppt_h"/>
                                          </p:val>
                                        </p:tav>
                                      </p:tavLst>
                                    </p:anim>
                                    <p:animEffect transition="in" filter="fade">
                                      <p:cBhvr>
                                        <p:cTn id="107" dur="500"/>
                                        <p:tgtEl>
                                          <p:spTgt spid="24"/>
                                        </p:tgtEl>
                                      </p:cBhvr>
                                    </p:animEffect>
                                  </p:childTnLst>
                                </p:cTn>
                              </p:par>
                            </p:childTnLst>
                          </p:cTn>
                        </p:par>
                        <p:par>
                          <p:cTn id="108" fill="hold">
                            <p:stCondLst>
                              <p:cond delay="1000"/>
                            </p:stCondLst>
                            <p:childTnLst>
                              <p:par>
                                <p:cTn id="109" presetID="53" presetClass="entr" presetSubtype="16"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p:cTn id="111" dur="500" fill="hold"/>
                                        <p:tgtEl>
                                          <p:spTgt spid="23"/>
                                        </p:tgtEl>
                                        <p:attrNameLst>
                                          <p:attrName>ppt_w</p:attrName>
                                        </p:attrNameLst>
                                      </p:cBhvr>
                                      <p:tavLst>
                                        <p:tav tm="0">
                                          <p:val>
                                            <p:fltVal val="0"/>
                                          </p:val>
                                        </p:tav>
                                        <p:tav tm="100000">
                                          <p:val>
                                            <p:strVal val="#ppt_w"/>
                                          </p:val>
                                        </p:tav>
                                      </p:tavLst>
                                    </p:anim>
                                    <p:anim calcmode="lin" valueType="num">
                                      <p:cBhvr>
                                        <p:cTn id="112" dur="500" fill="hold"/>
                                        <p:tgtEl>
                                          <p:spTgt spid="23"/>
                                        </p:tgtEl>
                                        <p:attrNameLst>
                                          <p:attrName>ppt_h</p:attrName>
                                        </p:attrNameLst>
                                      </p:cBhvr>
                                      <p:tavLst>
                                        <p:tav tm="0">
                                          <p:val>
                                            <p:fltVal val="0"/>
                                          </p:val>
                                        </p:tav>
                                        <p:tav tm="100000">
                                          <p:val>
                                            <p:strVal val="#ppt_h"/>
                                          </p:val>
                                        </p:tav>
                                      </p:tavLst>
                                    </p:anim>
                                    <p:animEffect transition="in" filter="fade">
                                      <p:cBhvr>
                                        <p:cTn id="113" dur="500"/>
                                        <p:tgtEl>
                                          <p:spTgt spid="23"/>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117"/>
                                        </p:tgtEl>
                                        <p:attrNameLst>
                                          <p:attrName>style.visibility</p:attrName>
                                        </p:attrNameLst>
                                      </p:cBhvr>
                                      <p:to>
                                        <p:strVal val="visible"/>
                                      </p:to>
                                    </p:set>
                                    <p:anim calcmode="lin" valueType="num">
                                      <p:cBhvr>
                                        <p:cTn id="118" dur="500" fill="hold"/>
                                        <p:tgtEl>
                                          <p:spTgt spid="117"/>
                                        </p:tgtEl>
                                        <p:attrNameLst>
                                          <p:attrName>ppt_w</p:attrName>
                                        </p:attrNameLst>
                                      </p:cBhvr>
                                      <p:tavLst>
                                        <p:tav tm="0">
                                          <p:val>
                                            <p:fltVal val="0"/>
                                          </p:val>
                                        </p:tav>
                                        <p:tav tm="100000">
                                          <p:val>
                                            <p:strVal val="#ppt_w"/>
                                          </p:val>
                                        </p:tav>
                                      </p:tavLst>
                                    </p:anim>
                                    <p:anim calcmode="lin" valueType="num">
                                      <p:cBhvr>
                                        <p:cTn id="119" dur="500" fill="hold"/>
                                        <p:tgtEl>
                                          <p:spTgt spid="117"/>
                                        </p:tgtEl>
                                        <p:attrNameLst>
                                          <p:attrName>ppt_h</p:attrName>
                                        </p:attrNameLst>
                                      </p:cBhvr>
                                      <p:tavLst>
                                        <p:tav tm="0">
                                          <p:val>
                                            <p:fltVal val="0"/>
                                          </p:val>
                                        </p:tav>
                                        <p:tav tm="100000">
                                          <p:val>
                                            <p:strVal val="#ppt_h"/>
                                          </p:val>
                                        </p:tav>
                                      </p:tavLst>
                                    </p:anim>
                                    <p:animEffect transition="in" filter="fade">
                                      <p:cBhvr>
                                        <p:cTn id="120" dur="500"/>
                                        <p:tgtEl>
                                          <p:spTgt spid="117"/>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83"/>
                                        </p:tgtEl>
                                        <p:attrNameLst>
                                          <p:attrName>style.visibility</p:attrName>
                                        </p:attrNameLst>
                                      </p:cBhvr>
                                      <p:to>
                                        <p:strVal val="visible"/>
                                      </p:to>
                                    </p:set>
                                    <p:anim calcmode="lin" valueType="num">
                                      <p:cBhvr>
                                        <p:cTn id="125" dur="500" fill="hold"/>
                                        <p:tgtEl>
                                          <p:spTgt spid="83"/>
                                        </p:tgtEl>
                                        <p:attrNameLst>
                                          <p:attrName>ppt_w</p:attrName>
                                        </p:attrNameLst>
                                      </p:cBhvr>
                                      <p:tavLst>
                                        <p:tav tm="0">
                                          <p:val>
                                            <p:fltVal val="0"/>
                                          </p:val>
                                        </p:tav>
                                        <p:tav tm="100000">
                                          <p:val>
                                            <p:strVal val="#ppt_w"/>
                                          </p:val>
                                        </p:tav>
                                      </p:tavLst>
                                    </p:anim>
                                    <p:anim calcmode="lin" valueType="num">
                                      <p:cBhvr>
                                        <p:cTn id="126" dur="500" fill="hold"/>
                                        <p:tgtEl>
                                          <p:spTgt spid="83"/>
                                        </p:tgtEl>
                                        <p:attrNameLst>
                                          <p:attrName>ppt_h</p:attrName>
                                        </p:attrNameLst>
                                      </p:cBhvr>
                                      <p:tavLst>
                                        <p:tav tm="0">
                                          <p:val>
                                            <p:fltVal val="0"/>
                                          </p:val>
                                        </p:tav>
                                        <p:tav tm="100000">
                                          <p:val>
                                            <p:strVal val="#ppt_h"/>
                                          </p:val>
                                        </p:tav>
                                      </p:tavLst>
                                    </p:anim>
                                    <p:animEffect transition="in" filter="fade">
                                      <p:cBhvr>
                                        <p:cTn id="127" dur="500"/>
                                        <p:tgtEl>
                                          <p:spTgt spid="83"/>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84"/>
                                        </p:tgtEl>
                                        <p:attrNameLst>
                                          <p:attrName>style.visibility</p:attrName>
                                        </p:attrNameLst>
                                      </p:cBhvr>
                                      <p:to>
                                        <p:strVal val="visible"/>
                                      </p:to>
                                    </p:set>
                                    <p:anim calcmode="lin" valueType="num">
                                      <p:cBhvr>
                                        <p:cTn id="132" dur="1250" fill="hold"/>
                                        <p:tgtEl>
                                          <p:spTgt spid="84"/>
                                        </p:tgtEl>
                                        <p:attrNameLst>
                                          <p:attrName>ppt_w</p:attrName>
                                        </p:attrNameLst>
                                      </p:cBhvr>
                                      <p:tavLst>
                                        <p:tav tm="0">
                                          <p:val>
                                            <p:fltVal val="0"/>
                                          </p:val>
                                        </p:tav>
                                        <p:tav tm="100000">
                                          <p:val>
                                            <p:strVal val="#ppt_w"/>
                                          </p:val>
                                        </p:tav>
                                      </p:tavLst>
                                    </p:anim>
                                    <p:anim calcmode="lin" valueType="num">
                                      <p:cBhvr>
                                        <p:cTn id="133" dur="1250" fill="hold"/>
                                        <p:tgtEl>
                                          <p:spTgt spid="84"/>
                                        </p:tgtEl>
                                        <p:attrNameLst>
                                          <p:attrName>ppt_h</p:attrName>
                                        </p:attrNameLst>
                                      </p:cBhvr>
                                      <p:tavLst>
                                        <p:tav tm="0">
                                          <p:val>
                                            <p:fltVal val="0"/>
                                          </p:val>
                                        </p:tav>
                                        <p:tav tm="100000">
                                          <p:val>
                                            <p:strVal val="#ppt_h"/>
                                          </p:val>
                                        </p:tav>
                                      </p:tavLst>
                                    </p:anim>
                                    <p:animEffect transition="in" filter="fade">
                                      <p:cBhvr>
                                        <p:cTn id="134" dur="1250"/>
                                        <p:tgtEl>
                                          <p:spTgt spid="84"/>
                                        </p:tgtEl>
                                      </p:cBhvr>
                                    </p:animEffect>
                                  </p:childTnLst>
                                </p:cTn>
                              </p:par>
                            </p:childTnLst>
                          </p:cTn>
                        </p:par>
                        <p:par>
                          <p:cTn id="135" fill="hold">
                            <p:stCondLst>
                              <p:cond delay="1250"/>
                            </p:stCondLst>
                            <p:childTnLst>
                              <p:par>
                                <p:cTn id="136" presetID="53" presetClass="entr" presetSubtype="16" fill="hold" grpId="0" nodeType="afterEffect">
                                  <p:stCondLst>
                                    <p:cond delay="0"/>
                                  </p:stCondLst>
                                  <p:childTnLst>
                                    <p:set>
                                      <p:cBhvr>
                                        <p:cTn id="137" dur="1" fill="hold">
                                          <p:stCondLst>
                                            <p:cond delay="0"/>
                                          </p:stCondLst>
                                        </p:cTn>
                                        <p:tgtEl>
                                          <p:spTgt spid="86"/>
                                        </p:tgtEl>
                                        <p:attrNameLst>
                                          <p:attrName>style.visibility</p:attrName>
                                        </p:attrNameLst>
                                      </p:cBhvr>
                                      <p:to>
                                        <p:strVal val="visible"/>
                                      </p:to>
                                    </p:set>
                                    <p:anim calcmode="lin" valueType="num">
                                      <p:cBhvr>
                                        <p:cTn id="138" dur="1250" fill="hold"/>
                                        <p:tgtEl>
                                          <p:spTgt spid="86"/>
                                        </p:tgtEl>
                                        <p:attrNameLst>
                                          <p:attrName>ppt_w</p:attrName>
                                        </p:attrNameLst>
                                      </p:cBhvr>
                                      <p:tavLst>
                                        <p:tav tm="0">
                                          <p:val>
                                            <p:fltVal val="0"/>
                                          </p:val>
                                        </p:tav>
                                        <p:tav tm="100000">
                                          <p:val>
                                            <p:strVal val="#ppt_w"/>
                                          </p:val>
                                        </p:tav>
                                      </p:tavLst>
                                    </p:anim>
                                    <p:anim calcmode="lin" valueType="num">
                                      <p:cBhvr>
                                        <p:cTn id="139" dur="1250" fill="hold"/>
                                        <p:tgtEl>
                                          <p:spTgt spid="86"/>
                                        </p:tgtEl>
                                        <p:attrNameLst>
                                          <p:attrName>ppt_h</p:attrName>
                                        </p:attrNameLst>
                                      </p:cBhvr>
                                      <p:tavLst>
                                        <p:tav tm="0">
                                          <p:val>
                                            <p:fltVal val="0"/>
                                          </p:val>
                                        </p:tav>
                                        <p:tav tm="100000">
                                          <p:val>
                                            <p:strVal val="#ppt_h"/>
                                          </p:val>
                                        </p:tav>
                                      </p:tavLst>
                                    </p:anim>
                                    <p:animEffect transition="in" filter="fade">
                                      <p:cBhvr>
                                        <p:cTn id="140" dur="1250"/>
                                        <p:tgtEl>
                                          <p:spTgt spid="86"/>
                                        </p:tgtEl>
                                      </p:cBhvr>
                                    </p:animEffect>
                                  </p:childTnLst>
                                </p:cTn>
                              </p:par>
                            </p:childTnLst>
                          </p:cTn>
                        </p:par>
                        <p:par>
                          <p:cTn id="141" fill="hold">
                            <p:stCondLst>
                              <p:cond delay="2500"/>
                            </p:stCondLst>
                            <p:childTnLst>
                              <p:par>
                                <p:cTn id="142" presetID="53" presetClass="entr" presetSubtype="16" fill="hold" grpId="0" nodeType="afterEffect">
                                  <p:stCondLst>
                                    <p:cond delay="0"/>
                                  </p:stCondLst>
                                  <p:childTnLst>
                                    <p:set>
                                      <p:cBhvr>
                                        <p:cTn id="143" dur="1" fill="hold">
                                          <p:stCondLst>
                                            <p:cond delay="0"/>
                                          </p:stCondLst>
                                        </p:cTn>
                                        <p:tgtEl>
                                          <p:spTgt spid="96"/>
                                        </p:tgtEl>
                                        <p:attrNameLst>
                                          <p:attrName>style.visibility</p:attrName>
                                        </p:attrNameLst>
                                      </p:cBhvr>
                                      <p:to>
                                        <p:strVal val="visible"/>
                                      </p:to>
                                    </p:set>
                                    <p:anim calcmode="lin" valueType="num">
                                      <p:cBhvr>
                                        <p:cTn id="144" dur="1250" fill="hold"/>
                                        <p:tgtEl>
                                          <p:spTgt spid="96"/>
                                        </p:tgtEl>
                                        <p:attrNameLst>
                                          <p:attrName>ppt_w</p:attrName>
                                        </p:attrNameLst>
                                      </p:cBhvr>
                                      <p:tavLst>
                                        <p:tav tm="0">
                                          <p:val>
                                            <p:fltVal val="0"/>
                                          </p:val>
                                        </p:tav>
                                        <p:tav tm="100000">
                                          <p:val>
                                            <p:strVal val="#ppt_w"/>
                                          </p:val>
                                        </p:tav>
                                      </p:tavLst>
                                    </p:anim>
                                    <p:anim calcmode="lin" valueType="num">
                                      <p:cBhvr>
                                        <p:cTn id="145" dur="1250" fill="hold"/>
                                        <p:tgtEl>
                                          <p:spTgt spid="96"/>
                                        </p:tgtEl>
                                        <p:attrNameLst>
                                          <p:attrName>ppt_h</p:attrName>
                                        </p:attrNameLst>
                                      </p:cBhvr>
                                      <p:tavLst>
                                        <p:tav tm="0">
                                          <p:val>
                                            <p:fltVal val="0"/>
                                          </p:val>
                                        </p:tav>
                                        <p:tav tm="100000">
                                          <p:val>
                                            <p:strVal val="#ppt_h"/>
                                          </p:val>
                                        </p:tav>
                                      </p:tavLst>
                                    </p:anim>
                                    <p:animEffect transition="in" filter="fade">
                                      <p:cBhvr>
                                        <p:cTn id="146" dur="1250"/>
                                        <p:tgtEl>
                                          <p:spTgt spid="96"/>
                                        </p:tgtEl>
                                      </p:cBhvr>
                                    </p:animEffect>
                                  </p:childTnLst>
                                </p:cTn>
                              </p:par>
                            </p:childTnLst>
                          </p:cTn>
                        </p:par>
                        <p:par>
                          <p:cTn id="147" fill="hold">
                            <p:stCondLst>
                              <p:cond delay="3750"/>
                            </p:stCondLst>
                            <p:childTnLst>
                              <p:par>
                                <p:cTn id="148" presetID="53" presetClass="entr" presetSubtype="16" fill="hold" grpId="0" nodeType="afterEffect">
                                  <p:stCondLst>
                                    <p:cond delay="0"/>
                                  </p:stCondLst>
                                  <p:childTnLst>
                                    <p:set>
                                      <p:cBhvr>
                                        <p:cTn id="149" dur="1" fill="hold">
                                          <p:stCondLst>
                                            <p:cond delay="0"/>
                                          </p:stCondLst>
                                        </p:cTn>
                                        <p:tgtEl>
                                          <p:spTgt spid="119"/>
                                        </p:tgtEl>
                                        <p:attrNameLst>
                                          <p:attrName>style.visibility</p:attrName>
                                        </p:attrNameLst>
                                      </p:cBhvr>
                                      <p:to>
                                        <p:strVal val="visible"/>
                                      </p:to>
                                    </p:set>
                                    <p:anim calcmode="lin" valueType="num">
                                      <p:cBhvr>
                                        <p:cTn id="150" dur="1250" fill="hold"/>
                                        <p:tgtEl>
                                          <p:spTgt spid="119"/>
                                        </p:tgtEl>
                                        <p:attrNameLst>
                                          <p:attrName>ppt_w</p:attrName>
                                        </p:attrNameLst>
                                      </p:cBhvr>
                                      <p:tavLst>
                                        <p:tav tm="0">
                                          <p:val>
                                            <p:fltVal val="0"/>
                                          </p:val>
                                        </p:tav>
                                        <p:tav tm="100000">
                                          <p:val>
                                            <p:strVal val="#ppt_w"/>
                                          </p:val>
                                        </p:tav>
                                      </p:tavLst>
                                    </p:anim>
                                    <p:anim calcmode="lin" valueType="num">
                                      <p:cBhvr>
                                        <p:cTn id="151" dur="1250" fill="hold"/>
                                        <p:tgtEl>
                                          <p:spTgt spid="119"/>
                                        </p:tgtEl>
                                        <p:attrNameLst>
                                          <p:attrName>ppt_h</p:attrName>
                                        </p:attrNameLst>
                                      </p:cBhvr>
                                      <p:tavLst>
                                        <p:tav tm="0">
                                          <p:val>
                                            <p:fltVal val="0"/>
                                          </p:val>
                                        </p:tav>
                                        <p:tav tm="100000">
                                          <p:val>
                                            <p:strVal val="#ppt_h"/>
                                          </p:val>
                                        </p:tav>
                                      </p:tavLst>
                                    </p:anim>
                                    <p:animEffect transition="in" filter="fade">
                                      <p:cBhvr>
                                        <p:cTn id="152" dur="1250"/>
                                        <p:tgtEl>
                                          <p:spTgt spid="119"/>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grpId="0" nodeType="clickEffect">
                                  <p:stCondLst>
                                    <p:cond delay="0"/>
                                  </p:stCondLst>
                                  <p:childTnLst>
                                    <p:set>
                                      <p:cBhvr>
                                        <p:cTn id="156" dur="1" fill="hold">
                                          <p:stCondLst>
                                            <p:cond delay="0"/>
                                          </p:stCondLst>
                                        </p:cTn>
                                        <p:tgtEl>
                                          <p:spTgt spid="85"/>
                                        </p:tgtEl>
                                        <p:attrNameLst>
                                          <p:attrName>style.visibility</p:attrName>
                                        </p:attrNameLst>
                                      </p:cBhvr>
                                      <p:to>
                                        <p:strVal val="visible"/>
                                      </p:to>
                                    </p:set>
                                    <p:anim calcmode="lin" valueType="num">
                                      <p:cBhvr>
                                        <p:cTn id="157" dur="500" fill="hold"/>
                                        <p:tgtEl>
                                          <p:spTgt spid="85"/>
                                        </p:tgtEl>
                                        <p:attrNameLst>
                                          <p:attrName>ppt_w</p:attrName>
                                        </p:attrNameLst>
                                      </p:cBhvr>
                                      <p:tavLst>
                                        <p:tav tm="0">
                                          <p:val>
                                            <p:fltVal val="0"/>
                                          </p:val>
                                        </p:tav>
                                        <p:tav tm="100000">
                                          <p:val>
                                            <p:strVal val="#ppt_w"/>
                                          </p:val>
                                        </p:tav>
                                      </p:tavLst>
                                    </p:anim>
                                    <p:anim calcmode="lin" valueType="num">
                                      <p:cBhvr>
                                        <p:cTn id="158" dur="500" fill="hold"/>
                                        <p:tgtEl>
                                          <p:spTgt spid="85"/>
                                        </p:tgtEl>
                                        <p:attrNameLst>
                                          <p:attrName>ppt_h</p:attrName>
                                        </p:attrNameLst>
                                      </p:cBhvr>
                                      <p:tavLst>
                                        <p:tav tm="0">
                                          <p:val>
                                            <p:fltVal val="0"/>
                                          </p:val>
                                        </p:tav>
                                        <p:tav tm="100000">
                                          <p:val>
                                            <p:strVal val="#ppt_h"/>
                                          </p:val>
                                        </p:tav>
                                      </p:tavLst>
                                    </p:anim>
                                    <p:animEffect transition="in" filter="fade">
                                      <p:cBhvr>
                                        <p:cTn id="159" dur="500"/>
                                        <p:tgtEl>
                                          <p:spTgt spid="85"/>
                                        </p:tgtEl>
                                      </p:cBhvr>
                                    </p:animEffect>
                                  </p:childTnLst>
                                </p:cTn>
                              </p:par>
                            </p:childTnLst>
                          </p:cTn>
                        </p:par>
                        <p:par>
                          <p:cTn id="160" fill="hold">
                            <p:stCondLst>
                              <p:cond delay="500"/>
                            </p:stCondLst>
                            <p:childTnLst>
                              <p:par>
                                <p:cTn id="161" presetID="53" presetClass="entr" presetSubtype="16"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anim calcmode="lin" valueType="num">
                                      <p:cBhvr>
                                        <p:cTn id="163" dur="500" fill="hold"/>
                                        <p:tgtEl>
                                          <p:spTgt spid="87"/>
                                        </p:tgtEl>
                                        <p:attrNameLst>
                                          <p:attrName>ppt_w</p:attrName>
                                        </p:attrNameLst>
                                      </p:cBhvr>
                                      <p:tavLst>
                                        <p:tav tm="0">
                                          <p:val>
                                            <p:fltVal val="0"/>
                                          </p:val>
                                        </p:tav>
                                        <p:tav tm="100000">
                                          <p:val>
                                            <p:strVal val="#ppt_w"/>
                                          </p:val>
                                        </p:tav>
                                      </p:tavLst>
                                    </p:anim>
                                    <p:anim calcmode="lin" valueType="num">
                                      <p:cBhvr>
                                        <p:cTn id="164" dur="500" fill="hold"/>
                                        <p:tgtEl>
                                          <p:spTgt spid="87"/>
                                        </p:tgtEl>
                                        <p:attrNameLst>
                                          <p:attrName>ppt_h</p:attrName>
                                        </p:attrNameLst>
                                      </p:cBhvr>
                                      <p:tavLst>
                                        <p:tav tm="0">
                                          <p:val>
                                            <p:fltVal val="0"/>
                                          </p:val>
                                        </p:tav>
                                        <p:tav tm="100000">
                                          <p:val>
                                            <p:strVal val="#ppt_h"/>
                                          </p:val>
                                        </p:tav>
                                      </p:tavLst>
                                    </p:anim>
                                    <p:animEffect transition="in" filter="fade">
                                      <p:cBhvr>
                                        <p:cTn id="165" dur="500"/>
                                        <p:tgtEl>
                                          <p:spTgt spid="87"/>
                                        </p:tgtEl>
                                      </p:cBhvr>
                                    </p:animEffect>
                                  </p:childTnLst>
                                </p:cTn>
                              </p:par>
                            </p:childTnLst>
                          </p:cTn>
                        </p:par>
                      </p:childTnLst>
                    </p:cTn>
                  </p:par>
                  <p:par>
                    <p:cTn id="166" fill="hold">
                      <p:stCondLst>
                        <p:cond delay="indefinite"/>
                      </p:stCondLst>
                      <p:childTnLst>
                        <p:par>
                          <p:cTn id="167" fill="hold">
                            <p:stCondLst>
                              <p:cond delay="0"/>
                            </p:stCondLst>
                            <p:childTnLst>
                              <p:par>
                                <p:cTn id="168" presetID="53" presetClass="entr" presetSubtype="16" fill="hold" grpId="0" nodeType="clickEffect">
                                  <p:stCondLst>
                                    <p:cond delay="0"/>
                                  </p:stCondLst>
                                  <p:childTnLst>
                                    <p:set>
                                      <p:cBhvr>
                                        <p:cTn id="169" dur="1" fill="hold">
                                          <p:stCondLst>
                                            <p:cond delay="0"/>
                                          </p:stCondLst>
                                        </p:cTn>
                                        <p:tgtEl>
                                          <p:spTgt spid="94"/>
                                        </p:tgtEl>
                                        <p:attrNameLst>
                                          <p:attrName>style.visibility</p:attrName>
                                        </p:attrNameLst>
                                      </p:cBhvr>
                                      <p:to>
                                        <p:strVal val="visible"/>
                                      </p:to>
                                    </p:set>
                                    <p:anim calcmode="lin" valueType="num">
                                      <p:cBhvr>
                                        <p:cTn id="170" dur="500" fill="hold"/>
                                        <p:tgtEl>
                                          <p:spTgt spid="94"/>
                                        </p:tgtEl>
                                        <p:attrNameLst>
                                          <p:attrName>ppt_w</p:attrName>
                                        </p:attrNameLst>
                                      </p:cBhvr>
                                      <p:tavLst>
                                        <p:tav tm="0">
                                          <p:val>
                                            <p:fltVal val="0"/>
                                          </p:val>
                                        </p:tav>
                                        <p:tav tm="100000">
                                          <p:val>
                                            <p:strVal val="#ppt_w"/>
                                          </p:val>
                                        </p:tav>
                                      </p:tavLst>
                                    </p:anim>
                                    <p:anim calcmode="lin" valueType="num">
                                      <p:cBhvr>
                                        <p:cTn id="171" dur="500" fill="hold"/>
                                        <p:tgtEl>
                                          <p:spTgt spid="94"/>
                                        </p:tgtEl>
                                        <p:attrNameLst>
                                          <p:attrName>ppt_h</p:attrName>
                                        </p:attrNameLst>
                                      </p:cBhvr>
                                      <p:tavLst>
                                        <p:tav tm="0">
                                          <p:val>
                                            <p:fltVal val="0"/>
                                          </p:val>
                                        </p:tav>
                                        <p:tav tm="100000">
                                          <p:val>
                                            <p:strVal val="#ppt_h"/>
                                          </p:val>
                                        </p:tav>
                                      </p:tavLst>
                                    </p:anim>
                                    <p:animEffect transition="in" filter="fade">
                                      <p:cBhvr>
                                        <p:cTn id="172" dur="500"/>
                                        <p:tgtEl>
                                          <p:spTgt spid="94"/>
                                        </p:tgtEl>
                                      </p:cBhvr>
                                    </p:animEffect>
                                  </p:childTnLst>
                                </p:cTn>
                              </p:par>
                            </p:childTnLst>
                          </p:cTn>
                        </p:par>
                        <p:par>
                          <p:cTn id="173" fill="hold">
                            <p:stCondLst>
                              <p:cond delay="500"/>
                            </p:stCondLst>
                            <p:childTnLst>
                              <p:par>
                                <p:cTn id="174" presetID="53" presetClass="entr" presetSubtype="16" fill="hold" grpId="0" nodeType="afterEffect">
                                  <p:stCondLst>
                                    <p:cond delay="0"/>
                                  </p:stCondLst>
                                  <p:childTnLst>
                                    <p:set>
                                      <p:cBhvr>
                                        <p:cTn id="175" dur="1" fill="hold">
                                          <p:stCondLst>
                                            <p:cond delay="0"/>
                                          </p:stCondLst>
                                        </p:cTn>
                                        <p:tgtEl>
                                          <p:spTgt spid="95"/>
                                        </p:tgtEl>
                                        <p:attrNameLst>
                                          <p:attrName>style.visibility</p:attrName>
                                        </p:attrNameLst>
                                      </p:cBhvr>
                                      <p:to>
                                        <p:strVal val="visible"/>
                                      </p:to>
                                    </p:set>
                                    <p:anim calcmode="lin" valueType="num">
                                      <p:cBhvr>
                                        <p:cTn id="176" dur="500" fill="hold"/>
                                        <p:tgtEl>
                                          <p:spTgt spid="95"/>
                                        </p:tgtEl>
                                        <p:attrNameLst>
                                          <p:attrName>ppt_w</p:attrName>
                                        </p:attrNameLst>
                                      </p:cBhvr>
                                      <p:tavLst>
                                        <p:tav tm="0">
                                          <p:val>
                                            <p:fltVal val="0"/>
                                          </p:val>
                                        </p:tav>
                                        <p:tav tm="100000">
                                          <p:val>
                                            <p:strVal val="#ppt_w"/>
                                          </p:val>
                                        </p:tav>
                                      </p:tavLst>
                                    </p:anim>
                                    <p:anim calcmode="lin" valueType="num">
                                      <p:cBhvr>
                                        <p:cTn id="177" dur="500" fill="hold"/>
                                        <p:tgtEl>
                                          <p:spTgt spid="95"/>
                                        </p:tgtEl>
                                        <p:attrNameLst>
                                          <p:attrName>ppt_h</p:attrName>
                                        </p:attrNameLst>
                                      </p:cBhvr>
                                      <p:tavLst>
                                        <p:tav tm="0">
                                          <p:val>
                                            <p:fltVal val="0"/>
                                          </p:val>
                                        </p:tav>
                                        <p:tav tm="100000">
                                          <p:val>
                                            <p:strVal val="#ppt_h"/>
                                          </p:val>
                                        </p:tav>
                                      </p:tavLst>
                                    </p:anim>
                                    <p:animEffect transition="in" filter="fade">
                                      <p:cBhvr>
                                        <p:cTn id="178" dur="500"/>
                                        <p:tgtEl>
                                          <p:spTgt spid="95"/>
                                        </p:tgtEl>
                                      </p:cBhvr>
                                    </p:animEffect>
                                  </p:childTnLst>
                                </p:cTn>
                              </p:par>
                            </p:childTnLst>
                          </p:cTn>
                        </p:par>
                        <p:par>
                          <p:cTn id="179" fill="hold">
                            <p:stCondLst>
                              <p:cond delay="1000"/>
                            </p:stCondLst>
                            <p:childTnLst>
                              <p:par>
                                <p:cTn id="180" presetID="53" presetClass="entr" presetSubtype="16" fill="hold" grpId="0" nodeType="afterEffect">
                                  <p:stCondLst>
                                    <p:cond delay="0"/>
                                  </p:stCondLst>
                                  <p:childTnLst>
                                    <p:set>
                                      <p:cBhvr>
                                        <p:cTn id="181" dur="1" fill="hold">
                                          <p:stCondLst>
                                            <p:cond delay="0"/>
                                          </p:stCondLst>
                                        </p:cTn>
                                        <p:tgtEl>
                                          <p:spTgt spid="90"/>
                                        </p:tgtEl>
                                        <p:attrNameLst>
                                          <p:attrName>style.visibility</p:attrName>
                                        </p:attrNameLst>
                                      </p:cBhvr>
                                      <p:to>
                                        <p:strVal val="visible"/>
                                      </p:to>
                                    </p:set>
                                    <p:anim calcmode="lin" valueType="num">
                                      <p:cBhvr>
                                        <p:cTn id="182" dur="500" fill="hold"/>
                                        <p:tgtEl>
                                          <p:spTgt spid="90"/>
                                        </p:tgtEl>
                                        <p:attrNameLst>
                                          <p:attrName>ppt_w</p:attrName>
                                        </p:attrNameLst>
                                      </p:cBhvr>
                                      <p:tavLst>
                                        <p:tav tm="0">
                                          <p:val>
                                            <p:fltVal val="0"/>
                                          </p:val>
                                        </p:tav>
                                        <p:tav tm="100000">
                                          <p:val>
                                            <p:strVal val="#ppt_w"/>
                                          </p:val>
                                        </p:tav>
                                      </p:tavLst>
                                    </p:anim>
                                    <p:anim calcmode="lin" valueType="num">
                                      <p:cBhvr>
                                        <p:cTn id="183" dur="500" fill="hold"/>
                                        <p:tgtEl>
                                          <p:spTgt spid="90"/>
                                        </p:tgtEl>
                                        <p:attrNameLst>
                                          <p:attrName>ppt_h</p:attrName>
                                        </p:attrNameLst>
                                      </p:cBhvr>
                                      <p:tavLst>
                                        <p:tav tm="0">
                                          <p:val>
                                            <p:fltVal val="0"/>
                                          </p:val>
                                        </p:tav>
                                        <p:tav tm="100000">
                                          <p:val>
                                            <p:strVal val="#ppt_h"/>
                                          </p:val>
                                        </p:tav>
                                      </p:tavLst>
                                    </p:anim>
                                    <p:animEffect transition="in" filter="fade">
                                      <p:cBhvr>
                                        <p:cTn id="184" dur="500"/>
                                        <p:tgtEl>
                                          <p:spTgt spid="90"/>
                                        </p:tgtEl>
                                      </p:cBhvr>
                                    </p:animEffect>
                                  </p:childTnLst>
                                </p:cTn>
                              </p:par>
                            </p:childTnLst>
                          </p:cTn>
                        </p:par>
                        <p:par>
                          <p:cTn id="185" fill="hold">
                            <p:stCondLst>
                              <p:cond delay="1500"/>
                            </p:stCondLst>
                            <p:childTnLst>
                              <p:par>
                                <p:cTn id="186" presetID="53" presetClass="entr" presetSubtype="16" fill="hold" grpId="0" nodeType="afterEffect">
                                  <p:stCondLst>
                                    <p:cond delay="0"/>
                                  </p:stCondLst>
                                  <p:childTnLst>
                                    <p:set>
                                      <p:cBhvr>
                                        <p:cTn id="187" dur="1" fill="hold">
                                          <p:stCondLst>
                                            <p:cond delay="0"/>
                                          </p:stCondLst>
                                        </p:cTn>
                                        <p:tgtEl>
                                          <p:spTgt spid="91"/>
                                        </p:tgtEl>
                                        <p:attrNameLst>
                                          <p:attrName>style.visibility</p:attrName>
                                        </p:attrNameLst>
                                      </p:cBhvr>
                                      <p:to>
                                        <p:strVal val="visible"/>
                                      </p:to>
                                    </p:set>
                                    <p:anim calcmode="lin" valueType="num">
                                      <p:cBhvr>
                                        <p:cTn id="188" dur="500" fill="hold"/>
                                        <p:tgtEl>
                                          <p:spTgt spid="91"/>
                                        </p:tgtEl>
                                        <p:attrNameLst>
                                          <p:attrName>ppt_w</p:attrName>
                                        </p:attrNameLst>
                                      </p:cBhvr>
                                      <p:tavLst>
                                        <p:tav tm="0">
                                          <p:val>
                                            <p:fltVal val="0"/>
                                          </p:val>
                                        </p:tav>
                                        <p:tav tm="100000">
                                          <p:val>
                                            <p:strVal val="#ppt_w"/>
                                          </p:val>
                                        </p:tav>
                                      </p:tavLst>
                                    </p:anim>
                                    <p:anim calcmode="lin" valueType="num">
                                      <p:cBhvr>
                                        <p:cTn id="189" dur="500" fill="hold"/>
                                        <p:tgtEl>
                                          <p:spTgt spid="91"/>
                                        </p:tgtEl>
                                        <p:attrNameLst>
                                          <p:attrName>ppt_h</p:attrName>
                                        </p:attrNameLst>
                                      </p:cBhvr>
                                      <p:tavLst>
                                        <p:tav tm="0">
                                          <p:val>
                                            <p:fltVal val="0"/>
                                          </p:val>
                                        </p:tav>
                                        <p:tav tm="100000">
                                          <p:val>
                                            <p:strVal val="#ppt_h"/>
                                          </p:val>
                                        </p:tav>
                                      </p:tavLst>
                                    </p:anim>
                                    <p:animEffect transition="in" filter="fade">
                                      <p:cBhvr>
                                        <p:cTn id="190" dur="500"/>
                                        <p:tgtEl>
                                          <p:spTgt spid="91"/>
                                        </p:tgtEl>
                                      </p:cBhvr>
                                    </p:animEffect>
                                  </p:childTnLst>
                                </p:cTn>
                              </p:par>
                            </p:childTnLst>
                          </p:cTn>
                        </p:par>
                        <p:par>
                          <p:cTn id="191" fill="hold">
                            <p:stCondLst>
                              <p:cond delay="2000"/>
                            </p:stCondLst>
                            <p:childTnLst>
                              <p:par>
                                <p:cTn id="192" presetID="53" presetClass="entr" presetSubtype="16" fill="hold" grpId="0" nodeType="afterEffect">
                                  <p:stCondLst>
                                    <p:cond delay="0"/>
                                  </p:stCondLst>
                                  <p:childTnLst>
                                    <p:set>
                                      <p:cBhvr>
                                        <p:cTn id="193" dur="1" fill="hold">
                                          <p:stCondLst>
                                            <p:cond delay="0"/>
                                          </p:stCondLst>
                                        </p:cTn>
                                        <p:tgtEl>
                                          <p:spTgt spid="89"/>
                                        </p:tgtEl>
                                        <p:attrNameLst>
                                          <p:attrName>style.visibility</p:attrName>
                                        </p:attrNameLst>
                                      </p:cBhvr>
                                      <p:to>
                                        <p:strVal val="visible"/>
                                      </p:to>
                                    </p:set>
                                    <p:anim calcmode="lin" valueType="num">
                                      <p:cBhvr>
                                        <p:cTn id="194" dur="500" fill="hold"/>
                                        <p:tgtEl>
                                          <p:spTgt spid="89"/>
                                        </p:tgtEl>
                                        <p:attrNameLst>
                                          <p:attrName>ppt_w</p:attrName>
                                        </p:attrNameLst>
                                      </p:cBhvr>
                                      <p:tavLst>
                                        <p:tav tm="0">
                                          <p:val>
                                            <p:fltVal val="0"/>
                                          </p:val>
                                        </p:tav>
                                        <p:tav tm="100000">
                                          <p:val>
                                            <p:strVal val="#ppt_w"/>
                                          </p:val>
                                        </p:tav>
                                      </p:tavLst>
                                    </p:anim>
                                    <p:anim calcmode="lin" valueType="num">
                                      <p:cBhvr>
                                        <p:cTn id="195" dur="500" fill="hold"/>
                                        <p:tgtEl>
                                          <p:spTgt spid="89"/>
                                        </p:tgtEl>
                                        <p:attrNameLst>
                                          <p:attrName>ppt_h</p:attrName>
                                        </p:attrNameLst>
                                      </p:cBhvr>
                                      <p:tavLst>
                                        <p:tav tm="0">
                                          <p:val>
                                            <p:fltVal val="0"/>
                                          </p:val>
                                        </p:tav>
                                        <p:tav tm="100000">
                                          <p:val>
                                            <p:strVal val="#ppt_h"/>
                                          </p:val>
                                        </p:tav>
                                      </p:tavLst>
                                    </p:anim>
                                    <p:animEffect transition="in" filter="fade">
                                      <p:cBhvr>
                                        <p:cTn id="196" dur="500"/>
                                        <p:tgtEl>
                                          <p:spTgt spid="89"/>
                                        </p:tgtEl>
                                      </p:cBhvr>
                                    </p:animEffect>
                                  </p:childTnLst>
                                </p:cTn>
                              </p:par>
                            </p:childTnLst>
                          </p:cTn>
                        </p:par>
                        <p:par>
                          <p:cTn id="197" fill="hold">
                            <p:stCondLst>
                              <p:cond delay="2500"/>
                            </p:stCondLst>
                            <p:childTnLst>
                              <p:par>
                                <p:cTn id="198" presetID="53" presetClass="entr" presetSubtype="16" fill="hold" grpId="0" nodeType="afterEffect">
                                  <p:stCondLst>
                                    <p:cond delay="0"/>
                                  </p:stCondLst>
                                  <p:childTnLst>
                                    <p:set>
                                      <p:cBhvr>
                                        <p:cTn id="199" dur="1" fill="hold">
                                          <p:stCondLst>
                                            <p:cond delay="0"/>
                                          </p:stCondLst>
                                        </p:cTn>
                                        <p:tgtEl>
                                          <p:spTgt spid="88"/>
                                        </p:tgtEl>
                                        <p:attrNameLst>
                                          <p:attrName>style.visibility</p:attrName>
                                        </p:attrNameLst>
                                      </p:cBhvr>
                                      <p:to>
                                        <p:strVal val="visible"/>
                                      </p:to>
                                    </p:set>
                                    <p:anim calcmode="lin" valueType="num">
                                      <p:cBhvr>
                                        <p:cTn id="200" dur="500" fill="hold"/>
                                        <p:tgtEl>
                                          <p:spTgt spid="88"/>
                                        </p:tgtEl>
                                        <p:attrNameLst>
                                          <p:attrName>ppt_w</p:attrName>
                                        </p:attrNameLst>
                                      </p:cBhvr>
                                      <p:tavLst>
                                        <p:tav tm="0">
                                          <p:val>
                                            <p:fltVal val="0"/>
                                          </p:val>
                                        </p:tav>
                                        <p:tav tm="100000">
                                          <p:val>
                                            <p:strVal val="#ppt_w"/>
                                          </p:val>
                                        </p:tav>
                                      </p:tavLst>
                                    </p:anim>
                                    <p:anim calcmode="lin" valueType="num">
                                      <p:cBhvr>
                                        <p:cTn id="201" dur="500" fill="hold"/>
                                        <p:tgtEl>
                                          <p:spTgt spid="88"/>
                                        </p:tgtEl>
                                        <p:attrNameLst>
                                          <p:attrName>ppt_h</p:attrName>
                                        </p:attrNameLst>
                                      </p:cBhvr>
                                      <p:tavLst>
                                        <p:tav tm="0">
                                          <p:val>
                                            <p:fltVal val="0"/>
                                          </p:val>
                                        </p:tav>
                                        <p:tav tm="100000">
                                          <p:val>
                                            <p:strVal val="#ppt_h"/>
                                          </p:val>
                                        </p:tav>
                                      </p:tavLst>
                                    </p:anim>
                                    <p:animEffect transition="in" filter="fade">
                                      <p:cBhvr>
                                        <p:cTn id="202" dur="500"/>
                                        <p:tgtEl>
                                          <p:spTgt spid="88"/>
                                        </p:tgtEl>
                                      </p:cBhvr>
                                    </p:animEffect>
                                  </p:childTnLst>
                                </p:cTn>
                              </p:par>
                            </p:childTnLst>
                          </p:cTn>
                        </p:par>
                        <p:par>
                          <p:cTn id="203" fill="hold">
                            <p:stCondLst>
                              <p:cond delay="3000"/>
                            </p:stCondLst>
                            <p:childTnLst>
                              <p:par>
                                <p:cTn id="204" presetID="53" presetClass="entr" presetSubtype="16" fill="hold" grpId="0" nodeType="afterEffect">
                                  <p:stCondLst>
                                    <p:cond delay="0"/>
                                  </p:stCondLst>
                                  <p:childTnLst>
                                    <p:set>
                                      <p:cBhvr>
                                        <p:cTn id="205" dur="1" fill="hold">
                                          <p:stCondLst>
                                            <p:cond delay="0"/>
                                          </p:stCondLst>
                                        </p:cTn>
                                        <p:tgtEl>
                                          <p:spTgt spid="92"/>
                                        </p:tgtEl>
                                        <p:attrNameLst>
                                          <p:attrName>style.visibility</p:attrName>
                                        </p:attrNameLst>
                                      </p:cBhvr>
                                      <p:to>
                                        <p:strVal val="visible"/>
                                      </p:to>
                                    </p:set>
                                    <p:anim calcmode="lin" valueType="num">
                                      <p:cBhvr>
                                        <p:cTn id="206" dur="500" fill="hold"/>
                                        <p:tgtEl>
                                          <p:spTgt spid="92"/>
                                        </p:tgtEl>
                                        <p:attrNameLst>
                                          <p:attrName>ppt_w</p:attrName>
                                        </p:attrNameLst>
                                      </p:cBhvr>
                                      <p:tavLst>
                                        <p:tav tm="0">
                                          <p:val>
                                            <p:fltVal val="0"/>
                                          </p:val>
                                        </p:tav>
                                        <p:tav tm="100000">
                                          <p:val>
                                            <p:strVal val="#ppt_w"/>
                                          </p:val>
                                        </p:tav>
                                      </p:tavLst>
                                    </p:anim>
                                    <p:anim calcmode="lin" valueType="num">
                                      <p:cBhvr>
                                        <p:cTn id="207" dur="500" fill="hold"/>
                                        <p:tgtEl>
                                          <p:spTgt spid="92"/>
                                        </p:tgtEl>
                                        <p:attrNameLst>
                                          <p:attrName>ppt_h</p:attrName>
                                        </p:attrNameLst>
                                      </p:cBhvr>
                                      <p:tavLst>
                                        <p:tav tm="0">
                                          <p:val>
                                            <p:fltVal val="0"/>
                                          </p:val>
                                        </p:tav>
                                        <p:tav tm="100000">
                                          <p:val>
                                            <p:strVal val="#ppt_h"/>
                                          </p:val>
                                        </p:tav>
                                      </p:tavLst>
                                    </p:anim>
                                    <p:animEffect transition="in" filter="fade">
                                      <p:cBhvr>
                                        <p:cTn id="208" dur="500"/>
                                        <p:tgtEl>
                                          <p:spTgt spid="92"/>
                                        </p:tgtEl>
                                      </p:cBhvr>
                                    </p:animEffect>
                                  </p:childTnLst>
                                </p:cTn>
                              </p:par>
                            </p:childTnLst>
                          </p:cTn>
                        </p:par>
                        <p:par>
                          <p:cTn id="209" fill="hold">
                            <p:stCondLst>
                              <p:cond delay="3500"/>
                            </p:stCondLst>
                            <p:childTnLst>
                              <p:par>
                                <p:cTn id="210" presetID="53" presetClass="entr" presetSubtype="16" fill="hold" grpId="0" nodeType="afterEffect">
                                  <p:stCondLst>
                                    <p:cond delay="0"/>
                                  </p:stCondLst>
                                  <p:childTnLst>
                                    <p:set>
                                      <p:cBhvr>
                                        <p:cTn id="211" dur="1" fill="hold">
                                          <p:stCondLst>
                                            <p:cond delay="0"/>
                                          </p:stCondLst>
                                        </p:cTn>
                                        <p:tgtEl>
                                          <p:spTgt spid="93"/>
                                        </p:tgtEl>
                                        <p:attrNameLst>
                                          <p:attrName>style.visibility</p:attrName>
                                        </p:attrNameLst>
                                      </p:cBhvr>
                                      <p:to>
                                        <p:strVal val="visible"/>
                                      </p:to>
                                    </p:set>
                                    <p:anim calcmode="lin" valueType="num">
                                      <p:cBhvr>
                                        <p:cTn id="212" dur="500" fill="hold"/>
                                        <p:tgtEl>
                                          <p:spTgt spid="93"/>
                                        </p:tgtEl>
                                        <p:attrNameLst>
                                          <p:attrName>ppt_w</p:attrName>
                                        </p:attrNameLst>
                                      </p:cBhvr>
                                      <p:tavLst>
                                        <p:tav tm="0">
                                          <p:val>
                                            <p:fltVal val="0"/>
                                          </p:val>
                                        </p:tav>
                                        <p:tav tm="100000">
                                          <p:val>
                                            <p:strVal val="#ppt_w"/>
                                          </p:val>
                                        </p:tav>
                                      </p:tavLst>
                                    </p:anim>
                                    <p:anim calcmode="lin" valueType="num">
                                      <p:cBhvr>
                                        <p:cTn id="213" dur="500" fill="hold"/>
                                        <p:tgtEl>
                                          <p:spTgt spid="93"/>
                                        </p:tgtEl>
                                        <p:attrNameLst>
                                          <p:attrName>ppt_h</p:attrName>
                                        </p:attrNameLst>
                                      </p:cBhvr>
                                      <p:tavLst>
                                        <p:tav tm="0">
                                          <p:val>
                                            <p:fltVal val="0"/>
                                          </p:val>
                                        </p:tav>
                                        <p:tav tm="100000">
                                          <p:val>
                                            <p:strVal val="#ppt_h"/>
                                          </p:val>
                                        </p:tav>
                                      </p:tavLst>
                                    </p:anim>
                                    <p:animEffect transition="in" filter="fade">
                                      <p:cBhvr>
                                        <p:cTn id="214" dur="500"/>
                                        <p:tgtEl>
                                          <p:spTgt spid="93"/>
                                        </p:tgtEl>
                                      </p:cBhvr>
                                    </p:animEffect>
                                  </p:childTnLst>
                                </p:cTn>
                              </p:par>
                            </p:childTnLst>
                          </p:cTn>
                        </p:par>
                      </p:childTnLst>
                    </p:cTn>
                  </p:par>
                  <p:par>
                    <p:cTn id="215" fill="hold">
                      <p:stCondLst>
                        <p:cond delay="indefinite"/>
                      </p:stCondLst>
                      <p:childTnLst>
                        <p:par>
                          <p:cTn id="216" fill="hold">
                            <p:stCondLst>
                              <p:cond delay="0"/>
                            </p:stCondLst>
                            <p:childTnLst>
                              <p:par>
                                <p:cTn id="217" presetID="53" presetClass="entr" presetSubtype="16" fill="hold" grpId="0" nodeType="clickEffect">
                                  <p:stCondLst>
                                    <p:cond delay="0"/>
                                  </p:stCondLst>
                                  <p:childTnLst>
                                    <p:set>
                                      <p:cBhvr>
                                        <p:cTn id="218" dur="1" fill="hold">
                                          <p:stCondLst>
                                            <p:cond delay="0"/>
                                          </p:stCondLst>
                                        </p:cTn>
                                        <p:tgtEl>
                                          <p:spTgt spid="100"/>
                                        </p:tgtEl>
                                        <p:attrNameLst>
                                          <p:attrName>style.visibility</p:attrName>
                                        </p:attrNameLst>
                                      </p:cBhvr>
                                      <p:to>
                                        <p:strVal val="visible"/>
                                      </p:to>
                                    </p:set>
                                    <p:anim calcmode="lin" valueType="num">
                                      <p:cBhvr>
                                        <p:cTn id="219" dur="500" fill="hold"/>
                                        <p:tgtEl>
                                          <p:spTgt spid="100"/>
                                        </p:tgtEl>
                                        <p:attrNameLst>
                                          <p:attrName>ppt_w</p:attrName>
                                        </p:attrNameLst>
                                      </p:cBhvr>
                                      <p:tavLst>
                                        <p:tav tm="0">
                                          <p:val>
                                            <p:fltVal val="0"/>
                                          </p:val>
                                        </p:tav>
                                        <p:tav tm="100000">
                                          <p:val>
                                            <p:strVal val="#ppt_w"/>
                                          </p:val>
                                        </p:tav>
                                      </p:tavLst>
                                    </p:anim>
                                    <p:anim calcmode="lin" valueType="num">
                                      <p:cBhvr>
                                        <p:cTn id="220" dur="500" fill="hold"/>
                                        <p:tgtEl>
                                          <p:spTgt spid="100"/>
                                        </p:tgtEl>
                                        <p:attrNameLst>
                                          <p:attrName>ppt_h</p:attrName>
                                        </p:attrNameLst>
                                      </p:cBhvr>
                                      <p:tavLst>
                                        <p:tav tm="0">
                                          <p:val>
                                            <p:fltVal val="0"/>
                                          </p:val>
                                        </p:tav>
                                        <p:tav tm="100000">
                                          <p:val>
                                            <p:strVal val="#ppt_h"/>
                                          </p:val>
                                        </p:tav>
                                      </p:tavLst>
                                    </p:anim>
                                    <p:animEffect transition="in" filter="fade">
                                      <p:cBhvr>
                                        <p:cTn id="221" dur="500"/>
                                        <p:tgtEl>
                                          <p:spTgt spid="100"/>
                                        </p:tgtEl>
                                      </p:cBhvr>
                                    </p:animEffect>
                                  </p:childTnLst>
                                </p:cTn>
                              </p:par>
                            </p:childTnLst>
                          </p:cTn>
                        </p:par>
                        <p:par>
                          <p:cTn id="222" fill="hold">
                            <p:stCondLst>
                              <p:cond delay="500"/>
                            </p:stCondLst>
                            <p:childTnLst>
                              <p:par>
                                <p:cTn id="223" presetID="53" presetClass="entr" presetSubtype="16" fill="hold" grpId="0" nodeType="afterEffect">
                                  <p:stCondLst>
                                    <p:cond delay="0"/>
                                  </p:stCondLst>
                                  <p:childTnLst>
                                    <p:set>
                                      <p:cBhvr>
                                        <p:cTn id="224" dur="1" fill="hold">
                                          <p:stCondLst>
                                            <p:cond delay="0"/>
                                          </p:stCondLst>
                                        </p:cTn>
                                        <p:tgtEl>
                                          <p:spTgt spid="101"/>
                                        </p:tgtEl>
                                        <p:attrNameLst>
                                          <p:attrName>style.visibility</p:attrName>
                                        </p:attrNameLst>
                                      </p:cBhvr>
                                      <p:to>
                                        <p:strVal val="visible"/>
                                      </p:to>
                                    </p:set>
                                    <p:anim calcmode="lin" valueType="num">
                                      <p:cBhvr>
                                        <p:cTn id="225" dur="500" fill="hold"/>
                                        <p:tgtEl>
                                          <p:spTgt spid="101"/>
                                        </p:tgtEl>
                                        <p:attrNameLst>
                                          <p:attrName>ppt_w</p:attrName>
                                        </p:attrNameLst>
                                      </p:cBhvr>
                                      <p:tavLst>
                                        <p:tav tm="0">
                                          <p:val>
                                            <p:fltVal val="0"/>
                                          </p:val>
                                        </p:tav>
                                        <p:tav tm="100000">
                                          <p:val>
                                            <p:strVal val="#ppt_w"/>
                                          </p:val>
                                        </p:tav>
                                      </p:tavLst>
                                    </p:anim>
                                    <p:anim calcmode="lin" valueType="num">
                                      <p:cBhvr>
                                        <p:cTn id="226" dur="500" fill="hold"/>
                                        <p:tgtEl>
                                          <p:spTgt spid="101"/>
                                        </p:tgtEl>
                                        <p:attrNameLst>
                                          <p:attrName>ppt_h</p:attrName>
                                        </p:attrNameLst>
                                      </p:cBhvr>
                                      <p:tavLst>
                                        <p:tav tm="0">
                                          <p:val>
                                            <p:fltVal val="0"/>
                                          </p:val>
                                        </p:tav>
                                        <p:tav tm="100000">
                                          <p:val>
                                            <p:strVal val="#ppt_h"/>
                                          </p:val>
                                        </p:tav>
                                      </p:tavLst>
                                    </p:anim>
                                    <p:animEffect transition="in" filter="fade">
                                      <p:cBhvr>
                                        <p:cTn id="227" dur="500"/>
                                        <p:tgtEl>
                                          <p:spTgt spid="101"/>
                                        </p:tgtEl>
                                      </p:cBhvr>
                                    </p:animEffect>
                                  </p:childTnLst>
                                </p:cTn>
                              </p:par>
                            </p:childTnLst>
                          </p:cTn>
                        </p:par>
                        <p:par>
                          <p:cTn id="228" fill="hold">
                            <p:stCondLst>
                              <p:cond delay="1000"/>
                            </p:stCondLst>
                            <p:childTnLst>
                              <p:par>
                                <p:cTn id="229" presetID="53" presetClass="entr" presetSubtype="16" fill="hold" grpId="0" nodeType="afterEffect">
                                  <p:stCondLst>
                                    <p:cond delay="0"/>
                                  </p:stCondLst>
                                  <p:childTnLst>
                                    <p:set>
                                      <p:cBhvr>
                                        <p:cTn id="230" dur="1" fill="hold">
                                          <p:stCondLst>
                                            <p:cond delay="0"/>
                                          </p:stCondLst>
                                        </p:cTn>
                                        <p:tgtEl>
                                          <p:spTgt spid="98"/>
                                        </p:tgtEl>
                                        <p:attrNameLst>
                                          <p:attrName>style.visibility</p:attrName>
                                        </p:attrNameLst>
                                      </p:cBhvr>
                                      <p:to>
                                        <p:strVal val="visible"/>
                                      </p:to>
                                    </p:set>
                                    <p:anim calcmode="lin" valueType="num">
                                      <p:cBhvr>
                                        <p:cTn id="231" dur="500" fill="hold"/>
                                        <p:tgtEl>
                                          <p:spTgt spid="98"/>
                                        </p:tgtEl>
                                        <p:attrNameLst>
                                          <p:attrName>ppt_w</p:attrName>
                                        </p:attrNameLst>
                                      </p:cBhvr>
                                      <p:tavLst>
                                        <p:tav tm="0">
                                          <p:val>
                                            <p:fltVal val="0"/>
                                          </p:val>
                                        </p:tav>
                                        <p:tav tm="100000">
                                          <p:val>
                                            <p:strVal val="#ppt_w"/>
                                          </p:val>
                                        </p:tav>
                                      </p:tavLst>
                                    </p:anim>
                                    <p:anim calcmode="lin" valueType="num">
                                      <p:cBhvr>
                                        <p:cTn id="232" dur="500" fill="hold"/>
                                        <p:tgtEl>
                                          <p:spTgt spid="98"/>
                                        </p:tgtEl>
                                        <p:attrNameLst>
                                          <p:attrName>ppt_h</p:attrName>
                                        </p:attrNameLst>
                                      </p:cBhvr>
                                      <p:tavLst>
                                        <p:tav tm="0">
                                          <p:val>
                                            <p:fltVal val="0"/>
                                          </p:val>
                                        </p:tav>
                                        <p:tav tm="100000">
                                          <p:val>
                                            <p:strVal val="#ppt_h"/>
                                          </p:val>
                                        </p:tav>
                                      </p:tavLst>
                                    </p:anim>
                                    <p:animEffect transition="in" filter="fade">
                                      <p:cBhvr>
                                        <p:cTn id="233" dur="500"/>
                                        <p:tgtEl>
                                          <p:spTgt spid="98"/>
                                        </p:tgtEl>
                                      </p:cBhvr>
                                    </p:animEffect>
                                  </p:childTnLst>
                                </p:cTn>
                              </p:par>
                            </p:childTnLst>
                          </p:cTn>
                        </p:par>
                        <p:par>
                          <p:cTn id="234" fill="hold">
                            <p:stCondLst>
                              <p:cond delay="1500"/>
                            </p:stCondLst>
                            <p:childTnLst>
                              <p:par>
                                <p:cTn id="235" presetID="53" presetClass="entr" presetSubtype="16" fill="hold" grpId="0" nodeType="afterEffect">
                                  <p:stCondLst>
                                    <p:cond delay="0"/>
                                  </p:stCondLst>
                                  <p:childTnLst>
                                    <p:set>
                                      <p:cBhvr>
                                        <p:cTn id="236" dur="1" fill="hold">
                                          <p:stCondLst>
                                            <p:cond delay="0"/>
                                          </p:stCondLst>
                                        </p:cTn>
                                        <p:tgtEl>
                                          <p:spTgt spid="102"/>
                                        </p:tgtEl>
                                        <p:attrNameLst>
                                          <p:attrName>style.visibility</p:attrName>
                                        </p:attrNameLst>
                                      </p:cBhvr>
                                      <p:to>
                                        <p:strVal val="visible"/>
                                      </p:to>
                                    </p:set>
                                    <p:anim calcmode="lin" valueType="num">
                                      <p:cBhvr>
                                        <p:cTn id="237" dur="500" fill="hold"/>
                                        <p:tgtEl>
                                          <p:spTgt spid="102"/>
                                        </p:tgtEl>
                                        <p:attrNameLst>
                                          <p:attrName>ppt_w</p:attrName>
                                        </p:attrNameLst>
                                      </p:cBhvr>
                                      <p:tavLst>
                                        <p:tav tm="0">
                                          <p:val>
                                            <p:fltVal val="0"/>
                                          </p:val>
                                        </p:tav>
                                        <p:tav tm="100000">
                                          <p:val>
                                            <p:strVal val="#ppt_w"/>
                                          </p:val>
                                        </p:tav>
                                      </p:tavLst>
                                    </p:anim>
                                    <p:anim calcmode="lin" valueType="num">
                                      <p:cBhvr>
                                        <p:cTn id="238" dur="500" fill="hold"/>
                                        <p:tgtEl>
                                          <p:spTgt spid="102"/>
                                        </p:tgtEl>
                                        <p:attrNameLst>
                                          <p:attrName>ppt_h</p:attrName>
                                        </p:attrNameLst>
                                      </p:cBhvr>
                                      <p:tavLst>
                                        <p:tav tm="0">
                                          <p:val>
                                            <p:fltVal val="0"/>
                                          </p:val>
                                        </p:tav>
                                        <p:tav tm="100000">
                                          <p:val>
                                            <p:strVal val="#ppt_h"/>
                                          </p:val>
                                        </p:tav>
                                      </p:tavLst>
                                    </p:anim>
                                    <p:animEffect transition="in" filter="fade">
                                      <p:cBhvr>
                                        <p:cTn id="239" dur="500"/>
                                        <p:tgtEl>
                                          <p:spTgt spid="102"/>
                                        </p:tgtEl>
                                      </p:cBhvr>
                                    </p:animEffect>
                                  </p:childTnLst>
                                </p:cTn>
                              </p:par>
                            </p:childTnLst>
                          </p:cTn>
                        </p:par>
                        <p:par>
                          <p:cTn id="240" fill="hold">
                            <p:stCondLst>
                              <p:cond delay="2000"/>
                            </p:stCondLst>
                            <p:childTnLst>
                              <p:par>
                                <p:cTn id="241" presetID="53" presetClass="entr" presetSubtype="16" fill="hold" grpId="0" nodeType="afterEffect">
                                  <p:stCondLst>
                                    <p:cond delay="0"/>
                                  </p:stCondLst>
                                  <p:childTnLst>
                                    <p:set>
                                      <p:cBhvr>
                                        <p:cTn id="242" dur="1" fill="hold">
                                          <p:stCondLst>
                                            <p:cond delay="0"/>
                                          </p:stCondLst>
                                        </p:cTn>
                                        <p:tgtEl>
                                          <p:spTgt spid="99"/>
                                        </p:tgtEl>
                                        <p:attrNameLst>
                                          <p:attrName>style.visibility</p:attrName>
                                        </p:attrNameLst>
                                      </p:cBhvr>
                                      <p:to>
                                        <p:strVal val="visible"/>
                                      </p:to>
                                    </p:set>
                                    <p:anim calcmode="lin" valueType="num">
                                      <p:cBhvr>
                                        <p:cTn id="243" dur="500" fill="hold"/>
                                        <p:tgtEl>
                                          <p:spTgt spid="99"/>
                                        </p:tgtEl>
                                        <p:attrNameLst>
                                          <p:attrName>ppt_w</p:attrName>
                                        </p:attrNameLst>
                                      </p:cBhvr>
                                      <p:tavLst>
                                        <p:tav tm="0">
                                          <p:val>
                                            <p:fltVal val="0"/>
                                          </p:val>
                                        </p:tav>
                                        <p:tav tm="100000">
                                          <p:val>
                                            <p:strVal val="#ppt_w"/>
                                          </p:val>
                                        </p:tav>
                                      </p:tavLst>
                                    </p:anim>
                                    <p:anim calcmode="lin" valueType="num">
                                      <p:cBhvr>
                                        <p:cTn id="244" dur="500" fill="hold"/>
                                        <p:tgtEl>
                                          <p:spTgt spid="99"/>
                                        </p:tgtEl>
                                        <p:attrNameLst>
                                          <p:attrName>ppt_h</p:attrName>
                                        </p:attrNameLst>
                                      </p:cBhvr>
                                      <p:tavLst>
                                        <p:tav tm="0">
                                          <p:val>
                                            <p:fltVal val="0"/>
                                          </p:val>
                                        </p:tav>
                                        <p:tav tm="100000">
                                          <p:val>
                                            <p:strVal val="#ppt_h"/>
                                          </p:val>
                                        </p:tav>
                                      </p:tavLst>
                                    </p:anim>
                                    <p:animEffect transition="in" filter="fade">
                                      <p:cBhvr>
                                        <p:cTn id="245" dur="500"/>
                                        <p:tgtEl>
                                          <p:spTgt spid="99"/>
                                        </p:tgtEl>
                                      </p:cBhvr>
                                    </p:animEffect>
                                  </p:childTnLst>
                                </p:cTn>
                              </p:par>
                            </p:childTnLst>
                          </p:cTn>
                        </p:par>
                        <p:par>
                          <p:cTn id="246" fill="hold">
                            <p:stCondLst>
                              <p:cond delay="2500"/>
                            </p:stCondLst>
                            <p:childTnLst>
                              <p:par>
                                <p:cTn id="247" presetID="53" presetClass="entr" presetSubtype="16" fill="hold" grpId="0" nodeType="afterEffect">
                                  <p:stCondLst>
                                    <p:cond delay="0"/>
                                  </p:stCondLst>
                                  <p:childTnLst>
                                    <p:set>
                                      <p:cBhvr>
                                        <p:cTn id="248" dur="1" fill="hold">
                                          <p:stCondLst>
                                            <p:cond delay="0"/>
                                          </p:stCondLst>
                                        </p:cTn>
                                        <p:tgtEl>
                                          <p:spTgt spid="122"/>
                                        </p:tgtEl>
                                        <p:attrNameLst>
                                          <p:attrName>style.visibility</p:attrName>
                                        </p:attrNameLst>
                                      </p:cBhvr>
                                      <p:to>
                                        <p:strVal val="visible"/>
                                      </p:to>
                                    </p:set>
                                    <p:anim calcmode="lin" valueType="num">
                                      <p:cBhvr>
                                        <p:cTn id="249" dur="500" fill="hold"/>
                                        <p:tgtEl>
                                          <p:spTgt spid="122"/>
                                        </p:tgtEl>
                                        <p:attrNameLst>
                                          <p:attrName>ppt_w</p:attrName>
                                        </p:attrNameLst>
                                      </p:cBhvr>
                                      <p:tavLst>
                                        <p:tav tm="0">
                                          <p:val>
                                            <p:fltVal val="0"/>
                                          </p:val>
                                        </p:tav>
                                        <p:tav tm="100000">
                                          <p:val>
                                            <p:strVal val="#ppt_w"/>
                                          </p:val>
                                        </p:tav>
                                      </p:tavLst>
                                    </p:anim>
                                    <p:anim calcmode="lin" valueType="num">
                                      <p:cBhvr>
                                        <p:cTn id="250" dur="500" fill="hold"/>
                                        <p:tgtEl>
                                          <p:spTgt spid="122"/>
                                        </p:tgtEl>
                                        <p:attrNameLst>
                                          <p:attrName>ppt_h</p:attrName>
                                        </p:attrNameLst>
                                      </p:cBhvr>
                                      <p:tavLst>
                                        <p:tav tm="0">
                                          <p:val>
                                            <p:fltVal val="0"/>
                                          </p:val>
                                        </p:tav>
                                        <p:tav tm="100000">
                                          <p:val>
                                            <p:strVal val="#ppt_h"/>
                                          </p:val>
                                        </p:tav>
                                      </p:tavLst>
                                    </p:anim>
                                    <p:animEffect transition="in" filter="fade">
                                      <p:cBhvr>
                                        <p:cTn id="251" dur="500"/>
                                        <p:tgtEl>
                                          <p:spTgt spid="122"/>
                                        </p:tgtEl>
                                      </p:cBhvr>
                                    </p:animEffect>
                                  </p:childTnLst>
                                </p:cTn>
                              </p:par>
                            </p:childTnLst>
                          </p:cTn>
                        </p:par>
                        <p:par>
                          <p:cTn id="252" fill="hold">
                            <p:stCondLst>
                              <p:cond delay="3000"/>
                            </p:stCondLst>
                            <p:childTnLst>
                              <p:par>
                                <p:cTn id="253" presetID="53" presetClass="entr" presetSubtype="16" fill="hold" grpId="0" nodeType="afterEffect">
                                  <p:stCondLst>
                                    <p:cond delay="0"/>
                                  </p:stCondLst>
                                  <p:childTnLst>
                                    <p:set>
                                      <p:cBhvr>
                                        <p:cTn id="254" dur="1" fill="hold">
                                          <p:stCondLst>
                                            <p:cond delay="0"/>
                                          </p:stCondLst>
                                        </p:cTn>
                                        <p:tgtEl>
                                          <p:spTgt spid="97"/>
                                        </p:tgtEl>
                                        <p:attrNameLst>
                                          <p:attrName>style.visibility</p:attrName>
                                        </p:attrNameLst>
                                      </p:cBhvr>
                                      <p:to>
                                        <p:strVal val="visible"/>
                                      </p:to>
                                    </p:set>
                                    <p:anim calcmode="lin" valueType="num">
                                      <p:cBhvr>
                                        <p:cTn id="255" dur="500" fill="hold"/>
                                        <p:tgtEl>
                                          <p:spTgt spid="97"/>
                                        </p:tgtEl>
                                        <p:attrNameLst>
                                          <p:attrName>ppt_w</p:attrName>
                                        </p:attrNameLst>
                                      </p:cBhvr>
                                      <p:tavLst>
                                        <p:tav tm="0">
                                          <p:val>
                                            <p:fltVal val="0"/>
                                          </p:val>
                                        </p:tav>
                                        <p:tav tm="100000">
                                          <p:val>
                                            <p:strVal val="#ppt_w"/>
                                          </p:val>
                                        </p:tav>
                                      </p:tavLst>
                                    </p:anim>
                                    <p:anim calcmode="lin" valueType="num">
                                      <p:cBhvr>
                                        <p:cTn id="256" dur="500" fill="hold"/>
                                        <p:tgtEl>
                                          <p:spTgt spid="97"/>
                                        </p:tgtEl>
                                        <p:attrNameLst>
                                          <p:attrName>ppt_h</p:attrName>
                                        </p:attrNameLst>
                                      </p:cBhvr>
                                      <p:tavLst>
                                        <p:tav tm="0">
                                          <p:val>
                                            <p:fltVal val="0"/>
                                          </p:val>
                                        </p:tav>
                                        <p:tav tm="100000">
                                          <p:val>
                                            <p:strVal val="#ppt_h"/>
                                          </p:val>
                                        </p:tav>
                                      </p:tavLst>
                                    </p:anim>
                                    <p:animEffect transition="in" filter="fade">
                                      <p:cBhvr>
                                        <p:cTn id="257" dur="500"/>
                                        <p:tgtEl>
                                          <p:spTgt spid="97"/>
                                        </p:tgtEl>
                                      </p:cBhvr>
                                    </p:animEffect>
                                  </p:childTnLst>
                                </p:cTn>
                              </p:par>
                            </p:childTnLst>
                          </p:cTn>
                        </p:par>
                        <p:par>
                          <p:cTn id="258" fill="hold">
                            <p:stCondLst>
                              <p:cond delay="3500"/>
                            </p:stCondLst>
                            <p:childTnLst>
                              <p:par>
                                <p:cTn id="259" presetID="53" presetClass="entr" presetSubtype="16" fill="hold" grpId="0" nodeType="afterEffect">
                                  <p:stCondLst>
                                    <p:cond delay="0"/>
                                  </p:stCondLst>
                                  <p:childTnLst>
                                    <p:set>
                                      <p:cBhvr>
                                        <p:cTn id="260" dur="1" fill="hold">
                                          <p:stCondLst>
                                            <p:cond delay="0"/>
                                          </p:stCondLst>
                                        </p:cTn>
                                        <p:tgtEl>
                                          <p:spTgt spid="103"/>
                                        </p:tgtEl>
                                        <p:attrNameLst>
                                          <p:attrName>style.visibility</p:attrName>
                                        </p:attrNameLst>
                                      </p:cBhvr>
                                      <p:to>
                                        <p:strVal val="visible"/>
                                      </p:to>
                                    </p:set>
                                    <p:anim calcmode="lin" valueType="num">
                                      <p:cBhvr>
                                        <p:cTn id="261" dur="500" fill="hold"/>
                                        <p:tgtEl>
                                          <p:spTgt spid="103"/>
                                        </p:tgtEl>
                                        <p:attrNameLst>
                                          <p:attrName>ppt_w</p:attrName>
                                        </p:attrNameLst>
                                      </p:cBhvr>
                                      <p:tavLst>
                                        <p:tav tm="0">
                                          <p:val>
                                            <p:fltVal val="0"/>
                                          </p:val>
                                        </p:tav>
                                        <p:tav tm="100000">
                                          <p:val>
                                            <p:strVal val="#ppt_w"/>
                                          </p:val>
                                        </p:tav>
                                      </p:tavLst>
                                    </p:anim>
                                    <p:anim calcmode="lin" valueType="num">
                                      <p:cBhvr>
                                        <p:cTn id="262" dur="500" fill="hold"/>
                                        <p:tgtEl>
                                          <p:spTgt spid="103"/>
                                        </p:tgtEl>
                                        <p:attrNameLst>
                                          <p:attrName>ppt_h</p:attrName>
                                        </p:attrNameLst>
                                      </p:cBhvr>
                                      <p:tavLst>
                                        <p:tav tm="0">
                                          <p:val>
                                            <p:fltVal val="0"/>
                                          </p:val>
                                        </p:tav>
                                        <p:tav tm="100000">
                                          <p:val>
                                            <p:strVal val="#ppt_h"/>
                                          </p:val>
                                        </p:tav>
                                      </p:tavLst>
                                    </p:anim>
                                    <p:animEffect transition="in" filter="fade">
                                      <p:cBhvr>
                                        <p:cTn id="263" dur="500"/>
                                        <p:tgtEl>
                                          <p:spTgt spid="103"/>
                                        </p:tgtEl>
                                      </p:cBhvr>
                                    </p:animEffect>
                                  </p:childTnLst>
                                </p:cTn>
                              </p:par>
                            </p:childTnLst>
                          </p:cTn>
                        </p:par>
                      </p:childTnLst>
                    </p:cTn>
                  </p:par>
                  <p:par>
                    <p:cTn id="264" fill="hold">
                      <p:stCondLst>
                        <p:cond delay="indefinite"/>
                      </p:stCondLst>
                      <p:childTnLst>
                        <p:par>
                          <p:cTn id="265" fill="hold">
                            <p:stCondLst>
                              <p:cond delay="0"/>
                            </p:stCondLst>
                            <p:childTnLst>
                              <p:par>
                                <p:cTn id="266" presetID="53" presetClass="entr" presetSubtype="16" fill="hold" grpId="0" nodeType="clickEffect">
                                  <p:stCondLst>
                                    <p:cond delay="0"/>
                                  </p:stCondLst>
                                  <p:childTnLst>
                                    <p:set>
                                      <p:cBhvr>
                                        <p:cTn id="267" dur="1" fill="hold">
                                          <p:stCondLst>
                                            <p:cond delay="0"/>
                                          </p:stCondLst>
                                        </p:cTn>
                                        <p:tgtEl>
                                          <p:spTgt spid="120"/>
                                        </p:tgtEl>
                                        <p:attrNameLst>
                                          <p:attrName>style.visibility</p:attrName>
                                        </p:attrNameLst>
                                      </p:cBhvr>
                                      <p:to>
                                        <p:strVal val="visible"/>
                                      </p:to>
                                    </p:set>
                                    <p:anim calcmode="lin" valueType="num">
                                      <p:cBhvr>
                                        <p:cTn id="268" dur="500" fill="hold"/>
                                        <p:tgtEl>
                                          <p:spTgt spid="120"/>
                                        </p:tgtEl>
                                        <p:attrNameLst>
                                          <p:attrName>ppt_w</p:attrName>
                                        </p:attrNameLst>
                                      </p:cBhvr>
                                      <p:tavLst>
                                        <p:tav tm="0">
                                          <p:val>
                                            <p:fltVal val="0"/>
                                          </p:val>
                                        </p:tav>
                                        <p:tav tm="100000">
                                          <p:val>
                                            <p:strVal val="#ppt_w"/>
                                          </p:val>
                                        </p:tav>
                                      </p:tavLst>
                                    </p:anim>
                                    <p:anim calcmode="lin" valueType="num">
                                      <p:cBhvr>
                                        <p:cTn id="269" dur="500" fill="hold"/>
                                        <p:tgtEl>
                                          <p:spTgt spid="120"/>
                                        </p:tgtEl>
                                        <p:attrNameLst>
                                          <p:attrName>ppt_h</p:attrName>
                                        </p:attrNameLst>
                                      </p:cBhvr>
                                      <p:tavLst>
                                        <p:tav tm="0">
                                          <p:val>
                                            <p:fltVal val="0"/>
                                          </p:val>
                                        </p:tav>
                                        <p:tav tm="100000">
                                          <p:val>
                                            <p:strVal val="#ppt_h"/>
                                          </p:val>
                                        </p:tav>
                                      </p:tavLst>
                                    </p:anim>
                                    <p:animEffect transition="in" filter="fade">
                                      <p:cBhvr>
                                        <p:cTn id="270" dur="500"/>
                                        <p:tgtEl>
                                          <p:spTgt spid="120"/>
                                        </p:tgtEl>
                                      </p:cBhvr>
                                    </p:animEffect>
                                  </p:childTnLst>
                                </p:cTn>
                              </p:par>
                            </p:childTnLst>
                          </p:cTn>
                        </p:par>
                        <p:par>
                          <p:cTn id="271" fill="hold">
                            <p:stCondLst>
                              <p:cond delay="500"/>
                            </p:stCondLst>
                            <p:childTnLst>
                              <p:par>
                                <p:cTn id="272" presetID="53" presetClass="entr" presetSubtype="16" fill="hold" grpId="0" nodeType="afterEffect">
                                  <p:stCondLst>
                                    <p:cond delay="0"/>
                                  </p:stCondLst>
                                  <p:childTnLst>
                                    <p:set>
                                      <p:cBhvr>
                                        <p:cTn id="273" dur="1" fill="hold">
                                          <p:stCondLst>
                                            <p:cond delay="0"/>
                                          </p:stCondLst>
                                        </p:cTn>
                                        <p:tgtEl>
                                          <p:spTgt spid="121"/>
                                        </p:tgtEl>
                                        <p:attrNameLst>
                                          <p:attrName>style.visibility</p:attrName>
                                        </p:attrNameLst>
                                      </p:cBhvr>
                                      <p:to>
                                        <p:strVal val="visible"/>
                                      </p:to>
                                    </p:set>
                                    <p:anim calcmode="lin" valueType="num">
                                      <p:cBhvr>
                                        <p:cTn id="274" dur="500" fill="hold"/>
                                        <p:tgtEl>
                                          <p:spTgt spid="121"/>
                                        </p:tgtEl>
                                        <p:attrNameLst>
                                          <p:attrName>ppt_w</p:attrName>
                                        </p:attrNameLst>
                                      </p:cBhvr>
                                      <p:tavLst>
                                        <p:tav tm="0">
                                          <p:val>
                                            <p:fltVal val="0"/>
                                          </p:val>
                                        </p:tav>
                                        <p:tav tm="100000">
                                          <p:val>
                                            <p:strVal val="#ppt_w"/>
                                          </p:val>
                                        </p:tav>
                                      </p:tavLst>
                                    </p:anim>
                                    <p:anim calcmode="lin" valueType="num">
                                      <p:cBhvr>
                                        <p:cTn id="275" dur="500" fill="hold"/>
                                        <p:tgtEl>
                                          <p:spTgt spid="121"/>
                                        </p:tgtEl>
                                        <p:attrNameLst>
                                          <p:attrName>ppt_h</p:attrName>
                                        </p:attrNameLst>
                                      </p:cBhvr>
                                      <p:tavLst>
                                        <p:tav tm="0">
                                          <p:val>
                                            <p:fltVal val="0"/>
                                          </p:val>
                                        </p:tav>
                                        <p:tav tm="100000">
                                          <p:val>
                                            <p:strVal val="#ppt_h"/>
                                          </p:val>
                                        </p:tav>
                                      </p:tavLst>
                                    </p:anim>
                                    <p:animEffect transition="in" filter="fade">
                                      <p:cBhvr>
                                        <p:cTn id="276" dur="500"/>
                                        <p:tgtEl>
                                          <p:spTgt spid="121"/>
                                        </p:tgtEl>
                                      </p:cBhvr>
                                    </p:animEffect>
                                  </p:childTnLst>
                                </p:cTn>
                              </p:par>
                            </p:childTnLst>
                          </p:cTn>
                        </p:par>
                      </p:childTnLst>
                    </p:cTn>
                  </p:par>
                  <p:par>
                    <p:cTn id="277" fill="hold">
                      <p:stCondLst>
                        <p:cond delay="indefinite"/>
                      </p:stCondLst>
                      <p:childTnLst>
                        <p:par>
                          <p:cTn id="278" fill="hold">
                            <p:stCondLst>
                              <p:cond delay="0"/>
                            </p:stCondLst>
                            <p:childTnLst>
                              <p:par>
                                <p:cTn id="279" presetID="53" presetClass="entr" presetSubtype="16" fill="hold" grpId="0" nodeType="clickEffect">
                                  <p:stCondLst>
                                    <p:cond delay="0"/>
                                  </p:stCondLst>
                                  <p:childTnLst>
                                    <p:set>
                                      <p:cBhvr>
                                        <p:cTn id="280" dur="1" fill="hold">
                                          <p:stCondLst>
                                            <p:cond delay="0"/>
                                          </p:stCondLst>
                                        </p:cTn>
                                        <p:tgtEl>
                                          <p:spTgt spid="118"/>
                                        </p:tgtEl>
                                        <p:attrNameLst>
                                          <p:attrName>style.visibility</p:attrName>
                                        </p:attrNameLst>
                                      </p:cBhvr>
                                      <p:to>
                                        <p:strVal val="visible"/>
                                      </p:to>
                                    </p:set>
                                    <p:anim calcmode="lin" valueType="num">
                                      <p:cBhvr>
                                        <p:cTn id="281" dur="500" fill="hold"/>
                                        <p:tgtEl>
                                          <p:spTgt spid="118"/>
                                        </p:tgtEl>
                                        <p:attrNameLst>
                                          <p:attrName>ppt_w</p:attrName>
                                        </p:attrNameLst>
                                      </p:cBhvr>
                                      <p:tavLst>
                                        <p:tav tm="0">
                                          <p:val>
                                            <p:fltVal val="0"/>
                                          </p:val>
                                        </p:tav>
                                        <p:tav tm="100000">
                                          <p:val>
                                            <p:strVal val="#ppt_w"/>
                                          </p:val>
                                        </p:tav>
                                      </p:tavLst>
                                    </p:anim>
                                    <p:anim calcmode="lin" valueType="num">
                                      <p:cBhvr>
                                        <p:cTn id="282" dur="500" fill="hold"/>
                                        <p:tgtEl>
                                          <p:spTgt spid="118"/>
                                        </p:tgtEl>
                                        <p:attrNameLst>
                                          <p:attrName>ppt_h</p:attrName>
                                        </p:attrNameLst>
                                      </p:cBhvr>
                                      <p:tavLst>
                                        <p:tav tm="0">
                                          <p:val>
                                            <p:fltVal val="0"/>
                                          </p:val>
                                        </p:tav>
                                        <p:tav tm="100000">
                                          <p:val>
                                            <p:strVal val="#ppt_h"/>
                                          </p:val>
                                        </p:tav>
                                      </p:tavLst>
                                    </p:anim>
                                    <p:animEffect transition="in" filter="fade">
                                      <p:cBhvr>
                                        <p:cTn id="283" dur="500"/>
                                        <p:tgtEl>
                                          <p:spTgt spid="118"/>
                                        </p:tgtEl>
                                      </p:cBhvr>
                                    </p:animEffect>
                                  </p:childTnLst>
                                </p:cTn>
                              </p:par>
                            </p:childTnLst>
                          </p:cTn>
                        </p:par>
                      </p:childTnLst>
                    </p:cTn>
                  </p:par>
                  <p:par>
                    <p:cTn id="284" fill="hold">
                      <p:stCondLst>
                        <p:cond delay="indefinite"/>
                      </p:stCondLst>
                      <p:childTnLst>
                        <p:par>
                          <p:cTn id="285" fill="hold">
                            <p:stCondLst>
                              <p:cond delay="0"/>
                            </p:stCondLst>
                            <p:childTnLst>
                              <p:par>
                                <p:cTn id="286" presetID="53" presetClass="entr" presetSubtype="16" fill="hold" grpId="0" nodeType="clickEffect">
                                  <p:stCondLst>
                                    <p:cond delay="0"/>
                                  </p:stCondLst>
                                  <p:childTnLst>
                                    <p:set>
                                      <p:cBhvr>
                                        <p:cTn id="287" dur="1" fill="hold">
                                          <p:stCondLst>
                                            <p:cond delay="0"/>
                                          </p:stCondLst>
                                        </p:cTn>
                                        <p:tgtEl>
                                          <p:spTgt spid="105"/>
                                        </p:tgtEl>
                                        <p:attrNameLst>
                                          <p:attrName>style.visibility</p:attrName>
                                        </p:attrNameLst>
                                      </p:cBhvr>
                                      <p:to>
                                        <p:strVal val="visible"/>
                                      </p:to>
                                    </p:set>
                                    <p:anim calcmode="lin" valueType="num">
                                      <p:cBhvr>
                                        <p:cTn id="288" dur="500" fill="hold"/>
                                        <p:tgtEl>
                                          <p:spTgt spid="105"/>
                                        </p:tgtEl>
                                        <p:attrNameLst>
                                          <p:attrName>ppt_w</p:attrName>
                                        </p:attrNameLst>
                                      </p:cBhvr>
                                      <p:tavLst>
                                        <p:tav tm="0">
                                          <p:val>
                                            <p:fltVal val="0"/>
                                          </p:val>
                                        </p:tav>
                                        <p:tav tm="100000">
                                          <p:val>
                                            <p:strVal val="#ppt_w"/>
                                          </p:val>
                                        </p:tav>
                                      </p:tavLst>
                                    </p:anim>
                                    <p:anim calcmode="lin" valueType="num">
                                      <p:cBhvr>
                                        <p:cTn id="289" dur="500" fill="hold"/>
                                        <p:tgtEl>
                                          <p:spTgt spid="105"/>
                                        </p:tgtEl>
                                        <p:attrNameLst>
                                          <p:attrName>ppt_h</p:attrName>
                                        </p:attrNameLst>
                                      </p:cBhvr>
                                      <p:tavLst>
                                        <p:tav tm="0">
                                          <p:val>
                                            <p:fltVal val="0"/>
                                          </p:val>
                                        </p:tav>
                                        <p:tav tm="100000">
                                          <p:val>
                                            <p:strVal val="#ppt_h"/>
                                          </p:val>
                                        </p:tav>
                                      </p:tavLst>
                                    </p:anim>
                                    <p:animEffect transition="in" filter="fade">
                                      <p:cBhvr>
                                        <p:cTn id="290" dur="500"/>
                                        <p:tgtEl>
                                          <p:spTgt spid="105"/>
                                        </p:tgtEl>
                                      </p:cBhvr>
                                    </p:animEffect>
                                  </p:childTnLst>
                                </p:cTn>
                              </p:par>
                            </p:childTnLst>
                          </p:cTn>
                        </p:par>
                      </p:childTnLst>
                    </p:cTn>
                  </p:par>
                  <p:par>
                    <p:cTn id="291" fill="hold">
                      <p:stCondLst>
                        <p:cond delay="indefinite"/>
                      </p:stCondLst>
                      <p:childTnLst>
                        <p:par>
                          <p:cTn id="292" fill="hold">
                            <p:stCondLst>
                              <p:cond delay="0"/>
                            </p:stCondLst>
                            <p:childTnLst>
                              <p:par>
                                <p:cTn id="293" presetID="53" presetClass="entr" presetSubtype="16" fill="hold" grpId="0" nodeType="clickEffect">
                                  <p:stCondLst>
                                    <p:cond delay="0"/>
                                  </p:stCondLst>
                                  <p:childTnLst>
                                    <p:set>
                                      <p:cBhvr>
                                        <p:cTn id="294" dur="1" fill="hold">
                                          <p:stCondLst>
                                            <p:cond delay="0"/>
                                          </p:stCondLst>
                                        </p:cTn>
                                        <p:tgtEl>
                                          <p:spTgt spid="106"/>
                                        </p:tgtEl>
                                        <p:attrNameLst>
                                          <p:attrName>style.visibility</p:attrName>
                                        </p:attrNameLst>
                                      </p:cBhvr>
                                      <p:to>
                                        <p:strVal val="visible"/>
                                      </p:to>
                                    </p:set>
                                    <p:anim calcmode="lin" valueType="num">
                                      <p:cBhvr>
                                        <p:cTn id="295" dur="500" fill="hold"/>
                                        <p:tgtEl>
                                          <p:spTgt spid="106"/>
                                        </p:tgtEl>
                                        <p:attrNameLst>
                                          <p:attrName>ppt_w</p:attrName>
                                        </p:attrNameLst>
                                      </p:cBhvr>
                                      <p:tavLst>
                                        <p:tav tm="0">
                                          <p:val>
                                            <p:fltVal val="0"/>
                                          </p:val>
                                        </p:tav>
                                        <p:tav tm="100000">
                                          <p:val>
                                            <p:strVal val="#ppt_w"/>
                                          </p:val>
                                        </p:tav>
                                      </p:tavLst>
                                    </p:anim>
                                    <p:anim calcmode="lin" valueType="num">
                                      <p:cBhvr>
                                        <p:cTn id="296" dur="500" fill="hold"/>
                                        <p:tgtEl>
                                          <p:spTgt spid="106"/>
                                        </p:tgtEl>
                                        <p:attrNameLst>
                                          <p:attrName>ppt_h</p:attrName>
                                        </p:attrNameLst>
                                      </p:cBhvr>
                                      <p:tavLst>
                                        <p:tav tm="0">
                                          <p:val>
                                            <p:fltVal val="0"/>
                                          </p:val>
                                        </p:tav>
                                        <p:tav tm="100000">
                                          <p:val>
                                            <p:strVal val="#ppt_h"/>
                                          </p:val>
                                        </p:tav>
                                      </p:tavLst>
                                    </p:anim>
                                    <p:animEffect transition="in" filter="fade">
                                      <p:cBhvr>
                                        <p:cTn id="297" dur="500"/>
                                        <p:tgtEl>
                                          <p:spTgt spid="106"/>
                                        </p:tgtEl>
                                      </p:cBhvr>
                                    </p:animEffect>
                                  </p:childTnLst>
                                </p:cTn>
                              </p:par>
                            </p:childTnLst>
                          </p:cTn>
                        </p:par>
                      </p:childTnLst>
                    </p:cTn>
                  </p:par>
                  <p:par>
                    <p:cTn id="298" fill="hold">
                      <p:stCondLst>
                        <p:cond delay="indefinite"/>
                      </p:stCondLst>
                      <p:childTnLst>
                        <p:par>
                          <p:cTn id="299" fill="hold">
                            <p:stCondLst>
                              <p:cond delay="0"/>
                            </p:stCondLst>
                            <p:childTnLst>
                              <p:par>
                                <p:cTn id="300" presetID="53" presetClass="entr" presetSubtype="16" fill="hold" grpId="0" nodeType="clickEffect">
                                  <p:stCondLst>
                                    <p:cond delay="0"/>
                                  </p:stCondLst>
                                  <p:childTnLst>
                                    <p:set>
                                      <p:cBhvr>
                                        <p:cTn id="301" dur="1" fill="hold">
                                          <p:stCondLst>
                                            <p:cond delay="0"/>
                                          </p:stCondLst>
                                        </p:cTn>
                                        <p:tgtEl>
                                          <p:spTgt spid="108"/>
                                        </p:tgtEl>
                                        <p:attrNameLst>
                                          <p:attrName>style.visibility</p:attrName>
                                        </p:attrNameLst>
                                      </p:cBhvr>
                                      <p:to>
                                        <p:strVal val="visible"/>
                                      </p:to>
                                    </p:set>
                                    <p:anim calcmode="lin" valueType="num">
                                      <p:cBhvr>
                                        <p:cTn id="302" dur="500" fill="hold"/>
                                        <p:tgtEl>
                                          <p:spTgt spid="108"/>
                                        </p:tgtEl>
                                        <p:attrNameLst>
                                          <p:attrName>ppt_w</p:attrName>
                                        </p:attrNameLst>
                                      </p:cBhvr>
                                      <p:tavLst>
                                        <p:tav tm="0">
                                          <p:val>
                                            <p:fltVal val="0"/>
                                          </p:val>
                                        </p:tav>
                                        <p:tav tm="100000">
                                          <p:val>
                                            <p:strVal val="#ppt_w"/>
                                          </p:val>
                                        </p:tav>
                                      </p:tavLst>
                                    </p:anim>
                                    <p:anim calcmode="lin" valueType="num">
                                      <p:cBhvr>
                                        <p:cTn id="303" dur="500" fill="hold"/>
                                        <p:tgtEl>
                                          <p:spTgt spid="108"/>
                                        </p:tgtEl>
                                        <p:attrNameLst>
                                          <p:attrName>ppt_h</p:attrName>
                                        </p:attrNameLst>
                                      </p:cBhvr>
                                      <p:tavLst>
                                        <p:tav tm="0">
                                          <p:val>
                                            <p:fltVal val="0"/>
                                          </p:val>
                                        </p:tav>
                                        <p:tav tm="100000">
                                          <p:val>
                                            <p:strVal val="#ppt_h"/>
                                          </p:val>
                                        </p:tav>
                                      </p:tavLst>
                                    </p:anim>
                                    <p:animEffect transition="in" filter="fade">
                                      <p:cBhvr>
                                        <p:cTn id="304" dur="500"/>
                                        <p:tgtEl>
                                          <p:spTgt spid="108"/>
                                        </p:tgtEl>
                                      </p:cBhvr>
                                    </p:animEffect>
                                  </p:childTnLst>
                                </p:cTn>
                              </p:par>
                            </p:childTnLst>
                          </p:cTn>
                        </p:par>
                      </p:childTnLst>
                    </p:cTn>
                  </p:par>
                  <p:par>
                    <p:cTn id="305" fill="hold">
                      <p:stCondLst>
                        <p:cond delay="indefinite"/>
                      </p:stCondLst>
                      <p:childTnLst>
                        <p:par>
                          <p:cTn id="306" fill="hold">
                            <p:stCondLst>
                              <p:cond delay="0"/>
                            </p:stCondLst>
                            <p:childTnLst>
                              <p:par>
                                <p:cTn id="307" presetID="53" presetClass="entr" presetSubtype="16" fill="hold" grpId="0" nodeType="clickEffect">
                                  <p:stCondLst>
                                    <p:cond delay="0"/>
                                  </p:stCondLst>
                                  <p:childTnLst>
                                    <p:set>
                                      <p:cBhvr>
                                        <p:cTn id="308" dur="1" fill="hold">
                                          <p:stCondLst>
                                            <p:cond delay="0"/>
                                          </p:stCondLst>
                                        </p:cTn>
                                        <p:tgtEl>
                                          <p:spTgt spid="107"/>
                                        </p:tgtEl>
                                        <p:attrNameLst>
                                          <p:attrName>style.visibility</p:attrName>
                                        </p:attrNameLst>
                                      </p:cBhvr>
                                      <p:to>
                                        <p:strVal val="visible"/>
                                      </p:to>
                                    </p:set>
                                    <p:anim calcmode="lin" valueType="num">
                                      <p:cBhvr>
                                        <p:cTn id="309" dur="500" fill="hold"/>
                                        <p:tgtEl>
                                          <p:spTgt spid="107"/>
                                        </p:tgtEl>
                                        <p:attrNameLst>
                                          <p:attrName>ppt_w</p:attrName>
                                        </p:attrNameLst>
                                      </p:cBhvr>
                                      <p:tavLst>
                                        <p:tav tm="0">
                                          <p:val>
                                            <p:fltVal val="0"/>
                                          </p:val>
                                        </p:tav>
                                        <p:tav tm="100000">
                                          <p:val>
                                            <p:strVal val="#ppt_w"/>
                                          </p:val>
                                        </p:tav>
                                      </p:tavLst>
                                    </p:anim>
                                    <p:anim calcmode="lin" valueType="num">
                                      <p:cBhvr>
                                        <p:cTn id="310" dur="500" fill="hold"/>
                                        <p:tgtEl>
                                          <p:spTgt spid="107"/>
                                        </p:tgtEl>
                                        <p:attrNameLst>
                                          <p:attrName>ppt_h</p:attrName>
                                        </p:attrNameLst>
                                      </p:cBhvr>
                                      <p:tavLst>
                                        <p:tav tm="0">
                                          <p:val>
                                            <p:fltVal val="0"/>
                                          </p:val>
                                        </p:tav>
                                        <p:tav tm="100000">
                                          <p:val>
                                            <p:strVal val="#ppt_h"/>
                                          </p:val>
                                        </p:tav>
                                      </p:tavLst>
                                    </p:anim>
                                    <p:animEffect transition="in" filter="fade">
                                      <p:cBhvr>
                                        <p:cTn id="311" dur="500"/>
                                        <p:tgtEl>
                                          <p:spTgt spid="107"/>
                                        </p:tgtEl>
                                      </p:cBhvr>
                                    </p:animEffect>
                                  </p:childTnLst>
                                </p:cTn>
                              </p:par>
                            </p:childTnLst>
                          </p:cTn>
                        </p:par>
                        <p:par>
                          <p:cTn id="312" fill="hold">
                            <p:stCondLst>
                              <p:cond delay="500"/>
                            </p:stCondLst>
                            <p:childTnLst>
                              <p:par>
                                <p:cTn id="313" presetID="53" presetClass="entr" presetSubtype="16" fill="hold" grpId="0" nodeType="afterEffect">
                                  <p:stCondLst>
                                    <p:cond delay="0"/>
                                  </p:stCondLst>
                                  <p:childTnLst>
                                    <p:set>
                                      <p:cBhvr>
                                        <p:cTn id="314" dur="1" fill="hold">
                                          <p:stCondLst>
                                            <p:cond delay="0"/>
                                          </p:stCondLst>
                                        </p:cTn>
                                        <p:tgtEl>
                                          <p:spTgt spid="112"/>
                                        </p:tgtEl>
                                        <p:attrNameLst>
                                          <p:attrName>style.visibility</p:attrName>
                                        </p:attrNameLst>
                                      </p:cBhvr>
                                      <p:to>
                                        <p:strVal val="visible"/>
                                      </p:to>
                                    </p:set>
                                    <p:anim calcmode="lin" valueType="num">
                                      <p:cBhvr>
                                        <p:cTn id="315" dur="500" fill="hold"/>
                                        <p:tgtEl>
                                          <p:spTgt spid="112"/>
                                        </p:tgtEl>
                                        <p:attrNameLst>
                                          <p:attrName>ppt_w</p:attrName>
                                        </p:attrNameLst>
                                      </p:cBhvr>
                                      <p:tavLst>
                                        <p:tav tm="0">
                                          <p:val>
                                            <p:fltVal val="0"/>
                                          </p:val>
                                        </p:tav>
                                        <p:tav tm="100000">
                                          <p:val>
                                            <p:strVal val="#ppt_w"/>
                                          </p:val>
                                        </p:tav>
                                      </p:tavLst>
                                    </p:anim>
                                    <p:anim calcmode="lin" valueType="num">
                                      <p:cBhvr>
                                        <p:cTn id="316" dur="500" fill="hold"/>
                                        <p:tgtEl>
                                          <p:spTgt spid="112"/>
                                        </p:tgtEl>
                                        <p:attrNameLst>
                                          <p:attrName>ppt_h</p:attrName>
                                        </p:attrNameLst>
                                      </p:cBhvr>
                                      <p:tavLst>
                                        <p:tav tm="0">
                                          <p:val>
                                            <p:fltVal val="0"/>
                                          </p:val>
                                        </p:tav>
                                        <p:tav tm="100000">
                                          <p:val>
                                            <p:strVal val="#ppt_h"/>
                                          </p:val>
                                        </p:tav>
                                      </p:tavLst>
                                    </p:anim>
                                    <p:animEffect transition="in" filter="fade">
                                      <p:cBhvr>
                                        <p:cTn id="317" dur="500"/>
                                        <p:tgtEl>
                                          <p:spTgt spid="112"/>
                                        </p:tgtEl>
                                      </p:cBhvr>
                                    </p:animEffect>
                                  </p:childTnLst>
                                </p:cTn>
                              </p:par>
                            </p:childTnLst>
                          </p:cTn>
                        </p:par>
                      </p:childTnLst>
                    </p:cTn>
                  </p:par>
                  <p:par>
                    <p:cTn id="318" fill="hold">
                      <p:stCondLst>
                        <p:cond delay="indefinite"/>
                      </p:stCondLst>
                      <p:childTnLst>
                        <p:par>
                          <p:cTn id="319" fill="hold">
                            <p:stCondLst>
                              <p:cond delay="0"/>
                            </p:stCondLst>
                            <p:childTnLst>
                              <p:par>
                                <p:cTn id="320" presetID="53" presetClass="entr" presetSubtype="16" fill="hold" grpId="0" nodeType="clickEffect">
                                  <p:stCondLst>
                                    <p:cond delay="0"/>
                                  </p:stCondLst>
                                  <p:childTnLst>
                                    <p:set>
                                      <p:cBhvr>
                                        <p:cTn id="321" dur="1" fill="hold">
                                          <p:stCondLst>
                                            <p:cond delay="0"/>
                                          </p:stCondLst>
                                        </p:cTn>
                                        <p:tgtEl>
                                          <p:spTgt spid="115"/>
                                        </p:tgtEl>
                                        <p:attrNameLst>
                                          <p:attrName>style.visibility</p:attrName>
                                        </p:attrNameLst>
                                      </p:cBhvr>
                                      <p:to>
                                        <p:strVal val="visible"/>
                                      </p:to>
                                    </p:set>
                                    <p:anim calcmode="lin" valueType="num">
                                      <p:cBhvr>
                                        <p:cTn id="322" dur="500" fill="hold"/>
                                        <p:tgtEl>
                                          <p:spTgt spid="115"/>
                                        </p:tgtEl>
                                        <p:attrNameLst>
                                          <p:attrName>ppt_w</p:attrName>
                                        </p:attrNameLst>
                                      </p:cBhvr>
                                      <p:tavLst>
                                        <p:tav tm="0">
                                          <p:val>
                                            <p:fltVal val="0"/>
                                          </p:val>
                                        </p:tav>
                                        <p:tav tm="100000">
                                          <p:val>
                                            <p:strVal val="#ppt_w"/>
                                          </p:val>
                                        </p:tav>
                                      </p:tavLst>
                                    </p:anim>
                                    <p:anim calcmode="lin" valueType="num">
                                      <p:cBhvr>
                                        <p:cTn id="323" dur="500" fill="hold"/>
                                        <p:tgtEl>
                                          <p:spTgt spid="115"/>
                                        </p:tgtEl>
                                        <p:attrNameLst>
                                          <p:attrName>ppt_h</p:attrName>
                                        </p:attrNameLst>
                                      </p:cBhvr>
                                      <p:tavLst>
                                        <p:tav tm="0">
                                          <p:val>
                                            <p:fltVal val="0"/>
                                          </p:val>
                                        </p:tav>
                                        <p:tav tm="100000">
                                          <p:val>
                                            <p:strVal val="#ppt_h"/>
                                          </p:val>
                                        </p:tav>
                                      </p:tavLst>
                                    </p:anim>
                                    <p:animEffect transition="in" filter="fade">
                                      <p:cBhvr>
                                        <p:cTn id="324" dur="500"/>
                                        <p:tgtEl>
                                          <p:spTgt spid="115"/>
                                        </p:tgtEl>
                                      </p:cBhvr>
                                    </p:animEffect>
                                  </p:childTnLst>
                                </p:cTn>
                              </p:par>
                            </p:childTnLst>
                          </p:cTn>
                        </p:par>
                        <p:par>
                          <p:cTn id="325" fill="hold">
                            <p:stCondLst>
                              <p:cond delay="500"/>
                            </p:stCondLst>
                            <p:childTnLst>
                              <p:par>
                                <p:cTn id="326" presetID="53" presetClass="entr" presetSubtype="16" fill="hold" grpId="0" nodeType="afterEffect">
                                  <p:stCondLst>
                                    <p:cond delay="0"/>
                                  </p:stCondLst>
                                  <p:childTnLst>
                                    <p:set>
                                      <p:cBhvr>
                                        <p:cTn id="327" dur="1" fill="hold">
                                          <p:stCondLst>
                                            <p:cond delay="0"/>
                                          </p:stCondLst>
                                        </p:cTn>
                                        <p:tgtEl>
                                          <p:spTgt spid="111"/>
                                        </p:tgtEl>
                                        <p:attrNameLst>
                                          <p:attrName>style.visibility</p:attrName>
                                        </p:attrNameLst>
                                      </p:cBhvr>
                                      <p:to>
                                        <p:strVal val="visible"/>
                                      </p:to>
                                    </p:set>
                                    <p:anim calcmode="lin" valueType="num">
                                      <p:cBhvr>
                                        <p:cTn id="328" dur="500" fill="hold"/>
                                        <p:tgtEl>
                                          <p:spTgt spid="111"/>
                                        </p:tgtEl>
                                        <p:attrNameLst>
                                          <p:attrName>ppt_w</p:attrName>
                                        </p:attrNameLst>
                                      </p:cBhvr>
                                      <p:tavLst>
                                        <p:tav tm="0">
                                          <p:val>
                                            <p:fltVal val="0"/>
                                          </p:val>
                                        </p:tav>
                                        <p:tav tm="100000">
                                          <p:val>
                                            <p:strVal val="#ppt_w"/>
                                          </p:val>
                                        </p:tav>
                                      </p:tavLst>
                                    </p:anim>
                                    <p:anim calcmode="lin" valueType="num">
                                      <p:cBhvr>
                                        <p:cTn id="329" dur="500" fill="hold"/>
                                        <p:tgtEl>
                                          <p:spTgt spid="111"/>
                                        </p:tgtEl>
                                        <p:attrNameLst>
                                          <p:attrName>ppt_h</p:attrName>
                                        </p:attrNameLst>
                                      </p:cBhvr>
                                      <p:tavLst>
                                        <p:tav tm="0">
                                          <p:val>
                                            <p:fltVal val="0"/>
                                          </p:val>
                                        </p:tav>
                                        <p:tav tm="100000">
                                          <p:val>
                                            <p:strVal val="#ppt_h"/>
                                          </p:val>
                                        </p:tav>
                                      </p:tavLst>
                                    </p:anim>
                                    <p:animEffect transition="in" filter="fade">
                                      <p:cBhvr>
                                        <p:cTn id="330" dur="500"/>
                                        <p:tgtEl>
                                          <p:spTgt spid="111"/>
                                        </p:tgtEl>
                                      </p:cBhvr>
                                    </p:animEffect>
                                  </p:childTnLst>
                                </p:cTn>
                              </p:par>
                            </p:childTnLst>
                          </p:cTn>
                        </p:par>
                        <p:par>
                          <p:cTn id="331" fill="hold">
                            <p:stCondLst>
                              <p:cond delay="1000"/>
                            </p:stCondLst>
                            <p:childTnLst>
                              <p:par>
                                <p:cTn id="332" presetID="53" presetClass="entr" presetSubtype="16" fill="hold" grpId="0" nodeType="afterEffect">
                                  <p:stCondLst>
                                    <p:cond delay="0"/>
                                  </p:stCondLst>
                                  <p:childTnLst>
                                    <p:set>
                                      <p:cBhvr>
                                        <p:cTn id="333" dur="1" fill="hold">
                                          <p:stCondLst>
                                            <p:cond delay="0"/>
                                          </p:stCondLst>
                                        </p:cTn>
                                        <p:tgtEl>
                                          <p:spTgt spid="110"/>
                                        </p:tgtEl>
                                        <p:attrNameLst>
                                          <p:attrName>style.visibility</p:attrName>
                                        </p:attrNameLst>
                                      </p:cBhvr>
                                      <p:to>
                                        <p:strVal val="visible"/>
                                      </p:to>
                                    </p:set>
                                    <p:anim calcmode="lin" valueType="num">
                                      <p:cBhvr>
                                        <p:cTn id="334" dur="500" fill="hold"/>
                                        <p:tgtEl>
                                          <p:spTgt spid="110"/>
                                        </p:tgtEl>
                                        <p:attrNameLst>
                                          <p:attrName>ppt_w</p:attrName>
                                        </p:attrNameLst>
                                      </p:cBhvr>
                                      <p:tavLst>
                                        <p:tav tm="0">
                                          <p:val>
                                            <p:fltVal val="0"/>
                                          </p:val>
                                        </p:tav>
                                        <p:tav tm="100000">
                                          <p:val>
                                            <p:strVal val="#ppt_w"/>
                                          </p:val>
                                        </p:tav>
                                      </p:tavLst>
                                    </p:anim>
                                    <p:anim calcmode="lin" valueType="num">
                                      <p:cBhvr>
                                        <p:cTn id="335" dur="500" fill="hold"/>
                                        <p:tgtEl>
                                          <p:spTgt spid="110"/>
                                        </p:tgtEl>
                                        <p:attrNameLst>
                                          <p:attrName>ppt_h</p:attrName>
                                        </p:attrNameLst>
                                      </p:cBhvr>
                                      <p:tavLst>
                                        <p:tav tm="0">
                                          <p:val>
                                            <p:fltVal val="0"/>
                                          </p:val>
                                        </p:tav>
                                        <p:tav tm="100000">
                                          <p:val>
                                            <p:strVal val="#ppt_h"/>
                                          </p:val>
                                        </p:tav>
                                      </p:tavLst>
                                    </p:anim>
                                    <p:animEffect transition="in" filter="fade">
                                      <p:cBhvr>
                                        <p:cTn id="336" dur="500"/>
                                        <p:tgtEl>
                                          <p:spTgt spid="110"/>
                                        </p:tgtEl>
                                      </p:cBhvr>
                                    </p:animEffect>
                                  </p:childTnLst>
                                </p:cTn>
                              </p:par>
                            </p:childTnLst>
                          </p:cTn>
                        </p:par>
                        <p:par>
                          <p:cTn id="337" fill="hold">
                            <p:stCondLst>
                              <p:cond delay="1500"/>
                            </p:stCondLst>
                            <p:childTnLst>
                              <p:par>
                                <p:cTn id="338" presetID="53" presetClass="entr" presetSubtype="16" fill="hold" grpId="0" nodeType="afterEffect">
                                  <p:stCondLst>
                                    <p:cond delay="0"/>
                                  </p:stCondLst>
                                  <p:childTnLst>
                                    <p:set>
                                      <p:cBhvr>
                                        <p:cTn id="339" dur="1" fill="hold">
                                          <p:stCondLst>
                                            <p:cond delay="0"/>
                                          </p:stCondLst>
                                        </p:cTn>
                                        <p:tgtEl>
                                          <p:spTgt spid="113"/>
                                        </p:tgtEl>
                                        <p:attrNameLst>
                                          <p:attrName>style.visibility</p:attrName>
                                        </p:attrNameLst>
                                      </p:cBhvr>
                                      <p:to>
                                        <p:strVal val="visible"/>
                                      </p:to>
                                    </p:set>
                                    <p:anim calcmode="lin" valueType="num">
                                      <p:cBhvr>
                                        <p:cTn id="340" dur="500" fill="hold"/>
                                        <p:tgtEl>
                                          <p:spTgt spid="113"/>
                                        </p:tgtEl>
                                        <p:attrNameLst>
                                          <p:attrName>ppt_w</p:attrName>
                                        </p:attrNameLst>
                                      </p:cBhvr>
                                      <p:tavLst>
                                        <p:tav tm="0">
                                          <p:val>
                                            <p:fltVal val="0"/>
                                          </p:val>
                                        </p:tav>
                                        <p:tav tm="100000">
                                          <p:val>
                                            <p:strVal val="#ppt_w"/>
                                          </p:val>
                                        </p:tav>
                                      </p:tavLst>
                                    </p:anim>
                                    <p:anim calcmode="lin" valueType="num">
                                      <p:cBhvr>
                                        <p:cTn id="341" dur="500" fill="hold"/>
                                        <p:tgtEl>
                                          <p:spTgt spid="113"/>
                                        </p:tgtEl>
                                        <p:attrNameLst>
                                          <p:attrName>ppt_h</p:attrName>
                                        </p:attrNameLst>
                                      </p:cBhvr>
                                      <p:tavLst>
                                        <p:tav tm="0">
                                          <p:val>
                                            <p:fltVal val="0"/>
                                          </p:val>
                                        </p:tav>
                                        <p:tav tm="100000">
                                          <p:val>
                                            <p:strVal val="#ppt_h"/>
                                          </p:val>
                                        </p:tav>
                                      </p:tavLst>
                                    </p:anim>
                                    <p:animEffect transition="in" filter="fade">
                                      <p:cBhvr>
                                        <p:cTn id="342" dur="500"/>
                                        <p:tgtEl>
                                          <p:spTgt spid="113"/>
                                        </p:tgtEl>
                                      </p:cBhvr>
                                    </p:animEffect>
                                  </p:childTnLst>
                                </p:cTn>
                              </p:par>
                            </p:childTnLst>
                          </p:cTn>
                        </p:par>
                        <p:par>
                          <p:cTn id="343" fill="hold">
                            <p:stCondLst>
                              <p:cond delay="2000"/>
                            </p:stCondLst>
                            <p:childTnLst>
                              <p:par>
                                <p:cTn id="344" presetID="53" presetClass="entr" presetSubtype="16" fill="hold" grpId="0" nodeType="afterEffect">
                                  <p:stCondLst>
                                    <p:cond delay="0"/>
                                  </p:stCondLst>
                                  <p:childTnLst>
                                    <p:set>
                                      <p:cBhvr>
                                        <p:cTn id="345" dur="1" fill="hold">
                                          <p:stCondLst>
                                            <p:cond delay="0"/>
                                          </p:stCondLst>
                                        </p:cTn>
                                        <p:tgtEl>
                                          <p:spTgt spid="114"/>
                                        </p:tgtEl>
                                        <p:attrNameLst>
                                          <p:attrName>style.visibility</p:attrName>
                                        </p:attrNameLst>
                                      </p:cBhvr>
                                      <p:to>
                                        <p:strVal val="visible"/>
                                      </p:to>
                                    </p:set>
                                    <p:anim calcmode="lin" valueType="num">
                                      <p:cBhvr>
                                        <p:cTn id="346" dur="500" fill="hold"/>
                                        <p:tgtEl>
                                          <p:spTgt spid="114"/>
                                        </p:tgtEl>
                                        <p:attrNameLst>
                                          <p:attrName>ppt_w</p:attrName>
                                        </p:attrNameLst>
                                      </p:cBhvr>
                                      <p:tavLst>
                                        <p:tav tm="0">
                                          <p:val>
                                            <p:fltVal val="0"/>
                                          </p:val>
                                        </p:tav>
                                        <p:tav tm="100000">
                                          <p:val>
                                            <p:strVal val="#ppt_w"/>
                                          </p:val>
                                        </p:tav>
                                      </p:tavLst>
                                    </p:anim>
                                    <p:anim calcmode="lin" valueType="num">
                                      <p:cBhvr>
                                        <p:cTn id="347" dur="500" fill="hold"/>
                                        <p:tgtEl>
                                          <p:spTgt spid="114"/>
                                        </p:tgtEl>
                                        <p:attrNameLst>
                                          <p:attrName>ppt_h</p:attrName>
                                        </p:attrNameLst>
                                      </p:cBhvr>
                                      <p:tavLst>
                                        <p:tav tm="0">
                                          <p:val>
                                            <p:fltVal val="0"/>
                                          </p:val>
                                        </p:tav>
                                        <p:tav tm="100000">
                                          <p:val>
                                            <p:strVal val="#ppt_h"/>
                                          </p:val>
                                        </p:tav>
                                      </p:tavLst>
                                    </p:anim>
                                    <p:animEffect transition="in" filter="fade">
                                      <p:cBhvr>
                                        <p:cTn id="348" dur="500"/>
                                        <p:tgtEl>
                                          <p:spTgt spid="114"/>
                                        </p:tgtEl>
                                      </p:cBhvr>
                                    </p:animEffect>
                                  </p:childTnLst>
                                </p:cTn>
                              </p:par>
                            </p:childTnLst>
                          </p:cTn>
                        </p:par>
                        <p:par>
                          <p:cTn id="349" fill="hold">
                            <p:stCondLst>
                              <p:cond delay="2500"/>
                            </p:stCondLst>
                            <p:childTnLst>
                              <p:par>
                                <p:cTn id="350" presetID="53" presetClass="entr" presetSubtype="16" fill="hold" grpId="0" nodeType="afterEffect">
                                  <p:stCondLst>
                                    <p:cond delay="0"/>
                                  </p:stCondLst>
                                  <p:childTnLst>
                                    <p:set>
                                      <p:cBhvr>
                                        <p:cTn id="351" dur="1" fill="hold">
                                          <p:stCondLst>
                                            <p:cond delay="0"/>
                                          </p:stCondLst>
                                        </p:cTn>
                                        <p:tgtEl>
                                          <p:spTgt spid="125"/>
                                        </p:tgtEl>
                                        <p:attrNameLst>
                                          <p:attrName>style.visibility</p:attrName>
                                        </p:attrNameLst>
                                      </p:cBhvr>
                                      <p:to>
                                        <p:strVal val="visible"/>
                                      </p:to>
                                    </p:set>
                                    <p:anim calcmode="lin" valueType="num">
                                      <p:cBhvr>
                                        <p:cTn id="352" dur="500" fill="hold"/>
                                        <p:tgtEl>
                                          <p:spTgt spid="125"/>
                                        </p:tgtEl>
                                        <p:attrNameLst>
                                          <p:attrName>ppt_w</p:attrName>
                                        </p:attrNameLst>
                                      </p:cBhvr>
                                      <p:tavLst>
                                        <p:tav tm="0">
                                          <p:val>
                                            <p:fltVal val="0"/>
                                          </p:val>
                                        </p:tav>
                                        <p:tav tm="100000">
                                          <p:val>
                                            <p:strVal val="#ppt_w"/>
                                          </p:val>
                                        </p:tav>
                                      </p:tavLst>
                                    </p:anim>
                                    <p:anim calcmode="lin" valueType="num">
                                      <p:cBhvr>
                                        <p:cTn id="353" dur="500" fill="hold"/>
                                        <p:tgtEl>
                                          <p:spTgt spid="125"/>
                                        </p:tgtEl>
                                        <p:attrNameLst>
                                          <p:attrName>ppt_h</p:attrName>
                                        </p:attrNameLst>
                                      </p:cBhvr>
                                      <p:tavLst>
                                        <p:tav tm="0">
                                          <p:val>
                                            <p:fltVal val="0"/>
                                          </p:val>
                                        </p:tav>
                                        <p:tav tm="100000">
                                          <p:val>
                                            <p:strVal val="#ppt_h"/>
                                          </p:val>
                                        </p:tav>
                                      </p:tavLst>
                                    </p:anim>
                                    <p:animEffect transition="in" filter="fade">
                                      <p:cBhvr>
                                        <p:cTn id="354" dur="500"/>
                                        <p:tgtEl>
                                          <p:spTgt spid="125"/>
                                        </p:tgtEl>
                                      </p:cBhvr>
                                    </p:animEffect>
                                  </p:childTnLst>
                                </p:cTn>
                              </p:par>
                            </p:childTnLst>
                          </p:cTn>
                        </p:par>
                        <p:par>
                          <p:cTn id="355" fill="hold">
                            <p:stCondLst>
                              <p:cond delay="3000"/>
                            </p:stCondLst>
                            <p:childTnLst>
                              <p:par>
                                <p:cTn id="356" presetID="53" presetClass="entr" presetSubtype="16" fill="hold" grpId="0" nodeType="afterEffect">
                                  <p:stCondLst>
                                    <p:cond delay="0"/>
                                  </p:stCondLst>
                                  <p:childTnLst>
                                    <p:set>
                                      <p:cBhvr>
                                        <p:cTn id="357" dur="1" fill="hold">
                                          <p:stCondLst>
                                            <p:cond delay="0"/>
                                          </p:stCondLst>
                                        </p:cTn>
                                        <p:tgtEl>
                                          <p:spTgt spid="109"/>
                                        </p:tgtEl>
                                        <p:attrNameLst>
                                          <p:attrName>style.visibility</p:attrName>
                                        </p:attrNameLst>
                                      </p:cBhvr>
                                      <p:to>
                                        <p:strVal val="visible"/>
                                      </p:to>
                                    </p:set>
                                    <p:anim calcmode="lin" valueType="num">
                                      <p:cBhvr>
                                        <p:cTn id="358" dur="500" fill="hold"/>
                                        <p:tgtEl>
                                          <p:spTgt spid="109"/>
                                        </p:tgtEl>
                                        <p:attrNameLst>
                                          <p:attrName>ppt_w</p:attrName>
                                        </p:attrNameLst>
                                      </p:cBhvr>
                                      <p:tavLst>
                                        <p:tav tm="0">
                                          <p:val>
                                            <p:fltVal val="0"/>
                                          </p:val>
                                        </p:tav>
                                        <p:tav tm="100000">
                                          <p:val>
                                            <p:strVal val="#ppt_w"/>
                                          </p:val>
                                        </p:tav>
                                      </p:tavLst>
                                    </p:anim>
                                    <p:anim calcmode="lin" valueType="num">
                                      <p:cBhvr>
                                        <p:cTn id="359" dur="500" fill="hold"/>
                                        <p:tgtEl>
                                          <p:spTgt spid="109"/>
                                        </p:tgtEl>
                                        <p:attrNameLst>
                                          <p:attrName>ppt_h</p:attrName>
                                        </p:attrNameLst>
                                      </p:cBhvr>
                                      <p:tavLst>
                                        <p:tav tm="0">
                                          <p:val>
                                            <p:fltVal val="0"/>
                                          </p:val>
                                        </p:tav>
                                        <p:tav tm="100000">
                                          <p:val>
                                            <p:strVal val="#ppt_h"/>
                                          </p:val>
                                        </p:tav>
                                      </p:tavLst>
                                    </p:anim>
                                    <p:animEffect transition="in" filter="fade">
                                      <p:cBhvr>
                                        <p:cTn id="36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116"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17" grpId="0" animBg="1"/>
      <p:bldP spid="119" grpId="0" animBg="1"/>
      <p:bldP spid="120" grpId="0" animBg="1"/>
      <p:bldP spid="121" grpId="0" animBg="1"/>
      <p:bldP spid="122"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8" grpId="0" animBg="1"/>
      <p:bldP spid="1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 name="TextBox 3">
            <a:extLst>
              <a:ext uri="{FF2B5EF4-FFF2-40B4-BE49-F238E27FC236}">
                <a16:creationId xmlns="" xmlns:a16="http://schemas.microsoft.com/office/drawing/2014/main" id="{ABA3599C-7068-C8B3-C584-AC3182820085}"/>
              </a:ext>
            </a:extLst>
          </p:cNvPr>
          <p:cNvSpPr txBox="1"/>
          <p:nvPr/>
        </p:nvSpPr>
        <p:spPr>
          <a:xfrm>
            <a:off x="134814" y="0"/>
            <a:ext cx="11922370" cy="1320490"/>
          </a:xfrm>
          <a:prstGeom prst="rect">
            <a:avLst/>
          </a:prstGeom>
          <a:noFill/>
        </p:spPr>
        <p:txBody>
          <a:bodyPr wrap="square">
            <a:spAutoFit/>
          </a:bodyPr>
          <a:lstStyle/>
          <a:p>
            <a:pPr marL="0" marR="0" algn="just">
              <a:lnSpc>
                <a:spcPct val="115000"/>
              </a:lnSpc>
              <a:spcBef>
                <a:spcPts val="0"/>
              </a:spcBef>
              <a:spcAft>
                <a:spcPts val="300"/>
              </a:spcAft>
              <a:tabLst>
                <a:tab pos="340360" algn="l"/>
              </a:tabLst>
            </a:pPr>
            <a:r>
              <a:rPr lang="en-US" sz="40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vi-VN"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Vẽ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tranh</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mô tả m</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ô</a:t>
            </a:r>
            <a:r>
              <a:rPr lang="vi-VN"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hình cấu tạo một số nguyên tử đơn giản</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cấu</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tạo</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như</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sau</a:t>
            </a:r>
            <a:r>
              <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graphicFrame>
        <p:nvGraphicFramePr>
          <p:cNvPr id="3" name="Table 2">
            <a:extLst>
              <a:ext uri="{FF2B5EF4-FFF2-40B4-BE49-F238E27FC236}">
                <a16:creationId xmlns="" xmlns:a16="http://schemas.microsoft.com/office/drawing/2014/main" id="{50B84A41-07DF-1D4D-233D-9490026868A1}"/>
              </a:ext>
            </a:extLst>
          </p:cNvPr>
          <p:cNvGraphicFramePr>
            <a:graphicFrameLocks noGrp="1"/>
          </p:cNvGraphicFramePr>
          <p:nvPr>
            <p:extLst>
              <p:ext uri="{D42A27DB-BD31-4B8C-83A1-F6EECF244321}">
                <p14:modId xmlns:p14="http://schemas.microsoft.com/office/powerpoint/2010/main" val="2311763768"/>
              </p:ext>
            </p:extLst>
          </p:nvPr>
        </p:nvGraphicFramePr>
        <p:xfrm>
          <a:off x="134814" y="1326138"/>
          <a:ext cx="11922371" cy="2127343"/>
        </p:xfrm>
        <a:graphic>
          <a:graphicData uri="http://schemas.openxmlformats.org/drawingml/2006/table">
            <a:tbl>
              <a:tblPr firstRow="1" firstCol="1" bandRow="1">
                <a:tableStyleId>{5940675A-B579-460E-94D1-54222C63F5DA}</a:tableStyleId>
              </a:tblPr>
              <a:tblGrid>
                <a:gridCol w="1981199">
                  <a:extLst>
                    <a:ext uri="{9D8B030D-6E8A-4147-A177-3AD203B41FA5}">
                      <a16:colId xmlns="" xmlns:a16="http://schemas.microsoft.com/office/drawing/2014/main" val="4173404838"/>
                    </a:ext>
                  </a:extLst>
                </a:gridCol>
                <a:gridCol w="4298323">
                  <a:extLst>
                    <a:ext uri="{9D8B030D-6E8A-4147-A177-3AD203B41FA5}">
                      <a16:colId xmlns="" xmlns:a16="http://schemas.microsoft.com/office/drawing/2014/main" val="1531815711"/>
                    </a:ext>
                  </a:extLst>
                </a:gridCol>
                <a:gridCol w="2183948">
                  <a:extLst>
                    <a:ext uri="{9D8B030D-6E8A-4147-A177-3AD203B41FA5}">
                      <a16:colId xmlns="" xmlns:a16="http://schemas.microsoft.com/office/drawing/2014/main" val="993665666"/>
                    </a:ext>
                  </a:extLst>
                </a:gridCol>
                <a:gridCol w="3458901">
                  <a:extLst>
                    <a:ext uri="{9D8B030D-6E8A-4147-A177-3AD203B41FA5}">
                      <a16:colId xmlns="" xmlns:a16="http://schemas.microsoft.com/office/drawing/2014/main" val="3196655477"/>
                    </a:ext>
                  </a:extLst>
                </a:gridCol>
              </a:tblGrid>
              <a:tr h="655159">
                <a:tc>
                  <a:txBody>
                    <a:bodyPr/>
                    <a:lstStyle/>
                    <a:p>
                      <a:pPr marL="0" marR="0" algn="just">
                        <a:lnSpc>
                          <a:spcPct val="115000"/>
                        </a:lnSpc>
                        <a:spcBef>
                          <a:spcPts val="0"/>
                        </a:spcBef>
                        <a:spcAft>
                          <a:spcPts val="0"/>
                        </a:spcAft>
                        <a:tabLst>
                          <a:tab pos="180340" algn="l"/>
                          <a:tab pos="540385" algn="l"/>
                        </a:tabLst>
                      </a:pP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just">
                        <a:lnSpc>
                          <a:spcPct val="115000"/>
                        </a:lnSpc>
                        <a:spcBef>
                          <a:spcPts val="0"/>
                        </a:spcBef>
                        <a:spcAft>
                          <a:spcPts val="0"/>
                        </a:spcAft>
                        <a:tabLst>
                          <a:tab pos="180340" algn="l"/>
                          <a:tab pos="540385" algn="l"/>
                        </a:tabLst>
                      </a:pPr>
                      <a:r>
                        <a:rPr lang="vi-VN" sz="2800" dirty="0">
                          <a:effectLst/>
                          <a:latin typeface="Times New Roman" panose="02020603050405020304" pitchFamily="18" charset="0"/>
                          <a:cs typeface="Times New Roman" panose="02020603050405020304" pitchFamily="18" charset="0"/>
                        </a:rPr>
                        <a:t>Điện tích hạt nhân nguyên tử</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just">
                        <a:lnSpc>
                          <a:spcPct val="115000"/>
                        </a:lnSpc>
                        <a:spcBef>
                          <a:spcPts val="0"/>
                        </a:spcBef>
                        <a:spcAft>
                          <a:spcPts val="0"/>
                        </a:spcAft>
                        <a:tabLst>
                          <a:tab pos="180340" algn="l"/>
                          <a:tab pos="540385" algn="l"/>
                        </a:tabLst>
                      </a:pPr>
                      <a:r>
                        <a:rPr lang="vi-VN" sz="2800" dirty="0">
                          <a:effectLst/>
                          <a:latin typeface="Times New Roman" panose="02020603050405020304" pitchFamily="18" charset="0"/>
                          <a:cs typeface="Times New Roman" panose="02020603050405020304" pitchFamily="18" charset="0"/>
                        </a:rPr>
                        <a:t>Lớp </a:t>
                      </a:r>
                      <a:r>
                        <a:rPr lang="en-US" sz="2800" dirty="0">
                          <a:effectLst/>
                          <a:latin typeface="Times New Roman" panose="02020603050405020304" pitchFamily="18" charset="0"/>
                          <a:cs typeface="Times New Roman" panose="02020603050405020304" pitchFamily="18" charset="0"/>
                        </a:rPr>
                        <a:t>electron</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just">
                        <a:lnSpc>
                          <a:spcPct val="115000"/>
                        </a:lnSpc>
                        <a:spcBef>
                          <a:spcPts val="0"/>
                        </a:spcBef>
                        <a:spcAft>
                          <a:spcPts val="0"/>
                        </a:spcAft>
                        <a:tabLst>
                          <a:tab pos="180340" algn="l"/>
                          <a:tab pos="540385" algn="l"/>
                        </a:tabLst>
                      </a:pPr>
                      <a:r>
                        <a:rPr lang="vi-VN" sz="2800" dirty="0">
                          <a:effectLst/>
                          <a:latin typeface="Times New Roman" panose="02020603050405020304" pitchFamily="18" charset="0"/>
                          <a:cs typeface="Times New Roman" panose="02020603050405020304" pitchFamily="18" charset="0"/>
                        </a:rPr>
                        <a:t>Electron trên m</a:t>
                      </a:r>
                      <a:r>
                        <a:rPr lang="en-US" sz="2800" dirty="0">
                          <a:effectLst/>
                          <a:latin typeface="Times New Roman" panose="02020603050405020304" pitchFamily="18" charset="0"/>
                          <a:cs typeface="Times New Roman" panose="02020603050405020304" pitchFamily="18" charset="0"/>
                        </a:rPr>
                        <a:t>ỗ</a:t>
                      </a:r>
                      <a:r>
                        <a:rPr lang="vi-VN" sz="2800" dirty="0">
                          <a:effectLst/>
                          <a:latin typeface="Times New Roman" panose="02020603050405020304" pitchFamily="18" charset="0"/>
                          <a:cs typeface="Times New Roman" panose="02020603050405020304" pitchFamily="18" charset="0"/>
                        </a:rPr>
                        <a:t>i lớp</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 xmlns:a16="http://schemas.microsoft.com/office/drawing/2014/main" val="3415530149"/>
                  </a:ext>
                </a:extLst>
              </a:tr>
              <a:tr h="435010">
                <a:tc>
                  <a:txBody>
                    <a:bodyPr/>
                    <a:lstStyle/>
                    <a:p>
                      <a:pPr marL="0" marR="0" algn="just">
                        <a:lnSpc>
                          <a:spcPct val="115000"/>
                        </a:lnSpc>
                        <a:spcBef>
                          <a:spcPts val="0"/>
                        </a:spcBef>
                        <a:spcAft>
                          <a:spcPts val="0"/>
                        </a:spcAft>
                        <a:tabLst>
                          <a:tab pos="180340" algn="l"/>
                          <a:tab pos="540385" algn="l"/>
                        </a:tabLst>
                      </a:pPr>
                      <a:r>
                        <a:rPr lang="en-US" sz="2800" b="1" dirty="0" err="1">
                          <a:effectLst/>
                          <a:latin typeface="Times New Roman" panose="02020603050405020304" pitchFamily="18" charset="0"/>
                          <a:cs typeface="Times New Roman" panose="02020603050405020304" pitchFamily="18" charset="0"/>
                        </a:rPr>
                        <a:t>Aluminium</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+13</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3</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2/8/3</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1123445806"/>
                  </a:ext>
                </a:extLst>
              </a:tr>
              <a:tr h="435010">
                <a:tc>
                  <a:txBody>
                    <a:bodyPr/>
                    <a:lstStyle/>
                    <a:p>
                      <a:pPr marL="0" marR="0" algn="just">
                        <a:lnSpc>
                          <a:spcPct val="115000"/>
                        </a:lnSpc>
                        <a:spcBef>
                          <a:spcPts val="0"/>
                        </a:spcBef>
                        <a:spcAft>
                          <a:spcPts val="0"/>
                        </a:spcAft>
                        <a:tabLst>
                          <a:tab pos="180340" algn="l"/>
                          <a:tab pos="540385" algn="l"/>
                        </a:tabLst>
                      </a:pPr>
                      <a:r>
                        <a:rPr lang="en-US" sz="2800" b="1" dirty="0">
                          <a:effectLst/>
                          <a:latin typeface="Times New Roman" panose="02020603050405020304" pitchFamily="18" charset="0"/>
                          <a:cs typeface="Times New Roman" panose="02020603050405020304" pitchFamily="18" charset="0"/>
                        </a:rPr>
                        <a:t>Calcium</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+20</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4</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2/8/8/2</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 xmlns:a16="http://schemas.microsoft.com/office/drawing/2014/main" val="1791185057"/>
                  </a:ext>
                </a:extLst>
              </a:tr>
              <a:tr h="435010">
                <a:tc>
                  <a:txBody>
                    <a:bodyPr/>
                    <a:lstStyle/>
                    <a:p>
                      <a:pPr marL="0" marR="0" algn="just">
                        <a:lnSpc>
                          <a:spcPct val="115000"/>
                        </a:lnSpc>
                        <a:spcBef>
                          <a:spcPts val="0"/>
                        </a:spcBef>
                        <a:spcAft>
                          <a:spcPts val="0"/>
                        </a:spcAft>
                        <a:tabLst>
                          <a:tab pos="180340" algn="l"/>
                          <a:tab pos="540385" algn="l"/>
                        </a:tabLst>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Fluorine</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tabLst>
                          <a:tab pos="180340" algn="l"/>
                          <a:tab pos="540385"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noFill/>
                  </a:tcPr>
                </a:tc>
                <a:tc>
                  <a:txBody>
                    <a:bodyPr/>
                    <a:lstStyle/>
                    <a:p>
                      <a:pPr marL="0" marR="0" algn="ctr">
                        <a:lnSpc>
                          <a:spcPct val="115000"/>
                        </a:lnSpc>
                        <a:spcBef>
                          <a:spcPts val="0"/>
                        </a:spcBef>
                        <a:spcAft>
                          <a:spcPts val="0"/>
                        </a:spcAft>
                        <a:tabLst>
                          <a:tab pos="180340" algn="l"/>
                          <a:tab pos="540385"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a:t>
                      </a:r>
                    </a:p>
                  </a:txBody>
                  <a:tcPr marL="68580" marR="68580" marT="0" marB="0">
                    <a:noFill/>
                  </a:tcPr>
                </a:tc>
                <a:extLst>
                  <a:ext uri="{0D108BD9-81ED-4DB2-BD59-A6C34878D82A}">
                    <a16:rowId xmlns="" xmlns:a16="http://schemas.microsoft.com/office/drawing/2014/main" val="1063920984"/>
                  </a:ext>
                </a:extLst>
              </a:tr>
            </a:tbl>
          </a:graphicData>
        </a:graphic>
      </p:graphicFrame>
      <p:grpSp>
        <p:nvGrpSpPr>
          <p:cNvPr id="124" name="Group 123">
            <a:extLst>
              <a:ext uri="{FF2B5EF4-FFF2-40B4-BE49-F238E27FC236}">
                <a16:creationId xmlns="" xmlns:a16="http://schemas.microsoft.com/office/drawing/2014/main" id="{900524C2-9D89-61C6-36D1-A3C21BBCCEF9}"/>
              </a:ext>
            </a:extLst>
          </p:cNvPr>
          <p:cNvGrpSpPr/>
          <p:nvPr/>
        </p:nvGrpSpPr>
        <p:grpSpPr>
          <a:xfrm>
            <a:off x="664528" y="3606493"/>
            <a:ext cx="2428367" cy="3020779"/>
            <a:chOff x="664528" y="3606493"/>
            <a:chExt cx="2428367" cy="3020779"/>
          </a:xfrm>
        </p:grpSpPr>
        <p:grpSp>
          <p:nvGrpSpPr>
            <p:cNvPr id="6" name="Group 5">
              <a:extLst>
                <a:ext uri="{FF2B5EF4-FFF2-40B4-BE49-F238E27FC236}">
                  <a16:creationId xmlns="" xmlns:a16="http://schemas.microsoft.com/office/drawing/2014/main" id="{B0F6ECF6-A5D5-C3A1-1D45-4C5B34BB0BF7}"/>
                </a:ext>
              </a:extLst>
            </p:cNvPr>
            <p:cNvGrpSpPr/>
            <p:nvPr/>
          </p:nvGrpSpPr>
          <p:grpSpPr>
            <a:xfrm>
              <a:off x="664528" y="3606493"/>
              <a:ext cx="2428367" cy="2390775"/>
              <a:chOff x="2879725" y="979488"/>
              <a:chExt cx="3660775" cy="3744912"/>
            </a:xfrm>
          </p:grpSpPr>
          <p:sp>
            <p:nvSpPr>
              <p:cNvPr id="7" name="Oval 2">
                <a:extLst>
                  <a:ext uri="{FF2B5EF4-FFF2-40B4-BE49-F238E27FC236}">
                    <a16:creationId xmlns="" xmlns:a16="http://schemas.microsoft.com/office/drawing/2014/main" id="{EE84124A-9BD5-9DA2-8170-A77BAEDD3769}"/>
                  </a:ext>
                </a:extLst>
              </p:cNvPr>
              <p:cNvSpPr>
                <a:spLocks noChangeArrowheads="1"/>
              </p:cNvSpPr>
              <p:nvPr/>
            </p:nvSpPr>
            <p:spPr bwMode="auto">
              <a:xfrm>
                <a:off x="4260850" y="2374900"/>
                <a:ext cx="884238" cy="885825"/>
              </a:xfrm>
              <a:prstGeom prst="ellipse">
                <a:avLst/>
              </a:prstGeom>
              <a:solidFill>
                <a:srgbClr val="92D05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400" b="1" dirty="0">
                    <a:solidFill>
                      <a:schemeClr val="tx1"/>
                    </a:solidFill>
                    <a:latin typeface="Times New Roman" panose="02020603050405020304" pitchFamily="18" charset="0"/>
                    <a:cs typeface="Times New Roman" panose="02020603050405020304" pitchFamily="18" charset="0"/>
                  </a:rPr>
                  <a:t>13+</a:t>
                </a:r>
              </a:p>
            </p:txBody>
          </p:sp>
          <p:sp>
            <p:nvSpPr>
              <p:cNvPr id="8" name="Oval 3">
                <a:extLst>
                  <a:ext uri="{FF2B5EF4-FFF2-40B4-BE49-F238E27FC236}">
                    <a16:creationId xmlns="" xmlns:a16="http://schemas.microsoft.com/office/drawing/2014/main" id="{5882FC41-8D5C-22E2-1A67-0BCC909286A7}"/>
                  </a:ext>
                </a:extLst>
              </p:cNvPr>
              <p:cNvSpPr>
                <a:spLocks noChangeArrowheads="1"/>
              </p:cNvSpPr>
              <p:nvPr/>
            </p:nvSpPr>
            <p:spPr bwMode="auto">
              <a:xfrm rot="9756822">
                <a:off x="3794125" y="1911350"/>
                <a:ext cx="1830388" cy="1831975"/>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0" name="Oval 4">
                <a:extLst>
                  <a:ext uri="{FF2B5EF4-FFF2-40B4-BE49-F238E27FC236}">
                    <a16:creationId xmlns="" xmlns:a16="http://schemas.microsoft.com/office/drawing/2014/main" id="{77CCD219-903E-B2C7-D8FC-C9D2FA3C2C27}"/>
                  </a:ext>
                </a:extLst>
              </p:cNvPr>
              <p:cNvSpPr>
                <a:spLocks noChangeArrowheads="1"/>
              </p:cNvSpPr>
              <p:nvPr/>
            </p:nvSpPr>
            <p:spPr bwMode="auto">
              <a:xfrm rot="9601959">
                <a:off x="4621213" y="1830388"/>
                <a:ext cx="165100"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 name="Oval 5">
                <a:extLst>
                  <a:ext uri="{FF2B5EF4-FFF2-40B4-BE49-F238E27FC236}">
                    <a16:creationId xmlns="" xmlns:a16="http://schemas.microsoft.com/office/drawing/2014/main" id="{8217663F-337C-264D-4523-3B12AD43F77D}"/>
                  </a:ext>
                </a:extLst>
              </p:cNvPr>
              <p:cNvSpPr>
                <a:spLocks noChangeArrowheads="1"/>
              </p:cNvSpPr>
              <p:nvPr/>
            </p:nvSpPr>
            <p:spPr bwMode="auto">
              <a:xfrm rot="9756822">
                <a:off x="3357563" y="1479550"/>
                <a:ext cx="2705100" cy="2703513"/>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latin typeface="Times New Roman" panose="02020603050405020304" pitchFamily="18" charset="0"/>
                  <a:cs typeface="Times New Roman" panose="02020603050405020304" pitchFamily="18" charset="0"/>
                </a:endParaRPr>
              </a:p>
            </p:txBody>
          </p:sp>
          <p:sp>
            <p:nvSpPr>
              <p:cNvPr id="12" name="Oval 6">
                <a:extLst>
                  <a:ext uri="{FF2B5EF4-FFF2-40B4-BE49-F238E27FC236}">
                    <a16:creationId xmlns="" xmlns:a16="http://schemas.microsoft.com/office/drawing/2014/main" id="{7E4DDE7D-00F7-26F0-6212-EF08727CE6F3}"/>
                  </a:ext>
                </a:extLst>
              </p:cNvPr>
              <p:cNvSpPr>
                <a:spLocks noChangeArrowheads="1"/>
              </p:cNvSpPr>
              <p:nvPr/>
            </p:nvSpPr>
            <p:spPr bwMode="auto">
              <a:xfrm rot="9601959">
                <a:off x="3357563" y="2249488"/>
                <a:ext cx="165100"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3" name="Oval 7">
                <a:extLst>
                  <a:ext uri="{FF2B5EF4-FFF2-40B4-BE49-F238E27FC236}">
                    <a16:creationId xmlns="" xmlns:a16="http://schemas.microsoft.com/office/drawing/2014/main" id="{BF6770F6-7BF3-23C7-69F4-EF13BD2EAF0C}"/>
                  </a:ext>
                </a:extLst>
              </p:cNvPr>
              <p:cNvSpPr>
                <a:spLocks noChangeArrowheads="1"/>
              </p:cNvSpPr>
              <p:nvPr/>
            </p:nvSpPr>
            <p:spPr bwMode="auto">
              <a:xfrm rot="9601959">
                <a:off x="3933825" y="1595438"/>
                <a:ext cx="168275"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4" name="Oval 8">
                <a:extLst>
                  <a:ext uri="{FF2B5EF4-FFF2-40B4-BE49-F238E27FC236}">
                    <a16:creationId xmlns="" xmlns:a16="http://schemas.microsoft.com/office/drawing/2014/main" id="{055A8C98-1A8F-70C6-4C78-D658C40F4A2E}"/>
                  </a:ext>
                </a:extLst>
              </p:cNvPr>
              <p:cNvSpPr>
                <a:spLocks noChangeArrowheads="1"/>
              </p:cNvSpPr>
              <p:nvPr/>
            </p:nvSpPr>
            <p:spPr bwMode="auto">
              <a:xfrm rot="9601959">
                <a:off x="4621213" y="3656013"/>
                <a:ext cx="165100"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5" name="Oval 9">
                <a:extLst>
                  <a:ext uri="{FF2B5EF4-FFF2-40B4-BE49-F238E27FC236}">
                    <a16:creationId xmlns="" xmlns:a16="http://schemas.microsoft.com/office/drawing/2014/main" id="{8B73B755-B264-DE95-4EA4-226130D7AE4D}"/>
                  </a:ext>
                </a:extLst>
              </p:cNvPr>
              <p:cNvSpPr>
                <a:spLocks noChangeArrowheads="1"/>
              </p:cNvSpPr>
              <p:nvPr/>
            </p:nvSpPr>
            <p:spPr bwMode="auto">
              <a:xfrm rot="9601959">
                <a:off x="3357563" y="3209925"/>
                <a:ext cx="165100" cy="165100"/>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6" name="Oval 10">
                <a:extLst>
                  <a:ext uri="{FF2B5EF4-FFF2-40B4-BE49-F238E27FC236}">
                    <a16:creationId xmlns="" xmlns:a16="http://schemas.microsoft.com/office/drawing/2014/main" id="{B51C9B61-6D9B-15EE-B7E2-C718CA35B3C7}"/>
                  </a:ext>
                </a:extLst>
              </p:cNvPr>
              <p:cNvSpPr>
                <a:spLocks noChangeArrowheads="1"/>
              </p:cNvSpPr>
              <p:nvPr/>
            </p:nvSpPr>
            <p:spPr bwMode="auto">
              <a:xfrm rot="9601959">
                <a:off x="5321300" y="3908425"/>
                <a:ext cx="165100" cy="166688"/>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7" name="Oval 11">
                <a:extLst>
                  <a:ext uri="{FF2B5EF4-FFF2-40B4-BE49-F238E27FC236}">
                    <a16:creationId xmlns="" xmlns:a16="http://schemas.microsoft.com/office/drawing/2014/main" id="{AEAC2002-BBC6-86D8-24F5-95CA3A3B4C03}"/>
                  </a:ext>
                </a:extLst>
              </p:cNvPr>
              <p:cNvSpPr>
                <a:spLocks noChangeArrowheads="1"/>
              </p:cNvSpPr>
              <p:nvPr/>
            </p:nvSpPr>
            <p:spPr bwMode="auto">
              <a:xfrm rot="9601959">
                <a:off x="5321300" y="1587500"/>
                <a:ext cx="165100"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8" name="Oval 12">
                <a:extLst>
                  <a:ext uri="{FF2B5EF4-FFF2-40B4-BE49-F238E27FC236}">
                    <a16:creationId xmlns="" xmlns:a16="http://schemas.microsoft.com/office/drawing/2014/main" id="{0462F160-723C-88AB-6757-DF007FF0C6C5}"/>
                  </a:ext>
                </a:extLst>
              </p:cNvPr>
              <p:cNvSpPr>
                <a:spLocks noChangeArrowheads="1"/>
              </p:cNvSpPr>
              <p:nvPr/>
            </p:nvSpPr>
            <p:spPr bwMode="auto">
              <a:xfrm rot="9601959">
                <a:off x="3933825" y="3921125"/>
                <a:ext cx="168275"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9" name="Oval 13">
                <a:extLst>
                  <a:ext uri="{FF2B5EF4-FFF2-40B4-BE49-F238E27FC236}">
                    <a16:creationId xmlns="" xmlns:a16="http://schemas.microsoft.com/office/drawing/2014/main" id="{3E482EF6-3678-BAA0-AB35-3BFC57575215}"/>
                  </a:ext>
                </a:extLst>
              </p:cNvPr>
              <p:cNvSpPr>
                <a:spLocks noChangeArrowheads="1"/>
              </p:cNvSpPr>
              <p:nvPr/>
            </p:nvSpPr>
            <p:spPr bwMode="auto">
              <a:xfrm rot="9601959">
                <a:off x="5897563" y="2249488"/>
                <a:ext cx="165100"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0" name="Oval 14">
                <a:extLst>
                  <a:ext uri="{FF2B5EF4-FFF2-40B4-BE49-F238E27FC236}">
                    <a16:creationId xmlns="" xmlns:a16="http://schemas.microsoft.com/office/drawing/2014/main" id="{9F4E26EB-CA61-34A2-495B-B42A79C628A9}"/>
                  </a:ext>
                </a:extLst>
              </p:cNvPr>
              <p:cNvSpPr>
                <a:spLocks noChangeArrowheads="1"/>
              </p:cNvSpPr>
              <p:nvPr/>
            </p:nvSpPr>
            <p:spPr bwMode="auto">
              <a:xfrm rot="9601959">
                <a:off x="5897563" y="3209925"/>
                <a:ext cx="165100" cy="165100"/>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1" name="Oval 15">
                <a:extLst>
                  <a:ext uri="{FF2B5EF4-FFF2-40B4-BE49-F238E27FC236}">
                    <a16:creationId xmlns="" xmlns:a16="http://schemas.microsoft.com/office/drawing/2014/main" id="{90034BC6-F574-8DC5-7335-13B594F4385D}"/>
                  </a:ext>
                </a:extLst>
              </p:cNvPr>
              <p:cNvSpPr>
                <a:spLocks noChangeArrowheads="1"/>
              </p:cNvSpPr>
              <p:nvPr/>
            </p:nvSpPr>
            <p:spPr bwMode="auto">
              <a:xfrm rot="9756822">
                <a:off x="2879725" y="979488"/>
                <a:ext cx="3660775" cy="3660775"/>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atin typeface="Times New Roman" panose="02020603050405020304" pitchFamily="18" charset="0"/>
                  <a:cs typeface="Times New Roman" panose="02020603050405020304" pitchFamily="18" charset="0"/>
                </a:endParaRPr>
              </a:p>
            </p:txBody>
          </p:sp>
          <p:sp>
            <p:nvSpPr>
              <p:cNvPr id="22" name="Oval 16">
                <a:extLst>
                  <a:ext uri="{FF2B5EF4-FFF2-40B4-BE49-F238E27FC236}">
                    <a16:creationId xmlns="" xmlns:a16="http://schemas.microsoft.com/office/drawing/2014/main" id="{8007E36E-107B-7B67-6D59-CB6984D74BB8}"/>
                  </a:ext>
                </a:extLst>
              </p:cNvPr>
              <p:cNvSpPr>
                <a:spLocks noChangeArrowheads="1"/>
              </p:cNvSpPr>
              <p:nvPr/>
            </p:nvSpPr>
            <p:spPr bwMode="auto">
              <a:xfrm rot="9601959">
                <a:off x="6300788" y="1998663"/>
                <a:ext cx="165100"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3" name="Oval 17">
                <a:extLst>
                  <a:ext uri="{FF2B5EF4-FFF2-40B4-BE49-F238E27FC236}">
                    <a16:creationId xmlns="" xmlns:a16="http://schemas.microsoft.com/office/drawing/2014/main" id="{35EEFDF7-D5AF-F335-0827-5A29078FF6E9}"/>
                  </a:ext>
                </a:extLst>
              </p:cNvPr>
              <p:cNvSpPr>
                <a:spLocks noChangeArrowheads="1"/>
              </p:cNvSpPr>
              <p:nvPr/>
            </p:nvSpPr>
            <p:spPr bwMode="auto">
              <a:xfrm rot="9601959">
                <a:off x="2967038" y="1998663"/>
                <a:ext cx="165100"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4" name="Oval 20">
                <a:extLst>
                  <a:ext uri="{FF2B5EF4-FFF2-40B4-BE49-F238E27FC236}">
                    <a16:creationId xmlns="" xmlns:a16="http://schemas.microsoft.com/office/drawing/2014/main" id="{6A8C9A0E-CDBF-897F-7B60-B693004F3779}"/>
                  </a:ext>
                </a:extLst>
              </p:cNvPr>
              <p:cNvSpPr>
                <a:spLocks noChangeArrowheads="1"/>
              </p:cNvSpPr>
              <p:nvPr/>
            </p:nvSpPr>
            <p:spPr bwMode="auto">
              <a:xfrm rot="9601959">
                <a:off x="4643438" y="4556125"/>
                <a:ext cx="165100" cy="168275"/>
              </a:xfrm>
              <a:prstGeom prst="ellipse">
                <a:avLst/>
              </a:prstGeom>
              <a:solidFill>
                <a:srgbClr val="FF3300"/>
              </a:soli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sp>
          <p:nvSpPr>
            <p:cNvPr id="116" name="TextBox 115">
              <a:extLst>
                <a:ext uri="{FF2B5EF4-FFF2-40B4-BE49-F238E27FC236}">
                  <a16:creationId xmlns="" xmlns:a16="http://schemas.microsoft.com/office/drawing/2014/main" id="{E4A1B75D-F51F-F8F3-E7CB-982D505036A7}"/>
                </a:ext>
              </a:extLst>
            </p:cNvPr>
            <p:cNvSpPr txBox="1"/>
            <p:nvPr/>
          </p:nvSpPr>
          <p:spPr>
            <a:xfrm>
              <a:off x="764626" y="6079173"/>
              <a:ext cx="2041753" cy="548099"/>
            </a:xfrm>
            <a:prstGeom prst="rect">
              <a:avLst/>
            </a:prstGeom>
            <a:solidFill>
              <a:srgbClr val="FFFF00"/>
            </a:solidFill>
            <a:ln>
              <a:solidFill>
                <a:srgbClr val="FF0000"/>
              </a:solidFill>
            </a:ln>
          </p:spPr>
          <p:txBody>
            <a:bodyPr wrap="square">
              <a:spAutoFit/>
            </a:bodyPr>
            <a:lstStyle/>
            <a:p>
              <a:pPr marL="0" marR="0" algn="just">
                <a:lnSpc>
                  <a:spcPct val="115000"/>
                </a:lnSpc>
                <a:spcBef>
                  <a:spcPts val="0"/>
                </a:spcBef>
                <a:spcAft>
                  <a:spcPts val="0"/>
                </a:spcAft>
                <a:tabLst>
                  <a:tab pos="180340" algn="l"/>
                  <a:tab pos="540385" algn="l"/>
                </a:tabLst>
              </a:pPr>
              <a:r>
                <a:rPr lang="en-US" sz="2800" b="1" dirty="0" err="1">
                  <a:solidFill>
                    <a:srgbClr val="0000CC"/>
                  </a:solidFill>
                  <a:effectLst/>
                  <a:latin typeface="Times New Roman" panose="02020603050405020304" pitchFamily="18" charset="0"/>
                  <a:cs typeface="Times New Roman" panose="02020603050405020304" pitchFamily="18" charset="0"/>
                </a:rPr>
                <a:t>Aluminium</a:t>
              </a:r>
              <a:endPar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23" name="Group 122">
            <a:extLst>
              <a:ext uri="{FF2B5EF4-FFF2-40B4-BE49-F238E27FC236}">
                <a16:creationId xmlns="" xmlns:a16="http://schemas.microsoft.com/office/drawing/2014/main" id="{B8AB65D9-2FC5-211D-BDC6-851472B6B629}"/>
              </a:ext>
            </a:extLst>
          </p:cNvPr>
          <p:cNvGrpSpPr/>
          <p:nvPr/>
        </p:nvGrpSpPr>
        <p:grpSpPr>
          <a:xfrm>
            <a:off x="4599750" y="3423139"/>
            <a:ext cx="3015763" cy="3481296"/>
            <a:chOff x="4599750" y="3423139"/>
            <a:chExt cx="3015763" cy="3481296"/>
          </a:xfrm>
        </p:grpSpPr>
        <p:sp>
          <p:nvSpPr>
            <p:cNvPr id="83" name="Oval 75">
              <a:extLst>
                <a:ext uri="{FF2B5EF4-FFF2-40B4-BE49-F238E27FC236}">
                  <a16:creationId xmlns="" xmlns:a16="http://schemas.microsoft.com/office/drawing/2014/main" id="{4B46FFC7-8E35-25EC-AEFE-6BB51B69F42B}"/>
                </a:ext>
              </a:extLst>
            </p:cNvPr>
            <p:cNvSpPr>
              <a:spLocks noChangeArrowheads="1"/>
            </p:cNvSpPr>
            <p:nvPr/>
          </p:nvSpPr>
          <p:spPr bwMode="auto">
            <a:xfrm>
              <a:off x="5796386" y="4654115"/>
              <a:ext cx="632347" cy="590110"/>
            </a:xfrm>
            <a:prstGeom prst="ellipse">
              <a:avLst/>
            </a:prstGeom>
            <a:solidFill>
              <a:schemeClr val="accent6">
                <a:lumMod val="60000"/>
                <a:lumOff val="40000"/>
              </a:schemeClr>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latin typeface="Times New Roman" panose="02020603050405020304" pitchFamily="18" charset="0"/>
                  <a:cs typeface="Times New Roman" panose="02020603050405020304" pitchFamily="18" charset="0"/>
                </a:rPr>
                <a:t>+20</a:t>
              </a:r>
            </a:p>
          </p:txBody>
        </p:sp>
        <p:sp>
          <p:nvSpPr>
            <p:cNvPr id="84" name="Oval 76">
              <a:extLst>
                <a:ext uri="{FF2B5EF4-FFF2-40B4-BE49-F238E27FC236}">
                  <a16:creationId xmlns="" xmlns:a16="http://schemas.microsoft.com/office/drawing/2014/main" id="{63634469-B606-4252-D280-354F93200C78}"/>
                </a:ext>
              </a:extLst>
            </p:cNvPr>
            <p:cNvSpPr>
              <a:spLocks noChangeArrowheads="1"/>
            </p:cNvSpPr>
            <p:nvPr/>
          </p:nvSpPr>
          <p:spPr bwMode="auto">
            <a:xfrm>
              <a:off x="5508495" y="4380039"/>
              <a:ext cx="1182964" cy="1103365"/>
            </a:xfrm>
            <a:prstGeom prst="ellipse">
              <a:avLst/>
            </a:prstGeom>
            <a:noFill/>
            <a:ln w="952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Times New Roman" panose="02020603050405020304" pitchFamily="18" charset="0"/>
                <a:cs typeface="Times New Roman" panose="02020603050405020304" pitchFamily="18" charset="0"/>
              </a:endParaRPr>
            </a:p>
          </p:txBody>
        </p:sp>
        <p:sp>
          <p:nvSpPr>
            <p:cNvPr id="85" name="Oval 77">
              <a:extLst>
                <a:ext uri="{FF2B5EF4-FFF2-40B4-BE49-F238E27FC236}">
                  <a16:creationId xmlns="" xmlns:a16="http://schemas.microsoft.com/office/drawing/2014/main" id="{44599BBC-38C2-4801-6B37-2A5A1BC0F5C8}"/>
                </a:ext>
              </a:extLst>
            </p:cNvPr>
            <p:cNvSpPr>
              <a:spLocks noChangeArrowheads="1"/>
            </p:cNvSpPr>
            <p:nvPr/>
          </p:nvSpPr>
          <p:spPr bwMode="auto">
            <a:xfrm>
              <a:off x="6095892" y="4306604"/>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6" name="Oval 79">
              <a:extLst>
                <a:ext uri="{FF2B5EF4-FFF2-40B4-BE49-F238E27FC236}">
                  <a16:creationId xmlns="" xmlns:a16="http://schemas.microsoft.com/office/drawing/2014/main" id="{E3C6C65B-B0F4-EC52-5DC5-DACCE1494C6E}"/>
                </a:ext>
              </a:extLst>
            </p:cNvPr>
            <p:cNvSpPr>
              <a:spLocks noChangeArrowheads="1"/>
            </p:cNvSpPr>
            <p:nvPr/>
          </p:nvSpPr>
          <p:spPr bwMode="auto">
            <a:xfrm>
              <a:off x="5184330" y="4020501"/>
              <a:ext cx="1827434" cy="1768055"/>
            </a:xfrm>
            <a:prstGeom prst="ellipse">
              <a:avLst/>
            </a:prstGeom>
            <a:noFill/>
            <a:ln w="952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7" name="Oval 80">
              <a:extLst>
                <a:ext uri="{FF2B5EF4-FFF2-40B4-BE49-F238E27FC236}">
                  <a16:creationId xmlns="" xmlns:a16="http://schemas.microsoft.com/office/drawing/2014/main" id="{4815696F-67C5-5D87-EBDF-0A5779A32522}"/>
                </a:ext>
              </a:extLst>
            </p:cNvPr>
            <p:cNvSpPr>
              <a:spLocks noChangeArrowheads="1"/>
            </p:cNvSpPr>
            <p:nvPr/>
          </p:nvSpPr>
          <p:spPr bwMode="auto">
            <a:xfrm>
              <a:off x="6084169" y="5425166"/>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8" name="Oval 82">
              <a:extLst>
                <a:ext uri="{FF2B5EF4-FFF2-40B4-BE49-F238E27FC236}">
                  <a16:creationId xmlns="" xmlns:a16="http://schemas.microsoft.com/office/drawing/2014/main" id="{CD0091E3-0B3B-2B51-D682-5F7E35DD135A}"/>
                </a:ext>
              </a:extLst>
            </p:cNvPr>
            <p:cNvSpPr>
              <a:spLocks noChangeArrowheads="1"/>
            </p:cNvSpPr>
            <p:nvPr/>
          </p:nvSpPr>
          <p:spPr bwMode="auto">
            <a:xfrm rot="1255470">
              <a:off x="6447921" y="5603316"/>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9" name="Oval 83">
              <a:extLst>
                <a:ext uri="{FF2B5EF4-FFF2-40B4-BE49-F238E27FC236}">
                  <a16:creationId xmlns="" xmlns:a16="http://schemas.microsoft.com/office/drawing/2014/main" id="{BA793F02-BBC3-7941-224D-74C9673F6514}"/>
                </a:ext>
              </a:extLst>
            </p:cNvPr>
            <p:cNvSpPr>
              <a:spLocks noChangeArrowheads="1"/>
            </p:cNvSpPr>
            <p:nvPr/>
          </p:nvSpPr>
          <p:spPr bwMode="auto">
            <a:xfrm rot="1255470">
              <a:off x="6904255" y="5112304"/>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0" name="Oval 84">
              <a:extLst>
                <a:ext uri="{FF2B5EF4-FFF2-40B4-BE49-F238E27FC236}">
                  <a16:creationId xmlns="" xmlns:a16="http://schemas.microsoft.com/office/drawing/2014/main" id="{97A0B7A0-27DA-90AC-645A-69CEBEB2156A}"/>
                </a:ext>
              </a:extLst>
            </p:cNvPr>
            <p:cNvSpPr>
              <a:spLocks noChangeArrowheads="1"/>
            </p:cNvSpPr>
            <p:nvPr/>
          </p:nvSpPr>
          <p:spPr bwMode="auto">
            <a:xfrm rot="1255470">
              <a:off x="6408807" y="4062882"/>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1" name="Oval 85">
              <a:extLst>
                <a:ext uri="{FF2B5EF4-FFF2-40B4-BE49-F238E27FC236}">
                  <a16:creationId xmlns="" xmlns:a16="http://schemas.microsoft.com/office/drawing/2014/main" id="{132767AC-3136-76E9-B875-9C22D19A56B8}"/>
                </a:ext>
              </a:extLst>
            </p:cNvPr>
            <p:cNvSpPr>
              <a:spLocks noChangeArrowheads="1"/>
            </p:cNvSpPr>
            <p:nvPr/>
          </p:nvSpPr>
          <p:spPr bwMode="auto">
            <a:xfrm rot="1255470">
              <a:off x="6881439" y="4485694"/>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2" name="Oval 86">
              <a:extLst>
                <a:ext uri="{FF2B5EF4-FFF2-40B4-BE49-F238E27FC236}">
                  <a16:creationId xmlns="" xmlns:a16="http://schemas.microsoft.com/office/drawing/2014/main" id="{6D5AD4EB-7A8C-F314-E406-C70E19996ADE}"/>
                </a:ext>
              </a:extLst>
            </p:cNvPr>
            <p:cNvSpPr>
              <a:spLocks noChangeArrowheads="1"/>
            </p:cNvSpPr>
            <p:nvPr/>
          </p:nvSpPr>
          <p:spPr bwMode="auto">
            <a:xfrm rot="1255470">
              <a:off x="5756816" y="5636190"/>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3" name="Oval 87">
              <a:extLst>
                <a:ext uri="{FF2B5EF4-FFF2-40B4-BE49-F238E27FC236}">
                  <a16:creationId xmlns="" xmlns:a16="http://schemas.microsoft.com/office/drawing/2014/main" id="{DF738ACF-15FE-F9B7-9A96-E0F6CD9759D0}"/>
                </a:ext>
              </a:extLst>
            </p:cNvPr>
            <p:cNvSpPr>
              <a:spLocks noChangeArrowheads="1"/>
            </p:cNvSpPr>
            <p:nvPr/>
          </p:nvSpPr>
          <p:spPr bwMode="auto">
            <a:xfrm rot="1255470">
              <a:off x="5194331" y="5148806"/>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4" name="Oval 88">
              <a:extLst>
                <a:ext uri="{FF2B5EF4-FFF2-40B4-BE49-F238E27FC236}">
                  <a16:creationId xmlns="" xmlns:a16="http://schemas.microsoft.com/office/drawing/2014/main" id="{D13AD42C-EB11-D2DB-DA8F-D888CB176F88}"/>
                </a:ext>
              </a:extLst>
            </p:cNvPr>
            <p:cNvSpPr>
              <a:spLocks noChangeArrowheads="1"/>
            </p:cNvSpPr>
            <p:nvPr/>
          </p:nvSpPr>
          <p:spPr bwMode="auto">
            <a:xfrm rot="1255470">
              <a:off x="5210715" y="4534362"/>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5" name="Oval 89">
              <a:extLst>
                <a:ext uri="{FF2B5EF4-FFF2-40B4-BE49-F238E27FC236}">
                  <a16:creationId xmlns="" xmlns:a16="http://schemas.microsoft.com/office/drawing/2014/main" id="{FA2141A7-47DA-5A44-C2FD-97983DA14F35}"/>
                </a:ext>
              </a:extLst>
            </p:cNvPr>
            <p:cNvSpPr>
              <a:spLocks noChangeArrowheads="1"/>
            </p:cNvSpPr>
            <p:nvPr/>
          </p:nvSpPr>
          <p:spPr bwMode="auto">
            <a:xfrm rot="1255470">
              <a:off x="5743864" y="4034225"/>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6" name="Oval 90">
              <a:extLst>
                <a:ext uri="{FF2B5EF4-FFF2-40B4-BE49-F238E27FC236}">
                  <a16:creationId xmlns="" xmlns:a16="http://schemas.microsoft.com/office/drawing/2014/main" id="{979769B0-36D9-89AE-150D-38154B3D52E7}"/>
                </a:ext>
              </a:extLst>
            </p:cNvPr>
            <p:cNvSpPr>
              <a:spLocks noChangeArrowheads="1"/>
            </p:cNvSpPr>
            <p:nvPr/>
          </p:nvSpPr>
          <p:spPr bwMode="auto">
            <a:xfrm>
              <a:off x="4869179" y="3706979"/>
              <a:ext cx="2488149" cy="2374746"/>
            </a:xfrm>
            <a:prstGeom prst="ellipse">
              <a:avLst/>
            </a:prstGeom>
            <a:noFill/>
            <a:ln w="952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7" name="Oval 91">
              <a:extLst>
                <a:ext uri="{FF2B5EF4-FFF2-40B4-BE49-F238E27FC236}">
                  <a16:creationId xmlns="" xmlns:a16="http://schemas.microsoft.com/office/drawing/2014/main" id="{0CB70971-5644-B420-EB16-A6B70C749C72}"/>
                </a:ext>
              </a:extLst>
            </p:cNvPr>
            <p:cNvSpPr>
              <a:spLocks noChangeArrowheads="1"/>
            </p:cNvSpPr>
            <p:nvPr/>
          </p:nvSpPr>
          <p:spPr bwMode="auto">
            <a:xfrm>
              <a:off x="7294426" y="4748981"/>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Times New Roman" panose="02020603050405020304" pitchFamily="18" charset="0"/>
                <a:cs typeface="Times New Roman" panose="02020603050405020304" pitchFamily="18" charset="0"/>
              </a:endParaRPr>
            </a:p>
          </p:txBody>
        </p:sp>
        <p:sp>
          <p:nvSpPr>
            <p:cNvPr id="98" name="Oval 92">
              <a:extLst>
                <a:ext uri="{FF2B5EF4-FFF2-40B4-BE49-F238E27FC236}">
                  <a16:creationId xmlns="" xmlns:a16="http://schemas.microsoft.com/office/drawing/2014/main" id="{64F86EF1-8237-9D4A-B564-AA84CAA721F4}"/>
                </a:ext>
              </a:extLst>
            </p:cNvPr>
            <p:cNvSpPr>
              <a:spLocks noChangeArrowheads="1"/>
            </p:cNvSpPr>
            <p:nvPr/>
          </p:nvSpPr>
          <p:spPr bwMode="auto">
            <a:xfrm>
              <a:off x="4829091" y="5016465"/>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9" name="Oval 104">
              <a:extLst>
                <a:ext uri="{FF2B5EF4-FFF2-40B4-BE49-F238E27FC236}">
                  <a16:creationId xmlns="" xmlns:a16="http://schemas.microsoft.com/office/drawing/2014/main" id="{8F3F7E79-42E3-E0A3-B682-CB69EEF938F9}"/>
                </a:ext>
              </a:extLst>
            </p:cNvPr>
            <p:cNvSpPr>
              <a:spLocks noChangeArrowheads="1"/>
            </p:cNvSpPr>
            <p:nvPr/>
          </p:nvSpPr>
          <p:spPr bwMode="auto">
            <a:xfrm>
              <a:off x="6110604" y="6035469"/>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0" name="Oval 105">
              <a:extLst>
                <a:ext uri="{FF2B5EF4-FFF2-40B4-BE49-F238E27FC236}">
                  <a16:creationId xmlns="" xmlns:a16="http://schemas.microsoft.com/office/drawing/2014/main" id="{CBC0FCDA-5E25-C925-9850-1E77F98CBBA1}"/>
                </a:ext>
              </a:extLst>
            </p:cNvPr>
            <p:cNvSpPr>
              <a:spLocks noChangeArrowheads="1"/>
            </p:cNvSpPr>
            <p:nvPr/>
          </p:nvSpPr>
          <p:spPr bwMode="auto">
            <a:xfrm>
              <a:off x="5861432" y="3660561"/>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1" name="Oval 109">
              <a:extLst>
                <a:ext uri="{FF2B5EF4-FFF2-40B4-BE49-F238E27FC236}">
                  <a16:creationId xmlns="" xmlns:a16="http://schemas.microsoft.com/office/drawing/2014/main" id="{7DD31EF6-A84E-A9BE-84FF-818AA6BD9D6D}"/>
                </a:ext>
              </a:extLst>
            </p:cNvPr>
            <p:cNvSpPr>
              <a:spLocks noChangeArrowheads="1"/>
            </p:cNvSpPr>
            <p:nvPr/>
          </p:nvSpPr>
          <p:spPr bwMode="auto">
            <a:xfrm rot="2659716">
              <a:off x="4994618" y="4232582"/>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2" name="Oval 110">
              <a:extLst>
                <a:ext uri="{FF2B5EF4-FFF2-40B4-BE49-F238E27FC236}">
                  <a16:creationId xmlns="" xmlns:a16="http://schemas.microsoft.com/office/drawing/2014/main" id="{A540002A-2830-8124-1E81-F0A8F5356E96}"/>
                </a:ext>
              </a:extLst>
            </p:cNvPr>
            <p:cNvSpPr>
              <a:spLocks noChangeArrowheads="1"/>
            </p:cNvSpPr>
            <p:nvPr/>
          </p:nvSpPr>
          <p:spPr bwMode="auto">
            <a:xfrm rot="2659716">
              <a:off x="5231538" y="5700759"/>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3" name="Oval 111">
              <a:extLst>
                <a:ext uri="{FF2B5EF4-FFF2-40B4-BE49-F238E27FC236}">
                  <a16:creationId xmlns="" xmlns:a16="http://schemas.microsoft.com/office/drawing/2014/main" id="{44157E8C-DAC9-2C79-6DBB-3A3DD1AC9366}"/>
                </a:ext>
              </a:extLst>
            </p:cNvPr>
            <p:cNvSpPr>
              <a:spLocks noChangeArrowheads="1"/>
            </p:cNvSpPr>
            <p:nvPr/>
          </p:nvSpPr>
          <p:spPr bwMode="auto">
            <a:xfrm rot="2659716">
              <a:off x="6849058" y="3951952"/>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 xmlns:a16="http://schemas.microsoft.com/office/drawing/2014/main" id="{D49D0E9B-CC51-C842-A17D-82D0F9B69C88}"/>
                </a:ext>
              </a:extLst>
            </p:cNvPr>
            <p:cNvSpPr txBox="1"/>
            <p:nvPr/>
          </p:nvSpPr>
          <p:spPr>
            <a:xfrm>
              <a:off x="5153243" y="6356336"/>
              <a:ext cx="2041753" cy="548099"/>
            </a:xfrm>
            <a:prstGeom prst="rect">
              <a:avLst/>
            </a:prstGeom>
            <a:solidFill>
              <a:srgbClr val="FFFF00"/>
            </a:solidFill>
            <a:ln>
              <a:solidFill>
                <a:srgbClr val="FF0000"/>
              </a:solidFill>
            </a:ln>
          </p:spPr>
          <p:txBody>
            <a:bodyPr wrap="square">
              <a:spAutoFit/>
            </a:bodyPr>
            <a:lstStyle/>
            <a:p>
              <a:pPr marL="0" marR="0" algn="ctr">
                <a:lnSpc>
                  <a:spcPct val="115000"/>
                </a:lnSpc>
                <a:spcBef>
                  <a:spcPts val="0"/>
                </a:spcBef>
                <a:spcAft>
                  <a:spcPts val="0"/>
                </a:spcAft>
                <a:tabLst>
                  <a:tab pos="180340" algn="l"/>
                  <a:tab pos="540385" algn="l"/>
                </a:tabLst>
              </a:pPr>
              <a:r>
                <a:rPr lang="en-US" sz="2800" b="1" dirty="0">
                  <a:effectLst/>
                  <a:latin typeface="Times New Roman" panose="02020603050405020304" pitchFamily="18" charset="0"/>
                  <a:cs typeface="Times New Roman" panose="02020603050405020304" pitchFamily="18" charset="0"/>
                </a:rPr>
                <a:t>Calcium</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9" name="Oval 90">
              <a:extLst>
                <a:ext uri="{FF2B5EF4-FFF2-40B4-BE49-F238E27FC236}">
                  <a16:creationId xmlns="" xmlns:a16="http://schemas.microsoft.com/office/drawing/2014/main" id="{1AE028D2-A2E9-D7D7-1363-5FFF26387308}"/>
                </a:ext>
              </a:extLst>
            </p:cNvPr>
            <p:cNvSpPr>
              <a:spLocks noChangeArrowheads="1"/>
            </p:cNvSpPr>
            <p:nvPr/>
          </p:nvSpPr>
          <p:spPr bwMode="auto">
            <a:xfrm>
              <a:off x="4599750" y="3423139"/>
              <a:ext cx="3015763" cy="2933198"/>
            </a:xfrm>
            <a:prstGeom prst="ellipse">
              <a:avLst/>
            </a:prstGeom>
            <a:noFill/>
            <a:ln w="952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0" name="Oval 105">
              <a:extLst>
                <a:ext uri="{FF2B5EF4-FFF2-40B4-BE49-F238E27FC236}">
                  <a16:creationId xmlns="" xmlns:a16="http://schemas.microsoft.com/office/drawing/2014/main" id="{2C6B43C6-DC6E-59B5-5452-6C6419F310D4}"/>
                </a:ext>
              </a:extLst>
            </p:cNvPr>
            <p:cNvSpPr>
              <a:spLocks noChangeArrowheads="1"/>
            </p:cNvSpPr>
            <p:nvPr/>
          </p:nvSpPr>
          <p:spPr bwMode="auto">
            <a:xfrm>
              <a:off x="5333896" y="3531609"/>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1" name="Oval 104">
              <a:extLst>
                <a:ext uri="{FF2B5EF4-FFF2-40B4-BE49-F238E27FC236}">
                  <a16:creationId xmlns="" xmlns:a16="http://schemas.microsoft.com/office/drawing/2014/main" id="{BD413FC8-9A80-6CEF-6961-7432BF9F40F2}"/>
                </a:ext>
              </a:extLst>
            </p:cNvPr>
            <p:cNvSpPr>
              <a:spLocks noChangeArrowheads="1"/>
            </p:cNvSpPr>
            <p:nvPr/>
          </p:nvSpPr>
          <p:spPr bwMode="auto">
            <a:xfrm>
              <a:off x="6872600" y="6047193"/>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 name="Oval 91">
              <a:extLst>
                <a:ext uri="{FF2B5EF4-FFF2-40B4-BE49-F238E27FC236}">
                  <a16:creationId xmlns="" xmlns:a16="http://schemas.microsoft.com/office/drawing/2014/main" id="{4559CCA9-2764-508F-E4C0-59A18B4E0233}"/>
                </a:ext>
              </a:extLst>
            </p:cNvPr>
            <p:cNvSpPr>
              <a:spLocks noChangeArrowheads="1"/>
            </p:cNvSpPr>
            <p:nvPr/>
          </p:nvSpPr>
          <p:spPr bwMode="auto">
            <a:xfrm>
              <a:off x="6931014" y="5686822"/>
              <a:ext cx="156457" cy="146006"/>
            </a:xfrm>
            <a:prstGeom prst="ellipse">
              <a:avLst/>
            </a:prstGeom>
            <a:solidFill>
              <a:srgbClr val="FF0000"/>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126" name="Group 125">
            <a:extLst>
              <a:ext uri="{FF2B5EF4-FFF2-40B4-BE49-F238E27FC236}">
                <a16:creationId xmlns="" xmlns:a16="http://schemas.microsoft.com/office/drawing/2014/main" id="{4D85FA54-838F-8097-8B10-0ACA46F1E7A1}"/>
              </a:ext>
            </a:extLst>
          </p:cNvPr>
          <p:cNvGrpSpPr/>
          <p:nvPr/>
        </p:nvGrpSpPr>
        <p:grpSpPr>
          <a:xfrm>
            <a:off x="9150699" y="3956820"/>
            <a:ext cx="2041753" cy="2442490"/>
            <a:chOff x="9150699" y="3956820"/>
            <a:chExt cx="2041753" cy="2442490"/>
          </a:xfrm>
        </p:grpSpPr>
        <p:sp>
          <p:nvSpPr>
            <p:cNvPr id="105" name="Oval 9">
              <a:extLst>
                <a:ext uri="{FF2B5EF4-FFF2-40B4-BE49-F238E27FC236}">
                  <a16:creationId xmlns="" xmlns:a16="http://schemas.microsoft.com/office/drawing/2014/main" id="{3E1FC616-8424-24BF-11EF-4F0712E2935A}"/>
                </a:ext>
              </a:extLst>
            </p:cNvPr>
            <p:cNvSpPr>
              <a:spLocks noChangeArrowheads="1"/>
            </p:cNvSpPr>
            <p:nvPr/>
          </p:nvSpPr>
          <p:spPr bwMode="auto">
            <a:xfrm>
              <a:off x="9832894" y="4542272"/>
              <a:ext cx="520230" cy="515050"/>
            </a:xfrm>
            <a:prstGeom prst="ellipse">
              <a:avLst/>
            </a:prstGeom>
            <a:solidFill>
              <a:schemeClr val="accent6">
                <a:lumMod val="60000"/>
                <a:lumOff val="40000"/>
              </a:schemeClr>
            </a:solidFill>
            <a:ln>
              <a:noFill/>
            </a:ln>
            <a:effectLst/>
            <a:extLst>
              <a:ext uri="{91240B29-F687-4F45-9708-019B960494DF}">
                <a14:hiddenLine xmlns:a14="http://schemas.microsoft.com/office/drawing/2010/main" w="9525">
                  <a:solidFill>
                    <a:srgbClr val="CC00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lstStyle/>
            <a:p>
              <a:pPr algn="ctr"/>
              <a:r>
                <a:rPr lang="en-US" sz="2800" b="1" dirty="0">
                  <a:latin typeface="Times New Roman" panose="02020603050405020304" pitchFamily="18" charset="0"/>
                  <a:cs typeface="Times New Roman" panose="02020603050405020304" pitchFamily="18" charset="0"/>
                </a:rPr>
                <a:t>+9</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6" name="Oval 10">
              <a:extLst>
                <a:ext uri="{FF2B5EF4-FFF2-40B4-BE49-F238E27FC236}">
                  <a16:creationId xmlns="" xmlns:a16="http://schemas.microsoft.com/office/drawing/2014/main" id="{B6E3CBB9-B6B8-A834-731F-1E43F1112268}"/>
                </a:ext>
              </a:extLst>
            </p:cNvPr>
            <p:cNvSpPr>
              <a:spLocks noChangeArrowheads="1"/>
            </p:cNvSpPr>
            <p:nvPr/>
          </p:nvSpPr>
          <p:spPr bwMode="auto">
            <a:xfrm rot="9756822">
              <a:off x="9576729" y="4259609"/>
              <a:ext cx="1074313" cy="1063617"/>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latin typeface="Times New Roman" panose="02020603050405020304" pitchFamily="18" charset="0"/>
                <a:cs typeface="Times New Roman" panose="02020603050405020304" pitchFamily="18" charset="0"/>
              </a:endParaRPr>
            </a:p>
          </p:txBody>
        </p:sp>
        <p:sp>
          <p:nvSpPr>
            <p:cNvPr id="107" name="Oval 11">
              <a:extLst>
                <a:ext uri="{FF2B5EF4-FFF2-40B4-BE49-F238E27FC236}">
                  <a16:creationId xmlns="" xmlns:a16="http://schemas.microsoft.com/office/drawing/2014/main" id="{6B0D37D9-917A-2169-233D-EB90A0EA80A1}"/>
                </a:ext>
              </a:extLst>
            </p:cNvPr>
            <p:cNvSpPr>
              <a:spLocks noChangeArrowheads="1"/>
            </p:cNvSpPr>
            <p:nvPr/>
          </p:nvSpPr>
          <p:spPr bwMode="auto">
            <a:xfrm rot="9601959">
              <a:off x="10063104" y="4213802"/>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8" name="Oval 12">
              <a:extLst>
                <a:ext uri="{FF2B5EF4-FFF2-40B4-BE49-F238E27FC236}">
                  <a16:creationId xmlns="" xmlns:a16="http://schemas.microsoft.com/office/drawing/2014/main" id="{1E8A616D-9A98-9177-E2E1-D803AD1C0B81}"/>
                </a:ext>
              </a:extLst>
            </p:cNvPr>
            <p:cNvSpPr>
              <a:spLocks noChangeArrowheads="1"/>
            </p:cNvSpPr>
            <p:nvPr/>
          </p:nvSpPr>
          <p:spPr bwMode="auto">
            <a:xfrm rot="9756822">
              <a:off x="9321693" y="4009347"/>
              <a:ext cx="1586644" cy="1570845"/>
            </a:xfrm>
            <a:prstGeom prst="ellipse">
              <a:avLst/>
            </a:prstGeom>
            <a:noFill/>
            <a:ln w="9525">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sz="2800">
                <a:latin typeface="Times New Roman" panose="02020603050405020304" pitchFamily="18" charset="0"/>
                <a:cs typeface="Times New Roman" panose="02020603050405020304" pitchFamily="18" charset="0"/>
              </a:endParaRPr>
            </a:p>
          </p:txBody>
        </p:sp>
        <p:sp>
          <p:nvSpPr>
            <p:cNvPr id="109" name="Oval 13">
              <a:extLst>
                <a:ext uri="{FF2B5EF4-FFF2-40B4-BE49-F238E27FC236}">
                  <a16:creationId xmlns="" xmlns:a16="http://schemas.microsoft.com/office/drawing/2014/main" id="{1C69FC15-CE61-B350-F594-8E10070FCAA9}"/>
                </a:ext>
              </a:extLst>
            </p:cNvPr>
            <p:cNvSpPr>
              <a:spLocks noChangeArrowheads="1"/>
            </p:cNvSpPr>
            <p:nvPr/>
          </p:nvSpPr>
          <p:spPr bwMode="auto">
            <a:xfrm rot="9601959">
              <a:off x="10777751" y="4432943"/>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0" name="Oval 14">
              <a:extLst>
                <a:ext uri="{FF2B5EF4-FFF2-40B4-BE49-F238E27FC236}">
                  <a16:creationId xmlns="" xmlns:a16="http://schemas.microsoft.com/office/drawing/2014/main" id="{480972AB-A9FA-14A2-6BDB-41C93B3BD5B8}"/>
                </a:ext>
              </a:extLst>
            </p:cNvPr>
            <p:cNvSpPr>
              <a:spLocks noChangeArrowheads="1"/>
            </p:cNvSpPr>
            <p:nvPr/>
          </p:nvSpPr>
          <p:spPr bwMode="auto">
            <a:xfrm rot="9601959">
              <a:off x="9261445" y="4779695"/>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1" name="Oval 15">
              <a:extLst>
                <a:ext uri="{FF2B5EF4-FFF2-40B4-BE49-F238E27FC236}">
                  <a16:creationId xmlns="" xmlns:a16="http://schemas.microsoft.com/office/drawing/2014/main" id="{8035758E-92F8-637B-753D-58E9F9B717EA}"/>
                </a:ext>
              </a:extLst>
            </p:cNvPr>
            <p:cNvSpPr>
              <a:spLocks noChangeArrowheads="1"/>
            </p:cNvSpPr>
            <p:nvPr/>
          </p:nvSpPr>
          <p:spPr bwMode="auto">
            <a:xfrm rot="9601959">
              <a:off x="9494668" y="4186940"/>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 name="Oval 16">
              <a:extLst>
                <a:ext uri="{FF2B5EF4-FFF2-40B4-BE49-F238E27FC236}">
                  <a16:creationId xmlns="" xmlns:a16="http://schemas.microsoft.com/office/drawing/2014/main" id="{464BC35E-D51D-3FB5-7DFB-BC05CED0814A}"/>
                </a:ext>
              </a:extLst>
            </p:cNvPr>
            <p:cNvSpPr>
              <a:spLocks noChangeArrowheads="1"/>
            </p:cNvSpPr>
            <p:nvPr/>
          </p:nvSpPr>
          <p:spPr bwMode="auto">
            <a:xfrm rot="9601959">
              <a:off x="10063104" y="5274067"/>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3" name="Oval 17">
              <a:extLst>
                <a:ext uri="{FF2B5EF4-FFF2-40B4-BE49-F238E27FC236}">
                  <a16:creationId xmlns="" xmlns:a16="http://schemas.microsoft.com/office/drawing/2014/main" id="{8F4D00D2-E795-BC4C-262B-38FAC6534766}"/>
                </a:ext>
              </a:extLst>
            </p:cNvPr>
            <p:cNvSpPr>
              <a:spLocks noChangeArrowheads="1"/>
            </p:cNvSpPr>
            <p:nvPr/>
          </p:nvSpPr>
          <p:spPr bwMode="auto">
            <a:xfrm rot="9601959">
              <a:off x="9506391" y="5334981"/>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4" name="Oval 18">
              <a:extLst>
                <a:ext uri="{FF2B5EF4-FFF2-40B4-BE49-F238E27FC236}">
                  <a16:creationId xmlns="" xmlns:a16="http://schemas.microsoft.com/office/drawing/2014/main" id="{2069CB43-D5D0-7F40-1C38-92A7693C199F}"/>
                </a:ext>
              </a:extLst>
            </p:cNvPr>
            <p:cNvSpPr>
              <a:spLocks noChangeArrowheads="1"/>
            </p:cNvSpPr>
            <p:nvPr/>
          </p:nvSpPr>
          <p:spPr bwMode="auto">
            <a:xfrm rot="9601959">
              <a:off x="10214026" y="5522549"/>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5" name="Oval 19">
              <a:extLst>
                <a:ext uri="{FF2B5EF4-FFF2-40B4-BE49-F238E27FC236}">
                  <a16:creationId xmlns="" xmlns:a16="http://schemas.microsoft.com/office/drawing/2014/main" id="{9AED6C62-0AD8-18D3-6C9D-38143018FE05}"/>
                </a:ext>
              </a:extLst>
            </p:cNvPr>
            <p:cNvSpPr>
              <a:spLocks noChangeArrowheads="1"/>
            </p:cNvSpPr>
            <p:nvPr/>
          </p:nvSpPr>
          <p:spPr bwMode="auto">
            <a:xfrm rot="9601959">
              <a:off x="10213246" y="3956820"/>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 xmlns:a16="http://schemas.microsoft.com/office/drawing/2014/main" id="{753D6961-E0D6-1314-9AB9-CB593AE9C1CF}"/>
                </a:ext>
              </a:extLst>
            </p:cNvPr>
            <p:cNvSpPr txBox="1"/>
            <p:nvPr/>
          </p:nvSpPr>
          <p:spPr>
            <a:xfrm>
              <a:off x="9150699" y="5851211"/>
              <a:ext cx="2041753" cy="548099"/>
            </a:xfrm>
            <a:prstGeom prst="rect">
              <a:avLst/>
            </a:prstGeom>
            <a:solidFill>
              <a:srgbClr val="FFFF00"/>
            </a:solidFill>
            <a:ln>
              <a:solidFill>
                <a:srgbClr val="FF0000"/>
              </a:solidFill>
            </a:ln>
          </p:spPr>
          <p:txBody>
            <a:bodyPr wrap="square">
              <a:spAutoFit/>
            </a:bodyPr>
            <a:lstStyle/>
            <a:p>
              <a:pPr marL="0" marR="0" algn="ctr">
                <a:lnSpc>
                  <a:spcPct val="115000"/>
                </a:lnSpc>
                <a:spcBef>
                  <a:spcPts val="0"/>
                </a:spcBef>
                <a:spcAft>
                  <a:spcPts val="0"/>
                </a:spcAft>
                <a:tabLst>
                  <a:tab pos="180340" algn="l"/>
                  <a:tab pos="540385" algn="l"/>
                </a:tabLst>
              </a:pPr>
              <a:r>
                <a:rPr lang="en-US" sz="2800" b="1" kern="1200" dirty="0">
                  <a:solidFill>
                    <a:schemeClr val="tx1"/>
                  </a:solidFill>
                  <a:effectLst/>
                  <a:latin typeface="Times New Roman" panose="02020603050405020304" pitchFamily="18" charset="0"/>
                  <a:cs typeface="Times New Roman" panose="02020603050405020304" pitchFamily="18" charset="0"/>
                </a:rPr>
                <a:t>Fluorine</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5" name="Oval 13">
              <a:extLst>
                <a:ext uri="{FF2B5EF4-FFF2-40B4-BE49-F238E27FC236}">
                  <a16:creationId xmlns="" xmlns:a16="http://schemas.microsoft.com/office/drawing/2014/main" id="{CE6B1D28-C066-09C3-0902-F36E855DFFA6}"/>
                </a:ext>
              </a:extLst>
            </p:cNvPr>
            <p:cNvSpPr>
              <a:spLocks noChangeArrowheads="1"/>
            </p:cNvSpPr>
            <p:nvPr/>
          </p:nvSpPr>
          <p:spPr bwMode="auto">
            <a:xfrm rot="9601959">
              <a:off x="10766029" y="5089432"/>
              <a:ext cx="97049" cy="97200"/>
            </a:xfrm>
            <a:prstGeom prst="ellipse">
              <a:avLst/>
            </a:prstGeom>
            <a:solidFill>
              <a:srgbClr val="FF3300"/>
            </a:solidFill>
            <a:ln w="9525">
              <a:solidFill>
                <a:srgbClr val="CC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99140520"/>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C277976-3322-8806-9B2D-882DAE27BE79}"/>
              </a:ext>
            </a:extLst>
          </p:cNvPr>
          <p:cNvSpPr/>
          <p:nvPr/>
        </p:nvSpPr>
        <p:spPr>
          <a:xfrm>
            <a:off x="3439486" y="-20828"/>
            <a:ext cx="4932727" cy="1015663"/>
          </a:xfrm>
          <a:prstGeom prst="rect">
            <a:avLst/>
          </a:prstGeom>
          <a:solidFill>
            <a:srgbClr val="FFFF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VẬN</a:t>
            </a:r>
            <a:r>
              <a:rPr kumimoji="0" lang="en-US" sz="6000" b="1" i="0" u="none" strike="noStrike" kern="1200" cap="none" spc="0" normalizeH="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DỤNG</a:t>
            </a:r>
            <a:endPar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66A46E16-10A6-E56F-FF3F-BEE760DEF3A7}"/>
              </a:ext>
            </a:extLst>
          </p:cNvPr>
          <p:cNvPicPr>
            <a:picLocks noChangeAspect="1"/>
          </p:cNvPicPr>
          <p:nvPr/>
        </p:nvPicPr>
        <p:blipFill rotWithShape="1">
          <a:blip r:embed="rId2"/>
          <a:srcRect r="27353"/>
          <a:stretch/>
        </p:blipFill>
        <p:spPr>
          <a:xfrm>
            <a:off x="11258766" y="-20828"/>
            <a:ext cx="997875" cy="6858000"/>
          </a:xfrm>
          <a:prstGeom prst="rect">
            <a:avLst/>
          </a:prstGeom>
        </p:spPr>
      </p:pic>
      <p:pic>
        <p:nvPicPr>
          <p:cNvPr id="14" name="Picture 2" descr="Cấu hình electron nguyên tử">
            <a:extLst>
              <a:ext uri="{FF2B5EF4-FFF2-40B4-BE49-F238E27FC236}">
                <a16:creationId xmlns="" xmlns:a16="http://schemas.microsoft.com/office/drawing/2014/main" id="{0E1EDA71-A0A1-8BED-3929-B39401927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4255" y="6008908"/>
            <a:ext cx="1043466" cy="8282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F99A1B4F-85F6-D9C3-67B5-F7575A64C419}"/>
              </a:ext>
            </a:extLst>
          </p:cNvPr>
          <p:cNvSpPr txBox="1"/>
          <p:nvPr/>
        </p:nvSpPr>
        <p:spPr>
          <a:xfrm>
            <a:off x="187592" y="824187"/>
            <a:ext cx="10961129" cy="1648400"/>
          </a:xfrm>
          <a:prstGeom prst="rect">
            <a:avLst/>
          </a:prstGeom>
          <a:noFill/>
        </p:spPr>
        <p:txBody>
          <a:bodyPr wrap="square">
            <a:spAutoFit/>
          </a:bodyPr>
          <a:lstStyle/>
          <a:p>
            <a:pPr marL="0" marR="0" algn="just">
              <a:lnSpc>
                <a:spcPct val="115000"/>
              </a:lnSpc>
              <a:spcBef>
                <a:spcPts val="0"/>
              </a:spcBef>
              <a:spcAft>
                <a:spcPts val="300"/>
              </a:spcAft>
              <a:tabLst>
                <a:tab pos="340360" algn="l"/>
              </a:tabLs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1. Em hãy điền vào chỗ trống các từ, cụm từ thích hợp sau để được câu  chỉnh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graphicFrame>
        <p:nvGraphicFramePr>
          <p:cNvPr id="5" name="Table 4">
            <a:extLst>
              <a:ext uri="{FF2B5EF4-FFF2-40B4-BE49-F238E27FC236}">
                <a16:creationId xmlns="" xmlns:a16="http://schemas.microsoft.com/office/drawing/2014/main" id="{CA3FA7D1-079A-2511-2746-CA152BFF8B5B}"/>
              </a:ext>
            </a:extLst>
          </p:cNvPr>
          <p:cNvGraphicFramePr>
            <a:graphicFrameLocks noGrp="1"/>
          </p:cNvGraphicFramePr>
          <p:nvPr>
            <p:extLst>
              <p:ext uri="{D42A27DB-BD31-4B8C-83A1-F6EECF244321}">
                <p14:modId xmlns:p14="http://schemas.microsoft.com/office/powerpoint/2010/main" val="2218510918"/>
              </p:ext>
            </p:extLst>
          </p:nvPr>
        </p:nvGraphicFramePr>
        <p:xfrm>
          <a:off x="102601" y="2472587"/>
          <a:ext cx="11172190" cy="1682496"/>
        </p:xfrm>
        <a:graphic>
          <a:graphicData uri="http://schemas.openxmlformats.org/drawingml/2006/table">
            <a:tbl>
              <a:tblPr firstRow="1" firstCol="1" bandRow="1">
                <a:tableStyleId>{5940675A-B579-460E-94D1-54222C63F5DA}</a:tableStyleId>
              </a:tblPr>
              <a:tblGrid>
                <a:gridCol w="2234438">
                  <a:extLst>
                    <a:ext uri="{9D8B030D-6E8A-4147-A177-3AD203B41FA5}">
                      <a16:colId xmlns="" xmlns:a16="http://schemas.microsoft.com/office/drawing/2014/main" val="204109936"/>
                    </a:ext>
                  </a:extLst>
                </a:gridCol>
                <a:gridCol w="2234438">
                  <a:extLst>
                    <a:ext uri="{9D8B030D-6E8A-4147-A177-3AD203B41FA5}">
                      <a16:colId xmlns="" xmlns:a16="http://schemas.microsoft.com/office/drawing/2014/main" val="3639318101"/>
                    </a:ext>
                  </a:extLst>
                </a:gridCol>
                <a:gridCol w="2234438">
                  <a:extLst>
                    <a:ext uri="{9D8B030D-6E8A-4147-A177-3AD203B41FA5}">
                      <a16:colId xmlns="" xmlns:a16="http://schemas.microsoft.com/office/drawing/2014/main" val="1898993620"/>
                    </a:ext>
                  </a:extLst>
                </a:gridCol>
                <a:gridCol w="2234438">
                  <a:extLst>
                    <a:ext uri="{9D8B030D-6E8A-4147-A177-3AD203B41FA5}">
                      <a16:colId xmlns="" xmlns:a16="http://schemas.microsoft.com/office/drawing/2014/main" val="1390999895"/>
                    </a:ext>
                  </a:extLst>
                </a:gridCol>
                <a:gridCol w="2234438">
                  <a:extLst>
                    <a:ext uri="{9D8B030D-6E8A-4147-A177-3AD203B41FA5}">
                      <a16:colId xmlns="" xmlns:a16="http://schemas.microsoft.com/office/drawing/2014/main" val="2991767100"/>
                    </a:ext>
                  </a:extLst>
                </a:gridCol>
              </a:tblGrid>
              <a:tr h="695015">
                <a:tc>
                  <a:txBody>
                    <a:bodyPr/>
                    <a:lstStyle/>
                    <a:p>
                      <a:pPr marL="0" marR="0" algn="ctr">
                        <a:lnSpc>
                          <a:spcPct val="115000"/>
                        </a:lnSpc>
                        <a:spcBef>
                          <a:spcPts val="0"/>
                        </a:spcBef>
                        <a:spcAft>
                          <a:spcPts val="0"/>
                        </a:spcAft>
                      </a:pPr>
                      <a:r>
                        <a:rPr lang="vi-VN" sz="2400" b="1" dirty="0">
                          <a:solidFill>
                            <a:srgbClr val="C00000"/>
                          </a:solidFill>
                          <a:effectLst/>
                          <a:latin typeface="Times New Roman" panose="02020603050405020304" pitchFamily="18" charset="0"/>
                          <a:cs typeface="Times New Roman" panose="02020603050405020304" pitchFamily="18" charset="0"/>
                        </a:rPr>
                        <a:t>chuyển động</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vi-VN" sz="2400" b="1" dirty="0">
                          <a:solidFill>
                            <a:srgbClr val="C00000"/>
                          </a:solidFill>
                          <a:effectLst/>
                          <a:latin typeface="Times New Roman" panose="02020603050405020304" pitchFamily="18" charset="0"/>
                          <a:cs typeface="Times New Roman" panose="02020603050405020304" pitchFamily="18" charset="0"/>
                        </a:rPr>
                        <a:t>các electron </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vi-VN" sz="2400" b="1">
                          <a:solidFill>
                            <a:srgbClr val="C00000"/>
                          </a:solidFill>
                          <a:effectLst/>
                          <a:latin typeface="Times New Roman" panose="02020603050405020304" pitchFamily="18" charset="0"/>
                          <a:cs typeface="Times New Roman" panose="02020603050405020304" pitchFamily="18" charset="0"/>
                        </a:rPr>
                        <a:t>hạt nhân</a:t>
                      </a:r>
                      <a:endParaRPr lang="en-US" sz="2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vi-VN" sz="2400" b="1">
                          <a:solidFill>
                            <a:srgbClr val="C00000"/>
                          </a:solidFill>
                          <a:effectLst/>
                          <a:latin typeface="Times New Roman" panose="02020603050405020304" pitchFamily="18" charset="0"/>
                          <a:cs typeface="Times New Roman" panose="02020603050405020304" pitchFamily="18" charset="0"/>
                        </a:rPr>
                        <a:t>điện tích dương</a:t>
                      </a:r>
                      <a:endParaRPr lang="en-US" sz="2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vi-VN" sz="2400" b="1">
                          <a:solidFill>
                            <a:srgbClr val="C00000"/>
                          </a:solidFill>
                          <a:effectLst/>
                          <a:latin typeface="Times New Roman" panose="02020603050405020304" pitchFamily="18" charset="0"/>
                          <a:cs typeface="Times New Roman" panose="02020603050405020304" pitchFamily="18" charset="0"/>
                        </a:rPr>
                        <a:t>trung hòa về điện</a:t>
                      </a:r>
                      <a:endParaRPr lang="en-US" sz="2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 xmlns:a16="http://schemas.microsoft.com/office/drawing/2014/main" val="2515544698"/>
                  </a:ext>
                </a:extLst>
              </a:tr>
              <a:tr h="695015">
                <a:tc>
                  <a:txBody>
                    <a:bodyPr/>
                    <a:lstStyle/>
                    <a:p>
                      <a:pPr marL="0" marR="0" algn="ctr">
                        <a:lnSpc>
                          <a:spcPct val="115000"/>
                        </a:lnSpc>
                        <a:spcBef>
                          <a:spcPts val="0"/>
                        </a:spcBef>
                        <a:spcAft>
                          <a:spcPts val="0"/>
                        </a:spcAft>
                      </a:pPr>
                      <a:r>
                        <a:rPr lang="vi-VN" sz="2400" b="1" dirty="0">
                          <a:solidFill>
                            <a:srgbClr val="C00000"/>
                          </a:solidFill>
                          <a:effectLst/>
                          <a:latin typeface="Times New Roman" panose="02020603050405020304" pitchFamily="18" charset="0"/>
                          <a:cs typeface="Times New Roman" panose="02020603050405020304" pitchFamily="18" charset="0"/>
                        </a:rPr>
                        <a:t>vỏ nguyên tử</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vi-VN" sz="2400" b="1" dirty="0">
                          <a:solidFill>
                            <a:srgbClr val="C00000"/>
                          </a:solidFill>
                          <a:effectLst/>
                          <a:latin typeface="Times New Roman" panose="02020603050405020304" pitchFamily="18" charset="0"/>
                          <a:cs typeface="Times New Roman" panose="02020603050405020304" pitchFamily="18" charset="0"/>
                        </a:rPr>
                        <a:t>điện tích âm</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vi-VN" sz="2400" b="1" dirty="0">
                          <a:solidFill>
                            <a:srgbClr val="C00000"/>
                          </a:solidFill>
                          <a:effectLst/>
                          <a:latin typeface="Times New Roman" panose="02020603050405020304" pitchFamily="18" charset="0"/>
                          <a:cs typeface="Times New Roman" panose="02020603050405020304" pitchFamily="18" charset="0"/>
                        </a:rPr>
                        <a:t>vô cùng nhỏ</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vi-VN" sz="2400" b="1" dirty="0">
                          <a:solidFill>
                            <a:srgbClr val="C00000"/>
                          </a:solidFill>
                          <a:effectLst/>
                          <a:latin typeface="Times New Roman" panose="02020603050405020304" pitchFamily="18" charset="0"/>
                          <a:cs typeface="Times New Roman" panose="02020603050405020304" pitchFamily="18" charset="0"/>
                        </a:rPr>
                        <a:t>sắp xếp</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2400" b="1" dirty="0">
                          <a:solidFill>
                            <a:srgbClr val="C00000"/>
                          </a:solidFill>
                          <a:effectLst/>
                          <a:latin typeface="Times New Roman" panose="02020603050405020304" pitchFamily="18" charset="0"/>
                          <a:cs typeface="Times New Roman" panose="02020603050405020304" pitchFamily="18" charset="0"/>
                        </a:rPr>
                        <a:t> </a:t>
                      </a:r>
                    </a:p>
                    <a:p>
                      <a:pPr marL="0" marR="0" algn="ctr">
                        <a:lnSpc>
                          <a:spcPct val="115000"/>
                        </a:lnSpc>
                        <a:spcBef>
                          <a:spcPts val="0"/>
                        </a:spcBef>
                        <a:spcAft>
                          <a:spcPts val="0"/>
                        </a:spcAft>
                      </a:pPr>
                      <a:r>
                        <a:rPr lang="en-US" sz="2400" b="1" dirty="0">
                          <a:solidFill>
                            <a:srgbClr val="C00000"/>
                          </a:solidFill>
                          <a:effectLst/>
                          <a:latin typeface="Times New Roman" panose="02020603050405020304" pitchFamily="18" charset="0"/>
                          <a:cs typeface="Times New Roman" panose="02020603050405020304" pitchFamily="18" charset="0"/>
                        </a:rPr>
                        <a:t> </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 xmlns:a16="http://schemas.microsoft.com/office/drawing/2014/main" val="2865253241"/>
                  </a:ext>
                </a:extLst>
              </a:tr>
            </a:tbl>
          </a:graphicData>
        </a:graphic>
      </p:graphicFrame>
      <p:sp>
        <p:nvSpPr>
          <p:cNvPr id="17" name="TextBox 16">
            <a:extLst>
              <a:ext uri="{FF2B5EF4-FFF2-40B4-BE49-F238E27FC236}">
                <a16:creationId xmlns="" xmlns:a16="http://schemas.microsoft.com/office/drawing/2014/main" id="{EB3AD79F-24BC-0E08-71B5-08402762D38F}"/>
              </a:ext>
            </a:extLst>
          </p:cNvPr>
          <p:cNvSpPr txBox="1"/>
          <p:nvPr/>
        </p:nvSpPr>
        <p:spPr>
          <a:xfrm>
            <a:off x="102601" y="4376701"/>
            <a:ext cx="11131113" cy="2173415"/>
          </a:xfrm>
          <a:prstGeom prst="rect">
            <a:avLst/>
          </a:prstGeom>
          <a:solidFill>
            <a:schemeClr val="accent4">
              <a:lumMod val="20000"/>
              <a:lumOff val="80000"/>
            </a:schemeClr>
          </a:solidFill>
        </p:spPr>
        <p:txBody>
          <a:bodyPr wrap="square">
            <a:spAutoFit/>
          </a:bodyPr>
          <a:lstStyle/>
          <a:p>
            <a:pPr marL="0" marR="0">
              <a:lnSpc>
                <a:spcPct val="115000"/>
              </a:lnSpc>
              <a:spcBef>
                <a:spcPts val="0"/>
              </a:spcBef>
              <a:spcAft>
                <a:spcPts val="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Nguyên tử là hạt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v</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à</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(2)…. Theo Rutherford – Bohr, nguyên tử có cấu tạo gồm 2 phần là </a:t>
            </a:r>
            <a:r>
              <a:rPr lang="en-US" sz="3000" dirty="0">
                <a:latin typeface="Times New Roman" panose="02020603050405020304" pitchFamily="18" charset="0"/>
                <a:ea typeface="Calibri" panose="020F0502020204030204" pitchFamily="34" charset="0"/>
                <a:cs typeface="Times New Roman" panose="02020603050405020304" pitchFamily="18" charset="0"/>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mang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(5)…</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tạo bởi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(6)…</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mang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(7)</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Trong nguyên tử, các electron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(8)</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xung quanh hạt nhân và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(9)…</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thành từng lớp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8060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90FD0AE-51F1-1511-5AD1-4095B3FED596}"/>
              </a:ext>
            </a:extLst>
          </p:cNvPr>
          <p:cNvSpPr txBox="1"/>
          <p:nvPr/>
        </p:nvSpPr>
        <p:spPr>
          <a:xfrm>
            <a:off x="187734" y="50495"/>
            <a:ext cx="5255840"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ea typeface="Times New Roman" panose="02020603050405020304" pitchFamily="18" charset="0"/>
              </a:rPr>
              <a:t>BÁO CÁO KẾT QUẢ</a:t>
            </a:r>
            <a:endParaRPr lang="en-US" sz="4000" b="1"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14" name="Table 13">
            <a:extLst>
              <a:ext uri="{FF2B5EF4-FFF2-40B4-BE49-F238E27FC236}">
                <a16:creationId xmlns="" xmlns:a16="http://schemas.microsoft.com/office/drawing/2014/main" id="{32DF0BD1-58C9-5D9D-9E04-0D868653DA62}"/>
              </a:ext>
            </a:extLst>
          </p:cNvPr>
          <p:cNvGraphicFramePr>
            <a:graphicFrameLocks noGrp="1"/>
          </p:cNvGraphicFramePr>
          <p:nvPr>
            <p:extLst>
              <p:ext uri="{D42A27DB-BD31-4B8C-83A1-F6EECF244321}">
                <p14:modId xmlns:p14="http://schemas.microsoft.com/office/powerpoint/2010/main" val="327441786"/>
              </p:ext>
            </p:extLst>
          </p:nvPr>
        </p:nvGraphicFramePr>
        <p:xfrm>
          <a:off x="0" y="4195491"/>
          <a:ext cx="12191999" cy="2926080"/>
        </p:xfrm>
        <a:graphic>
          <a:graphicData uri="http://schemas.openxmlformats.org/drawingml/2006/table">
            <a:tbl>
              <a:tblPr firstRow="1" firstCol="1" bandRow="1">
                <a:tableStyleId>{5C22544A-7EE6-4342-B048-85BDC9FD1C3A}</a:tableStyleId>
              </a:tblPr>
              <a:tblGrid>
                <a:gridCol w="12191999">
                  <a:extLst>
                    <a:ext uri="{9D8B030D-6E8A-4147-A177-3AD203B41FA5}">
                      <a16:colId xmlns="" xmlns:a16="http://schemas.microsoft.com/office/drawing/2014/main" val="426241604"/>
                    </a:ext>
                  </a:extLst>
                </a:gridCol>
              </a:tblGrid>
              <a:tr h="0">
                <a:tc>
                  <a:txBody>
                    <a:bodyPr/>
                    <a:lstStyle/>
                    <a:p>
                      <a:pPr marL="0" marR="0" algn="just">
                        <a:lnSpc>
                          <a:spcPct val="100000"/>
                        </a:lnSpc>
                        <a:spcBef>
                          <a:spcPts val="0"/>
                        </a:spcBef>
                        <a:spcAft>
                          <a:spcPts val="0"/>
                        </a:spcAft>
                        <a:tabLst>
                          <a:tab pos="180340" algn="l"/>
                          <a:tab pos="450215" algn="l"/>
                        </a:tabLst>
                      </a:pPr>
                      <a:r>
                        <a:rPr lang="en-US" sz="2400" b="1" dirty="0" err="1">
                          <a:solidFill>
                            <a:srgbClr val="FF0000"/>
                          </a:solidFill>
                          <a:effectLst/>
                          <a:latin typeface="Times New Roman" panose="02020603050405020304" pitchFamily="18" charset="0"/>
                          <a:cs typeface="Times New Roman" panose="02020603050405020304" pitchFamily="18" charset="0"/>
                        </a:rPr>
                        <a:t>Phiếu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học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tập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số</a:t>
                      </a:r>
                      <a:r>
                        <a:rPr lang="en-US" sz="2400" b="1" dirty="0">
                          <a:solidFill>
                            <a:srgbClr val="FF0000"/>
                          </a:solidFill>
                          <a:effectLst/>
                          <a:latin typeface="Times New Roman" panose="02020603050405020304" pitchFamily="18" charset="0"/>
                          <a:cs typeface="Times New Roman" panose="02020603050405020304" pitchFamily="18" charset="0"/>
                        </a:rPr>
                        <a:t> 1</a:t>
                      </a:r>
                    </a:p>
                    <a:p>
                      <a:pPr marL="0" marR="0" algn="just">
                        <a:lnSpc>
                          <a:spcPct val="100000"/>
                        </a:lnSpc>
                        <a:spcBef>
                          <a:spcPts val="0"/>
                        </a:spcBef>
                        <a:spcAft>
                          <a:spcPts val="0"/>
                        </a:spcAft>
                        <a:tabLst>
                          <a:tab pos="180340" algn="l"/>
                          <a:tab pos="450215" algn="l"/>
                        </a:tabLs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1: </a:t>
                      </a:r>
                      <a:r>
                        <a:rPr lang="en-US" sz="2400" b="0" dirty="0" err="1">
                          <a:solidFill>
                            <a:schemeClr val="tx1"/>
                          </a:solidFill>
                          <a:effectLst/>
                          <a:latin typeface="Times New Roman" panose="02020603050405020304" pitchFamily="18" charset="0"/>
                          <a:cs typeface="Times New Roman" panose="02020603050405020304" pitchFamily="18" charset="0"/>
                        </a:rPr>
                        <a:t>Những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đối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tượng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nào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trong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hình</a:t>
                      </a:r>
                      <a:r>
                        <a:rPr lang="en-US" sz="2400" b="0" dirty="0">
                          <a:solidFill>
                            <a:schemeClr val="tx1"/>
                          </a:solidFill>
                          <a:effectLst/>
                          <a:latin typeface="Times New Roman" panose="02020603050405020304" pitchFamily="18" charset="0"/>
                          <a:cs typeface="Times New Roman" panose="02020603050405020304" pitchFamily="18" charset="0"/>
                        </a:rPr>
                        <a:t> 2.1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thể</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quan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sát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bằng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mắt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thường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lúp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hiển</a:t>
                      </a:r>
                      <a:r>
                        <a:rPr lang="en-US" sz="2400" b="0" dirty="0">
                          <a:solidFill>
                            <a:schemeClr val="tx1"/>
                          </a:solidFill>
                          <a:effectLst/>
                          <a:latin typeface="Times New Roman" panose="02020603050405020304" pitchFamily="18" charset="0"/>
                          <a:cs typeface="Times New Roman" panose="02020603050405020304" pitchFamily="18" charset="0"/>
                        </a:rPr>
                        <a:t> vi? </a:t>
                      </a:r>
                    </a:p>
                    <a:p>
                      <a:pPr>
                        <a:lnSpc>
                          <a:spcPct val="100000"/>
                        </a:lnSpc>
                      </a:pP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a:solidFill>
                            <a:srgbClr val="7030A0"/>
                          </a:solidFill>
                          <a:effectLst/>
                          <a:latin typeface="Times New Roman" panose="02020603050405020304" pitchFamily="18" charset="0"/>
                          <a:ea typeface="+mn-ea"/>
                          <a:cs typeface="Times New Roman" panose="02020603050405020304" pitchFamily="18" charset="0"/>
                        </a:rPr>
                        <a:t>Q</a:t>
                      </a:r>
                      <a:r>
                        <a:rPr lang="vi-VN" sz="2400" b="0" kern="1200" dirty="0">
                          <a:solidFill>
                            <a:srgbClr val="7030A0"/>
                          </a:solidFill>
                          <a:effectLst/>
                          <a:latin typeface="Times New Roman" panose="02020603050405020304" pitchFamily="18" charset="0"/>
                          <a:ea typeface="+mn-ea"/>
                          <a:cs typeface="Times New Roman" panose="02020603050405020304" pitchFamily="18" charset="0"/>
                        </a:rPr>
                        <a:t>uan sát bằng mắt thường: </a:t>
                      </a:r>
                      <a:r>
                        <a:rPr lang="en-US" sz="2400" b="0" kern="1200" dirty="0">
                          <a:solidFill>
                            <a:srgbClr val="7030A0"/>
                          </a:solidFill>
                          <a:effectLst/>
                          <a:latin typeface="Times New Roman" panose="02020603050405020304" pitchFamily="18" charset="0"/>
                          <a:ea typeface="+mn-ea"/>
                          <a:cs typeface="Times New Roman" panose="02020603050405020304" pitchFamily="18" charset="0"/>
                        </a:rPr>
                        <a:t>…………………………………………….</a:t>
                      </a:r>
                    </a:p>
                    <a:p>
                      <a:pPr>
                        <a:lnSpc>
                          <a:spcPct val="100000"/>
                        </a:lnSpc>
                      </a:pPr>
                      <a:r>
                        <a:rPr lang="vi-VN" sz="2400" b="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0" kern="1200" dirty="0">
                          <a:solidFill>
                            <a:srgbClr val="7030A0"/>
                          </a:solidFill>
                          <a:effectLst/>
                          <a:latin typeface="Times New Roman" panose="02020603050405020304" pitchFamily="18" charset="0"/>
                          <a:ea typeface="+mn-ea"/>
                          <a:cs typeface="Times New Roman" panose="02020603050405020304" pitchFamily="18" charset="0"/>
                        </a:rPr>
                        <a:t>Q</a:t>
                      </a:r>
                      <a:r>
                        <a:rPr lang="vi-VN" sz="2400" b="0" kern="1200" dirty="0">
                          <a:solidFill>
                            <a:srgbClr val="7030A0"/>
                          </a:solidFill>
                          <a:effectLst/>
                          <a:latin typeface="Times New Roman" panose="02020603050405020304" pitchFamily="18" charset="0"/>
                          <a:ea typeface="+mn-ea"/>
                          <a:cs typeface="Times New Roman" panose="02020603050405020304" pitchFamily="18" charset="0"/>
                        </a:rPr>
                        <a:t>uan sát bằng kính lúp: </a:t>
                      </a:r>
                      <a:r>
                        <a:rPr lang="en-US" sz="2400" b="0" kern="1200" dirty="0">
                          <a:solidFill>
                            <a:srgbClr val="7030A0"/>
                          </a:solidFill>
                          <a:effectLst/>
                          <a:latin typeface="Times New Roman" panose="02020603050405020304" pitchFamily="18" charset="0"/>
                          <a:ea typeface="+mn-ea"/>
                          <a:cs typeface="Times New Roman" panose="02020603050405020304" pitchFamily="18" charset="0"/>
                        </a:rPr>
                        <a:t>…………………………………………………</a:t>
                      </a:r>
                    </a:p>
                    <a:p>
                      <a:pPr marL="0" indent="0">
                        <a:lnSpc>
                          <a:spcPct val="100000"/>
                        </a:lnSpc>
                        <a:buFontTx/>
                        <a:buNone/>
                      </a:pPr>
                      <a:r>
                        <a:rPr lang="en-US" sz="2400" b="0" kern="1200" dirty="0">
                          <a:solidFill>
                            <a:srgbClr val="7030A0"/>
                          </a:solidFill>
                          <a:effectLst/>
                          <a:latin typeface="Times New Roman" panose="02020603050405020304" pitchFamily="18" charset="0"/>
                          <a:ea typeface="+mn-ea"/>
                          <a:cs typeface="Times New Roman" panose="02020603050405020304" pitchFamily="18" charset="0"/>
                        </a:rPr>
                        <a:t>- Q</a:t>
                      </a:r>
                      <a:r>
                        <a:rPr lang="vi-VN" sz="2400" b="0" kern="1200" dirty="0">
                          <a:solidFill>
                            <a:srgbClr val="7030A0"/>
                          </a:solidFill>
                          <a:effectLst/>
                          <a:latin typeface="Times New Roman" panose="02020603050405020304" pitchFamily="18" charset="0"/>
                          <a:ea typeface="+mn-ea"/>
                          <a:cs typeface="Times New Roman" panose="02020603050405020304" pitchFamily="18" charset="0"/>
                        </a:rPr>
                        <a:t>uan sát bằng kính hiển vi: </a:t>
                      </a:r>
                      <a:r>
                        <a:rPr lang="en-US" sz="2400" b="0" kern="1200" dirty="0">
                          <a:solidFill>
                            <a:srgbClr val="7030A0"/>
                          </a:solidFill>
                          <a:effectLst/>
                          <a:latin typeface="Times New Roman" panose="02020603050405020304" pitchFamily="18" charset="0"/>
                          <a:ea typeface="+mn-ea"/>
                          <a:cs typeface="Times New Roman" panose="02020603050405020304" pitchFamily="18" charset="0"/>
                        </a:rPr>
                        <a:t>……………………………………………..</a:t>
                      </a:r>
                    </a:p>
                    <a:p>
                      <a:pPr marL="0" indent="0">
                        <a:lnSpc>
                          <a:spcPct val="100000"/>
                        </a:lnSpc>
                        <a:buFontTx/>
                        <a:buNone/>
                      </a:pPr>
                      <a:endParaRPr lang="en-US" sz="2400" b="0" kern="1200" dirty="0">
                        <a:solidFill>
                          <a:srgbClr val="0000CC"/>
                        </a:solidFill>
                        <a:effectLst/>
                        <a:latin typeface="Times New Roman" panose="02020603050405020304" pitchFamily="18" charset="0"/>
                        <a:ea typeface="+mn-ea"/>
                        <a:cs typeface="Times New Roman" panose="02020603050405020304" pitchFamily="18" charset="0"/>
                      </a:endParaRPr>
                    </a:p>
                    <a:p>
                      <a:pPr marL="0" indent="0">
                        <a:lnSpc>
                          <a:spcPct val="100000"/>
                        </a:lnSpc>
                        <a:buFontTx/>
                        <a:buNone/>
                      </a:pPr>
                      <a:endParaRPr lang="en-US" sz="2400" b="0" kern="1200" dirty="0">
                        <a:solidFill>
                          <a:srgbClr val="0000CC"/>
                        </a:solidFill>
                        <a:effectLst/>
                        <a:latin typeface="Times New Roman" panose="02020603050405020304" pitchFamily="18" charset="0"/>
                        <a:ea typeface="+mn-ea"/>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 xmlns:a16="http://schemas.microsoft.com/office/drawing/2014/main" val="2243417869"/>
                  </a:ext>
                </a:extLst>
              </a:tr>
            </a:tbl>
          </a:graphicData>
        </a:graphic>
      </p:graphicFrame>
      <p:sp>
        <p:nvSpPr>
          <p:cNvPr id="15" name="TextBox 14">
            <a:extLst>
              <a:ext uri="{FF2B5EF4-FFF2-40B4-BE49-F238E27FC236}">
                <a16:creationId xmlns="" xmlns:a16="http://schemas.microsoft.com/office/drawing/2014/main" id="{D8885165-8D1D-B983-D004-272F6015C423}"/>
              </a:ext>
            </a:extLst>
          </p:cNvPr>
          <p:cNvSpPr txBox="1"/>
          <p:nvPr/>
        </p:nvSpPr>
        <p:spPr>
          <a:xfrm>
            <a:off x="3715731" y="5222077"/>
            <a:ext cx="3679680" cy="461665"/>
          </a:xfrm>
          <a:prstGeom prst="rect">
            <a:avLst/>
          </a:prstGeom>
          <a:noFill/>
        </p:spPr>
        <p:txBody>
          <a:bodyPr wrap="square">
            <a:spAutoFit/>
          </a:bodyPr>
          <a:lstStyle/>
          <a:p>
            <a:r>
              <a:rPr lang="en-US" sz="2400" b="1" dirty="0">
                <a:solidFill>
                  <a:srgbClr val="0066FF"/>
                </a:solidFill>
                <a:latin typeface="Times New Roman" panose="02020603050405020304" pitchFamily="18" charset="0"/>
              </a:rPr>
              <a:t>a) </a:t>
            </a:r>
            <a:r>
              <a:rPr lang="en-US" sz="2400" b="1" dirty="0" err="1">
                <a:solidFill>
                  <a:srgbClr val="0066FF"/>
                </a:solidFill>
                <a:latin typeface="Times New Roman" panose="02020603050405020304" pitchFamily="18" charset="0"/>
              </a:rPr>
              <a:t>Ruột</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bút</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chì</a:t>
            </a:r>
            <a:r>
              <a:rPr lang="en-US" sz="2400" b="1" dirty="0">
                <a:solidFill>
                  <a:srgbClr val="0066FF"/>
                </a:solidFill>
                <a:latin typeface="Times New Roman" panose="02020603050405020304" pitchFamily="18" charset="0"/>
              </a:rPr>
              <a:t> 0,5 mm</a:t>
            </a:r>
            <a:endParaRPr lang="en-US" sz="2400" dirty="0">
              <a:solidFill>
                <a:srgbClr val="0066FF"/>
              </a:solidFill>
            </a:endParaRPr>
          </a:p>
        </p:txBody>
      </p:sp>
      <p:sp>
        <p:nvSpPr>
          <p:cNvPr id="27" name="TextBox 26">
            <a:extLst>
              <a:ext uri="{FF2B5EF4-FFF2-40B4-BE49-F238E27FC236}">
                <a16:creationId xmlns="" xmlns:a16="http://schemas.microsoft.com/office/drawing/2014/main" id="{A4FAD7FC-07BB-E9AC-4448-AC9DC753909C}"/>
              </a:ext>
            </a:extLst>
          </p:cNvPr>
          <p:cNvSpPr txBox="1"/>
          <p:nvPr/>
        </p:nvSpPr>
        <p:spPr>
          <a:xfrm>
            <a:off x="3702980" y="5596681"/>
            <a:ext cx="5232469" cy="461665"/>
          </a:xfrm>
          <a:prstGeom prst="rect">
            <a:avLst/>
          </a:prstGeom>
          <a:noFill/>
        </p:spPr>
        <p:txBody>
          <a:bodyPr wrap="square">
            <a:spAutoFit/>
          </a:bodyPr>
          <a:lstStyle/>
          <a:p>
            <a:r>
              <a:rPr lang="en-US" sz="2400" b="1" dirty="0">
                <a:solidFill>
                  <a:srgbClr val="0066FF"/>
                </a:solidFill>
                <a:latin typeface="Times New Roman" panose="02020603050405020304" pitchFamily="18" charset="0"/>
              </a:rPr>
              <a:t>b) </a:t>
            </a:r>
            <a:r>
              <a:rPr lang="en-US" sz="2400" b="1" dirty="0" err="1">
                <a:solidFill>
                  <a:srgbClr val="0066FF"/>
                </a:solidFill>
                <a:latin typeface="Times New Roman" panose="02020603050405020304" pitchFamily="18" charset="0"/>
              </a:rPr>
              <a:t>Hạt</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bụi</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không</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khí</a:t>
            </a:r>
            <a:r>
              <a:rPr lang="en-US" sz="2400" b="1" dirty="0">
                <a:solidFill>
                  <a:srgbClr val="0066FF"/>
                </a:solidFill>
                <a:latin typeface="Times New Roman" panose="02020603050405020304" pitchFamily="18" charset="0"/>
              </a:rPr>
              <a:t> 5 – 1000 x 10</a:t>
            </a:r>
            <a:r>
              <a:rPr lang="en-US" sz="2400" b="1" baseline="30000" dirty="0">
                <a:solidFill>
                  <a:srgbClr val="0066FF"/>
                </a:solidFill>
                <a:latin typeface="Times New Roman" panose="02020603050405020304" pitchFamily="18" charset="0"/>
              </a:rPr>
              <a:t>-6 </a:t>
            </a:r>
            <a:r>
              <a:rPr lang="en-US" sz="2400" b="1" dirty="0">
                <a:solidFill>
                  <a:srgbClr val="0066FF"/>
                </a:solidFill>
                <a:latin typeface="Times New Roman" panose="02020603050405020304" pitchFamily="18" charset="0"/>
              </a:rPr>
              <a:t>m </a:t>
            </a:r>
            <a:endParaRPr lang="en-US" sz="2400" dirty="0">
              <a:solidFill>
                <a:srgbClr val="0066FF"/>
              </a:solidFill>
            </a:endParaRPr>
          </a:p>
        </p:txBody>
      </p:sp>
      <p:sp>
        <p:nvSpPr>
          <p:cNvPr id="28" name="TextBox 27">
            <a:extLst>
              <a:ext uri="{FF2B5EF4-FFF2-40B4-BE49-F238E27FC236}">
                <a16:creationId xmlns="" xmlns:a16="http://schemas.microsoft.com/office/drawing/2014/main" id="{B8A9589C-62F1-F66C-4FEC-D229DF0DD9A3}"/>
              </a:ext>
            </a:extLst>
          </p:cNvPr>
          <p:cNvSpPr txBox="1"/>
          <p:nvPr/>
        </p:nvSpPr>
        <p:spPr>
          <a:xfrm>
            <a:off x="3763857" y="5977188"/>
            <a:ext cx="7559552" cy="461665"/>
          </a:xfrm>
          <a:prstGeom prst="rect">
            <a:avLst/>
          </a:prstGeom>
          <a:noFill/>
        </p:spPr>
        <p:txBody>
          <a:bodyPr wrap="square">
            <a:spAutoFit/>
          </a:bodyPr>
          <a:lstStyle/>
          <a:p>
            <a:r>
              <a:rPr lang="en-US" sz="2400" b="1" dirty="0">
                <a:solidFill>
                  <a:srgbClr val="0066FF"/>
                </a:solidFill>
                <a:latin typeface="Times New Roman" panose="02020603050405020304" pitchFamily="18" charset="0"/>
              </a:rPr>
              <a:t>c) </a:t>
            </a:r>
            <a:r>
              <a:rPr lang="en-US" sz="2400" b="1" dirty="0" err="1">
                <a:solidFill>
                  <a:srgbClr val="0066FF"/>
                </a:solidFill>
                <a:latin typeface="Times New Roman" panose="02020603050405020304" pitchFamily="18" charset="0"/>
              </a:rPr>
              <a:t>Tế</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bào</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máu</a:t>
            </a:r>
            <a:r>
              <a:rPr lang="en-US" sz="2400" b="1" dirty="0">
                <a:solidFill>
                  <a:srgbClr val="0066FF"/>
                </a:solidFill>
                <a:latin typeface="Times New Roman" panose="02020603050405020304" pitchFamily="18" charset="0"/>
              </a:rPr>
              <a:t> 10</a:t>
            </a:r>
            <a:r>
              <a:rPr lang="en-US" sz="2400" b="1" baseline="30000" dirty="0">
                <a:solidFill>
                  <a:srgbClr val="0066FF"/>
                </a:solidFill>
                <a:latin typeface="Times New Roman" panose="02020603050405020304" pitchFamily="18" charset="0"/>
              </a:rPr>
              <a:t>-5</a:t>
            </a:r>
            <a:r>
              <a:rPr lang="en-US" sz="2400" b="1" dirty="0">
                <a:solidFill>
                  <a:srgbClr val="0066FF"/>
                </a:solidFill>
                <a:latin typeface="Times New Roman" panose="02020603050405020304" pitchFamily="18" charset="0"/>
              </a:rPr>
              <a:t> m </a:t>
            </a:r>
            <a:r>
              <a:rPr lang="en-US" sz="2400" b="1" dirty="0" err="1">
                <a:solidFill>
                  <a:srgbClr val="0066FF"/>
                </a:solidFill>
                <a:latin typeface="Times New Roman" panose="02020603050405020304" pitchFamily="18" charset="0"/>
              </a:rPr>
              <a:t>có</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độ</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phóng</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đại</a:t>
            </a:r>
            <a:r>
              <a:rPr lang="en-US" sz="2400" b="1" dirty="0">
                <a:solidFill>
                  <a:srgbClr val="0066FF"/>
                </a:solidFill>
                <a:latin typeface="Times New Roman" panose="02020603050405020304" pitchFamily="18" charset="0"/>
              </a:rPr>
              <a:t> x1000 </a:t>
            </a:r>
            <a:r>
              <a:rPr lang="en-US" sz="2400" b="1" dirty="0" err="1">
                <a:solidFill>
                  <a:srgbClr val="0066FF"/>
                </a:solidFill>
                <a:latin typeface="Times New Roman" panose="02020603050405020304" pitchFamily="18" charset="0"/>
              </a:rPr>
              <a:t>lần</a:t>
            </a:r>
            <a:endParaRPr lang="en-US" sz="2400" dirty="0">
              <a:solidFill>
                <a:srgbClr val="0066FF"/>
              </a:solidFill>
            </a:endParaRPr>
          </a:p>
        </p:txBody>
      </p:sp>
      <p:sp>
        <p:nvSpPr>
          <p:cNvPr id="29" name="TextBox 28">
            <a:extLst>
              <a:ext uri="{FF2B5EF4-FFF2-40B4-BE49-F238E27FC236}">
                <a16:creationId xmlns="" xmlns:a16="http://schemas.microsoft.com/office/drawing/2014/main" id="{590BDB06-EEF0-336D-A1B7-45BA888D7617}"/>
              </a:ext>
            </a:extLst>
          </p:cNvPr>
          <p:cNvSpPr txBox="1"/>
          <p:nvPr/>
        </p:nvSpPr>
        <p:spPr>
          <a:xfrm>
            <a:off x="3747815" y="6433014"/>
            <a:ext cx="7417490" cy="461665"/>
          </a:xfrm>
          <a:prstGeom prst="rect">
            <a:avLst/>
          </a:prstGeom>
          <a:noFill/>
        </p:spPr>
        <p:txBody>
          <a:bodyPr wrap="square">
            <a:spAutoFit/>
          </a:bodyPr>
          <a:lstStyle/>
          <a:p>
            <a:r>
              <a:rPr lang="en-US" sz="2400" b="1" dirty="0">
                <a:solidFill>
                  <a:srgbClr val="0066FF"/>
                </a:solidFill>
                <a:latin typeface="Times New Roman" panose="02020603050405020304" pitchFamily="18" charset="0"/>
              </a:rPr>
              <a:t>d) Vi </a:t>
            </a:r>
            <a:r>
              <a:rPr lang="en-US" sz="2400" b="1" dirty="0" err="1">
                <a:solidFill>
                  <a:srgbClr val="0066FF"/>
                </a:solidFill>
                <a:latin typeface="Times New Roman" panose="02020603050405020304" pitchFamily="18" charset="0"/>
              </a:rPr>
              <a:t>khuẩn</a:t>
            </a:r>
            <a:r>
              <a:rPr lang="en-US" sz="2400" b="1" dirty="0">
                <a:solidFill>
                  <a:srgbClr val="0066FF"/>
                </a:solidFill>
                <a:latin typeface="Times New Roman" panose="02020603050405020304" pitchFamily="18" charset="0"/>
              </a:rPr>
              <a:t> 10</a:t>
            </a:r>
            <a:r>
              <a:rPr lang="en-US" sz="2400" b="1" baseline="30000" dirty="0">
                <a:solidFill>
                  <a:srgbClr val="0066FF"/>
                </a:solidFill>
                <a:latin typeface="Times New Roman" panose="02020603050405020304" pitchFamily="18" charset="0"/>
              </a:rPr>
              <a:t>-6</a:t>
            </a:r>
            <a:r>
              <a:rPr lang="en-US" sz="2400" b="1" dirty="0">
                <a:solidFill>
                  <a:srgbClr val="0066FF"/>
                </a:solidFill>
                <a:latin typeface="Times New Roman" panose="02020603050405020304" pitchFamily="18" charset="0"/>
              </a:rPr>
              <a:t> m </a:t>
            </a:r>
            <a:r>
              <a:rPr lang="en-US" sz="2400" b="1" dirty="0" err="1">
                <a:solidFill>
                  <a:srgbClr val="0066FF"/>
                </a:solidFill>
                <a:latin typeface="Times New Roman" panose="02020603050405020304" pitchFamily="18" charset="0"/>
              </a:rPr>
              <a:t>có</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độ</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phóng</a:t>
            </a:r>
            <a:r>
              <a:rPr lang="en-US" sz="2400" b="1" dirty="0">
                <a:solidFill>
                  <a:srgbClr val="0066FF"/>
                </a:solidFill>
                <a:latin typeface="Times New Roman" panose="02020603050405020304" pitchFamily="18" charset="0"/>
              </a:rPr>
              <a:t> </a:t>
            </a:r>
            <a:r>
              <a:rPr lang="en-US" sz="2400" b="1" dirty="0" err="1">
                <a:solidFill>
                  <a:srgbClr val="0066FF"/>
                </a:solidFill>
                <a:latin typeface="Times New Roman" panose="02020603050405020304" pitchFamily="18" charset="0"/>
              </a:rPr>
              <a:t>đại</a:t>
            </a:r>
            <a:r>
              <a:rPr lang="en-US" sz="2400" b="1" dirty="0">
                <a:solidFill>
                  <a:srgbClr val="0066FF"/>
                </a:solidFill>
                <a:latin typeface="Times New Roman" panose="02020603050405020304" pitchFamily="18" charset="0"/>
              </a:rPr>
              <a:t> x 30 000 </a:t>
            </a:r>
            <a:r>
              <a:rPr lang="en-US" sz="2400" b="1" dirty="0" err="1">
                <a:solidFill>
                  <a:srgbClr val="0066FF"/>
                </a:solidFill>
                <a:latin typeface="Times New Roman" panose="02020603050405020304" pitchFamily="18" charset="0"/>
              </a:rPr>
              <a:t>lần</a:t>
            </a:r>
            <a:endParaRPr lang="en-US" sz="2400" dirty="0">
              <a:solidFill>
                <a:srgbClr val="0066FF"/>
              </a:solidFill>
            </a:endParaRPr>
          </a:p>
        </p:txBody>
      </p:sp>
      <p:grpSp>
        <p:nvGrpSpPr>
          <p:cNvPr id="5" name="Group 4">
            <a:extLst>
              <a:ext uri="{FF2B5EF4-FFF2-40B4-BE49-F238E27FC236}">
                <a16:creationId xmlns="" xmlns:a16="http://schemas.microsoft.com/office/drawing/2014/main" id="{79417297-A9C1-454B-B6BF-3939AA6EA3D2}"/>
              </a:ext>
            </a:extLst>
          </p:cNvPr>
          <p:cNvGrpSpPr/>
          <p:nvPr/>
        </p:nvGrpSpPr>
        <p:grpSpPr>
          <a:xfrm>
            <a:off x="0" y="843793"/>
            <a:ext cx="12208038" cy="3315059"/>
            <a:chOff x="0" y="843793"/>
            <a:chExt cx="12208038" cy="3315059"/>
          </a:xfrm>
        </p:grpSpPr>
        <p:grpSp>
          <p:nvGrpSpPr>
            <p:cNvPr id="2" name="Group 1">
              <a:extLst>
                <a:ext uri="{FF2B5EF4-FFF2-40B4-BE49-F238E27FC236}">
                  <a16:creationId xmlns="" xmlns:a16="http://schemas.microsoft.com/office/drawing/2014/main" id="{C20B268A-FE7C-8E0C-9170-582BCD5D9612}"/>
                </a:ext>
              </a:extLst>
            </p:cNvPr>
            <p:cNvGrpSpPr/>
            <p:nvPr/>
          </p:nvGrpSpPr>
          <p:grpSpPr>
            <a:xfrm>
              <a:off x="16038" y="843793"/>
              <a:ext cx="12192000" cy="3315059"/>
              <a:chOff x="0" y="925247"/>
              <a:chExt cx="12192000" cy="3315059"/>
            </a:xfrm>
          </p:grpSpPr>
          <p:sp>
            <p:nvSpPr>
              <p:cNvPr id="6" name="Rectangle 5">
                <a:extLst>
                  <a:ext uri="{FF2B5EF4-FFF2-40B4-BE49-F238E27FC236}">
                    <a16:creationId xmlns="" xmlns:a16="http://schemas.microsoft.com/office/drawing/2014/main" id="{E4C21411-A750-613D-7780-7A9454AFFC1E}"/>
                  </a:ext>
                </a:extLst>
              </p:cNvPr>
              <p:cNvSpPr/>
              <p:nvPr/>
            </p:nvSpPr>
            <p:spPr>
              <a:xfrm>
                <a:off x="0" y="970223"/>
                <a:ext cx="12192000" cy="327008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a:solidFill>
                      <a:schemeClr val="tx1"/>
                    </a:solidFill>
                    <a:latin typeface="Times New Roman" panose="02020603050405020304" pitchFamily="18" charset="0"/>
                    <a:cs typeface="Times New Roman" panose="02020603050405020304" pitchFamily="18" charset="0"/>
                  </a:rPr>
                  <a:t>2.1 </a:t>
                </a:r>
                <a:r>
                  <a:rPr lang="en-US" sz="2400" dirty="0" err="1">
                    <a:solidFill>
                      <a:schemeClr val="tx1"/>
                    </a:solidFill>
                    <a:latin typeface="Times New Roman" panose="02020603050405020304" pitchFamily="18" charset="0"/>
                    <a:cs typeface="Times New Roman" panose="02020603050405020304" pitchFamily="18" charset="0"/>
                  </a:rPr>
                  <a:t>Kích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a:t>
                </a:r>
              </a:p>
            </p:txBody>
          </p:sp>
          <p:pic>
            <p:nvPicPr>
              <p:cNvPr id="17" name="image83.png">
                <a:extLst>
                  <a:ext uri="{FF2B5EF4-FFF2-40B4-BE49-F238E27FC236}">
                    <a16:creationId xmlns="" xmlns:a16="http://schemas.microsoft.com/office/drawing/2014/main" id="{80AB1B27-D084-EC6B-748B-E3B174F24C90}"/>
                  </a:ext>
                </a:extLst>
              </p:cNvPr>
              <p:cNvPicPr>
                <a:picLocks noChangeAspect="1"/>
              </p:cNvPicPr>
              <p:nvPr/>
            </p:nvPicPr>
            <p:blipFill>
              <a:blip r:embed="rId2" cstate="print"/>
              <a:stretch>
                <a:fillRect/>
              </a:stretch>
            </p:blipFill>
            <p:spPr>
              <a:xfrm>
                <a:off x="312876" y="1031687"/>
                <a:ext cx="2173726" cy="1405731"/>
              </a:xfrm>
              <a:prstGeom prst="rect">
                <a:avLst/>
              </a:prstGeom>
            </p:spPr>
          </p:pic>
          <p:pic>
            <p:nvPicPr>
              <p:cNvPr id="18" name="image84.jpeg">
                <a:extLst>
                  <a:ext uri="{FF2B5EF4-FFF2-40B4-BE49-F238E27FC236}">
                    <a16:creationId xmlns="" xmlns:a16="http://schemas.microsoft.com/office/drawing/2014/main" id="{4D124998-60DD-C386-7FED-5D120E538E83}"/>
                  </a:ext>
                </a:extLst>
              </p:cNvPr>
              <p:cNvPicPr>
                <a:picLocks noChangeAspect="1"/>
              </p:cNvPicPr>
              <p:nvPr/>
            </p:nvPicPr>
            <p:blipFill>
              <a:blip r:embed="rId3" cstate="print"/>
              <a:stretch>
                <a:fillRect/>
              </a:stretch>
            </p:blipFill>
            <p:spPr>
              <a:xfrm>
                <a:off x="3269847" y="1031687"/>
                <a:ext cx="2173727" cy="1405732"/>
              </a:xfrm>
              <a:prstGeom prst="rect">
                <a:avLst/>
              </a:prstGeom>
            </p:spPr>
          </p:pic>
          <p:pic>
            <p:nvPicPr>
              <p:cNvPr id="19" name="image85.png">
                <a:extLst>
                  <a:ext uri="{FF2B5EF4-FFF2-40B4-BE49-F238E27FC236}">
                    <a16:creationId xmlns="" xmlns:a16="http://schemas.microsoft.com/office/drawing/2014/main" id="{95B7C6B7-02BF-19A4-D182-0884099DF0C9}"/>
                  </a:ext>
                </a:extLst>
              </p:cNvPr>
              <p:cNvPicPr>
                <a:picLocks noChangeAspect="1"/>
              </p:cNvPicPr>
              <p:nvPr/>
            </p:nvPicPr>
            <p:blipFill>
              <a:blip r:embed="rId4" cstate="print"/>
              <a:stretch>
                <a:fillRect/>
              </a:stretch>
            </p:blipFill>
            <p:spPr>
              <a:xfrm>
                <a:off x="6513656" y="1174258"/>
                <a:ext cx="1174377" cy="1013012"/>
              </a:xfrm>
              <a:prstGeom prst="rect">
                <a:avLst/>
              </a:prstGeom>
            </p:spPr>
          </p:pic>
          <p:pic>
            <p:nvPicPr>
              <p:cNvPr id="20" name="image86.jpeg">
                <a:extLst>
                  <a:ext uri="{FF2B5EF4-FFF2-40B4-BE49-F238E27FC236}">
                    <a16:creationId xmlns="" xmlns:a16="http://schemas.microsoft.com/office/drawing/2014/main" id="{384800B7-84A9-1FBE-AEBA-5AE9A12D492E}"/>
                  </a:ext>
                </a:extLst>
              </p:cNvPr>
              <p:cNvPicPr>
                <a:picLocks noChangeAspect="1"/>
              </p:cNvPicPr>
              <p:nvPr/>
            </p:nvPicPr>
            <p:blipFill>
              <a:blip r:embed="rId5" cstate="print"/>
              <a:stretch>
                <a:fillRect/>
              </a:stretch>
            </p:blipFill>
            <p:spPr>
              <a:xfrm>
                <a:off x="9183790" y="925247"/>
                <a:ext cx="2357356" cy="1513307"/>
              </a:xfrm>
              <a:prstGeom prst="rect">
                <a:avLst/>
              </a:prstGeom>
            </p:spPr>
          </p:pic>
          <p:sp>
            <p:nvSpPr>
              <p:cNvPr id="22" name="TextBox 21">
                <a:extLst>
                  <a:ext uri="{FF2B5EF4-FFF2-40B4-BE49-F238E27FC236}">
                    <a16:creationId xmlns="" xmlns:a16="http://schemas.microsoft.com/office/drawing/2014/main" id="{4D6066BD-343D-0D77-A288-2993CC6339B2}"/>
                  </a:ext>
                </a:extLst>
              </p:cNvPr>
              <p:cNvSpPr txBox="1"/>
              <p:nvPr/>
            </p:nvSpPr>
            <p:spPr>
              <a:xfrm>
                <a:off x="2803961" y="2675623"/>
                <a:ext cx="2659827" cy="707886"/>
              </a:xfrm>
              <a:prstGeom prst="rect">
                <a:avLst/>
              </a:prstGeom>
              <a:noFill/>
            </p:spPr>
            <p:txBody>
              <a:bodyPr wrap="square">
                <a:spAutoFit/>
              </a:bodyPr>
              <a:lstStyle/>
              <a:p>
                <a:r>
                  <a:rPr lang="en-US" sz="2000" b="1" dirty="0">
                    <a:solidFill>
                      <a:srgbClr val="0000CC"/>
                    </a:solidFill>
                    <a:latin typeface="Times New Roman" panose="02020603050405020304" pitchFamily="18" charset="0"/>
                  </a:rPr>
                  <a:t>b) </a:t>
                </a:r>
                <a:r>
                  <a:rPr lang="en-US" sz="2000" b="1" dirty="0" err="1">
                    <a:solidFill>
                      <a:srgbClr val="0000CC"/>
                    </a:solidFill>
                    <a:latin typeface="Times New Roman" panose="02020603050405020304" pitchFamily="18" charset="0"/>
                  </a:rPr>
                  <a:t>Hạt</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bụi</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không</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khí</a:t>
                </a:r>
                <a:endParaRPr lang="en-US" sz="2000" b="1" dirty="0">
                  <a:solidFill>
                    <a:srgbClr val="0000CC"/>
                  </a:solidFill>
                  <a:latin typeface="Times New Roman" panose="02020603050405020304" pitchFamily="18" charset="0"/>
                </a:endParaRPr>
              </a:p>
              <a:p>
                <a:r>
                  <a:rPr lang="en-US" sz="2000" b="1" dirty="0">
                    <a:solidFill>
                      <a:srgbClr val="0000CC"/>
                    </a:solidFill>
                    <a:latin typeface="Times New Roman" panose="02020603050405020304" pitchFamily="18" charset="0"/>
                  </a:rPr>
                  <a:t>5 – 1000 x 10</a:t>
                </a:r>
                <a:r>
                  <a:rPr lang="en-US" sz="2000" b="1" baseline="30000" dirty="0">
                    <a:solidFill>
                      <a:srgbClr val="0000CC"/>
                    </a:solidFill>
                    <a:latin typeface="Times New Roman" panose="02020603050405020304" pitchFamily="18" charset="0"/>
                  </a:rPr>
                  <a:t>-6 </a:t>
                </a:r>
                <a:r>
                  <a:rPr lang="en-US" sz="2000" b="1" dirty="0">
                    <a:solidFill>
                      <a:srgbClr val="0000CC"/>
                    </a:solidFill>
                    <a:latin typeface="Times New Roman" panose="02020603050405020304" pitchFamily="18" charset="0"/>
                  </a:rPr>
                  <a:t>m </a:t>
                </a:r>
                <a:endParaRPr lang="en-US" sz="2000" dirty="0">
                  <a:solidFill>
                    <a:srgbClr val="0000CC"/>
                  </a:solidFill>
                </a:endParaRPr>
              </a:p>
            </p:txBody>
          </p:sp>
          <p:sp>
            <p:nvSpPr>
              <p:cNvPr id="23" name="TextBox 22">
                <a:extLst>
                  <a:ext uri="{FF2B5EF4-FFF2-40B4-BE49-F238E27FC236}">
                    <a16:creationId xmlns="" xmlns:a16="http://schemas.microsoft.com/office/drawing/2014/main" id="{DBAB2B9D-70D8-D787-01DA-BEABDDC19A24}"/>
                  </a:ext>
                </a:extLst>
              </p:cNvPr>
              <p:cNvSpPr txBox="1"/>
              <p:nvPr/>
            </p:nvSpPr>
            <p:spPr>
              <a:xfrm>
                <a:off x="5719295" y="2662431"/>
                <a:ext cx="2923960" cy="707886"/>
              </a:xfrm>
              <a:prstGeom prst="rect">
                <a:avLst/>
              </a:prstGeom>
              <a:noFill/>
            </p:spPr>
            <p:txBody>
              <a:bodyPr wrap="square">
                <a:spAutoFit/>
              </a:bodyPr>
              <a:lstStyle/>
              <a:p>
                <a:r>
                  <a:rPr lang="en-US" sz="2000" b="1" dirty="0">
                    <a:solidFill>
                      <a:srgbClr val="0000CC"/>
                    </a:solidFill>
                    <a:latin typeface="Times New Roman" panose="02020603050405020304" pitchFamily="18" charset="0"/>
                  </a:rPr>
                  <a:t>c) </a:t>
                </a:r>
                <a:r>
                  <a:rPr lang="en-US" sz="2000" b="1" dirty="0" err="1">
                    <a:solidFill>
                      <a:srgbClr val="0000CC"/>
                    </a:solidFill>
                    <a:latin typeface="Times New Roman" panose="02020603050405020304" pitchFamily="18" charset="0"/>
                  </a:rPr>
                  <a:t>Tế</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bào</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máu</a:t>
                </a:r>
                <a:r>
                  <a:rPr lang="en-US" sz="2000" b="1" dirty="0">
                    <a:solidFill>
                      <a:srgbClr val="0000CC"/>
                    </a:solidFill>
                    <a:latin typeface="Times New Roman" panose="02020603050405020304" pitchFamily="18" charset="0"/>
                  </a:rPr>
                  <a:t> 10</a:t>
                </a:r>
                <a:r>
                  <a:rPr lang="en-US" sz="2000" b="1" baseline="30000" dirty="0">
                    <a:solidFill>
                      <a:srgbClr val="0000CC"/>
                    </a:solidFill>
                    <a:latin typeface="Times New Roman" panose="02020603050405020304" pitchFamily="18" charset="0"/>
                  </a:rPr>
                  <a:t>-5</a:t>
                </a:r>
                <a:r>
                  <a:rPr lang="en-US" sz="2000" b="1" dirty="0">
                    <a:solidFill>
                      <a:srgbClr val="0000CC"/>
                    </a:solidFill>
                    <a:latin typeface="Times New Roman" panose="02020603050405020304" pitchFamily="18" charset="0"/>
                  </a:rPr>
                  <a:t> m </a:t>
                </a:r>
                <a:r>
                  <a:rPr lang="en-US" sz="2000" b="1" dirty="0" err="1">
                    <a:solidFill>
                      <a:srgbClr val="0000CC"/>
                    </a:solidFill>
                    <a:latin typeface="Times New Roman" panose="02020603050405020304" pitchFamily="18" charset="0"/>
                  </a:rPr>
                  <a:t>có</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độ</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phóng</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đại</a:t>
                </a:r>
                <a:r>
                  <a:rPr lang="en-US" sz="2000" b="1" dirty="0">
                    <a:solidFill>
                      <a:srgbClr val="0000CC"/>
                    </a:solidFill>
                    <a:latin typeface="Times New Roman" panose="02020603050405020304" pitchFamily="18" charset="0"/>
                  </a:rPr>
                  <a:t> x1000 </a:t>
                </a:r>
                <a:r>
                  <a:rPr lang="en-US" sz="2000" b="1" dirty="0" err="1">
                    <a:solidFill>
                      <a:srgbClr val="0000CC"/>
                    </a:solidFill>
                    <a:latin typeface="Times New Roman" panose="02020603050405020304" pitchFamily="18" charset="0"/>
                  </a:rPr>
                  <a:t>lần</a:t>
                </a:r>
                <a:endParaRPr lang="en-US" sz="2000" dirty="0">
                  <a:solidFill>
                    <a:srgbClr val="0000CC"/>
                  </a:solidFill>
                </a:endParaRPr>
              </a:p>
            </p:txBody>
          </p:sp>
          <p:sp>
            <p:nvSpPr>
              <p:cNvPr id="24" name="TextBox 23">
                <a:extLst>
                  <a:ext uri="{FF2B5EF4-FFF2-40B4-BE49-F238E27FC236}">
                    <a16:creationId xmlns="" xmlns:a16="http://schemas.microsoft.com/office/drawing/2014/main" id="{2FF889C3-3626-541D-7151-E43DEF7E498C}"/>
                  </a:ext>
                </a:extLst>
              </p:cNvPr>
              <p:cNvSpPr txBox="1"/>
              <p:nvPr/>
            </p:nvSpPr>
            <p:spPr>
              <a:xfrm>
                <a:off x="8955343" y="2725433"/>
                <a:ext cx="3236656" cy="707886"/>
              </a:xfrm>
              <a:prstGeom prst="rect">
                <a:avLst/>
              </a:prstGeom>
              <a:noFill/>
            </p:spPr>
            <p:txBody>
              <a:bodyPr wrap="square">
                <a:spAutoFit/>
              </a:bodyPr>
              <a:lstStyle/>
              <a:p>
                <a:r>
                  <a:rPr lang="en-US" sz="2000" b="1" dirty="0">
                    <a:solidFill>
                      <a:srgbClr val="0000CC"/>
                    </a:solidFill>
                    <a:latin typeface="Times New Roman" panose="02020603050405020304" pitchFamily="18" charset="0"/>
                  </a:rPr>
                  <a:t>d) Vi </a:t>
                </a:r>
                <a:r>
                  <a:rPr lang="en-US" sz="2000" b="1" dirty="0" err="1">
                    <a:solidFill>
                      <a:srgbClr val="0000CC"/>
                    </a:solidFill>
                    <a:latin typeface="Times New Roman" panose="02020603050405020304" pitchFamily="18" charset="0"/>
                  </a:rPr>
                  <a:t>khuẩn</a:t>
                </a:r>
                <a:r>
                  <a:rPr lang="en-US" sz="2000" b="1" dirty="0">
                    <a:solidFill>
                      <a:srgbClr val="0000CC"/>
                    </a:solidFill>
                    <a:latin typeface="Times New Roman" panose="02020603050405020304" pitchFamily="18" charset="0"/>
                  </a:rPr>
                  <a:t> 10</a:t>
                </a:r>
                <a:r>
                  <a:rPr lang="en-US" sz="2000" b="1" baseline="30000" dirty="0">
                    <a:solidFill>
                      <a:srgbClr val="0000CC"/>
                    </a:solidFill>
                    <a:latin typeface="Times New Roman" panose="02020603050405020304" pitchFamily="18" charset="0"/>
                  </a:rPr>
                  <a:t>-6</a:t>
                </a:r>
                <a:r>
                  <a:rPr lang="en-US" sz="2000" b="1" dirty="0">
                    <a:solidFill>
                      <a:srgbClr val="0000CC"/>
                    </a:solidFill>
                    <a:latin typeface="Times New Roman" panose="02020603050405020304" pitchFamily="18" charset="0"/>
                  </a:rPr>
                  <a:t> m </a:t>
                </a:r>
                <a:r>
                  <a:rPr lang="en-US" sz="2000" b="1" dirty="0" err="1">
                    <a:solidFill>
                      <a:srgbClr val="0000CC"/>
                    </a:solidFill>
                    <a:latin typeface="Times New Roman" panose="02020603050405020304" pitchFamily="18" charset="0"/>
                  </a:rPr>
                  <a:t>có</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độ</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phóng</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đại</a:t>
                </a:r>
                <a:r>
                  <a:rPr lang="en-US" sz="2000" b="1" dirty="0">
                    <a:solidFill>
                      <a:srgbClr val="0000CC"/>
                    </a:solidFill>
                    <a:latin typeface="Times New Roman" panose="02020603050405020304" pitchFamily="18" charset="0"/>
                  </a:rPr>
                  <a:t> x 30 000 </a:t>
                </a:r>
                <a:r>
                  <a:rPr lang="en-US" sz="2000" b="1" dirty="0" err="1">
                    <a:solidFill>
                      <a:srgbClr val="0000CC"/>
                    </a:solidFill>
                    <a:latin typeface="Times New Roman" panose="02020603050405020304" pitchFamily="18" charset="0"/>
                  </a:rPr>
                  <a:t>lần</a:t>
                </a:r>
                <a:endParaRPr lang="en-US" sz="2000" dirty="0">
                  <a:solidFill>
                    <a:srgbClr val="0000CC"/>
                  </a:solidFill>
                </a:endParaRPr>
              </a:p>
            </p:txBody>
          </p:sp>
        </p:grpSp>
        <p:sp>
          <p:nvSpPr>
            <p:cNvPr id="30" name="TextBox 29">
              <a:extLst>
                <a:ext uri="{FF2B5EF4-FFF2-40B4-BE49-F238E27FC236}">
                  <a16:creationId xmlns="" xmlns:a16="http://schemas.microsoft.com/office/drawing/2014/main" id="{976343C0-5877-18D5-EE4E-415E909AB24A}"/>
                </a:ext>
              </a:extLst>
            </p:cNvPr>
            <p:cNvSpPr txBox="1"/>
            <p:nvPr/>
          </p:nvSpPr>
          <p:spPr>
            <a:xfrm>
              <a:off x="0" y="2675623"/>
              <a:ext cx="2803960" cy="400110"/>
            </a:xfrm>
            <a:prstGeom prst="rect">
              <a:avLst/>
            </a:prstGeom>
            <a:noFill/>
          </p:spPr>
          <p:txBody>
            <a:bodyPr wrap="square">
              <a:spAutoFit/>
            </a:bodyPr>
            <a:lstStyle/>
            <a:p>
              <a:r>
                <a:rPr lang="en-US" sz="2000" b="1" dirty="0">
                  <a:solidFill>
                    <a:srgbClr val="0000CC"/>
                  </a:solidFill>
                  <a:latin typeface="Times New Roman" panose="02020603050405020304" pitchFamily="18" charset="0"/>
                </a:rPr>
                <a:t>a) </a:t>
              </a:r>
              <a:r>
                <a:rPr lang="en-US" sz="2000" b="1" dirty="0" err="1">
                  <a:solidFill>
                    <a:srgbClr val="0000CC"/>
                  </a:solidFill>
                  <a:latin typeface="Times New Roman" panose="02020603050405020304" pitchFamily="18" charset="0"/>
                </a:rPr>
                <a:t>Ruột</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bút</a:t>
              </a:r>
              <a:r>
                <a:rPr lang="en-US" sz="2000" b="1" dirty="0">
                  <a:solidFill>
                    <a:srgbClr val="0000CC"/>
                  </a:solidFill>
                  <a:latin typeface="Times New Roman" panose="02020603050405020304" pitchFamily="18" charset="0"/>
                </a:rPr>
                <a:t> </a:t>
              </a:r>
              <a:r>
                <a:rPr lang="en-US" sz="2000" b="1" dirty="0" err="1">
                  <a:solidFill>
                    <a:srgbClr val="0000CC"/>
                  </a:solidFill>
                  <a:latin typeface="Times New Roman" panose="02020603050405020304" pitchFamily="18" charset="0"/>
                </a:rPr>
                <a:t>chì</a:t>
              </a:r>
              <a:r>
                <a:rPr lang="en-US" sz="2000" b="1" dirty="0">
                  <a:solidFill>
                    <a:srgbClr val="0000CC"/>
                  </a:solidFill>
                  <a:latin typeface="Times New Roman" panose="02020603050405020304" pitchFamily="18" charset="0"/>
                </a:rPr>
                <a:t> 0,5 mm</a:t>
              </a:r>
              <a:endParaRPr lang="en-US" sz="2000" dirty="0">
                <a:solidFill>
                  <a:srgbClr val="0000CC"/>
                </a:solidFill>
              </a:endParaRPr>
            </a:p>
          </p:txBody>
        </p:sp>
      </p:grpSp>
      <p:pic>
        <p:nvPicPr>
          <p:cNvPr id="32" name="Picture 2" descr="Cấu hình electron nguyên tử">
            <a:extLst>
              <a:ext uri="{FF2B5EF4-FFF2-40B4-BE49-F238E27FC236}">
                <a16:creationId xmlns="" xmlns:a16="http://schemas.microsoft.com/office/drawing/2014/main" id="{6977873B-D86B-EBE2-97C0-C394BCBA1C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7" grpId="0"/>
      <p:bldP spid="28"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3"/>
          <a:srcRect r="27353"/>
          <a:stretch/>
        </p:blipFill>
        <p:spPr>
          <a:xfrm>
            <a:off x="11207262" y="-46306"/>
            <a:ext cx="1003788" cy="6858000"/>
          </a:xfrm>
          <a:prstGeom prst="rect">
            <a:avLst/>
          </a:prstGeom>
        </p:spPr>
      </p:pic>
      <p:sp>
        <p:nvSpPr>
          <p:cNvPr id="3" name="TextBox 2">
            <a:extLst>
              <a:ext uri="{FF2B5EF4-FFF2-40B4-BE49-F238E27FC236}">
                <a16:creationId xmlns="" xmlns:a16="http://schemas.microsoft.com/office/drawing/2014/main" id="{92689B0A-1FD6-68E2-6B3E-40F79969E1D8}"/>
              </a:ext>
            </a:extLst>
          </p:cNvPr>
          <p:cNvSpPr txBox="1"/>
          <p:nvPr/>
        </p:nvSpPr>
        <p:spPr>
          <a:xfrm>
            <a:off x="46796" y="186286"/>
            <a:ext cx="2321169" cy="613245"/>
          </a:xfrm>
          <a:prstGeom prst="rect">
            <a:avLst/>
          </a:prstGeom>
          <a:noFill/>
        </p:spPr>
        <p:txBody>
          <a:bodyPr wrap="square">
            <a:spAutoFit/>
          </a:bodyPr>
          <a:lstStyle/>
          <a:p>
            <a:pPr marL="0" marR="0" algn="just">
              <a:lnSpc>
                <a:spcPct val="115000"/>
              </a:lnSpc>
              <a:spcBef>
                <a:spcPts val="0"/>
              </a:spcBef>
              <a:spcAft>
                <a:spcPts val="300"/>
              </a:spcAft>
              <a:tabLst>
                <a:tab pos="340360" algn="l"/>
              </a:tabLs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graphicFrame>
        <p:nvGraphicFramePr>
          <p:cNvPr id="4" name="Table 3">
            <a:extLst>
              <a:ext uri="{FF2B5EF4-FFF2-40B4-BE49-F238E27FC236}">
                <a16:creationId xmlns="" xmlns:a16="http://schemas.microsoft.com/office/drawing/2014/main" id="{ADFFE2C7-42DF-988B-05CA-16B9E0433925}"/>
              </a:ext>
            </a:extLst>
          </p:cNvPr>
          <p:cNvGraphicFramePr>
            <a:graphicFrameLocks noGrp="1"/>
          </p:cNvGraphicFramePr>
          <p:nvPr>
            <p:extLst>
              <p:ext uri="{D42A27DB-BD31-4B8C-83A1-F6EECF244321}">
                <p14:modId xmlns:p14="http://schemas.microsoft.com/office/powerpoint/2010/main" val="3289919843"/>
              </p:ext>
            </p:extLst>
          </p:nvPr>
        </p:nvGraphicFramePr>
        <p:xfrm>
          <a:off x="46796" y="1032122"/>
          <a:ext cx="11172190" cy="1682496"/>
        </p:xfrm>
        <a:graphic>
          <a:graphicData uri="http://schemas.openxmlformats.org/drawingml/2006/table">
            <a:tbl>
              <a:tblPr firstRow="1" firstCol="1" bandRow="1">
                <a:tableStyleId>{5940675A-B579-460E-94D1-54222C63F5DA}</a:tableStyleId>
              </a:tblPr>
              <a:tblGrid>
                <a:gridCol w="2234438">
                  <a:extLst>
                    <a:ext uri="{9D8B030D-6E8A-4147-A177-3AD203B41FA5}">
                      <a16:colId xmlns="" xmlns:a16="http://schemas.microsoft.com/office/drawing/2014/main" val="204109936"/>
                    </a:ext>
                  </a:extLst>
                </a:gridCol>
                <a:gridCol w="2234438">
                  <a:extLst>
                    <a:ext uri="{9D8B030D-6E8A-4147-A177-3AD203B41FA5}">
                      <a16:colId xmlns="" xmlns:a16="http://schemas.microsoft.com/office/drawing/2014/main" val="3639318101"/>
                    </a:ext>
                  </a:extLst>
                </a:gridCol>
                <a:gridCol w="2234438">
                  <a:extLst>
                    <a:ext uri="{9D8B030D-6E8A-4147-A177-3AD203B41FA5}">
                      <a16:colId xmlns="" xmlns:a16="http://schemas.microsoft.com/office/drawing/2014/main" val="1898993620"/>
                    </a:ext>
                  </a:extLst>
                </a:gridCol>
                <a:gridCol w="2234438">
                  <a:extLst>
                    <a:ext uri="{9D8B030D-6E8A-4147-A177-3AD203B41FA5}">
                      <a16:colId xmlns="" xmlns:a16="http://schemas.microsoft.com/office/drawing/2014/main" val="1390999895"/>
                    </a:ext>
                  </a:extLst>
                </a:gridCol>
                <a:gridCol w="2234438">
                  <a:extLst>
                    <a:ext uri="{9D8B030D-6E8A-4147-A177-3AD203B41FA5}">
                      <a16:colId xmlns="" xmlns:a16="http://schemas.microsoft.com/office/drawing/2014/main" val="2991767100"/>
                    </a:ext>
                  </a:extLst>
                </a:gridCol>
              </a:tblGrid>
              <a:tr h="695015">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chuyển động</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các electron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hạt nhân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điện tích dương</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trung hòa về điện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515544698"/>
                  </a:ext>
                </a:extLst>
              </a:tr>
              <a:tr h="695015">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vỏ nguyên tử</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điện tích âm</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vô cùng nhỏ</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sắp xếp</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p>
                    <a:p>
                      <a:pPr marL="0" marR="0" algn="ctr">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65253241"/>
                  </a:ext>
                </a:extLst>
              </a:tr>
            </a:tbl>
          </a:graphicData>
        </a:graphic>
      </p:graphicFrame>
      <p:sp>
        <p:nvSpPr>
          <p:cNvPr id="7" name="TextBox 6">
            <a:extLst>
              <a:ext uri="{FF2B5EF4-FFF2-40B4-BE49-F238E27FC236}">
                <a16:creationId xmlns="" xmlns:a16="http://schemas.microsoft.com/office/drawing/2014/main" id="{544BAA82-7FB4-912B-6708-6904BE2CCC55}"/>
              </a:ext>
            </a:extLst>
          </p:cNvPr>
          <p:cNvSpPr txBox="1"/>
          <p:nvPr/>
        </p:nvSpPr>
        <p:spPr>
          <a:xfrm>
            <a:off x="46796" y="2647182"/>
            <a:ext cx="11172190" cy="3874587"/>
          </a:xfrm>
          <a:prstGeom prst="rect">
            <a:avLst/>
          </a:prstGeom>
          <a:noFill/>
        </p:spPr>
        <p:txBody>
          <a:bodyPr wrap="square">
            <a:spAutoFit/>
          </a:bodyPr>
          <a:lstStyle/>
          <a:p>
            <a:pPr marL="0" marR="0">
              <a:lnSpc>
                <a:spcPct val="115000"/>
              </a:lnSpc>
              <a:spcBef>
                <a:spcPts val="0"/>
              </a:spcBef>
              <a:spcAft>
                <a:spcPts val="0"/>
              </a:spcAft>
            </a:pPr>
            <a:r>
              <a:rPr lang="vi-VN" sz="3600" dirty="0">
                <a:effectLst/>
                <a:latin typeface="Times New Roman" panose="02020603050405020304" pitchFamily="18" charset="0"/>
                <a:ea typeface="Calibri" panose="020F0502020204030204" pitchFamily="34" charset="0"/>
              </a:rPr>
              <a:t>Nguyên tử là hạt </a:t>
            </a:r>
            <a:r>
              <a:rPr lang="vi-VN" sz="3600" b="1" dirty="0">
                <a:solidFill>
                  <a:srgbClr val="FF0000"/>
                </a:solidFill>
                <a:effectLst/>
                <a:latin typeface="Times New Roman" panose="02020603050405020304" pitchFamily="18" charset="0"/>
                <a:ea typeface="Calibri" panose="020F0502020204030204" pitchFamily="34" charset="0"/>
              </a:rPr>
              <a:t>vô cùng nhỏ </a:t>
            </a:r>
            <a:r>
              <a:rPr lang="vi-VN" sz="3600" dirty="0">
                <a:effectLst/>
                <a:latin typeface="Times New Roman" panose="02020603050405020304" pitchFamily="18" charset="0"/>
                <a:ea typeface="Calibri" panose="020F0502020204030204" pitchFamily="34" charset="0"/>
              </a:rPr>
              <a:t>và </a:t>
            </a:r>
            <a:r>
              <a:rPr lang="vi-VN" sz="3600" b="1" dirty="0">
                <a:solidFill>
                  <a:srgbClr val="FF0000"/>
                </a:solidFill>
                <a:effectLst/>
                <a:latin typeface="Times New Roman" panose="02020603050405020304" pitchFamily="18" charset="0"/>
                <a:ea typeface="Calibri" panose="020F0502020204030204" pitchFamily="34" charset="0"/>
              </a:rPr>
              <a:t>trung hòa về điện</a:t>
            </a:r>
            <a:r>
              <a:rPr lang="en-US" sz="3600" dirty="0">
                <a:solidFill>
                  <a:srgbClr val="7030A0"/>
                </a:solidFill>
                <a:effectLst/>
                <a:latin typeface="Times New Roman" panose="02020603050405020304" pitchFamily="18" charset="0"/>
                <a:ea typeface="Calibri" panose="020F0502020204030204" pitchFamily="34" charset="0"/>
              </a:rPr>
              <a:t>. </a:t>
            </a:r>
            <a:r>
              <a:rPr lang="vi-VN" sz="3600" dirty="0">
                <a:effectLst/>
                <a:latin typeface="Times New Roman" panose="02020603050405020304" pitchFamily="18" charset="0"/>
                <a:ea typeface="Calibri" panose="020F0502020204030204" pitchFamily="34" charset="0"/>
              </a:rPr>
              <a:t>Theo Rutherford – Bohr, nguyên tử có cấu tạo gồm 2 phần là </a:t>
            </a:r>
            <a:endParaRPr lang="en-US" sz="36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vi-VN" sz="3600" b="1" dirty="0">
                <a:solidFill>
                  <a:srgbClr val="FF0000"/>
                </a:solidFill>
                <a:effectLst/>
                <a:latin typeface="Times New Roman" panose="02020603050405020304" pitchFamily="18" charset="0"/>
                <a:ea typeface="Calibri" panose="020F0502020204030204" pitchFamily="34" charset="0"/>
              </a:rPr>
              <a:t>hạt nhân </a:t>
            </a:r>
            <a:r>
              <a:rPr lang="en-US" sz="3600" dirty="0">
                <a:effectLst/>
                <a:latin typeface="Times New Roman" panose="02020603050405020304" pitchFamily="18" charset="0"/>
                <a:ea typeface="Calibri" panose="020F0502020204030204" pitchFamily="34" charset="0"/>
              </a:rPr>
              <a:t>(</a:t>
            </a:r>
            <a:r>
              <a:rPr lang="vi-VN" sz="3600" dirty="0">
                <a:effectLst/>
                <a:latin typeface="Times New Roman" panose="02020603050405020304" pitchFamily="18" charset="0"/>
                <a:ea typeface="Calibri" panose="020F0502020204030204" pitchFamily="34" charset="0"/>
              </a:rPr>
              <a:t>mang </a:t>
            </a:r>
            <a:r>
              <a:rPr lang="vi-VN" sz="3600" b="1" dirty="0">
                <a:solidFill>
                  <a:srgbClr val="FF0000"/>
                </a:solidFill>
                <a:effectLst/>
                <a:latin typeface="Times New Roman" panose="02020603050405020304" pitchFamily="18" charset="0"/>
                <a:ea typeface="Calibri" panose="020F0502020204030204" pitchFamily="34" charset="0"/>
              </a:rPr>
              <a:t>điện tích dương</a:t>
            </a:r>
            <a:r>
              <a:rPr lang="en-US" sz="3600" dirty="0">
                <a:effectLst/>
                <a:latin typeface="Times New Roman" panose="02020603050405020304" pitchFamily="18" charset="0"/>
                <a:ea typeface="Calibri" panose="020F0502020204030204" pitchFamily="34" charset="0"/>
              </a:rPr>
              <a:t>)</a:t>
            </a:r>
            <a:r>
              <a:rPr lang="vi-VN" sz="3600" dirty="0">
                <a:effectLst/>
                <a:latin typeface="Times New Roman" panose="02020603050405020304" pitchFamily="18" charset="0"/>
                <a:ea typeface="Calibri" panose="020F0502020204030204" pitchFamily="34" charset="0"/>
              </a:rPr>
              <a:t> và </a:t>
            </a:r>
            <a:r>
              <a:rPr lang="vi-VN" sz="3600" b="1" dirty="0">
                <a:solidFill>
                  <a:srgbClr val="FF0000"/>
                </a:solidFill>
                <a:effectLst/>
                <a:latin typeface="Times New Roman" panose="02020603050405020304" pitchFamily="18" charset="0"/>
                <a:ea typeface="Calibri" panose="020F0502020204030204" pitchFamily="34" charset="0"/>
              </a:rPr>
              <a:t>vỏ nguyên tử </a:t>
            </a:r>
            <a:r>
              <a:rPr lang="en-US" sz="3600" dirty="0">
                <a:effectLst/>
                <a:latin typeface="Times New Roman" panose="02020603050405020304" pitchFamily="18" charset="0"/>
                <a:ea typeface="Calibri" panose="020F0502020204030204" pitchFamily="34" charset="0"/>
              </a:rPr>
              <a:t>(</a:t>
            </a:r>
            <a:r>
              <a:rPr lang="vi-VN" sz="3600" dirty="0">
                <a:effectLst/>
                <a:latin typeface="Times New Roman" panose="02020603050405020304" pitchFamily="18" charset="0"/>
                <a:ea typeface="Calibri" panose="020F0502020204030204" pitchFamily="34" charset="0"/>
              </a:rPr>
              <a:t>tạo bởi </a:t>
            </a:r>
            <a:r>
              <a:rPr lang="vi-VN" sz="3600" b="1" dirty="0">
                <a:solidFill>
                  <a:srgbClr val="FF0000"/>
                </a:solidFill>
                <a:effectLst/>
                <a:latin typeface="Times New Roman" panose="02020603050405020304" pitchFamily="18" charset="0"/>
                <a:ea typeface="Calibri" panose="020F0502020204030204" pitchFamily="34" charset="0"/>
              </a:rPr>
              <a:t>các electron </a:t>
            </a:r>
            <a:r>
              <a:rPr lang="vi-VN" sz="3600" dirty="0">
                <a:effectLst/>
                <a:latin typeface="Times New Roman" panose="02020603050405020304" pitchFamily="18" charset="0"/>
                <a:ea typeface="Calibri" panose="020F0502020204030204" pitchFamily="34" charset="0"/>
              </a:rPr>
              <a:t>mang </a:t>
            </a:r>
            <a:r>
              <a:rPr lang="vi-VN" sz="3600" b="1" dirty="0">
                <a:solidFill>
                  <a:srgbClr val="FF0000"/>
                </a:solidFill>
                <a:effectLst/>
                <a:latin typeface="Times New Roman" panose="02020603050405020304" pitchFamily="18" charset="0"/>
                <a:ea typeface="Calibri" panose="020F0502020204030204" pitchFamily="34" charset="0"/>
              </a:rPr>
              <a:t>điện tích âm</a:t>
            </a:r>
            <a:r>
              <a:rPr lang="en-US" sz="3600" dirty="0">
                <a:effectLst/>
                <a:latin typeface="Times New Roman" panose="02020603050405020304" pitchFamily="18" charset="0"/>
                <a:ea typeface="Calibri" panose="020F0502020204030204" pitchFamily="34" charset="0"/>
              </a:rPr>
              <a:t>). </a:t>
            </a:r>
            <a:r>
              <a:rPr lang="vi-VN" sz="3600" dirty="0">
                <a:effectLst/>
                <a:latin typeface="Times New Roman" panose="02020603050405020304" pitchFamily="18" charset="0"/>
                <a:ea typeface="Calibri" panose="020F0502020204030204" pitchFamily="34" charset="0"/>
              </a:rPr>
              <a:t>Trong nguyên tử, các electron </a:t>
            </a:r>
            <a:r>
              <a:rPr lang="vi-VN" sz="3600" b="1" dirty="0">
                <a:solidFill>
                  <a:srgbClr val="FF0000"/>
                </a:solidFill>
                <a:effectLst/>
                <a:latin typeface="Times New Roman" panose="02020603050405020304" pitchFamily="18" charset="0"/>
                <a:ea typeface="Calibri" panose="020F0502020204030204" pitchFamily="34" charset="0"/>
              </a:rPr>
              <a:t>chuyển động </a:t>
            </a:r>
            <a:r>
              <a:rPr lang="vi-VN" sz="3600" dirty="0">
                <a:effectLst/>
                <a:latin typeface="Times New Roman" panose="02020603050405020304" pitchFamily="18" charset="0"/>
                <a:ea typeface="Calibri" panose="020F0502020204030204" pitchFamily="34" charset="0"/>
              </a:rPr>
              <a:t>xung quanh hạt nhân và </a:t>
            </a:r>
            <a:r>
              <a:rPr lang="vi-VN" sz="3600" b="1" dirty="0">
                <a:solidFill>
                  <a:srgbClr val="FF0000"/>
                </a:solidFill>
                <a:effectLst/>
                <a:latin typeface="Times New Roman" panose="02020603050405020304" pitchFamily="18" charset="0"/>
                <a:ea typeface="Calibri" panose="020F0502020204030204" pitchFamily="34" charset="0"/>
              </a:rPr>
              <a:t>sắp xếp </a:t>
            </a:r>
            <a:r>
              <a:rPr lang="vi-VN" sz="3600" dirty="0">
                <a:effectLst/>
                <a:latin typeface="Times New Roman" panose="02020603050405020304" pitchFamily="18" charset="0"/>
                <a:ea typeface="Calibri" panose="020F0502020204030204" pitchFamily="34" charset="0"/>
              </a:rPr>
              <a:t>thành từng lớp</a:t>
            </a:r>
            <a:r>
              <a:rPr lang="en-US" sz="3600" dirty="0">
                <a:effectLst/>
                <a:latin typeface="Times New Roman" panose="02020603050405020304" pitchFamily="18" charset="0"/>
                <a:ea typeface="Calibri" panose="020F0502020204030204" pitchFamily="34" charset="0"/>
              </a:rPr>
              <a:t>.</a:t>
            </a:r>
            <a:endParaRPr lang="en-US" sz="3600" dirty="0">
              <a:effectLst/>
              <a:latin typeface="Calibri" panose="020F0502020204030204" pitchFamily="34" charset="0"/>
              <a:ea typeface="Calibri" panose="020F0502020204030204" pitchFamily="34" charset="0"/>
            </a:endParaRPr>
          </a:p>
        </p:txBody>
      </p:sp>
      <p:sp>
        <p:nvSpPr>
          <p:cNvPr id="8" name="Rectangle 7">
            <a:extLst>
              <a:ext uri="{FF2B5EF4-FFF2-40B4-BE49-F238E27FC236}">
                <a16:creationId xmlns="" xmlns:a16="http://schemas.microsoft.com/office/drawing/2014/main" id="{ABAA28FC-7BD8-A68B-3783-8AEEDAC4ABD5}"/>
              </a:ext>
            </a:extLst>
          </p:cNvPr>
          <p:cNvSpPr/>
          <p:nvPr/>
        </p:nvSpPr>
        <p:spPr>
          <a:xfrm>
            <a:off x="3214103" y="2767680"/>
            <a:ext cx="2541928" cy="534730"/>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….…(1)……….</a:t>
            </a:r>
          </a:p>
        </p:txBody>
      </p:sp>
      <p:sp>
        <p:nvSpPr>
          <p:cNvPr id="11" name="Rectangle 10">
            <a:extLst>
              <a:ext uri="{FF2B5EF4-FFF2-40B4-BE49-F238E27FC236}">
                <a16:creationId xmlns="" xmlns:a16="http://schemas.microsoft.com/office/drawing/2014/main" id="{5A0765E2-E822-0FF2-3FF0-909385E9ACFE}"/>
              </a:ext>
            </a:extLst>
          </p:cNvPr>
          <p:cNvSpPr/>
          <p:nvPr/>
        </p:nvSpPr>
        <p:spPr>
          <a:xfrm>
            <a:off x="6284464" y="2767680"/>
            <a:ext cx="3468146" cy="554554"/>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….…(2)……….</a:t>
            </a:r>
          </a:p>
        </p:txBody>
      </p:sp>
      <p:sp>
        <p:nvSpPr>
          <p:cNvPr id="12" name="Rectangle 11">
            <a:extLst>
              <a:ext uri="{FF2B5EF4-FFF2-40B4-BE49-F238E27FC236}">
                <a16:creationId xmlns="" xmlns:a16="http://schemas.microsoft.com/office/drawing/2014/main" id="{7E7229A1-D39D-0D53-0607-85273024D578}"/>
              </a:ext>
            </a:extLst>
          </p:cNvPr>
          <p:cNvSpPr/>
          <p:nvPr/>
        </p:nvSpPr>
        <p:spPr>
          <a:xfrm>
            <a:off x="23396" y="4067909"/>
            <a:ext cx="1899235" cy="489010"/>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…(3)….</a:t>
            </a:r>
          </a:p>
        </p:txBody>
      </p:sp>
      <p:sp>
        <p:nvSpPr>
          <p:cNvPr id="13" name="Rectangle 12">
            <a:extLst>
              <a:ext uri="{FF2B5EF4-FFF2-40B4-BE49-F238E27FC236}">
                <a16:creationId xmlns="" xmlns:a16="http://schemas.microsoft.com/office/drawing/2014/main" id="{BD5DCFD3-8E9B-98C5-5137-A2DBAB8678DC}"/>
              </a:ext>
            </a:extLst>
          </p:cNvPr>
          <p:cNvSpPr/>
          <p:nvPr/>
        </p:nvSpPr>
        <p:spPr>
          <a:xfrm>
            <a:off x="3260500" y="3977462"/>
            <a:ext cx="3116854" cy="534763"/>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….…(4)……….</a:t>
            </a:r>
          </a:p>
        </p:txBody>
      </p:sp>
      <p:sp>
        <p:nvSpPr>
          <p:cNvPr id="14" name="Rectangle 13">
            <a:extLst>
              <a:ext uri="{FF2B5EF4-FFF2-40B4-BE49-F238E27FC236}">
                <a16:creationId xmlns="" xmlns:a16="http://schemas.microsoft.com/office/drawing/2014/main" id="{F211ED98-49C4-E200-6C5C-CCF529E2F86F}"/>
              </a:ext>
            </a:extLst>
          </p:cNvPr>
          <p:cNvSpPr/>
          <p:nvPr/>
        </p:nvSpPr>
        <p:spPr>
          <a:xfrm>
            <a:off x="7140344" y="4009716"/>
            <a:ext cx="2636746" cy="512641"/>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….…(5)……….</a:t>
            </a:r>
          </a:p>
        </p:txBody>
      </p:sp>
      <p:sp>
        <p:nvSpPr>
          <p:cNvPr id="15" name="Rectangle 14">
            <a:extLst>
              <a:ext uri="{FF2B5EF4-FFF2-40B4-BE49-F238E27FC236}">
                <a16:creationId xmlns="" xmlns:a16="http://schemas.microsoft.com/office/drawing/2014/main" id="{A90414A1-5E0B-7D41-5600-27340E7FFA02}"/>
              </a:ext>
            </a:extLst>
          </p:cNvPr>
          <p:cNvSpPr/>
          <p:nvPr/>
        </p:nvSpPr>
        <p:spPr>
          <a:xfrm>
            <a:off x="810875" y="4759690"/>
            <a:ext cx="2541928" cy="477473"/>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….…(6)……….</a:t>
            </a:r>
          </a:p>
        </p:txBody>
      </p:sp>
      <p:sp>
        <p:nvSpPr>
          <p:cNvPr id="16" name="Rectangle 15">
            <a:extLst>
              <a:ext uri="{FF2B5EF4-FFF2-40B4-BE49-F238E27FC236}">
                <a16:creationId xmlns="" xmlns:a16="http://schemas.microsoft.com/office/drawing/2014/main" id="{486F9128-AF7D-8216-71F8-A3958B7F7F0B}"/>
              </a:ext>
            </a:extLst>
          </p:cNvPr>
          <p:cNvSpPr/>
          <p:nvPr/>
        </p:nvSpPr>
        <p:spPr>
          <a:xfrm>
            <a:off x="4421682" y="4673353"/>
            <a:ext cx="2541928" cy="477473"/>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….…(7)……….</a:t>
            </a:r>
          </a:p>
        </p:txBody>
      </p:sp>
      <p:sp>
        <p:nvSpPr>
          <p:cNvPr id="17" name="Rectangle 16">
            <a:extLst>
              <a:ext uri="{FF2B5EF4-FFF2-40B4-BE49-F238E27FC236}">
                <a16:creationId xmlns="" xmlns:a16="http://schemas.microsoft.com/office/drawing/2014/main" id="{A52F4E47-2D20-DBA4-3A22-45D7A840B9E9}"/>
              </a:ext>
            </a:extLst>
          </p:cNvPr>
          <p:cNvSpPr/>
          <p:nvPr/>
        </p:nvSpPr>
        <p:spPr>
          <a:xfrm>
            <a:off x="8767329" y="5278067"/>
            <a:ext cx="1970561" cy="512641"/>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…(9)….</a:t>
            </a:r>
          </a:p>
        </p:txBody>
      </p:sp>
      <p:sp>
        <p:nvSpPr>
          <p:cNvPr id="18" name="Rectangle 17">
            <a:extLst>
              <a:ext uri="{FF2B5EF4-FFF2-40B4-BE49-F238E27FC236}">
                <a16:creationId xmlns="" xmlns:a16="http://schemas.microsoft.com/office/drawing/2014/main" id="{69ADF0A5-D6B8-5255-6596-8090489A5817}"/>
              </a:ext>
            </a:extLst>
          </p:cNvPr>
          <p:cNvSpPr/>
          <p:nvPr/>
        </p:nvSpPr>
        <p:spPr>
          <a:xfrm>
            <a:off x="1619767" y="5278067"/>
            <a:ext cx="2635709" cy="547811"/>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rgbClr val="0000CC"/>
                </a:solidFill>
                <a:latin typeface="Arial" pitchFamily="34" charset="0"/>
                <a:cs typeface="Arial" pitchFamily="34" charset="0"/>
              </a:rPr>
              <a:t>….…(8)……….</a:t>
            </a:r>
          </a:p>
        </p:txBody>
      </p:sp>
    </p:spTree>
    <p:extLst>
      <p:ext uri="{BB962C8B-B14F-4D97-AF65-F5344CB8AC3E}">
        <p14:creationId xmlns:p14="http://schemas.microsoft.com/office/powerpoint/2010/main" val="350985110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clickEffect">
                                  <p:stCondLst>
                                    <p:cond delay="0"/>
                                  </p:stCondLst>
                                  <p:childTnLst>
                                    <p:animEffect transition="out" filter="checkerboard(across)">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clickEffect">
                                  <p:stCondLst>
                                    <p:cond delay="0"/>
                                  </p:stCondLst>
                                  <p:childTnLst>
                                    <p:animEffect transition="out" filter="checkerboard(across)">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 presetClass="exit" presetSubtype="10" fill="hold" grpId="0" nodeType="clickEffect">
                                  <p:stCondLst>
                                    <p:cond delay="0"/>
                                  </p:stCondLst>
                                  <p:childTnLst>
                                    <p:animEffect transition="out" filter="checkerboard(across)">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5" presetClass="exit" presetSubtype="10" fill="hold" grpId="0" nodeType="clickEffect">
                                  <p:stCondLst>
                                    <p:cond delay="0"/>
                                  </p:stCondLst>
                                  <p:childTnLst>
                                    <p:animEffect transition="out" filter="checkerboard(across)">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3"/>
          <a:srcRect r="27353"/>
          <a:stretch/>
        </p:blipFill>
        <p:spPr>
          <a:xfrm>
            <a:off x="11207262" y="-46306"/>
            <a:ext cx="1003788" cy="6858000"/>
          </a:xfrm>
          <a:prstGeom prst="rect">
            <a:avLst/>
          </a:prstGeom>
        </p:spPr>
      </p:pic>
      <p:sp>
        <p:nvSpPr>
          <p:cNvPr id="4" name="TextBox 3">
            <a:extLst>
              <a:ext uri="{FF2B5EF4-FFF2-40B4-BE49-F238E27FC236}">
                <a16:creationId xmlns="" xmlns:a16="http://schemas.microsoft.com/office/drawing/2014/main" id="{739A18DA-5EB2-E80E-E2ED-99F62DBF303D}"/>
              </a:ext>
            </a:extLst>
          </p:cNvPr>
          <p:cNvSpPr txBox="1"/>
          <p:nvPr/>
        </p:nvSpPr>
        <p:spPr>
          <a:xfrm>
            <a:off x="84992" y="613245"/>
            <a:ext cx="10263553" cy="1051955"/>
          </a:xfrm>
          <a:prstGeom prst="rect">
            <a:avLst/>
          </a:prstGeom>
          <a:noFill/>
        </p:spPr>
        <p:txBody>
          <a:bodyPr wrap="square">
            <a:spAutoFit/>
          </a:bodyPr>
          <a:lstStyle/>
          <a:p>
            <a:pPr marL="0" marR="0">
              <a:lnSpc>
                <a:spcPct val="115000"/>
              </a:lnSpc>
              <a:spcBef>
                <a:spcPts val="0"/>
              </a:spcBef>
              <a:spcAft>
                <a:spcPts val="0"/>
              </a:spcAft>
            </a:pPr>
            <a:r>
              <a:rPr lang="en-US" sz="2800" dirty="0" err="1">
                <a:effectLst/>
                <a:latin typeface="Times New Roman" panose="02020603050405020304" pitchFamily="18" charset="0"/>
                <a:ea typeface="Calibri" panose="020F0502020204030204" pitchFamily="34" charset="0"/>
              </a:rPr>
              <a:t>Bài</a:t>
            </a:r>
            <a:r>
              <a:rPr lang="en-US" sz="2800" dirty="0">
                <a:effectLst/>
                <a:latin typeface="Times New Roman" panose="02020603050405020304" pitchFamily="18" charset="0"/>
                <a:ea typeface="Calibri" panose="020F0502020204030204" pitchFamily="34" charset="0"/>
              </a:rPr>
              <a:t> 2</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sgk</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trang</a:t>
            </a:r>
            <a:r>
              <a:rPr lang="en-US" sz="2800" dirty="0">
                <a:latin typeface="Times New Roman" panose="02020603050405020304" pitchFamily="18" charset="0"/>
                <a:ea typeface="Calibri" panose="020F0502020204030204" pitchFamily="34" charset="0"/>
              </a:rPr>
              <a:t> 17: </a:t>
            </a:r>
            <a:r>
              <a:rPr lang="vi-VN" sz="2800" dirty="0">
                <a:effectLst/>
                <a:latin typeface="Times New Roman" panose="02020603050405020304" pitchFamily="18" charset="0"/>
                <a:ea typeface="Calibri" panose="020F0502020204030204" pitchFamily="34" charset="0"/>
              </a:rPr>
              <a:t> Vì sao nói khối lượng hạt nhân được coi là khối lượng nguyên tử?</a:t>
            </a:r>
            <a:endParaRPr lang="en-US" sz="28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 xmlns:a16="http://schemas.microsoft.com/office/drawing/2014/main" id="{C9BC0A1F-439A-1F2F-5AAF-E6F550CDABF8}"/>
              </a:ext>
            </a:extLst>
          </p:cNvPr>
          <p:cNvSpPr txBox="1"/>
          <p:nvPr/>
        </p:nvSpPr>
        <p:spPr>
          <a:xfrm>
            <a:off x="0" y="0"/>
            <a:ext cx="4255573" cy="613245"/>
          </a:xfrm>
          <a:prstGeom prst="rect">
            <a:avLst/>
          </a:prstGeom>
          <a:noFill/>
        </p:spPr>
        <p:txBody>
          <a:bodyPr wrap="square">
            <a:spAutoFit/>
          </a:bodyPr>
          <a:lstStyle/>
          <a:p>
            <a:pPr marL="0" marR="0" algn="just">
              <a:lnSpc>
                <a:spcPct val="115000"/>
              </a:lnSpc>
              <a:spcBef>
                <a:spcPts val="0"/>
              </a:spcBef>
              <a:spcAft>
                <a:spcPts val="300"/>
              </a:spcAft>
              <a:tabLst>
                <a:tab pos="340360" algn="l"/>
              </a:tabLs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358EC284-6440-5FBF-FFCB-3ECE362D7746}"/>
              </a:ext>
            </a:extLst>
          </p:cNvPr>
          <p:cNvSpPr txBox="1"/>
          <p:nvPr/>
        </p:nvSpPr>
        <p:spPr>
          <a:xfrm>
            <a:off x="70338" y="1520830"/>
            <a:ext cx="10949354" cy="1547475"/>
          </a:xfrm>
          <a:prstGeom prst="rect">
            <a:avLst/>
          </a:prstGeom>
          <a:noFill/>
        </p:spPr>
        <p:txBody>
          <a:bodyPr wrap="square">
            <a:spAutoFit/>
          </a:bodyPr>
          <a:lstStyle/>
          <a:p>
            <a:pPr>
              <a:lnSpc>
                <a:spcPct val="115000"/>
              </a:lnSpc>
            </a:pPr>
            <a:r>
              <a:rPr lang="en-US" sz="2800" b="1" dirty="0" err="1">
                <a:solidFill>
                  <a:srgbClr val="FF0000"/>
                </a:solidFill>
                <a:effectLst/>
                <a:latin typeface="Times New Roman" panose="02020603050405020304" pitchFamily="18" charset="0"/>
                <a:ea typeface="Times New Roman" panose="02020603050405020304" pitchFamily="18" charset="0"/>
              </a:rPr>
              <a:t>Bài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tập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vận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dụng</a:t>
            </a:r>
            <a:r>
              <a:rPr lang="en-US" sz="2800" b="1" dirty="0">
                <a:solidFill>
                  <a:srgbClr val="FF0000"/>
                </a:solidFill>
                <a:effectLst/>
                <a:latin typeface="Times New Roman" panose="02020603050405020304" pitchFamily="18" charset="0"/>
                <a:ea typeface="Times New Roman" panose="02020603050405020304" pitchFamily="18" charset="0"/>
              </a:rPr>
              <a:t> 1: </a:t>
            </a:r>
            <a:r>
              <a:rPr lang="vi-VN" sz="2800" dirty="0">
                <a:effectLst/>
                <a:latin typeface="Times New Roman" panose="02020603050405020304" pitchFamily="18" charset="0"/>
                <a:ea typeface="Calibri" panose="020F0502020204030204" pitchFamily="34" charset="0"/>
              </a:rPr>
              <a:t>Mặt Trời chứa chủ yếu hai nguyên tố hoá học là hydrogen (H) và helium (He).</a:t>
            </a:r>
            <a:r>
              <a:rPr lang="en-US" sz="2800" dirty="0">
                <a:effectLst/>
                <a:latin typeface="Times New Roman" panose="02020603050405020304" pitchFamily="18" charset="0"/>
                <a:ea typeface="Calibri" panose="020F0502020204030204" pitchFamily="34" charset="0"/>
              </a:rPr>
              <a:t> Quan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h</a:t>
            </a:r>
            <a:r>
              <a:rPr lang="vi-VN" sz="2800" dirty="0">
                <a:effectLst/>
                <a:latin typeface="Times New Roman" panose="02020603050405020304" pitchFamily="18" charset="0"/>
                <a:ea typeface="Calibri" panose="020F0502020204030204" pitchFamily="34" charset="0"/>
              </a:rPr>
              <a:t>ình biểu diễn một nguyên tử hydrogen và một nguyên tử helium.</a:t>
            </a:r>
            <a:endParaRPr lang="en-US" sz="2800" dirty="0">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 xmlns:a16="http://schemas.microsoft.com/office/drawing/2014/main" id="{DEA6B93C-DA3E-F8E0-6D06-9BCCBF06A5A8}"/>
              </a:ext>
            </a:extLst>
          </p:cNvPr>
          <p:cNvSpPr txBox="1"/>
          <p:nvPr/>
        </p:nvSpPr>
        <p:spPr>
          <a:xfrm>
            <a:off x="4443851" y="3068305"/>
            <a:ext cx="6763411" cy="3417410"/>
          </a:xfrm>
          <a:prstGeom prst="rect">
            <a:avLst/>
          </a:prstGeom>
          <a:noFill/>
        </p:spPr>
        <p:txBody>
          <a:bodyPr wrap="square">
            <a:spAutoFit/>
          </a:bodyPr>
          <a:lstStyle/>
          <a:p>
            <a:pPr marL="0" marR="0">
              <a:lnSpc>
                <a:spcPct val="115000"/>
              </a:lnSpc>
              <a:spcBef>
                <a:spcPts val="0"/>
              </a:spcBef>
              <a:spcAft>
                <a:spcPts val="300"/>
              </a:spcAft>
            </a:pPr>
            <a:r>
              <a:rPr lang="vi-VN"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Dựa vào hình vẽ trên hãy cho biết:</a:t>
            </a:r>
            <a:endPar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300"/>
              </a:spcAft>
              <a:tabLst>
                <a:tab pos="450215" algn="l"/>
              </a:tabLst>
            </a:pPr>
            <a:r>
              <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a. </a:t>
            </a:r>
            <a:r>
              <a:rPr lang="vi-VN"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M</a:t>
            </a:r>
            <a:r>
              <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ỗ</a:t>
            </a:r>
            <a:r>
              <a:rPr lang="vi-VN"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i vòng tròn xung quanh hạt nhân được gọi là gì?</a:t>
            </a:r>
            <a:endPar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500"/>
              </a:spcAft>
              <a:tabLst>
                <a:tab pos="455930" algn="l"/>
              </a:tabLst>
            </a:pPr>
            <a:r>
              <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b. </a:t>
            </a:r>
            <a:r>
              <a:rPr lang="vi-VN"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Có bao nhiêu electron trong lớp vỏ của nguyên tử hydrogen (H) và helium (He)? Có bao nhiêu proton trong hạt nhân của nguyên tử H, He?</a:t>
            </a:r>
            <a:endPar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0" marR="0">
              <a:lnSpc>
                <a:spcPct val="115000"/>
              </a:lnSpc>
              <a:spcBef>
                <a:spcPts val="0"/>
              </a:spcBef>
              <a:spcAft>
                <a:spcPts val="500"/>
              </a:spcAft>
              <a:tabLst>
                <a:tab pos="455930" algn="l"/>
              </a:tabLst>
            </a:pPr>
            <a:r>
              <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c. </a:t>
            </a:r>
            <a:r>
              <a:rPr lang="en-US" sz="2600" dirty="0" err="1">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Tính</a:t>
            </a:r>
            <a:r>
              <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600" dirty="0" err="1">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khối</a:t>
            </a:r>
            <a:r>
              <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600" dirty="0" err="1">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lượng</a:t>
            </a:r>
            <a:r>
              <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hydrogen (H) và helium (He)</a:t>
            </a:r>
            <a:r>
              <a:rPr lang="en-US" sz="2600" dirty="0">
                <a:solidFill>
                  <a:srgbClr val="0000CC"/>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pic>
        <p:nvPicPr>
          <p:cNvPr id="12" name="Picture 11">
            <a:extLst>
              <a:ext uri="{FF2B5EF4-FFF2-40B4-BE49-F238E27FC236}">
                <a16:creationId xmlns="" xmlns:a16="http://schemas.microsoft.com/office/drawing/2014/main" id="{376B18E7-0AE3-2F81-8841-2E908FB50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8" y="3429000"/>
            <a:ext cx="2020765" cy="2233246"/>
          </a:xfrm>
          <a:prstGeom prst="rect">
            <a:avLst/>
          </a:prstGeom>
        </p:spPr>
      </p:pic>
      <p:pic>
        <p:nvPicPr>
          <p:cNvPr id="14" name="Picture 13">
            <a:extLst>
              <a:ext uri="{FF2B5EF4-FFF2-40B4-BE49-F238E27FC236}">
                <a16:creationId xmlns="" xmlns:a16="http://schemas.microsoft.com/office/drawing/2014/main" id="{0D8BFB26-FAD0-C189-8079-5809C3F9B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786" y="3429000"/>
            <a:ext cx="2316773" cy="2233246"/>
          </a:xfrm>
          <a:prstGeom prst="rect">
            <a:avLst/>
          </a:prstGeom>
        </p:spPr>
      </p:pic>
    </p:spTree>
    <p:extLst>
      <p:ext uri="{BB962C8B-B14F-4D97-AF65-F5344CB8AC3E}">
        <p14:creationId xmlns:p14="http://schemas.microsoft.com/office/powerpoint/2010/main" val="4157479762"/>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3"/>
          <a:srcRect r="27353"/>
          <a:stretch/>
        </p:blipFill>
        <p:spPr>
          <a:xfrm>
            <a:off x="11207262" y="-46306"/>
            <a:ext cx="1003788" cy="6858000"/>
          </a:xfrm>
          <a:prstGeom prst="rect">
            <a:avLst/>
          </a:prstGeom>
        </p:spPr>
      </p:pic>
      <p:sp>
        <p:nvSpPr>
          <p:cNvPr id="3" name="TextBox 2">
            <a:extLst>
              <a:ext uri="{FF2B5EF4-FFF2-40B4-BE49-F238E27FC236}">
                <a16:creationId xmlns="" xmlns:a16="http://schemas.microsoft.com/office/drawing/2014/main" id="{52CCCB0D-4FA3-7295-6567-EE5C7BDD062F}"/>
              </a:ext>
            </a:extLst>
          </p:cNvPr>
          <p:cNvSpPr txBox="1"/>
          <p:nvPr/>
        </p:nvSpPr>
        <p:spPr>
          <a:xfrm>
            <a:off x="0" y="149230"/>
            <a:ext cx="10949354" cy="556434"/>
          </a:xfrm>
          <a:prstGeom prst="rect">
            <a:avLst/>
          </a:prstGeom>
          <a:noFill/>
        </p:spPr>
        <p:txBody>
          <a:bodyPr wrap="square">
            <a:spAutoFit/>
          </a:bodyPr>
          <a:lstStyle/>
          <a:p>
            <a:pPr>
              <a:lnSpc>
                <a:spcPct val="115000"/>
              </a:lnSpc>
            </a:pPr>
            <a:r>
              <a:rPr lang="en-US" sz="2800" b="1" dirty="0" err="1">
                <a:solidFill>
                  <a:srgbClr val="FF0000"/>
                </a:solidFill>
                <a:effectLst/>
                <a:latin typeface="Times New Roman" panose="02020603050405020304" pitchFamily="18" charset="0"/>
                <a:ea typeface="Times New Roman" panose="02020603050405020304" pitchFamily="18" charset="0"/>
              </a:rPr>
              <a:t>Bài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tập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vận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dụng</a:t>
            </a:r>
            <a:r>
              <a:rPr lang="en-US" sz="2800" b="1" dirty="0">
                <a:solidFill>
                  <a:srgbClr val="FF0000"/>
                </a:solidFill>
                <a:effectLst/>
                <a:latin typeface="Times New Roman" panose="02020603050405020304" pitchFamily="18" charset="0"/>
                <a:ea typeface="Times New Roman" panose="02020603050405020304" pitchFamily="18" charset="0"/>
              </a:rPr>
              <a:t> 2: </a:t>
            </a:r>
            <a:r>
              <a:rPr lang="vi-VN" sz="2800" dirty="0">
                <a:effectLst/>
                <a:latin typeface="Times New Roman" panose="02020603050405020304" pitchFamily="18" charset="0"/>
                <a:ea typeface="Calibri" panose="020F0502020204030204" pitchFamily="34" charset="0"/>
              </a:rPr>
              <a:t>Vẽ </a:t>
            </a:r>
            <a:r>
              <a:rPr lang="en-US" sz="2800" dirty="0" err="1">
                <a:effectLst/>
                <a:latin typeface="Times New Roman" panose="02020603050405020304" pitchFamily="18" charset="0"/>
                <a:ea typeface="Calibri" panose="020F0502020204030204" pitchFamily="34" charset="0"/>
              </a:rPr>
              <a:t>tranh</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mô tả m</a:t>
            </a:r>
            <a:r>
              <a:rPr lang="en-US" sz="2800" dirty="0">
                <a:effectLst/>
                <a:latin typeface="Times New Roman" panose="02020603050405020304" pitchFamily="18" charset="0"/>
                <a:ea typeface="Calibri" panose="020F0502020204030204" pitchFamily="34" charset="0"/>
              </a:rPr>
              <a:t>ô</a:t>
            </a:r>
            <a:r>
              <a:rPr lang="vi-VN" sz="2800" dirty="0">
                <a:effectLst/>
                <a:latin typeface="Times New Roman" panose="02020603050405020304" pitchFamily="18" charset="0"/>
                <a:ea typeface="Calibri" panose="020F0502020204030204" pitchFamily="34" charset="0"/>
              </a:rPr>
              <a:t> hình cấu tạ</a:t>
            </a:r>
            <a:r>
              <a:rPr lang="en-US" sz="2800" dirty="0">
                <a:effectLst/>
                <a:latin typeface="Times New Roman" panose="02020603050405020304" pitchFamily="18" charset="0"/>
                <a:ea typeface="Calibri" panose="020F0502020204030204" pitchFamily="34" charset="0"/>
              </a:rPr>
              <a:t>o</a:t>
            </a:r>
            <a:r>
              <a:rPr lang="vi-VN" sz="2800" dirty="0">
                <a:effectLst/>
                <a:latin typeface="Times New Roman" panose="02020603050405020304" pitchFamily="18" charset="0"/>
                <a:ea typeface="Calibri" panose="020F0502020204030204" pitchFamily="34" charset="0"/>
              </a:rPr>
              <a:t> nguyên tử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biết</a:t>
            </a:r>
            <a:r>
              <a:rPr lang="en-US" sz="2800" dirty="0">
                <a:effectLst/>
                <a:latin typeface="Times New Roman" panose="02020603050405020304" pitchFamily="18"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p:txBody>
      </p:sp>
      <p:graphicFrame>
        <p:nvGraphicFramePr>
          <p:cNvPr id="2" name="Table 1">
            <a:extLst>
              <a:ext uri="{FF2B5EF4-FFF2-40B4-BE49-F238E27FC236}">
                <a16:creationId xmlns="" xmlns:a16="http://schemas.microsoft.com/office/drawing/2014/main" id="{E422B503-CE3B-ECAC-4A24-456ECC7E2105}"/>
              </a:ext>
            </a:extLst>
          </p:cNvPr>
          <p:cNvGraphicFramePr>
            <a:graphicFrameLocks noGrp="1"/>
          </p:cNvGraphicFramePr>
          <p:nvPr>
            <p:extLst>
              <p:ext uri="{D42A27DB-BD31-4B8C-83A1-F6EECF244321}">
                <p14:modId xmlns:p14="http://schemas.microsoft.com/office/powerpoint/2010/main" val="4098963028"/>
              </p:ext>
            </p:extLst>
          </p:nvPr>
        </p:nvGraphicFramePr>
        <p:xfrm>
          <a:off x="164928" y="854581"/>
          <a:ext cx="10949355" cy="1962912"/>
        </p:xfrm>
        <a:graphic>
          <a:graphicData uri="http://schemas.openxmlformats.org/drawingml/2006/table">
            <a:tbl>
              <a:tblPr firstRow="1" firstCol="1" bandRow="1">
                <a:tableStyleId>{5940675A-B579-460E-94D1-54222C63F5DA}</a:tableStyleId>
              </a:tblPr>
              <a:tblGrid>
                <a:gridCol w="2736459">
                  <a:extLst>
                    <a:ext uri="{9D8B030D-6E8A-4147-A177-3AD203B41FA5}">
                      <a16:colId xmlns="" xmlns:a16="http://schemas.microsoft.com/office/drawing/2014/main" val="1557537970"/>
                    </a:ext>
                  </a:extLst>
                </a:gridCol>
                <a:gridCol w="2737632">
                  <a:extLst>
                    <a:ext uri="{9D8B030D-6E8A-4147-A177-3AD203B41FA5}">
                      <a16:colId xmlns="" xmlns:a16="http://schemas.microsoft.com/office/drawing/2014/main" val="1785046159"/>
                    </a:ext>
                  </a:extLst>
                </a:gridCol>
                <a:gridCol w="2737632">
                  <a:extLst>
                    <a:ext uri="{9D8B030D-6E8A-4147-A177-3AD203B41FA5}">
                      <a16:colId xmlns="" xmlns:a16="http://schemas.microsoft.com/office/drawing/2014/main" val="2593881985"/>
                    </a:ext>
                  </a:extLst>
                </a:gridCol>
                <a:gridCol w="2737632">
                  <a:extLst>
                    <a:ext uri="{9D8B030D-6E8A-4147-A177-3AD203B41FA5}">
                      <a16:colId xmlns="" xmlns:a16="http://schemas.microsoft.com/office/drawing/2014/main" val="1365366397"/>
                    </a:ext>
                  </a:extLst>
                </a:gridCol>
              </a:tblGrid>
              <a:tr h="910582">
                <a:tc>
                  <a:txBody>
                    <a:bodyPr/>
                    <a:lstStyle/>
                    <a:p>
                      <a:pPr marL="0" marR="0" algn="just">
                        <a:lnSpc>
                          <a:spcPct val="115000"/>
                        </a:lnSpc>
                        <a:spcBef>
                          <a:spcPts val="0"/>
                        </a:spcBef>
                        <a:spcAft>
                          <a:spcPts val="0"/>
                        </a:spcAft>
                        <a:tabLst>
                          <a:tab pos="180340" algn="l"/>
                          <a:tab pos="540385" algn="l"/>
                        </a:tabLst>
                      </a:pPr>
                      <a:r>
                        <a:rPr lang="en-US" sz="2800">
                          <a:effectLst/>
                          <a:latin typeface="Times New Roman" panose="02020603050405020304" pitchFamily="18" charset="0"/>
                          <a:cs typeface="Times New Roman" panose="02020603050405020304" pitchFamily="18" charset="0"/>
                        </a:rPr>
                        <a:t>Nguyên tử</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just">
                        <a:lnSpc>
                          <a:spcPct val="115000"/>
                        </a:lnSpc>
                        <a:spcBef>
                          <a:spcPts val="0"/>
                        </a:spcBef>
                        <a:spcAft>
                          <a:spcPts val="0"/>
                        </a:spcAft>
                        <a:tabLst>
                          <a:tab pos="180340" algn="l"/>
                          <a:tab pos="540385" algn="l"/>
                        </a:tabLst>
                      </a:pPr>
                      <a:r>
                        <a:rPr lang="vi-VN" sz="2800">
                          <a:effectLst/>
                          <a:latin typeface="Times New Roman" panose="02020603050405020304" pitchFamily="18" charset="0"/>
                          <a:cs typeface="Times New Roman" panose="02020603050405020304" pitchFamily="18" charset="0"/>
                        </a:rPr>
                        <a:t>Điện tích hạt nhân nguyên tử</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just">
                        <a:lnSpc>
                          <a:spcPct val="115000"/>
                        </a:lnSpc>
                        <a:spcBef>
                          <a:spcPts val="0"/>
                        </a:spcBef>
                        <a:spcAft>
                          <a:spcPts val="0"/>
                        </a:spcAft>
                        <a:tabLst>
                          <a:tab pos="180340" algn="l"/>
                          <a:tab pos="540385" algn="l"/>
                        </a:tabLst>
                      </a:pPr>
                      <a:r>
                        <a:rPr lang="vi-VN" sz="2800">
                          <a:effectLst/>
                          <a:latin typeface="Times New Roman" panose="02020603050405020304" pitchFamily="18" charset="0"/>
                          <a:cs typeface="Times New Roman" panose="02020603050405020304" pitchFamily="18" charset="0"/>
                        </a:rPr>
                        <a:t>Lớp </a:t>
                      </a:r>
                      <a:r>
                        <a:rPr lang="en-US" sz="2800">
                          <a:effectLst/>
                          <a:latin typeface="Times New Roman" panose="02020603050405020304" pitchFamily="18" charset="0"/>
                          <a:cs typeface="Times New Roman" panose="02020603050405020304" pitchFamily="18" charset="0"/>
                        </a:rPr>
                        <a:t>electron</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just">
                        <a:lnSpc>
                          <a:spcPct val="115000"/>
                        </a:lnSpc>
                        <a:spcBef>
                          <a:spcPts val="0"/>
                        </a:spcBef>
                        <a:spcAft>
                          <a:spcPts val="0"/>
                        </a:spcAft>
                        <a:tabLst>
                          <a:tab pos="180340" algn="l"/>
                          <a:tab pos="540385" algn="l"/>
                        </a:tabLst>
                      </a:pPr>
                      <a:r>
                        <a:rPr lang="vi-VN" sz="2800">
                          <a:effectLst/>
                          <a:latin typeface="Times New Roman" panose="02020603050405020304" pitchFamily="18" charset="0"/>
                          <a:cs typeface="Times New Roman" panose="02020603050405020304" pitchFamily="18" charset="0"/>
                        </a:rPr>
                        <a:t>Electron trên m</a:t>
                      </a:r>
                      <a:r>
                        <a:rPr lang="en-US" sz="2800">
                          <a:effectLst/>
                          <a:latin typeface="Times New Roman" panose="02020603050405020304" pitchFamily="18" charset="0"/>
                          <a:cs typeface="Times New Roman" panose="02020603050405020304" pitchFamily="18" charset="0"/>
                        </a:rPr>
                        <a:t>ỗ</a:t>
                      </a:r>
                      <a:r>
                        <a:rPr lang="vi-VN" sz="2800">
                          <a:effectLst/>
                          <a:latin typeface="Times New Roman" panose="02020603050405020304" pitchFamily="18" charset="0"/>
                          <a:cs typeface="Times New Roman" panose="02020603050405020304" pitchFamily="18" charset="0"/>
                        </a:rPr>
                        <a:t>i lớp</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868592917"/>
                  </a:ext>
                </a:extLst>
              </a:tr>
              <a:tr h="436264">
                <a:tc>
                  <a:txBody>
                    <a:bodyPr/>
                    <a:lstStyle/>
                    <a:p>
                      <a:pPr marL="0" marR="0" algn="just">
                        <a:lnSpc>
                          <a:spcPct val="115000"/>
                        </a:lnSpc>
                        <a:spcBef>
                          <a:spcPts val="0"/>
                        </a:spcBef>
                        <a:spcAft>
                          <a:spcPts val="0"/>
                        </a:spcAft>
                        <a:tabLst>
                          <a:tab pos="180340" algn="l"/>
                          <a:tab pos="540385" algn="l"/>
                        </a:tabLst>
                      </a:pPr>
                      <a:r>
                        <a:rPr lang="en-US" sz="2800">
                          <a:effectLst/>
                          <a:latin typeface="Times New Roman" panose="02020603050405020304" pitchFamily="18" charset="0"/>
                          <a:cs typeface="Times New Roman" panose="02020603050405020304" pitchFamily="18" charset="0"/>
                        </a:rPr>
                        <a:t>Beryllium</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just">
                        <a:lnSpc>
                          <a:spcPct val="115000"/>
                        </a:lnSpc>
                        <a:spcBef>
                          <a:spcPts val="0"/>
                        </a:spcBef>
                        <a:spcAft>
                          <a:spcPts val="0"/>
                        </a:spcAft>
                        <a:tabLst>
                          <a:tab pos="180340" algn="l"/>
                          <a:tab pos="540385" algn="l"/>
                        </a:tabLst>
                      </a:pPr>
                      <a:r>
                        <a:rPr lang="en-US" sz="2800">
                          <a:effectLst/>
                          <a:latin typeface="Times New Roman" panose="02020603050405020304" pitchFamily="18" charset="0"/>
                          <a:cs typeface="Times New Roman" panose="02020603050405020304" pitchFamily="18" charset="0"/>
                        </a:rPr>
                        <a:t>+4</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just">
                        <a:lnSpc>
                          <a:spcPct val="115000"/>
                        </a:lnSpc>
                        <a:spcBef>
                          <a:spcPts val="0"/>
                        </a:spcBef>
                        <a:spcAft>
                          <a:spcPts val="0"/>
                        </a:spcAft>
                        <a:tabLst>
                          <a:tab pos="180340" algn="l"/>
                          <a:tab pos="540385" algn="l"/>
                        </a:tabLst>
                      </a:pPr>
                      <a:r>
                        <a:rPr lang="en-US" sz="2800">
                          <a:effectLst/>
                          <a:latin typeface="Times New Roman" panose="02020603050405020304" pitchFamily="18" charset="0"/>
                          <a:cs typeface="Times New Roman" panose="02020603050405020304" pitchFamily="18" charset="0"/>
                        </a:rPr>
                        <a:t>2</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just">
                        <a:lnSpc>
                          <a:spcPct val="115000"/>
                        </a:lnSpc>
                        <a:spcBef>
                          <a:spcPts val="0"/>
                        </a:spcBef>
                        <a:spcAft>
                          <a:spcPts val="0"/>
                        </a:spcAft>
                        <a:tabLst>
                          <a:tab pos="180340" algn="l"/>
                          <a:tab pos="540385" algn="l"/>
                        </a:tabLst>
                      </a:pPr>
                      <a:r>
                        <a:rPr lang="en-US" sz="2800">
                          <a:effectLst/>
                          <a:latin typeface="Times New Roman" panose="02020603050405020304" pitchFamily="18" charset="0"/>
                          <a:cs typeface="Times New Roman" panose="02020603050405020304" pitchFamily="18" charset="0"/>
                        </a:rPr>
                        <a:t>2/2</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2510120366"/>
                  </a:ext>
                </a:extLst>
              </a:tr>
              <a:tr h="436264">
                <a:tc>
                  <a:txBody>
                    <a:bodyPr/>
                    <a:lstStyle/>
                    <a:p>
                      <a:pPr marL="0" marR="0" algn="just">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Sulfur</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just">
                        <a:lnSpc>
                          <a:spcPct val="115000"/>
                        </a:lnSpc>
                        <a:spcBef>
                          <a:spcPts val="0"/>
                        </a:spcBef>
                        <a:spcAft>
                          <a:spcPts val="0"/>
                        </a:spcAft>
                        <a:tabLst>
                          <a:tab pos="180340" algn="l"/>
                          <a:tab pos="540385" algn="l"/>
                        </a:tabLst>
                      </a:pPr>
                      <a:r>
                        <a:rPr lang="en-US" sz="2800">
                          <a:effectLst/>
                          <a:latin typeface="Times New Roman" panose="02020603050405020304" pitchFamily="18" charset="0"/>
                          <a:cs typeface="Times New Roman" panose="02020603050405020304" pitchFamily="18" charset="0"/>
                        </a:rPr>
                        <a:t>+16</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just">
                        <a:lnSpc>
                          <a:spcPct val="115000"/>
                        </a:lnSpc>
                        <a:spcBef>
                          <a:spcPts val="0"/>
                        </a:spcBef>
                        <a:spcAft>
                          <a:spcPts val="0"/>
                        </a:spcAft>
                        <a:tabLst>
                          <a:tab pos="180340" algn="l"/>
                          <a:tab pos="540385" algn="l"/>
                        </a:tabLst>
                      </a:pPr>
                      <a:r>
                        <a:rPr lang="en-US" sz="2800">
                          <a:effectLst/>
                          <a:latin typeface="Times New Roman" panose="02020603050405020304" pitchFamily="18" charset="0"/>
                          <a:cs typeface="Times New Roman" panose="02020603050405020304" pitchFamily="18" charset="0"/>
                        </a:rPr>
                        <a:t>3</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just">
                        <a:lnSpc>
                          <a:spcPct val="115000"/>
                        </a:lnSpc>
                        <a:spcBef>
                          <a:spcPts val="0"/>
                        </a:spcBef>
                        <a:spcAft>
                          <a:spcPts val="0"/>
                        </a:spcAft>
                        <a:tabLst>
                          <a:tab pos="180340" algn="l"/>
                          <a:tab pos="540385" algn="l"/>
                        </a:tabLst>
                      </a:pPr>
                      <a:r>
                        <a:rPr lang="en-US" sz="2800" dirty="0">
                          <a:effectLst/>
                          <a:latin typeface="Times New Roman" panose="02020603050405020304" pitchFamily="18" charset="0"/>
                          <a:cs typeface="Times New Roman" panose="02020603050405020304" pitchFamily="18" charset="0"/>
                        </a:rPr>
                        <a:t>2/8/6</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3220037036"/>
                  </a:ext>
                </a:extLst>
              </a:tr>
            </a:tbl>
          </a:graphicData>
        </a:graphic>
      </p:graphicFrame>
      <p:sp>
        <p:nvSpPr>
          <p:cNvPr id="6" name="TextBox 5">
            <a:extLst>
              <a:ext uri="{FF2B5EF4-FFF2-40B4-BE49-F238E27FC236}">
                <a16:creationId xmlns="" xmlns:a16="http://schemas.microsoft.com/office/drawing/2014/main" id="{AB4A7E00-8752-1AD8-90A4-C2CE2DB1F46F}"/>
              </a:ext>
            </a:extLst>
          </p:cNvPr>
          <p:cNvSpPr txBox="1"/>
          <p:nvPr/>
        </p:nvSpPr>
        <p:spPr>
          <a:xfrm>
            <a:off x="354623" y="2848300"/>
            <a:ext cx="10759660" cy="2538515"/>
          </a:xfrm>
          <a:prstGeom prst="rect">
            <a:avLst/>
          </a:prstGeom>
          <a:noFill/>
        </p:spPr>
        <p:txBody>
          <a:bodyPr wrap="square">
            <a:spAutoFit/>
          </a:bodyPr>
          <a:lstStyle/>
          <a:p>
            <a:pPr marL="0" marR="0" algn="just">
              <a:lnSpc>
                <a:spcPct val="115000"/>
              </a:lnSpc>
              <a:spcBef>
                <a:spcPts val="0"/>
              </a:spcBef>
              <a:spcAft>
                <a:spcPts val="0"/>
              </a:spcAft>
              <a:tabLst>
                <a:tab pos="180340" algn="l"/>
              </a:tabLst>
            </a:pPr>
            <a:r>
              <a:rPr lang="en-US" sz="2800" b="1" dirty="0" err="1">
                <a:solidFill>
                  <a:srgbClr val="0000CC"/>
                </a:solidFill>
                <a:effectLst/>
                <a:latin typeface="Times New Roman" panose="02020603050405020304" pitchFamily="18" charset="0"/>
                <a:ea typeface="Times New Roman" panose="02020603050405020304" pitchFamily="18" charset="0"/>
              </a:rPr>
              <a:t>Yêu</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cầu</a:t>
            </a:r>
            <a:r>
              <a:rPr lang="en-US" sz="2800" b="1" dirty="0">
                <a:solidFill>
                  <a:srgbClr val="0000CC"/>
                </a:solidFill>
                <a:effectLst/>
                <a:latin typeface="Times New Roman" panose="02020603050405020304" pitchFamily="18" charset="0"/>
                <a:ea typeface="Times New Roman" panose="02020603050405020304" pitchFamily="18" charset="0"/>
              </a:rPr>
              <a:t>:</a:t>
            </a:r>
          </a:p>
          <a:p>
            <a:pPr marL="0" marR="0" algn="just">
              <a:lnSpc>
                <a:spcPct val="115000"/>
              </a:lnSpc>
              <a:spcBef>
                <a:spcPts val="0"/>
              </a:spcBef>
              <a:spcAft>
                <a:spcPts val="0"/>
              </a:spcAft>
              <a:tabLst>
                <a:tab pos="180340" algn="l"/>
              </a:tabLst>
            </a:pP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V</a:t>
            </a:r>
            <a:r>
              <a:rPr lang="en-US" sz="2800" b="1" dirty="0" err="1">
                <a:solidFill>
                  <a:srgbClr val="0000CC"/>
                </a:solidFill>
                <a:effectLst/>
                <a:latin typeface="Times New Roman" panose="02020603050405020304" pitchFamily="18" charset="0"/>
                <a:ea typeface="Times New Roman" panose="02020603050405020304" pitchFamily="18" charset="0"/>
              </a:rPr>
              <a:t>ẽ</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đúng</a:t>
            </a:r>
            <a:r>
              <a:rPr lang="en-US" sz="2800" b="1" dirty="0">
                <a:solidFill>
                  <a:srgbClr val="0000CC"/>
                </a:solidFill>
                <a:effectLst/>
                <a:latin typeface="Times New Roman" panose="02020603050405020304" pitchFamily="18" charset="0"/>
                <a:ea typeface="Times New Roman" panose="02020603050405020304" pitchFamily="18" charset="0"/>
              </a:rPr>
              <a:t> : 5đ</a:t>
            </a:r>
          </a:p>
          <a:p>
            <a:pPr marL="0" marR="0" algn="just">
              <a:lnSpc>
                <a:spcPct val="115000"/>
              </a:lnSpc>
              <a:spcBef>
                <a:spcPts val="0"/>
              </a:spcBef>
              <a:spcAft>
                <a:spcPts val="0"/>
              </a:spcAft>
              <a:tabLst>
                <a:tab pos="180340" algn="l"/>
              </a:tabLst>
            </a:pP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Vẽ</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đẹp</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có</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màu</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sắc</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hợp</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lí</a:t>
            </a:r>
            <a:r>
              <a:rPr lang="en-US" sz="2800" b="1" dirty="0">
                <a:solidFill>
                  <a:srgbClr val="0000CC"/>
                </a:solidFill>
                <a:latin typeface="Times New Roman" panose="02020603050405020304" pitchFamily="18" charset="0"/>
                <a:ea typeface="Times New Roman" panose="02020603050405020304" pitchFamily="18" charset="0"/>
              </a:rPr>
              <a:t>: 2đ</a:t>
            </a:r>
            <a:endParaRPr lang="en-US" sz="2800" b="1" dirty="0">
              <a:solidFill>
                <a:srgbClr val="0000CC"/>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80340" algn="l"/>
              </a:tabLst>
            </a:pP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Vẽ</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đúng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kích</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thước</a:t>
            </a:r>
            <a:r>
              <a:rPr lang="en-US" sz="2800" b="1" dirty="0">
                <a:solidFill>
                  <a:srgbClr val="0000CC"/>
                </a:solidFill>
                <a:latin typeface="Times New Roman" panose="02020603050405020304" pitchFamily="18" charset="0"/>
                <a:ea typeface="Times New Roman" panose="02020603050405020304" pitchFamily="18" charset="0"/>
              </a:rPr>
              <a:t> 8x8 cm/ 1 </a:t>
            </a:r>
            <a:r>
              <a:rPr lang="en-US" sz="2800" b="1" dirty="0" err="1">
                <a:solidFill>
                  <a:srgbClr val="0000CC"/>
                </a:solidFill>
                <a:latin typeface="Times New Roman" panose="02020603050405020304" pitchFamily="18" charset="0"/>
                <a:ea typeface="Times New Roman" panose="02020603050405020304" pitchFamily="18" charset="0"/>
              </a:rPr>
              <a:t>mô</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hình</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a:solidFill>
                  <a:srgbClr val="0000CC"/>
                </a:solidFill>
                <a:effectLst/>
                <a:latin typeface="Times New Roman" panose="02020603050405020304" pitchFamily="18" charset="0"/>
                <a:ea typeface="Times New Roman" panose="02020603050405020304" pitchFamily="18" charset="0"/>
              </a:rPr>
              <a:t>2 </a:t>
            </a:r>
            <a:r>
              <a:rPr lang="en-US" sz="2800" b="1" dirty="0" err="1">
                <a:solidFill>
                  <a:srgbClr val="0000CC"/>
                </a:solidFill>
                <a:effectLst/>
                <a:latin typeface="Times New Roman" panose="02020603050405020304" pitchFamily="18" charset="0"/>
                <a:ea typeface="Times New Roman" panose="02020603050405020304" pitchFamily="18" charset="0"/>
              </a:rPr>
              <a:t>mô</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hình</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vẽ</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trên</a:t>
            </a:r>
            <a:r>
              <a:rPr lang="en-US" sz="2800" b="1" dirty="0">
                <a:solidFill>
                  <a:srgbClr val="0000CC"/>
                </a:solidFill>
                <a:effectLst/>
                <a:latin typeface="Times New Roman" panose="02020603050405020304" pitchFamily="18" charset="0"/>
                <a:ea typeface="Times New Roman" panose="02020603050405020304" pitchFamily="18" charset="0"/>
              </a:rPr>
              <a:t> 1 </a:t>
            </a:r>
            <a:r>
              <a:rPr lang="en-US" sz="2800" b="1" dirty="0" err="1">
                <a:solidFill>
                  <a:srgbClr val="0000CC"/>
                </a:solidFill>
                <a:effectLst/>
                <a:latin typeface="Times New Roman" panose="02020603050405020304" pitchFamily="18" charset="0"/>
                <a:ea typeface="Times New Roman" panose="02020603050405020304" pitchFamily="18" charset="0"/>
              </a:rPr>
              <a:t>tờ</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giấy</a:t>
            </a:r>
            <a:r>
              <a:rPr lang="en-US" sz="2800" b="1" dirty="0">
                <a:solidFill>
                  <a:srgbClr val="0000CC"/>
                </a:solidFill>
                <a:effectLst/>
                <a:latin typeface="Times New Roman" panose="02020603050405020304" pitchFamily="18" charset="0"/>
                <a:ea typeface="Times New Roman" panose="02020603050405020304" pitchFamily="18" charset="0"/>
              </a:rPr>
              <a:t> A4: 3đ</a:t>
            </a:r>
            <a:endParaRPr lang="en-US" sz="2800" dirty="0">
              <a:solidFill>
                <a:srgbClr val="0000CC"/>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52174646"/>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9" name="Picture 8">
            <a:extLst>
              <a:ext uri="{FF2B5EF4-FFF2-40B4-BE49-F238E27FC236}">
                <a16:creationId xmlns="" xmlns:a16="http://schemas.microsoft.com/office/drawing/2014/main" id="{B75C2F58-6449-4B2C-B118-EF84529D0302}"/>
              </a:ext>
            </a:extLst>
          </p:cNvPr>
          <p:cNvPicPr>
            <a:picLocks noChangeAspect="1"/>
          </p:cNvPicPr>
          <p:nvPr/>
        </p:nvPicPr>
        <p:blipFill rotWithShape="1">
          <a:blip r:embed="rId3"/>
          <a:srcRect r="27353"/>
          <a:stretch/>
        </p:blipFill>
        <p:spPr>
          <a:xfrm>
            <a:off x="11207262" y="-46306"/>
            <a:ext cx="1003788" cy="6858000"/>
          </a:xfrm>
          <a:prstGeom prst="rect">
            <a:avLst/>
          </a:prstGeom>
        </p:spPr>
      </p:pic>
      <p:sp>
        <p:nvSpPr>
          <p:cNvPr id="3" name="Rectangle 2">
            <a:extLst>
              <a:ext uri="{FF2B5EF4-FFF2-40B4-BE49-F238E27FC236}">
                <a16:creationId xmlns="" xmlns:a16="http://schemas.microsoft.com/office/drawing/2014/main" id="{394D8DBD-6082-7119-66A7-D7995889362C}"/>
              </a:ext>
            </a:extLst>
          </p:cNvPr>
          <p:cNvSpPr/>
          <p:nvPr/>
        </p:nvSpPr>
        <p:spPr>
          <a:xfrm>
            <a:off x="3439486" y="-20828"/>
            <a:ext cx="4932727" cy="1015663"/>
          </a:xfrm>
          <a:prstGeom prst="rect">
            <a:avLst/>
          </a:prstGeom>
          <a:solidFill>
            <a:srgbClr val="FFFF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Dặn</a:t>
            </a:r>
            <a:r>
              <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rPr>
              <a:t>dò</a:t>
            </a:r>
            <a:endParaRPr kumimoji="0" lang="en-US" sz="6000" b="1" i="0" u="none" strike="noStrike" kern="1200" cap="none" spc="0" normalizeH="0" baseline="0" noProof="0" dirty="0">
              <a:ln w="13462">
                <a:noFill/>
                <a:prstDash val="solid"/>
              </a:ln>
              <a:solidFill>
                <a:srgbClr val="FF0000"/>
              </a:solidFill>
              <a:effectLst>
                <a:outerShdw dist="38100" dir="2700000" algn="bl" rotWithShape="0">
                  <a:srgbClr val="5B9BD5"/>
                </a:outerShdw>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94AF96B4-B2DF-AEF3-9604-A930AE86DACE}"/>
              </a:ext>
            </a:extLst>
          </p:cNvPr>
          <p:cNvSpPr txBox="1"/>
          <p:nvPr/>
        </p:nvSpPr>
        <p:spPr>
          <a:xfrm>
            <a:off x="474784" y="1217625"/>
            <a:ext cx="10369062" cy="1578894"/>
          </a:xfrm>
          <a:prstGeom prst="rect">
            <a:avLst/>
          </a:prstGeom>
          <a:noFill/>
        </p:spPr>
        <p:txBody>
          <a:bodyPr wrap="square">
            <a:spAutoFit/>
          </a:bodyPr>
          <a:lstStyle/>
          <a:p>
            <a:pPr marL="0" marR="0">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R="0">
              <a:lnSpc>
                <a:spcPct val="115000"/>
              </a:lnSpc>
              <a:spcBef>
                <a:spcPts val="0"/>
              </a:spcBef>
              <a:spcAft>
                <a:spcPts val="0"/>
              </a:spcAft>
            </a:pP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15000"/>
              </a:lnSpc>
              <a:spcBef>
                <a:spcPts val="0"/>
              </a:spcBef>
              <a:spcAft>
                <a:spcPts val="0"/>
              </a:spcAft>
              <a:buFontTx/>
              <a:buChar char="-"/>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1598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90FD0AE-51F1-1511-5AD1-4095B3FED596}"/>
              </a:ext>
            </a:extLst>
          </p:cNvPr>
          <p:cNvSpPr txBox="1"/>
          <p:nvPr/>
        </p:nvSpPr>
        <p:spPr>
          <a:xfrm>
            <a:off x="187734" y="50495"/>
            <a:ext cx="8704730" cy="523220"/>
          </a:xfrm>
          <a:prstGeom prst="rect">
            <a:avLst/>
          </a:prstGeom>
          <a:noFill/>
        </p:spPr>
        <p:txBody>
          <a:bodyPr wrap="square">
            <a:spAutoFit/>
          </a:bodyPr>
          <a:lstStyle/>
          <a:p>
            <a:r>
              <a:rPr lang="en-US" sz="2800" b="1" dirty="0">
                <a:solidFill>
                  <a:srgbClr val="0000CC"/>
                </a:solidFill>
                <a:effectLst/>
                <a:latin typeface="Times New Roman" panose="02020603050405020304" pitchFamily="18" charset="0"/>
                <a:ea typeface="Times New Roman" panose="02020603050405020304" pitchFamily="18" charset="0"/>
              </a:rPr>
              <a:t>1. MÔ HÌNH NGUYÊN TỬ RUTHERFORD – BOHR </a:t>
            </a:r>
          </a:p>
        </p:txBody>
      </p:sp>
      <p:pic>
        <p:nvPicPr>
          <p:cNvPr id="25" name="Picture 4" descr="Quan sát Hình 2.2, em hãy cho biết khí oxygen, sắt, than chì có đặc điểm  chung gì về cấu tạo">
            <a:extLst>
              <a:ext uri="{FF2B5EF4-FFF2-40B4-BE49-F238E27FC236}">
                <a16:creationId xmlns="" xmlns:a16="http://schemas.microsoft.com/office/drawing/2014/main" id="{FD08F7DC-5DA7-880D-BF2E-C5E82CC61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69" y="840355"/>
            <a:ext cx="11762236" cy="2926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 xmlns:a16="http://schemas.microsoft.com/office/drawing/2014/main" id="{3A347E34-75F0-19C3-CA43-879524D3E5F7}"/>
              </a:ext>
            </a:extLst>
          </p:cNvPr>
          <p:cNvGraphicFramePr>
            <a:graphicFrameLocks noGrp="1"/>
          </p:cNvGraphicFramePr>
          <p:nvPr>
            <p:extLst>
              <p:ext uri="{D42A27DB-BD31-4B8C-83A1-F6EECF244321}">
                <p14:modId xmlns:p14="http://schemas.microsoft.com/office/powerpoint/2010/main" val="1127679089"/>
              </p:ext>
            </p:extLst>
          </p:nvPr>
        </p:nvGraphicFramePr>
        <p:xfrm>
          <a:off x="93867" y="3885594"/>
          <a:ext cx="12004266" cy="2926080"/>
        </p:xfrm>
        <a:graphic>
          <a:graphicData uri="http://schemas.openxmlformats.org/drawingml/2006/table">
            <a:tbl>
              <a:tblPr firstRow="1" firstCol="1" bandRow="1">
                <a:tableStyleId>{5C22544A-7EE6-4342-B048-85BDC9FD1C3A}</a:tableStyleId>
              </a:tblPr>
              <a:tblGrid>
                <a:gridCol w="12004266">
                  <a:extLst>
                    <a:ext uri="{9D8B030D-6E8A-4147-A177-3AD203B41FA5}">
                      <a16:colId xmlns="" xmlns:a16="http://schemas.microsoft.com/office/drawing/2014/main" val="426241604"/>
                    </a:ext>
                  </a:extLst>
                </a:gridCol>
              </a:tblGrid>
              <a:tr h="0">
                <a:tc>
                  <a:txBody>
                    <a:bodyPr/>
                    <a:lstStyle/>
                    <a:p>
                      <a:pPr marL="0" marR="0" algn="just">
                        <a:lnSpc>
                          <a:spcPct val="100000"/>
                        </a:lnSpc>
                        <a:spcBef>
                          <a:spcPts val="0"/>
                        </a:spcBef>
                        <a:spcAft>
                          <a:spcPts val="0"/>
                        </a:spcAft>
                        <a:tabLst>
                          <a:tab pos="180340" algn="l"/>
                          <a:tab pos="450215" algn="l"/>
                        </a:tabLst>
                      </a:pPr>
                      <a:r>
                        <a:rPr lang="en-US" sz="2400" b="1" dirty="0" err="1">
                          <a:solidFill>
                            <a:srgbClr val="FF0000"/>
                          </a:solidFill>
                          <a:effectLst/>
                          <a:latin typeface="Times New Roman" panose="02020603050405020304" pitchFamily="18" charset="0"/>
                          <a:cs typeface="Times New Roman" panose="02020603050405020304" pitchFamily="18" charset="0"/>
                        </a:rPr>
                        <a:t>Phiếu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học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tập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số</a:t>
                      </a:r>
                      <a:r>
                        <a:rPr lang="en-US" sz="2400" b="1" dirty="0">
                          <a:solidFill>
                            <a:srgbClr val="FF0000"/>
                          </a:solidFill>
                          <a:effectLst/>
                          <a:latin typeface="Times New Roman" panose="02020603050405020304" pitchFamily="18" charset="0"/>
                          <a:cs typeface="Times New Roman" panose="02020603050405020304" pitchFamily="18" charset="0"/>
                        </a:rPr>
                        <a:t> 1</a:t>
                      </a:r>
                    </a:p>
                    <a:p>
                      <a:pPr marL="0" indent="0">
                        <a:lnSpc>
                          <a:spcPct val="100000"/>
                        </a:lnSpc>
                        <a:buFontTx/>
                        <a:buNone/>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2: </a:t>
                      </a:r>
                      <a:r>
                        <a:rPr lang="en-US" sz="2400" b="0" dirty="0">
                          <a:solidFill>
                            <a:schemeClr val="tx1"/>
                          </a:solidFill>
                          <a:effectLst/>
                          <a:latin typeface="Times New Roman" panose="02020603050405020304" pitchFamily="18" charset="0"/>
                          <a:cs typeface="Times New Roman" panose="02020603050405020304" pitchFamily="18" charset="0"/>
                        </a:rPr>
                        <a:t>Quan </a:t>
                      </a:r>
                      <a:r>
                        <a:rPr lang="en-US" sz="2400" b="0" dirty="0" err="1">
                          <a:solidFill>
                            <a:schemeClr val="tx1"/>
                          </a:solidFill>
                          <a:effectLst/>
                          <a:latin typeface="Times New Roman" panose="02020603050405020304" pitchFamily="18" charset="0"/>
                          <a:cs typeface="Times New Roman" panose="02020603050405020304" pitchFamily="18" charset="0"/>
                        </a:rPr>
                        <a:t>sát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hình</a:t>
                      </a:r>
                      <a:r>
                        <a:rPr lang="en-US" sz="2400" b="0" dirty="0">
                          <a:solidFill>
                            <a:schemeClr val="tx1"/>
                          </a:solidFill>
                          <a:effectLst/>
                          <a:latin typeface="Times New Roman" panose="02020603050405020304" pitchFamily="18" charset="0"/>
                          <a:cs typeface="Times New Roman" panose="02020603050405020304" pitchFamily="18" charset="0"/>
                        </a:rPr>
                        <a:t> 2.2 </a:t>
                      </a:r>
                      <a:r>
                        <a:rPr lang="en-US" sz="2400" b="0" dirty="0" err="1">
                          <a:solidFill>
                            <a:schemeClr val="tx1"/>
                          </a:solidFill>
                          <a:effectLst/>
                          <a:latin typeface="Times New Roman" panose="02020603050405020304" pitchFamily="18" charset="0"/>
                          <a:cs typeface="Times New Roman" panose="02020603050405020304" pitchFamily="18" charset="0"/>
                        </a:rPr>
                        <a:t>em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hãy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biết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khí</a:t>
                      </a:r>
                      <a:r>
                        <a:rPr lang="en-US" sz="2400" b="0" dirty="0">
                          <a:solidFill>
                            <a:schemeClr val="tx1"/>
                          </a:solidFill>
                          <a:effectLst/>
                          <a:latin typeface="Times New Roman" panose="02020603050405020304" pitchFamily="18" charset="0"/>
                          <a:cs typeface="Times New Roman" panose="02020603050405020304" pitchFamily="18" charset="0"/>
                        </a:rPr>
                        <a:t> oxygen, </a:t>
                      </a:r>
                      <a:r>
                        <a:rPr lang="en-US" sz="2400" b="0" dirty="0" err="1">
                          <a:solidFill>
                            <a:schemeClr val="tx1"/>
                          </a:solidFill>
                          <a:effectLst/>
                          <a:latin typeface="Times New Roman" panose="02020603050405020304" pitchFamily="18" charset="0"/>
                          <a:cs typeface="Times New Roman" panose="02020603050405020304" pitchFamily="18" charset="0"/>
                        </a:rPr>
                        <a:t>sắt</a:t>
                      </a:r>
                      <a:r>
                        <a:rPr lang="en-US" sz="2400" b="0" dirty="0">
                          <a:solidFill>
                            <a:schemeClr val="tx1"/>
                          </a:solidFill>
                          <a:effectLst/>
                          <a:latin typeface="Times New Roman" panose="02020603050405020304" pitchFamily="18" charset="0"/>
                          <a:cs typeface="Times New Roman" panose="02020603050405020304" pitchFamily="18" charset="0"/>
                        </a:rPr>
                        <a:t>, than </a:t>
                      </a:r>
                      <a:r>
                        <a:rPr lang="en-US" sz="2400" b="0" dirty="0" err="1">
                          <a:solidFill>
                            <a:schemeClr val="tx1"/>
                          </a:solidFill>
                          <a:effectLst/>
                          <a:latin typeface="Times New Roman" panose="02020603050405020304" pitchFamily="18" charset="0"/>
                          <a:cs typeface="Times New Roman" panose="02020603050405020304" pitchFamily="18" charset="0"/>
                        </a:rPr>
                        <a:t>chì</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đặc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điểm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chung</a:t>
                      </a:r>
                      <a:r>
                        <a:rPr lang="en-US" sz="2400" b="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tabLst>
                          <a:tab pos="180340" algn="l"/>
                          <a:tab pos="450215" algn="l"/>
                        </a:tabLst>
                      </a:pPr>
                      <a:r>
                        <a:rPr lang="en-US" sz="2400" b="0" dirty="0" err="1">
                          <a:solidFill>
                            <a:schemeClr val="tx1"/>
                          </a:solidFill>
                          <a:effectLst/>
                          <a:latin typeface="Times New Roman" panose="02020603050405020304" pitchFamily="18" charset="0"/>
                          <a:cs typeface="Times New Roman" panose="02020603050405020304" pitchFamily="18" charset="0"/>
                        </a:rPr>
                        <a:t>gì</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về</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cấu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tạo</a:t>
                      </a:r>
                      <a:r>
                        <a:rPr lang="en-US" sz="2400" b="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tabLst>
                          <a:tab pos="180340" algn="l"/>
                          <a:tab pos="450215" algn="l"/>
                        </a:tabLst>
                      </a:pPr>
                      <a:r>
                        <a:rPr lang="en-US" sz="2400" b="0" dirty="0">
                          <a:solidFill>
                            <a:srgbClr val="0000CC"/>
                          </a:solidFill>
                          <a:effectLst/>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tab pos="180340" algn="l"/>
                          <a:tab pos="450215" algn="l"/>
                        </a:tabLst>
                        <a:defRPr/>
                      </a:pPr>
                      <a:r>
                        <a:rPr lang="en-US" sz="2400" b="0" dirty="0">
                          <a:solidFill>
                            <a:srgbClr val="0000CC"/>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tabLst>
                          <a:tab pos="180340" algn="l"/>
                          <a:tab pos="450215" algn="l"/>
                        </a:tabLs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3: </a:t>
                      </a:r>
                      <a:r>
                        <a:rPr lang="en-US" sz="2400" b="0" dirty="0" err="1">
                          <a:solidFill>
                            <a:schemeClr val="tx1"/>
                          </a:solidFill>
                          <a:effectLst/>
                          <a:latin typeface="Times New Roman" panose="02020603050405020304" pitchFamily="18" charset="0"/>
                          <a:cs typeface="Times New Roman" panose="02020603050405020304" pitchFamily="18" charset="0"/>
                        </a:rPr>
                        <a:t>Tìm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hiểu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về</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công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trình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cầu</a:t>
                      </a:r>
                      <a:r>
                        <a:rPr lang="en-US" sz="2400" b="0" dirty="0">
                          <a:solidFill>
                            <a:schemeClr val="tx1"/>
                          </a:solidFill>
                          <a:effectLst/>
                          <a:latin typeface="Times New Roman" panose="02020603050405020304" pitchFamily="18" charset="0"/>
                          <a:cs typeface="Times New Roman" panose="02020603050405020304" pitchFamily="18" charset="0"/>
                        </a:rPr>
                        <a:t> Long </a:t>
                      </a:r>
                      <a:r>
                        <a:rPr lang="en-US" sz="2400" b="0" dirty="0" err="1">
                          <a:solidFill>
                            <a:schemeClr val="tx1"/>
                          </a:solidFill>
                          <a:effectLst/>
                          <a:latin typeface="Times New Roman" panose="02020603050405020304" pitchFamily="18" charset="0"/>
                          <a:cs typeface="Times New Roman" panose="02020603050405020304" pitchFamily="18" charset="0"/>
                        </a:rPr>
                        <a:t>Biên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rút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nhận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xét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gì</a:t>
                      </a:r>
                      <a:r>
                        <a:rPr lang="en-US" sz="2400" b="0" dirty="0">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tab pos="180340" algn="l"/>
                          <a:tab pos="450215" algn="l"/>
                        </a:tabLst>
                        <a:defRPr/>
                      </a:pPr>
                      <a:r>
                        <a:rPr lang="en-US" sz="2400" b="0" dirty="0">
                          <a:solidFill>
                            <a:srgbClr val="0000CC"/>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tabLst>
                          <a:tab pos="180340" algn="l"/>
                          <a:tab pos="450215" algn="l"/>
                        </a:tabLst>
                      </a:pPr>
                      <a:r>
                        <a:rPr lang="en-US" sz="2400" b="0" dirty="0">
                          <a:solidFill>
                            <a:srgbClr val="0000CC"/>
                          </a:solidFill>
                          <a:effectLst/>
                          <a:latin typeface="Times New Roman" panose="02020603050405020304" pitchFamily="18" charset="0"/>
                          <a:cs typeface="Times New Roman" panose="02020603050405020304" pitchFamily="18" charset="0"/>
                        </a:rPr>
                        <a:t>………………………………………………………………………………………....</a:t>
                      </a:r>
                    </a:p>
                  </a:txBody>
                  <a:tcPr marL="68580" marR="68580" marT="0" marB="0">
                    <a:solidFill>
                      <a:schemeClr val="accent4">
                        <a:lumMod val="40000"/>
                        <a:lumOff val="60000"/>
                      </a:schemeClr>
                    </a:solidFill>
                  </a:tcPr>
                </a:tc>
                <a:extLst>
                  <a:ext uri="{0D108BD9-81ED-4DB2-BD59-A6C34878D82A}">
                    <a16:rowId xmlns="" xmlns:a16="http://schemas.microsoft.com/office/drawing/2014/main" val="2243417869"/>
                  </a:ext>
                </a:extLst>
              </a:tr>
            </a:tbl>
          </a:graphicData>
        </a:graphic>
      </p:graphicFrame>
      <p:sp>
        <p:nvSpPr>
          <p:cNvPr id="26" name="TextBox 25">
            <a:extLst>
              <a:ext uri="{FF2B5EF4-FFF2-40B4-BE49-F238E27FC236}">
                <a16:creationId xmlns="" xmlns:a16="http://schemas.microsoft.com/office/drawing/2014/main" id="{17FFE3A3-0AA2-96E2-496B-661C0388C569}"/>
              </a:ext>
            </a:extLst>
          </p:cNvPr>
          <p:cNvSpPr txBox="1"/>
          <p:nvPr/>
        </p:nvSpPr>
        <p:spPr>
          <a:xfrm>
            <a:off x="187734" y="5087024"/>
            <a:ext cx="10676964" cy="523220"/>
          </a:xfrm>
          <a:prstGeom prst="rect">
            <a:avLst/>
          </a:prstGeom>
          <a:solidFill>
            <a:schemeClr val="accent4">
              <a:lumMod val="40000"/>
              <a:lumOff val="60000"/>
            </a:schemeClr>
          </a:solidFill>
        </p:spPr>
        <p:txBody>
          <a:bodyPr wrap="square">
            <a:spAutoFit/>
          </a:bodyPr>
          <a:lstStyle/>
          <a:p>
            <a:r>
              <a:rPr lang="vi-VN" sz="2800" b="1" kern="1200" dirty="0">
                <a:solidFill>
                  <a:srgbClr val="0066FF"/>
                </a:solidFill>
                <a:effectLst/>
                <a:latin typeface="Times New Roman" panose="02020603050405020304" pitchFamily="18" charset="0"/>
                <a:ea typeface="+mn-ea"/>
                <a:cs typeface="Times New Roman" panose="02020603050405020304" pitchFamily="18" charset="0"/>
              </a:rPr>
              <a:t>Khí </a:t>
            </a:r>
            <a:r>
              <a:rPr lang="en-US" sz="2800" b="1" kern="1200" dirty="0">
                <a:solidFill>
                  <a:srgbClr val="0066FF"/>
                </a:solidFill>
                <a:effectLst/>
                <a:latin typeface="Times New Roman" panose="02020603050405020304" pitchFamily="18" charset="0"/>
                <a:ea typeface="+mn-ea"/>
                <a:cs typeface="Times New Roman" panose="02020603050405020304" pitchFamily="18" charset="0"/>
              </a:rPr>
              <a:t>oxygen, </a:t>
            </a:r>
            <a:r>
              <a:rPr lang="vi-VN" sz="2800" b="1" kern="1200" dirty="0">
                <a:solidFill>
                  <a:srgbClr val="0066FF"/>
                </a:solidFill>
                <a:effectLst/>
                <a:latin typeface="Times New Roman" panose="02020603050405020304" pitchFamily="18" charset="0"/>
                <a:ea typeface="+mn-ea"/>
                <a:cs typeface="Times New Roman" panose="02020603050405020304" pitchFamily="18" charset="0"/>
              </a:rPr>
              <a:t>sắt và than chì có cấu tạo g</a:t>
            </a:r>
            <a:r>
              <a:rPr lang="en-US" sz="2800" b="1" kern="1200" dirty="0">
                <a:solidFill>
                  <a:srgbClr val="0066FF"/>
                </a:solidFill>
                <a:effectLst/>
                <a:latin typeface="Times New Roman" panose="02020603050405020304" pitchFamily="18" charset="0"/>
                <a:ea typeface="+mn-ea"/>
                <a:cs typeface="Times New Roman" panose="02020603050405020304" pitchFamily="18" charset="0"/>
              </a:rPr>
              <a:t>ồ</a:t>
            </a:r>
            <a:r>
              <a:rPr lang="vi-VN" sz="2800" b="1" kern="1200" dirty="0">
                <a:solidFill>
                  <a:srgbClr val="0066FF"/>
                </a:solidFill>
                <a:effectLst/>
                <a:latin typeface="Times New Roman" panose="02020603050405020304" pitchFamily="18" charset="0"/>
                <a:ea typeface="+mn-ea"/>
                <a:cs typeface="Times New Roman" panose="02020603050405020304" pitchFamily="18" charset="0"/>
              </a:rPr>
              <a:t>m các hạt liên kết với nhau.</a:t>
            </a:r>
            <a:endParaRPr lang="en-US" sz="2800" b="1" kern="1200" dirty="0">
              <a:solidFill>
                <a:srgbClr val="0066FF"/>
              </a:solidFill>
              <a:effectLst/>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 xmlns:a16="http://schemas.microsoft.com/office/drawing/2014/main" id="{342CED62-AEBB-02FA-E248-700DF2DC1D62}"/>
              </a:ext>
            </a:extLst>
          </p:cNvPr>
          <p:cNvSpPr txBox="1"/>
          <p:nvPr/>
        </p:nvSpPr>
        <p:spPr>
          <a:xfrm>
            <a:off x="187734" y="6097855"/>
            <a:ext cx="10936435" cy="523220"/>
          </a:xfrm>
          <a:prstGeom prst="rect">
            <a:avLst/>
          </a:prstGeom>
          <a:solidFill>
            <a:schemeClr val="accent4">
              <a:lumMod val="40000"/>
              <a:lumOff val="60000"/>
            </a:schemeClr>
          </a:solidFill>
        </p:spPr>
        <p:txBody>
          <a:bodyPr wrap="square">
            <a:spAutoFit/>
          </a:bodyPr>
          <a:lstStyle/>
          <a:p>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iron (</a:t>
            </a:r>
            <a:r>
              <a:rPr lang="en-US" sz="2800" b="1"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800" b="1"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66FF"/>
              </a:solidFill>
              <a:latin typeface="Times New Roman" panose="02020603050405020304" pitchFamily="18" charset="0"/>
              <a:cs typeface="Times New Roman" panose="02020603050405020304" pitchFamily="18" charset="0"/>
            </a:endParaRPr>
          </a:p>
        </p:txBody>
      </p:sp>
      <p:pic>
        <p:nvPicPr>
          <p:cNvPr id="29" name="Picture 2" descr="Cấu hình electron nguyên tử">
            <a:extLst>
              <a:ext uri="{FF2B5EF4-FFF2-40B4-BE49-F238E27FC236}">
                <a16:creationId xmlns="" xmlns:a16="http://schemas.microsoft.com/office/drawing/2014/main" id="{08AC3870-D8DE-66AD-D15F-3E449A33CB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FC65764D-42C8-9204-7D55-D74C5791087E}"/>
              </a:ext>
            </a:extLst>
          </p:cNvPr>
          <p:cNvSpPr txBox="1"/>
          <p:nvPr/>
        </p:nvSpPr>
        <p:spPr>
          <a:xfrm>
            <a:off x="187734" y="50495"/>
            <a:ext cx="8704730" cy="523220"/>
          </a:xfrm>
          <a:prstGeom prst="rect">
            <a:avLst/>
          </a:prstGeom>
          <a:noFill/>
        </p:spPr>
        <p:txBody>
          <a:bodyPr wrap="square">
            <a:spAutoFit/>
          </a:bodyPr>
          <a:lstStyle/>
          <a:p>
            <a:r>
              <a:rPr lang="en-US" sz="2800" b="1" dirty="0">
                <a:solidFill>
                  <a:srgbClr val="0000CC"/>
                </a:solidFill>
                <a:effectLst/>
                <a:latin typeface="Times New Roman" panose="02020603050405020304" pitchFamily="18" charset="0"/>
                <a:ea typeface="Times New Roman" panose="02020603050405020304" pitchFamily="18" charset="0"/>
              </a:rPr>
              <a:t>1. MÔ HÌNH NGUYÊN TỬ RUTHERFORD – BOHR </a:t>
            </a:r>
          </a:p>
        </p:txBody>
      </p:sp>
      <p:sp>
        <p:nvSpPr>
          <p:cNvPr id="7" name="TextBox 6">
            <a:extLst>
              <a:ext uri="{FF2B5EF4-FFF2-40B4-BE49-F238E27FC236}">
                <a16:creationId xmlns="" xmlns:a16="http://schemas.microsoft.com/office/drawing/2014/main" id="{B924135D-3F51-FED8-18AA-B557D9BF4E2C}"/>
              </a:ext>
            </a:extLst>
          </p:cNvPr>
          <p:cNvSpPr txBox="1"/>
          <p:nvPr/>
        </p:nvSpPr>
        <p:spPr>
          <a:xfrm>
            <a:off x="309081" y="511049"/>
            <a:ext cx="5154707" cy="523220"/>
          </a:xfrm>
          <a:prstGeom prst="rect">
            <a:avLst/>
          </a:prstGeom>
          <a:noFill/>
        </p:spPr>
        <p:txBody>
          <a:bodyPr wrap="square">
            <a:spAutoFit/>
          </a:bodyPr>
          <a:lstStyle/>
          <a:p>
            <a:r>
              <a:rPr lang="en-US" sz="2800" b="1" dirty="0">
                <a:solidFill>
                  <a:srgbClr val="C00000"/>
                </a:solidFill>
                <a:latin typeface="Times New Roman" panose="02020603050405020304" pitchFamily="18" charset="0"/>
              </a:rPr>
              <a:t>a. </a:t>
            </a:r>
            <a:r>
              <a:rPr lang="en-US" sz="2800" b="1" dirty="0" err="1">
                <a:solidFill>
                  <a:srgbClr val="C00000"/>
                </a:solidFill>
                <a:latin typeface="Times New Roman" panose="02020603050405020304" pitchFamily="18" charset="0"/>
              </a:rPr>
              <a:t>Sơ</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lược</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về</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nguyên</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tử</a:t>
            </a:r>
            <a:endParaRPr lang="en-US" sz="2800" dirty="0"/>
          </a:p>
        </p:txBody>
      </p:sp>
      <p:sp>
        <p:nvSpPr>
          <p:cNvPr id="9" name="TextBox 8">
            <a:extLst>
              <a:ext uri="{FF2B5EF4-FFF2-40B4-BE49-F238E27FC236}">
                <a16:creationId xmlns="" xmlns:a16="http://schemas.microsoft.com/office/drawing/2014/main" id="{DEAEF532-EB18-E9D5-7528-090C0B6ED328}"/>
              </a:ext>
            </a:extLst>
          </p:cNvPr>
          <p:cNvSpPr txBox="1"/>
          <p:nvPr/>
        </p:nvSpPr>
        <p:spPr>
          <a:xfrm>
            <a:off x="1112043" y="1266545"/>
            <a:ext cx="7780421" cy="523220"/>
          </a:xfrm>
          <a:prstGeom prst="rect">
            <a:avLst/>
          </a:prstGeom>
          <a:solidFill>
            <a:srgbClr val="FFFF00"/>
          </a:solidFill>
        </p:spPr>
        <p:txBody>
          <a:bodyPr wrap="square">
            <a:spAutoFit/>
          </a:bodyPr>
          <a:lstStyle/>
          <a:p>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Rút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ra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kết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luận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về</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kích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thước</a:t>
            </a:r>
            <a:r>
              <a:rPr lang="en-US" sz="2800" dirty="0">
                <a:effectLst/>
                <a:latin typeface="Times New Roman" panose="02020603050405020304" pitchFamily="18" charset="0"/>
                <a:ea typeface="Segoe UI" panose="020B0502040204020203" pitchFamily="34" charset="0"/>
              </a:rPr>
              <a:t> </a:t>
            </a:r>
            <a:r>
              <a:rPr lang="vi-VN" sz="2800" dirty="0">
                <a:effectLst/>
                <a:latin typeface="Times New Roman" panose="02020603050405020304" pitchFamily="18" charset="0"/>
                <a:ea typeface="Segoe UI" panose="020B0502040204020203" pitchFamily="34" charset="0"/>
              </a:rPr>
              <a:t>của hạt nguyên tử</a:t>
            </a:r>
            <a:r>
              <a:rPr lang="en-US" sz="2800" dirty="0">
                <a:effectLst/>
                <a:latin typeface="Times New Roman" panose="02020603050405020304" pitchFamily="18" charset="0"/>
                <a:ea typeface="Segoe UI" panose="020B0502040204020203" pitchFamily="34" charset="0"/>
              </a:rPr>
              <a:t>. </a:t>
            </a:r>
            <a:endParaRPr lang="en-US" sz="2800" dirty="0"/>
          </a:p>
        </p:txBody>
      </p:sp>
      <p:pic>
        <p:nvPicPr>
          <p:cNvPr id="10" name="Picture 7" descr="AG00218_">
            <a:extLst>
              <a:ext uri="{FF2B5EF4-FFF2-40B4-BE49-F238E27FC236}">
                <a16:creationId xmlns="" xmlns:a16="http://schemas.microsoft.com/office/drawing/2014/main" id="{08A77989-A2EA-9B2E-0E07-DD560A4355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92597"/>
            <a:ext cx="1143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 xmlns:a16="http://schemas.microsoft.com/office/drawing/2014/main" id="{7CD2EAED-4F60-E279-86D5-7ABFC6B868E7}"/>
              </a:ext>
            </a:extLst>
          </p:cNvPr>
          <p:cNvSpPr txBox="1"/>
          <p:nvPr/>
        </p:nvSpPr>
        <p:spPr>
          <a:xfrm>
            <a:off x="1143000" y="1117153"/>
            <a:ext cx="10502442" cy="1323439"/>
          </a:xfrm>
          <a:prstGeom prst="rect">
            <a:avLst/>
          </a:prstGeom>
          <a:solidFill>
            <a:srgbClr val="CCCCFF"/>
          </a:solidFill>
        </p:spPr>
        <p:txBody>
          <a:bodyPr wrap="square">
            <a:spAutoFit/>
          </a:bodyPr>
          <a:lstStyle/>
          <a:p>
            <a:r>
              <a:rPr lang="vi-VN" sz="4000" dirty="0">
                <a:latin typeface="Times New Roman" panose="02020603050405020304" pitchFamily="18" charset="0"/>
                <a:cs typeface="Times New Roman" panose="02020603050405020304" pitchFamily="18" charset="0"/>
              </a:rPr>
              <a:t>Nguyên tử có kích thước vô cùng nhỏ, tạo nên các chất</a:t>
            </a:r>
            <a:r>
              <a:rPr lang="en-US" sz="4000" dirty="0">
                <a:latin typeface="Times New Roman" panose="02020603050405020304" pitchFamily="18" charset="0"/>
                <a:cs typeface="Times New Roman" panose="02020603050405020304" pitchFamily="18" charset="0"/>
              </a:rPr>
              <a:t>.</a:t>
            </a:r>
          </a:p>
        </p:txBody>
      </p:sp>
      <p:grpSp>
        <p:nvGrpSpPr>
          <p:cNvPr id="26" name="Group 25">
            <a:extLst>
              <a:ext uri="{FF2B5EF4-FFF2-40B4-BE49-F238E27FC236}">
                <a16:creationId xmlns="" xmlns:a16="http://schemas.microsoft.com/office/drawing/2014/main" id="{92A97721-9691-94F1-E3A1-4450155B7E36}"/>
              </a:ext>
            </a:extLst>
          </p:cNvPr>
          <p:cNvGrpSpPr/>
          <p:nvPr/>
        </p:nvGrpSpPr>
        <p:grpSpPr>
          <a:xfrm>
            <a:off x="-194258" y="2523476"/>
            <a:ext cx="5153270" cy="4284029"/>
            <a:chOff x="-1188956" y="4094460"/>
            <a:chExt cx="5153270" cy="4405575"/>
          </a:xfrm>
        </p:grpSpPr>
        <p:pic>
          <p:nvPicPr>
            <p:cNvPr id="8194" name="Picture 2" descr="Kính Hiển Vi Quang Học Là Gì? Cấu Tạo Của Kính Hiển Vi Quang Học - Cẩm nang  Hải Phòng">
              <a:extLst>
                <a:ext uri="{FF2B5EF4-FFF2-40B4-BE49-F238E27FC236}">
                  <a16:creationId xmlns="" xmlns:a16="http://schemas.microsoft.com/office/drawing/2014/main" id="{9D141E4D-E857-8937-A108-A9842F7F7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956" y="4094460"/>
              <a:ext cx="4411579" cy="394804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D9109774-E3E6-D6E2-E96A-9BE689E6D622}"/>
                </a:ext>
              </a:extLst>
            </p:cNvPr>
            <p:cNvSpPr txBox="1"/>
            <p:nvPr/>
          </p:nvSpPr>
          <p:spPr>
            <a:xfrm>
              <a:off x="-78642" y="7976815"/>
              <a:ext cx="4042956" cy="523220"/>
            </a:xfrm>
            <a:prstGeom prst="rect">
              <a:avLst/>
            </a:prstGeom>
            <a:noFill/>
          </p:spPr>
          <p:txBody>
            <a:bodyPr wrap="square">
              <a:spAutoFit/>
            </a:bodyPr>
            <a:lstStyle/>
            <a:p>
              <a:r>
                <a:rPr lang="en-US" sz="2800" b="1" dirty="0" err="1">
                  <a:solidFill>
                    <a:srgbClr val="0000CC"/>
                  </a:solidFill>
                  <a:latin typeface="Times New Roman" panose="02020603050405020304" pitchFamily="18" charset="0"/>
                </a:rPr>
                <a:t>Kính</a:t>
              </a:r>
              <a:r>
                <a:rPr lang="en-US" sz="2800" b="1" dirty="0">
                  <a:solidFill>
                    <a:srgbClr val="0000CC"/>
                  </a:solidFill>
                  <a:latin typeface="Times New Roman" panose="02020603050405020304" pitchFamily="18" charset="0"/>
                </a:rPr>
                <a:t> </a:t>
              </a:r>
              <a:r>
                <a:rPr lang="en-US" sz="2800" b="1" dirty="0" err="1">
                  <a:solidFill>
                    <a:srgbClr val="0000CC"/>
                  </a:solidFill>
                  <a:latin typeface="Times New Roman" panose="02020603050405020304" pitchFamily="18" charset="0"/>
                </a:rPr>
                <a:t>hiển</a:t>
              </a:r>
              <a:r>
                <a:rPr lang="en-US" sz="2800" b="1" dirty="0">
                  <a:solidFill>
                    <a:srgbClr val="0000CC"/>
                  </a:solidFill>
                  <a:latin typeface="Times New Roman" panose="02020603050405020304" pitchFamily="18" charset="0"/>
                </a:rPr>
                <a:t> vi </a:t>
              </a:r>
              <a:r>
                <a:rPr lang="en-US" sz="2800" b="1" dirty="0" err="1">
                  <a:solidFill>
                    <a:srgbClr val="0000CC"/>
                  </a:solidFill>
                  <a:latin typeface="Times New Roman" panose="02020603050405020304" pitchFamily="18" charset="0"/>
                </a:rPr>
                <a:t>quang</a:t>
              </a:r>
              <a:r>
                <a:rPr lang="en-US" sz="2800" b="1" dirty="0">
                  <a:solidFill>
                    <a:srgbClr val="0000CC"/>
                  </a:solidFill>
                  <a:latin typeface="Times New Roman" panose="02020603050405020304" pitchFamily="18" charset="0"/>
                </a:rPr>
                <a:t> </a:t>
              </a:r>
              <a:r>
                <a:rPr lang="en-US" sz="2800" b="1" dirty="0" err="1">
                  <a:solidFill>
                    <a:srgbClr val="0000CC"/>
                  </a:solidFill>
                  <a:latin typeface="Times New Roman" panose="02020603050405020304" pitchFamily="18" charset="0"/>
                </a:rPr>
                <a:t>học</a:t>
              </a:r>
              <a:endParaRPr lang="en-US" sz="2800" dirty="0">
                <a:solidFill>
                  <a:srgbClr val="0000CC"/>
                </a:solidFill>
              </a:endParaRPr>
            </a:p>
          </p:txBody>
        </p:sp>
      </p:grpSp>
      <p:grpSp>
        <p:nvGrpSpPr>
          <p:cNvPr id="25" name="Group 24">
            <a:extLst>
              <a:ext uri="{FF2B5EF4-FFF2-40B4-BE49-F238E27FC236}">
                <a16:creationId xmlns="" xmlns:a16="http://schemas.microsoft.com/office/drawing/2014/main" id="{7AB5BA53-1C8E-E766-9F5E-D6C074AC1E23}"/>
              </a:ext>
            </a:extLst>
          </p:cNvPr>
          <p:cNvGrpSpPr/>
          <p:nvPr/>
        </p:nvGrpSpPr>
        <p:grpSpPr>
          <a:xfrm>
            <a:off x="7620000" y="2440592"/>
            <a:ext cx="4571999" cy="4417408"/>
            <a:chOff x="7620000" y="2440592"/>
            <a:chExt cx="4571999" cy="4417408"/>
          </a:xfrm>
        </p:grpSpPr>
        <p:pic>
          <p:nvPicPr>
            <p:cNvPr id="8202" name="Picture 10" descr="Kính hiển vi hai mắt LED AmScope B120C-E5 (40X-2500X, kèm Camera) - (Hãng AmScope - Mỹ)">
              <a:extLst>
                <a:ext uri="{FF2B5EF4-FFF2-40B4-BE49-F238E27FC236}">
                  <a16:creationId xmlns="" xmlns:a16="http://schemas.microsoft.com/office/drawing/2014/main" id="{FFCF6D34-53E2-515E-4E4E-28374A40C3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2440592"/>
              <a:ext cx="4571999" cy="441740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858910F8-7987-6C19-6708-1B2FF583C5C1}"/>
                </a:ext>
              </a:extLst>
            </p:cNvPr>
            <p:cNvSpPr txBox="1"/>
            <p:nvPr/>
          </p:nvSpPr>
          <p:spPr>
            <a:xfrm>
              <a:off x="8305630" y="6230565"/>
              <a:ext cx="3339812" cy="523220"/>
            </a:xfrm>
            <a:prstGeom prst="rect">
              <a:avLst/>
            </a:prstGeom>
            <a:noFill/>
          </p:spPr>
          <p:txBody>
            <a:bodyPr wrap="square">
              <a:spAutoFit/>
            </a:bodyPr>
            <a:lstStyle/>
            <a:p>
              <a:r>
                <a:rPr lang="en-US" sz="2800" b="1" dirty="0" err="1">
                  <a:solidFill>
                    <a:srgbClr val="0000CC"/>
                  </a:solidFill>
                  <a:latin typeface="Times New Roman" panose="02020603050405020304" pitchFamily="18" charset="0"/>
                </a:rPr>
                <a:t>Kính</a:t>
              </a:r>
              <a:r>
                <a:rPr lang="en-US" sz="2800" b="1" dirty="0">
                  <a:solidFill>
                    <a:srgbClr val="0000CC"/>
                  </a:solidFill>
                  <a:latin typeface="Times New Roman" panose="02020603050405020304" pitchFamily="18" charset="0"/>
                </a:rPr>
                <a:t> </a:t>
              </a:r>
              <a:r>
                <a:rPr lang="en-US" sz="2800" b="1" dirty="0" err="1">
                  <a:solidFill>
                    <a:srgbClr val="0000CC"/>
                  </a:solidFill>
                  <a:latin typeface="Times New Roman" panose="02020603050405020304" pitchFamily="18" charset="0"/>
                </a:rPr>
                <a:t>hiển</a:t>
              </a:r>
              <a:r>
                <a:rPr lang="en-US" sz="2800" b="1" dirty="0">
                  <a:solidFill>
                    <a:srgbClr val="0000CC"/>
                  </a:solidFill>
                  <a:latin typeface="Times New Roman" panose="02020603050405020304" pitchFamily="18" charset="0"/>
                </a:rPr>
                <a:t> vi </a:t>
              </a:r>
              <a:r>
                <a:rPr lang="en-US" sz="2800" b="1" dirty="0" err="1">
                  <a:solidFill>
                    <a:srgbClr val="0000CC"/>
                  </a:solidFill>
                  <a:latin typeface="Times New Roman" panose="02020603050405020304" pitchFamily="18" charset="0"/>
                </a:rPr>
                <a:t>điện</a:t>
              </a:r>
              <a:r>
                <a:rPr lang="en-US" sz="2800" b="1" dirty="0">
                  <a:solidFill>
                    <a:srgbClr val="0000CC"/>
                  </a:solidFill>
                  <a:latin typeface="Times New Roman" panose="02020603050405020304" pitchFamily="18" charset="0"/>
                </a:rPr>
                <a:t> </a:t>
              </a:r>
              <a:r>
                <a:rPr lang="en-US" sz="2800" b="1" dirty="0" err="1">
                  <a:solidFill>
                    <a:srgbClr val="0000CC"/>
                  </a:solidFill>
                  <a:latin typeface="Times New Roman" panose="02020603050405020304" pitchFamily="18" charset="0"/>
                </a:rPr>
                <a:t>tử</a:t>
              </a:r>
              <a:endParaRPr lang="en-US" sz="2800" dirty="0">
                <a:solidFill>
                  <a:srgbClr val="0000CC"/>
                </a:solidFill>
              </a:endParaRPr>
            </a:p>
          </p:txBody>
        </p:sp>
      </p:grpSp>
      <p:grpSp>
        <p:nvGrpSpPr>
          <p:cNvPr id="37" name="Group 36">
            <a:extLst>
              <a:ext uri="{FF2B5EF4-FFF2-40B4-BE49-F238E27FC236}">
                <a16:creationId xmlns="" xmlns:a16="http://schemas.microsoft.com/office/drawing/2014/main" id="{0FB5CAB9-5AD4-FA77-8C5E-B7826ED20A94}"/>
              </a:ext>
            </a:extLst>
          </p:cNvPr>
          <p:cNvGrpSpPr/>
          <p:nvPr/>
        </p:nvGrpSpPr>
        <p:grpSpPr>
          <a:xfrm>
            <a:off x="773417" y="2909126"/>
            <a:ext cx="2476228" cy="3003945"/>
            <a:chOff x="58425" y="3749840"/>
            <a:chExt cx="2476228" cy="3003945"/>
          </a:xfrm>
        </p:grpSpPr>
        <p:cxnSp>
          <p:nvCxnSpPr>
            <p:cNvPr id="38" name="Straight Connector 37">
              <a:extLst>
                <a:ext uri="{FF2B5EF4-FFF2-40B4-BE49-F238E27FC236}">
                  <a16:creationId xmlns="" xmlns:a16="http://schemas.microsoft.com/office/drawing/2014/main" id="{3A36C5D4-877B-AC52-AEAF-27A14063B5AC}"/>
                </a:ext>
              </a:extLst>
            </p:cNvPr>
            <p:cNvCxnSpPr>
              <a:cxnSpLocks/>
            </p:cNvCxnSpPr>
            <p:nvPr/>
          </p:nvCxnSpPr>
          <p:spPr>
            <a:xfrm flipH="1">
              <a:off x="58425" y="3749840"/>
              <a:ext cx="2476228" cy="30039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D5247E83-CAEB-78E9-3389-95E5903D270E}"/>
                </a:ext>
              </a:extLst>
            </p:cNvPr>
            <p:cNvCxnSpPr>
              <a:cxnSpLocks/>
            </p:cNvCxnSpPr>
            <p:nvPr/>
          </p:nvCxnSpPr>
          <p:spPr>
            <a:xfrm>
              <a:off x="309081" y="3780466"/>
              <a:ext cx="2225572" cy="28609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 xmlns:a16="http://schemas.microsoft.com/office/drawing/2014/main" id="{37E50390-0CA5-52D6-938A-1DD350A89FF7}"/>
              </a:ext>
            </a:extLst>
          </p:cNvPr>
          <p:cNvSpPr txBox="1"/>
          <p:nvPr/>
        </p:nvSpPr>
        <p:spPr>
          <a:xfrm>
            <a:off x="3500301" y="3112050"/>
            <a:ext cx="4411579" cy="3025124"/>
          </a:xfrm>
          <a:prstGeom prst="rect">
            <a:avLst/>
          </a:prstGeom>
          <a:noFill/>
        </p:spPr>
        <p:txBody>
          <a:bodyPr wrap="square">
            <a:spAutoFit/>
          </a:bodyPr>
          <a:lstStyle/>
          <a:p>
            <a:pPr marL="0" marR="0" indent="0" algn="just">
              <a:lnSpc>
                <a:spcPct val="115000"/>
              </a:lnSpc>
              <a:spcBef>
                <a:spcPts val="0"/>
              </a:spcBef>
              <a:spcAft>
                <a:spcPts val="600"/>
              </a:spcAft>
            </a:pPr>
            <a:r>
              <a:rPr lang="en-US" sz="2800" dirty="0">
                <a:effectLst/>
                <a:latin typeface="Times New Roman" panose="02020603050405020304" pitchFamily="18" charset="0"/>
                <a:ea typeface="Segoe UI" panose="020B0502040204020203" pitchFamily="34" charset="0"/>
              </a:rPr>
              <a:t>K</a:t>
            </a:r>
            <a:r>
              <a:rPr lang="vi-VN" sz="2800" dirty="0">
                <a:effectLst/>
                <a:latin typeface="Times New Roman" panose="02020603050405020304" pitchFamily="18" charset="0"/>
                <a:ea typeface="Segoe UI" panose="020B0502040204020203" pitchFamily="34" charset="0"/>
              </a:rPr>
              <a:t>hông thể sử dụng kính hiển vi quang học để quan sát </a:t>
            </a:r>
            <a:r>
              <a:rPr lang="vi-VN" sz="2800" b="1" dirty="0">
                <a:solidFill>
                  <a:srgbClr val="FF0000"/>
                </a:solidFill>
                <a:effectLst/>
                <a:latin typeface="Times New Roman" panose="02020603050405020304" pitchFamily="18" charset="0"/>
                <a:ea typeface="Segoe UI" panose="020B0502040204020203" pitchFamily="34" charset="0"/>
              </a:rPr>
              <a:t>nguyên tử. </a:t>
            </a:r>
            <a:r>
              <a:rPr lang="vi-VN" sz="2800" dirty="0">
                <a:effectLst/>
                <a:latin typeface="Times New Roman" panose="02020603050405020304" pitchFamily="18" charset="0"/>
                <a:ea typeface="Segoe UI" panose="020B0502040204020203" pitchFamily="34" charset="0"/>
              </a:rPr>
              <a:t>Người ta thường sử dụng kính hiển vi điện tử với độ phóng đại lớn để quan sát </a:t>
            </a:r>
            <a:r>
              <a:rPr lang="vi-VN" sz="2800" b="1" dirty="0">
                <a:solidFill>
                  <a:srgbClr val="FF0000"/>
                </a:solidFill>
                <a:effectLst/>
                <a:latin typeface="Times New Roman" panose="02020603050405020304" pitchFamily="18" charset="0"/>
                <a:ea typeface="Segoe UI" panose="020B0502040204020203" pitchFamily="34" charset="0"/>
              </a:rPr>
              <a:t>nguyên tử.</a:t>
            </a:r>
            <a:endParaRPr lang="en-US" sz="2800" b="1" dirty="0">
              <a:solidFill>
                <a:srgbClr val="FF0000"/>
              </a:solidFill>
              <a:effectLst/>
              <a:latin typeface="Segoe UI" panose="020B0502040204020203" pitchFamily="34" charset="0"/>
              <a:ea typeface="Segoe UI" panose="020B0502040204020203" pitchFamily="34" charset="0"/>
            </a:endParaRPr>
          </a:p>
        </p:txBody>
      </p:sp>
      <p:pic>
        <p:nvPicPr>
          <p:cNvPr id="42" name="Picture 2" descr="Cấu hình electron nguyên tử">
            <a:extLst>
              <a:ext uri="{FF2B5EF4-FFF2-40B4-BE49-F238E27FC236}">
                <a16:creationId xmlns="" xmlns:a16="http://schemas.microsoft.com/office/drawing/2014/main" id="{AA4485BB-2F6B-A1FA-E0AD-11D234C7E9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6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8" grpId="0" animBg="1"/>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A34C49F-4C9B-E930-AA4C-68458727D8CD}"/>
              </a:ext>
            </a:extLst>
          </p:cNvPr>
          <p:cNvSpPr txBox="1"/>
          <p:nvPr/>
        </p:nvSpPr>
        <p:spPr>
          <a:xfrm>
            <a:off x="187733" y="146747"/>
            <a:ext cx="9950877" cy="584775"/>
          </a:xfrm>
          <a:prstGeom prst="rect">
            <a:avLst/>
          </a:prstGeom>
          <a:noFill/>
        </p:spPr>
        <p:txBody>
          <a:bodyPr wrap="square">
            <a:spAutoFit/>
          </a:bodyPr>
          <a:lstStyle/>
          <a:p>
            <a:r>
              <a:rPr lang="en-US" sz="3200" b="1" dirty="0">
                <a:solidFill>
                  <a:srgbClr val="0000CC"/>
                </a:solidFill>
                <a:effectLst/>
                <a:latin typeface="Times New Roman" panose="02020603050405020304" pitchFamily="18" charset="0"/>
                <a:ea typeface="Times New Roman" panose="02020603050405020304" pitchFamily="18" charset="0"/>
              </a:rPr>
              <a:t>1. MÔ HÌNH NGUYÊN TỬ RUTHERFORD – BOHR </a:t>
            </a:r>
          </a:p>
        </p:txBody>
      </p:sp>
      <p:sp>
        <p:nvSpPr>
          <p:cNvPr id="8" name="TextBox 7">
            <a:extLst>
              <a:ext uri="{FF2B5EF4-FFF2-40B4-BE49-F238E27FC236}">
                <a16:creationId xmlns="" xmlns:a16="http://schemas.microsoft.com/office/drawing/2014/main" id="{33618D78-CA26-7790-1422-4840AD283BD0}"/>
              </a:ext>
            </a:extLst>
          </p:cNvPr>
          <p:cNvSpPr txBox="1"/>
          <p:nvPr/>
        </p:nvSpPr>
        <p:spPr>
          <a:xfrm>
            <a:off x="309081" y="770179"/>
            <a:ext cx="7278835" cy="584775"/>
          </a:xfrm>
          <a:prstGeom prst="rect">
            <a:avLst/>
          </a:prstGeom>
          <a:noFill/>
        </p:spPr>
        <p:txBody>
          <a:bodyPr wrap="square">
            <a:spAutoFit/>
          </a:bodyPr>
          <a:lstStyle/>
          <a:p>
            <a:r>
              <a:rPr lang="en-US" sz="3200" b="1" dirty="0">
                <a:solidFill>
                  <a:srgbClr val="C00000"/>
                </a:solidFill>
                <a:latin typeface="Times New Roman" panose="02020603050405020304" pitchFamily="18" charset="0"/>
              </a:rPr>
              <a:t>b. </a:t>
            </a:r>
            <a:r>
              <a:rPr lang="en-US" sz="3200" b="1" dirty="0" err="1">
                <a:solidFill>
                  <a:srgbClr val="C00000"/>
                </a:solidFill>
                <a:latin typeface="Times New Roman" panose="02020603050405020304" pitchFamily="18" charset="0"/>
              </a:rPr>
              <a:t>Khái</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quát</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về</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mô</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hình</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nguyên</a:t>
            </a:r>
            <a:r>
              <a:rPr lang="en-US" sz="3200" b="1" dirty="0">
                <a:solidFill>
                  <a:srgbClr val="C00000"/>
                </a:solidFill>
                <a:latin typeface="Times New Roman" panose="02020603050405020304" pitchFamily="18" charset="0"/>
              </a:rPr>
              <a:t> </a:t>
            </a:r>
            <a:r>
              <a:rPr lang="en-US" sz="3200" b="1" dirty="0" err="1">
                <a:solidFill>
                  <a:srgbClr val="C00000"/>
                </a:solidFill>
                <a:latin typeface="Times New Roman" panose="02020603050405020304" pitchFamily="18" charset="0"/>
              </a:rPr>
              <a:t>tử</a:t>
            </a:r>
            <a:endParaRPr lang="en-US" sz="3200" dirty="0"/>
          </a:p>
        </p:txBody>
      </p:sp>
      <p:sp>
        <p:nvSpPr>
          <p:cNvPr id="10" name="TextBox 9">
            <a:extLst>
              <a:ext uri="{FF2B5EF4-FFF2-40B4-BE49-F238E27FC236}">
                <a16:creationId xmlns="" xmlns:a16="http://schemas.microsoft.com/office/drawing/2014/main" id="{037B4527-F380-F409-79E2-5E65F643680B}"/>
              </a:ext>
            </a:extLst>
          </p:cNvPr>
          <p:cNvSpPr txBox="1"/>
          <p:nvPr/>
        </p:nvSpPr>
        <p:spPr>
          <a:xfrm>
            <a:off x="187734" y="1740122"/>
            <a:ext cx="11573838" cy="2312171"/>
          </a:xfrm>
          <a:prstGeom prst="rect">
            <a:avLst/>
          </a:prstGeom>
          <a:noFill/>
        </p:spPr>
        <p:txBody>
          <a:bodyPr wrap="square">
            <a:spAutoFit/>
          </a:bodyPr>
          <a:lstStyle/>
          <a:p>
            <a:pPr marL="0" marR="0" algn="just">
              <a:lnSpc>
                <a:spcPct val="115000"/>
              </a:lnSpc>
              <a:spcBef>
                <a:spcPts val="0"/>
              </a:spcBef>
              <a:spcAft>
                <a:spcPts val="0"/>
              </a:spcAft>
              <a:tabLst>
                <a:tab pos="180340" algn="l"/>
                <a:tab pos="54038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Quan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video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ô</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hình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Rutherford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Bohr</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hình 2.4 và 2.5 trong SGK, đọc thông tin trong SGK để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tr</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ả lời câu hỏi theo phiếu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phút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tabLst>
                <a:tab pos="180340" algn="l"/>
                <a:tab pos="54038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nhận xét khái quát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ô</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hình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Rutherford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Bohr</a:t>
            </a:r>
          </a:p>
        </p:txBody>
      </p:sp>
      <p:pic>
        <p:nvPicPr>
          <p:cNvPr id="11" name="Picture 2" descr="Cấu hình electron nguyên tử">
            <a:extLst>
              <a:ext uri="{FF2B5EF4-FFF2-40B4-BE49-F238E27FC236}">
                <a16:creationId xmlns="" xmlns:a16="http://schemas.microsoft.com/office/drawing/2014/main" id="{323846B7-6A47-2676-D437-CA37FD050F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009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ấu hình electron nguyên tử">
            <a:extLst>
              <a:ext uri="{FF2B5EF4-FFF2-40B4-BE49-F238E27FC236}">
                <a16:creationId xmlns="" xmlns:a16="http://schemas.microsoft.com/office/drawing/2014/main" id="{324A56DC-18CE-6140-08D6-605E8D843E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409" y="18412"/>
            <a:ext cx="868590" cy="828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 xmlns:a16="http://schemas.microsoft.com/office/drawing/2014/main" id="{67302858-302E-29F9-E5FC-7ECAADC76DFD}"/>
              </a:ext>
            </a:extLst>
          </p:cNvPr>
          <p:cNvGraphicFramePr>
            <a:graphicFrameLocks noGrp="1"/>
          </p:cNvGraphicFramePr>
          <p:nvPr>
            <p:extLst>
              <p:ext uri="{D42A27DB-BD31-4B8C-83A1-F6EECF244321}">
                <p14:modId xmlns:p14="http://schemas.microsoft.com/office/powerpoint/2010/main" val="736025924"/>
              </p:ext>
            </p:extLst>
          </p:nvPr>
        </p:nvGraphicFramePr>
        <p:xfrm>
          <a:off x="32085" y="18412"/>
          <a:ext cx="12099374" cy="6875964"/>
        </p:xfrm>
        <a:graphic>
          <a:graphicData uri="http://schemas.openxmlformats.org/drawingml/2006/table">
            <a:tbl>
              <a:tblPr firstRow="1" firstCol="1" bandRow="1">
                <a:tableStyleId>{5C22544A-7EE6-4342-B048-85BDC9FD1C3A}</a:tableStyleId>
              </a:tblPr>
              <a:tblGrid>
                <a:gridCol w="12099374">
                  <a:extLst>
                    <a:ext uri="{9D8B030D-6E8A-4147-A177-3AD203B41FA5}">
                      <a16:colId xmlns="" xmlns:a16="http://schemas.microsoft.com/office/drawing/2014/main" val="3441284148"/>
                    </a:ext>
                  </a:extLst>
                </a:gridCol>
              </a:tblGrid>
              <a:tr h="6034716">
                <a:tc>
                  <a:txBody>
                    <a:bodyPr/>
                    <a:lstStyle/>
                    <a:p>
                      <a:pPr marL="0" marR="0" algn="just">
                        <a:lnSpc>
                          <a:spcPct val="115000"/>
                        </a:lnSpc>
                        <a:spcBef>
                          <a:spcPts val="0"/>
                        </a:spcBef>
                        <a:spcAft>
                          <a:spcPts val="0"/>
                        </a:spcAft>
                        <a:tabLst>
                          <a:tab pos="180340" algn="l"/>
                          <a:tab pos="450215" algn="l"/>
                        </a:tabLst>
                      </a:pPr>
                      <a:r>
                        <a:rPr lang="en-US" sz="2400" b="1" dirty="0" err="1">
                          <a:solidFill>
                            <a:srgbClr val="FF0000"/>
                          </a:solidFill>
                          <a:effectLst/>
                          <a:latin typeface="Times New Roman" panose="02020603050405020304" pitchFamily="18" charset="0"/>
                          <a:cs typeface="Times New Roman" panose="02020603050405020304" pitchFamily="18" charset="0"/>
                        </a:rPr>
                        <a:t>Phiếu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học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tập</a:t>
                      </a:r>
                      <a:r>
                        <a:rPr lang="en-US" sz="2400" b="1" dirty="0">
                          <a:solidFill>
                            <a:srgbClr val="FF0000"/>
                          </a:solidFill>
                          <a:effectLst/>
                          <a:latin typeface="Times New Roman" panose="02020603050405020304" pitchFamily="18" charset="0"/>
                          <a:cs typeface="Times New Roman" panose="02020603050405020304" pitchFamily="18" charset="0"/>
                        </a:rPr>
                        <a:t> 2</a:t>
                      </a:r>
                    </a:p>
                    <a:p>
                      <a:pPr marL="0" marR="0" algn="just">
                        <a:lnSpc>
                          <a:spcPct val="115000"/>
                        </a:lnSpc>
                        <a:spcBef>
                          <a:spcPts val="0"/>
                        </a:spcBef>
                        <a:spcAft>
                          <a:spcPts val="0"/>
                        </a:spcAft>
                        <a:tabLst>
                          <a:tab pos="180340" algn="l"/>
                          <a:tab pos="450215" algn="l"/>
                        </a:tabLst>
                      </a:pPr>
                      <a:r>
                        <a:rPr lang="en-US" sz="2400" b="0" dirty="0" err="1">
                          <a:solidFill>
                            <a:schemeClr val="tx1"/>
                          </a:solidFill>
                          <a:effectLst/>
                          <a:latin typeface="Times New Roman" panose="02020603050405020304" pitchFamily="18" charset="0"/>
                          <a:cs typeface="Times New Roman" panose="02020603050405020304" pitchFamily="18" charset="0"/>
                        </a:rPr>
                        <a:t>Câu</a:t>
                      </a:r>
                      <a:r>
                        <a:rPr lang="en-US" sz="2400" b="0" dirty="0">
                          <a:solidFill>
                            <a:schemeClr val="tx1"/>
                          </a:solidFill>
                          <a:effectLst/>
                          <a:latin typeface="Times New Roman" panose="02020603050405020304" pitchFamily="18" charset="0"/>
                          <a:cs typeface="Times New Roman" panose="02020603050405020304" pitchFamily="18" charset="0"/>
                        </a:rPr>
                        <a:t> 1: Theo Ruther­ford </a:t>
                      </a:r>
                      <a:r>
                        <a:rPr lang="vi-VN" sz="2400" b="0" dirty="0">
                          <a:solidFill>
                            <a:schemeClr val="tx1"/>
                          </a:solidFill>
                          <a:effectLst/>
                          <a:latin typeface="Times New Roman" panose="02020603050405020304" pitchFamily="18" charset="0"/>
                          <a:cs typeface="Times New Roman" panose="02020603050405020304" pitchFamily="18" charset="0"/>
                        </a:rPr>
                        <a:t>– </a:t>
                      </a:r>
                      <a:r>
                        <a:rPr lang="en-US" sz="2400" b="0" dirty="0">
                          <a:solidFill>
                            <a:schemeClr val="tx1"/>
                          </a:solidFill>
                          <a:effectLst/>
                          <a:latin typeface="Times New Roman" panose="02020603050405020304" pitchFamily="18" charset="0"/>
                          <a:cs typeface="Times New Roman" panose="02020603050405020304" pitchFamily="18" charset="0"/>
                        </a:rPr>
                        <a:t>Bohr, </a:t>
                      </a:r>
                      <a:r>
                        <a:rPr lang="en-US" sz="2400" b="0" dirty="0" err="1">
                          <a:solidFill>
                            <a:schemeClr val="tx1"/>
                          </a:solidFill>
                          <a:effectLst/>
                          <a:latin typeface="Times New Roman" panose="02020603050405020304" pitchFamily="18" charset="0"/>
                          <a:cs typeface="Times New Roman" panose="02020603050405020304" pitchFamily="18" charset="0"/>
                        </a:rPr>
                        <a:t>nguyên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tử</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cấu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tạo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như</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thế</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nào</a:t>
                      </a:r>
                      <a:r>
                        <a:rPr lang="en-US" sz="2400" b="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tabLst>
                          <a:tab pos="180340" algn="l"/>
                          <a:tab pos="450215" algn="l"/>
                        </a:tabLst>
                      </a:pPr>
                      <a:r>
                        <a:rPr lang="en-US" sz="2400" b="0" dirty="0">
                          <a:solidFill>
                            <a:schemeClr val="tx1"/>
                          </a:solidFill>
                          <a:effectLst/>
                          <a:latin typeface="Times New Roman" panose="02020603050405020304" pitchFamily="18" charset="0"/>
                          <a:cs typeface="Times New Roman" panose="02020603050405020304" pitchFamily="18" charset="0"/>
                        </a:rPr>
                        <a:t>………………………………………………………………………………………………………</a:t>
                      </a:r>
                      <a:r>
                        <a:rPr lang="en-US" sz="2400" b="0" dirty="0" err="1">
                          <a:solidFill>
                            <a:schemeClr val="tx1"/>
                          </a:solidFill>
                          <a:effectLst/>
                          <a:latin typeface="Times New Roman" panose="02020603050405020304" pitchFamily="18" charset="0"/>
                          <a:cs typeface="Times New Roman" panose="02020603050405020304" pitchFamily="18" charset="0"/>
                        </a:rPr>
                        <a:t>Câu</a:t>
                      </a:r>
                      <a:r>
                        <a:rPr lang="en-US" sz="2400" b="0" dirty="0">
                          <a:solidFill>
                            <a:schemeClr val="tx1"/>
                          </a:solidFill>
                          <a:effectLst/>
                          <a:latin typeface="Times New Roman" panose="02020603050405020304" pitchFamily="18" charset="0"/>
                          <a:cs typeface="Times New Roman" panose="02020603050405020304" pitchFamily="18" charset="0"/>
                        </a:rPr>
                        <a:t> 2: </a:t>
                      </a:r>
                      <a:r>
                        <a:rPr lang="vi-VN" sz="2400" b="0" dirty="0">
                          <a:solidFill>
                            <a:schemeClr val="tx1"/>
                          </a:solidFill>
                          <a:effectLst/>
                          <a:latin typeface="Times New Roman" panose="02020603050405020304" pitchFamily="18" charset="0"/>
                          <a:cs typeface="Times New Roman" panose="02020603050405020304" pitchFamily="18" charset="0"/>
                        </a:rPr>
                        <a:t>Quan sát Hình 2.5, hãy cho biết nguyên tử nitrogen và </a:t>
                      </a:r>
                      <a:r>
                        <a:rPr lang="en-US" sz="2400" b="0" dirty="0">
                          <a:solidFill>
                            <a:schemeClr val="tx1"/>
                          </a:solidFill>
                          <a:effectLst/>
                          <a:latin typeface="Times New Roman" panose="02020603050405020304" pitchFamily="18" charset="0"/>
                          <a:cs typeface="Times New Roman" panose="02020603050405020304" pitchFamily="18" charset="0"/>
                        </a:rPr>
                        <a:t>potassium </a:t>
                      </a:r>
                      <a:r>
                        <a:rPr lang="vi-VN" sz="2400" b="0" dirty="0">
                          <a:solidFill>
                            <a:schemeClr val="tx1"/>
                          </a:solidFill>
                          <a:effectLst/>
                          <a:latin typeface="Times New Roman" panose="02020603050405020304" pitchFamily="18" charset="0"/>
                          <a:cs typeface="Times New Roman" panose="02020603050405020304" pitchFamily="18" charset="0"/>
                        </a:rPr>
                        <a:t>có bao nhiêu:</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317500" marR="0" indent="0" algn="just">
                        <a:lnSpc>
                          <a:spcPct val="115000"/>
                        </a:lnSpc>
                        <a:spcBef>
                          <a:spcPts val="0"/>
                        </a:spcBef>
                        <a:spcAft>
                          <a:spcPts val="500"/>
                        </a:spcAft>
                        <a:tabLst>
                          <a:tab pos="549910" algn="l"/>
                        </a:tabLst>
                      </a:pPr>
                      <a:r>
                        <a:rPr lang="en-US" sz="2400" b="0" dirty="0">
                          <a:solidFill>
                            <a:schemeClr val="tx1"/>
                          </a:solidFill>
                          <a:effectLst/>
                          <a:latin typeface="Times New Roman" panose="02020603050405020304" pitchFamily="18" charset="0"/>
                          <a:cs typeface="Times New Roman" panose="02020603050405020304" pitchFamily="18" charset="0"/>
                        </a:rPr>
                        <a:t>a/ </a:t>
                      </a:r>
                      <a:r>
                        <a:rPr lang="vi-VN" sz="2400" b="0" dirty="0">
                          <a:solidFill>
                            <a:schemeClr val="tx1"/>
                          </a:solidFill>
                          <a:effectLst/>
                          <a:latin typeface="Times New Roman" panose="02020603050405020304" pitchFamily="18" charset="0"/>
                          <a:cs typeface="Times New Roman" panose="02020603050405020304" pitchFamily="18" charset="0"/>
                        </a:rPr>
                        <a:t>điện tích hạt nhân nguyên tử.</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317500" marR="0" indent="0" algn="just">
                        <a:lnSpc>
                          <a:spcPct val="115000"/>
                        </a:lnSpc>
                        <a:spcBef>
                          <a:spcPts val="0"/>
                        </a:spcBef>
                        <a:spcAft>
                          <a:spcPts val="500"/>
                        </a:spcAft>
                        <a:tabLst>
                          <a:tab pos="556260" algn="l"/>
                        </a:tabLst>
                      </a:pPr>
                      <a:r>
                        <a:rPr lang="en-US" sz="2400" b="0" dirty="0">
                          <a:solidFill>
                            <a:schemeClr val="tx1"/>
                          </a:solidFill>
                          <a:effectLst/>
                          <a:latin typeface="Times New Roman" panose="02020603050405020304" pitchFamily="18" charset="0"/>
                          <a:cs typeface="Times New Roman" panose="02020603050405020304" pitchFamily="18" charset="0"/>
                        </a:rPr>
                        <a:t>b/ </a:t>
                      </a:r>
                      <a:r>
                        <a:rPr lang="vi-VN" sz="2400" b="0" dirty="0">
                          <a:solidFill>
                            <a:schemeClr val="tx1"/>
                          </a:solidFill>
                          <a:effectLst/>
                          <a:latin typeface="Times New Roman" panose="02020603050405020304" pitchFamily="18" charset="0"/>
                          <a:cs typeface="Times New Roman" panose="02020603050405020304" pitchFamily="18" charset="0"/>
                        </a:rPr>
                        <a:t>lớp </a:t>
                      </a:r>
                      <a:r>
                        <a:rPr lang="en-US" sz="2400" b="0" dirty="0">
                          <a:solidFill>
                            <a:schemeClr val="tx1"/>
                          </a:solidFill>
                          <a:effectLst/>
                          <a:latin typeface="Times New Roman" panose="02020603050405020304" pitchFamily="18" charset="0"/>
                          <a:cs typeface="Times New Roman" panose="02020603050405020304" pitchFamily="18" charset="0"/>
                        </a:rPr>
                        <a:t>electron.</a:t>
                      </a:r>
                    </a:p>
                    <a:p>
                      <a:pPr marL="0" marR="0" indent="254000" algn="just">
                        <a:lnSpc>
                          <a:spcPct val="115000"/>
                        </a:lnSpc>
                        <a:spcBef>
                          <a:spcPts val="0"/>
                        </a:spcBef>
                        <a:spcAft>
                          <a:spcPts val="500"/>
                        </a:spcAft>
                        <a:tabLst>
                          <a:tab pos="556260" algn="l"/>
                        </a:tabLst>
                      </a:pPr>
                      <a:r>
                        <a:rPr lang="en-US" sz="2400" b="0" dirty="0">
                          <a:solidFill>
                            <a:schemeClr val="tx1"/>
                          </a:solidFill>
                          <a:effectLst/>
                          <a:latin typeface="Times New Roman" panose="02020603050405020304" pitchFamily="18" charset="0"/>
                          <a:cs typeface="Times New Roman" panose="02020603050405020304" pitchFamily="18" charset="0"/>
                        </a:rPr>
                        <a:t> c/ electron </a:t>
                      </a:r>
                      <a:r>
                        <a:rPr lang="vi-VN" sz="2400" b="0" dirty="0">
                          <a:solidFill>
                            <a:schemeClr val="tx1"/>
                          </a:solidFill>
                          <a:effectLst/>
                          <a:latin typeface="Times New Roman" panose="02020603050405020304" pitchFamily="18" charset="0"/>
                          <a:cs typeface="Times New Roman" panose="02020603050405020304" pitchFamily="18" charset="0"/>
                        </a:rPr>
                        <a:t>trên mỗi lớp.</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endParaRPr lang="en-US" sz="105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r>
                        <a:rPr lang="en-US" sz="2400" b="0" dirty="0" err="1">
                          <a:solidFill>
                            <a:schemeClr val="tx1"/>
                          </a:solidFill>
                          <a:effectLst/>
                          <a:latin typeface="Times New Roman" panose="02020603050405020304" pitchFamily="18" charset="0"/>
                          <a:cs typeface="Times New Roman" panose="02020603050405020304" pitchFamily="18" charset="0"/>
                        </a:rPr>
                        <a:t>Câu</a:t>
                      </a:r>
                      <a:r>
                        <a:rPr lang="en-US" sz="2400" b="0" dirty="0">
                          <a:solidFill>
                            <a:schemeClr val="tx1"/>
                          </a:solidFill>
                          <a:effectLst/>
                          <a:latin typeface="Times New Roman" panose="02020603050405020304" pitchFamily="18" charset="0"/>
                          <a:cs typeface="Times New Roman" panose="02020603050405020304" pitchFamily="18" charset="0"/>
                        </a:rPr>
                        <a:t> 3: </a:t>
                      </a:r>
                      <a:r>
                        <a:rPr lang="vi-VN" sz="2400" b="0" dirty="0">
                          <a:solidFill>
                            <a:schemeClr val="tx1"/>
                          </a:solidFill>
                          <a:effectLst/>
                          <a:latin typeface="Times New Roman" panose="02020603050405020304" pitchFamily="18" charset="0"/>
                          <a:cs typeface="Times New Roman" panose="02020603050405020304" pitchFamily="18" charset="0"/>
                        </a:rPr>
                        <a:t>Tại sao các nguyên tử trung hoà về điện?</a:t>
                      </a:r>
                      <a:endParaRPr lang="en-US" sz="2400" b="0" dirty="0">
                        <a:solidFill>
                          <a:schemeClr val="tx1"/>
                        </a:solidFill>
                        <a:effectLs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900"/>
                        </a:spcAft>
                        <a:tabLst>
                          <a:tab pos="551815" algn="l"/>
                        </a:tabLst>
                      </a:pPr>
                      <a:r>
                        <a:rPr lang="en-US" sz="2400" b="0" dirty="0">
                          <a:solidFill>
                            <a:schemeClr val="tx1"/>
                          </a:solidFill>
                          <a:effectLst/>
                          <a:latin typeface="Times New Roman" panose="02020603050405020304" pitchFamily="18" charset="0"/>
                          <a:cs typeface="Times New Roman" panose="02020603050405020304" pitchFamily="18" charset="0"/>
                        </a:rPr>
                        <a:t>…………………………………………………………………………………...……….………</a:t>
                      </a:r>
                      <a:endParaRPr lang="en-US" sz="2400" b="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24241631"/>
                  </a:ext>
                </a:extLst>
              </a:tr>
              <a:tr h="786460">
                <a:tc>
                  <a:txBody>
                    <a:bodyPr/>
                    <a:lstStyle/>
                    <a:p>
                      <a:pPr marL="0" marR="0" algn="just">
                        <a:lnSpc>
                          <a:spcPct val="115000"/>
                        </a:lnSpc>
                        <a:spcBef>
                          <a:spcPts val="0"/>
                        </a:spcBef>
                        <a:spcAft>
                          <a:spcPts val="0"/>
                        </a:spcAft>
                        <a:tabLst>
                          <a:tab pos="180340" algn="l"/>
                          <a:tab pos="450215" algn="l"/>
                        </a:tabLst>
                      </a:pPr>
                      <a:r>
                        <a:rPr lang="en-US" sz="2400" b="0" dirty="0" err="1">
                          <a:solidFill>
                            <a:schemeClr val="tx1"/>
                          </a:solidFill>
                          <a:effectLst/>
                          <a:latin typeface="Times New Roman" panose="02020603050405020304" pitchFamily="18" charset="0"/>
                          <a:cs typeface="Times New Roman" panose="02020603050405020304" pitchFamily="18" charset="0"/>
                        </a:rPr>
                        <a:t>Rút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nhận xét khái quát </a:t>
                      </a:r>
                      <a:r>
                        <a:rPr lang="en-US" sz="2400" b="0" dirty="0" err="1">
                          <a:solidFill>
                            <a:schemeClr val="tx1"/>
                          </a:solidFill>
                          <a:effectLst/>
                          <a:latin typeface="Times New Roman" panose="02020603050405020304" pitchFamily="18" charset="0"/>
                          <a:cs typeface="Times New Roman" panose="02020603050405020304" pitchFamily="18" charset="0"/>
                        </a:rPr>
                        <a:t>về</a:t>
                      </a:r>
                      <a:r>
                        <a:rPr lang="en-US" sz="2400" b="0" dirty="0">
                          <a:solidFill>
                            <a:schemeClr val="tx1"/>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m</a:t>
                      </a:r>
                      <a:r>
                        <a:rPr lang="en-US" sz="2400" b="0" dirty="0">
                          <a:solidFill>
                            <a:schemeClr val="tx1"/>
                          </a:solidFill>
                          <a:effectLst/>
                          <a:latin typeface="Times New Roman" panose="02020603050405020304" pitchFamily="18" charset="0"/>
                          <a:cs typeface="Times New Roman" panose="02020603050405020304" pitchFamily="18" charset="0"/>
                        </a:rPr>
                        <a:t>ô</a:t>
                      </a:r>
                      <a:r>
                        <a:rPr lang="vi-VN" sz="2400" b="0" dirty="0">
                          <a:solidFill>
                            <a:schemeClr val="tx1"/>
                          </a:solidFill>
                          <a:effectLst/>
                          <a:latin typeface="Times New Roman" panose="02020603050405020304" pitchFamily="18" charset="0"/>
                          <a:cs typeface="Times New Roman" panose="02020603050405020304" pitchFamily="18" charset="0"/>
                        </a:rPr>
                        <a:t> hình </a:t>
                      </a:r>
                      <a:r>
                        <a:rPr lang="en-US" sz="2400" b="0" dirty="0">
                          <a:solidFill>
                            <a:schemeClr val="tx1"/>
                          </a:solidFill>
                          <a:effectLst/>
                          <a:latin typeface="Times New Roman" panose="02020603050405020304" pitchFamily="18" charset="0"/>
                          <a:cs typeface="Times New Roman" panose="02020603050405020304" pitchFamily="18" charset="0"/>
                        </a:rPr>
                        <a:t>Rutherford </a:t>
                      </a:r>
                      <a:r>
                        <a:rPr lang="vi-VN" sz="2400" b="0" dirty="0">
                          <a:solidFill>
                            <a:schemeClr val="tx1"/>
                          </a:solidFill>
                          <a:effectLst/>
                          <a:latin typeface="Times New Roman" panose="02020603050405020304" pitchFamily="18" charset="0"/>
                          <a:cs typeface="Times New Roman" panose="02020603050405020304" pitchFamily="18" charset="0"/>
                        </a:rPr>
                        <a:t>– </a:t>
                      </a:r>
                      <a:r>
                        <a:rPr lang="en-US" sz="2400" b="0" dirty="0">
                          <a:solidFill>
                            <a:schemeClr val="tx1"/>
                          </a:solidFill>
                          <a:effectLst/>
                          <a:latin typeface="Times New Roman" panose="02020603050405020304" pitchFamily="18" charset="0"/>
                          <a:cs typeface="Times New Roman" panose="02020603050405020304" pitchFamily="18" charset="0"/>
                        </a:rPr>
                        <a:t>Bohr</a:t>
                      </a:r>
                    </a:p>
                    <a:p>
                      <a:pPr marL="0" marR="0" algn="just">
                        <a:lnSpc>
                          <a:spcPct val="115000"/>
                        </a:lnSpc>
                        <a:spcBef>
                          <a:spcPts val="0"/>
                        </a:spcBef>
                        <a:spcAft>
                          <a:spcPts val="0"/>
                        </a:spcAft>
                        <a:tabLst>
                          <a:tab pos="180340" algn="l"/>
                          <a:tab pos="450215" algn="l"/>
                        </a:tabLst>
                      </a:pPr>
                      <a:r>
                        <a:rPr lang="en-US" sz="2400" b="0" dirty="0">
                          <a:solidFill>
                            <a:schemeClr val="tx1"/>
                          </a:solidFill>
                          <a:effectLst/>
                          <a:latin typeface="Times New Roman" panose="02020603050405020304" pitchFamily="18" charset="0"/>
                          <a:cs typeface="Times New Roman" panose="02020603050405020304" pitchFamily="18" charset="0"/>
                        </a:rPr>
                        <a:t>……………………………………………………………………………………...……….……</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360184738"/>
                  </a:ext>
                </a:extLst>
              </a:tr>
            </a:tbl>
          </a:graphicData>
        </a:graphic>
      </p:graphicFrame>
      <p:graphicFrame>
        <p:nvGraphicFramePr>
          <p:cNvPr id="5" name="Table 4">
            <a:extLst>
              <a:ext uri="{FF2B5EF4-FFF2-40B4-BE49-F238E27FC236}">
                <a16:creationId xmlns="" xmlns:a16="http://schemas.microsoft.com/office/drawing/2014/main" id="{C12E042F-C7A9-DE93-A17E-20081999EB91}"/>
              </a:ext>
            </a:extLst>
          </p:cNvPr>
          <p:cNvGraphicFramePr>
            <a:graphicFrameLocks noGrp="1"/>
          </p:cNvGraphicFramePr>
          <p:nvPr>
            <p:extLst>
              <p:ext uri="{D42A27DB-BD31-4B8C-83A1-F6EECF244321}">
                <p14:modId xmlns:p14="http://schemas.microsoft.com/office/powerpoint/2010/main" val="4256513476"/>
              </p:ext>
            </p:extLst>
          </p:nvPr>
        </p:nvGraphicFramePr>
        <p:xfrm>
          <a:off x="220962" y="3072063"/>
          <a:ext cx="11249142" cy="1811348"/>
        </p:xfrm>
        <a:graphic>
          <a:graphicData uri="http://schemas.openxmlformats.org/drawingml/2006/table">
            <a:tbl>
              <a:tblPr firstRow="1" firstCol="1" bandRow="1">
                <a:tableStyleId>{5940675A-B579-460E-94D1-54222C63F5DA}</a:tableStyleId>
              </a:tblPr>
              <a:tblGrid>
                <a:gridCol w="4151819">
                  <a:extLst>
                    <a:ext uri="{9D8B030D-6E8A-4147-A177-3AD203B41FA5}">
                      <a16:colId xmlns="" xmlns:a16="http://schemas.microsoft.com/office/drawing/2014/main" val="2348520584"/>
                    </a:ext>
                  </a:extLst>
                </a:gridCol>
                <a:gridCol w="3565274">
                  <a:extLst>
                    <a:ext uri="{9D8B030D-6E8A-4147-A177-3AD203B41FA5}">
                      <a16:colId xmlns="" xmlns:a16="http://schemas.microsoft.com/office/drawing/2014/main" val="1956886538"/>
                    </a:ext>
                  </a:extLst>
                </a:gridCol>
                <a:gridCol w="3532049">
                  <a:extLst>
                    <a:ext uri="{9D8B030D-6E8A-4147-A177-3AD203B41FA5}">
                      <a16:colId xmlns="" xmlns:a16="http://schemas.microsoft.com/office/drawing/2014/main" val="1697640525"/>
                    </a:ext>
                  </a:extLst>
                </a:gridCol>
              </a:tblGrid>
              <a:tr h="457731">
                <a:tc>
                  <a:txBody>
                    <a:bodyPr/>
                    <a:lstStyle/>
                    <a:p>
                      <a:pPr marL="0" marR="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Cấu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tạo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tử</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Nguyên tử </a:t>
                      </a:r>
                      <a:r>
                        <a:rPr lang="en-US" sz="2400">
                          <a:solidFill>
                            <a:schemeClr val="tx1"/>
                          </a:solidFill>
                          <a:effectLst/>
                          <a:latin typeface="Times New Roman" panose="02020603050405020304" pitchFamily="18" charset="0"/>
                          <a:cs typeface="Times New Roman" panose="02020603050405020304" pitchFamily="18" charset="0"/>
                        </a:rPr>
                        <a:t>nitrogen</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2">
                        <a:lumMod val="60000"/>
                        <a:lumOff val="40000"/>
                      </a:schemeClr>
                    </a:solidFill>
                  </a:tcPr>
                </a:tc>
                <a:tc>
                  <a:txBody>
                    <a:bodyPr/>
                    <a:lstStyle/>
                    <a:p>
                      <a:pPr marL="0" marR="0" indent="0" algn="ctr">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Nguyên tử </a:t>
                      </a:r>
                      <a:r>
                        <a:rPr lang="en-US" sz="2400" dirty="0">
                          <a:solidFill>
                            <a:schemeClr val="tx1"/>
                          </a:solidFill>
                          <a:effectLst/>
                          <a:latin typeface="Times New Roman" panose="02020603050405020304" pitchFamily="18" charset="0"/>
                          <a:cs typeface="Times New Roman" panose="02020603050405020304" pitchFamily="18" charset="0"/>
                        </a:rPr>
                        <a:t>potassium</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2">
                        <a:lumMod val="60000"/>
                        <a:lumOff val="40000"/>
                      </a:schemeClr>
                    </a:solidFill>
                  </a:tcPr>
                </a:tc>
                <a:extLst>
                  <a:ext uri="{0D108BD9-81ED-4DB2-BD59-A6C34878D82A}">
                    <a16:rowId xmlns="" xmlns:a16="http://schemas.microsoft.com/office/drawing/2014/main" val="2008052424"/>
                  </a:ext>
                </a:extLst>
              </a:tr>
              <a:tr h="475262">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Điện tích hạt nhân nguyên tử</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4">
                        <a:lumMod val="60000"/>
                        <a:lumOff val="40000"/>
                      </a:schemeClr>
                    </a:solidFill>
                  </a:tcPr>
                </a:tc>
                <a:tc>
                  <a:txBody>
                    <a:bodyPr/>
                    <a:lstStyle/>
                    <a:p>
                      <a:pPr marL="0" marR="0" indent="0" algn="just">
                        <a:lnSpc>
                          <a:spcPct val="115000"/>
                        </a:lnSpc>
                        <a:spcBef>
                          <a:spcPts val="0"/>
                        </a:spcBef>
                        <a:spcAft>
                          <a:spcPts val="0"/>
                        </a:spcAft>
                      </a:pP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4">
                        <a:lumMod val="20000"/>
                        <a:lumOff val="80000"/>
                      </a:schemeClr>
                    </a:solidFill>
                  </a:tcPr>
                </a:tc>
                <a:tc>
                  <a:txBody>
                    <a:bodyPr/>
                    <a:lstStyle/>
                    <a:p>
                      <a:pPr marL="0" marR="0" indent="0" algn="just">
                        <a:lnSpc>
                          <a:spcPct val="115000"/>
                        </a:lnSpc>
                        <a:spcBef>
                          <a:spcPts val="0"/>
                        </a:spcBef>
                        <a:spcAft>
                          <a:spcPts val="0"/>
                        </a:spcAft>
                      </a:pP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solidFill>
                      <a:schemeClr val="accent4">
                        <a:lumMod val="20000"/>
                        <a:lumOff val="80000"/>
                      </a:schemeClr>
                    </a:solidFill>
                  </a:tcPr>
                </a:tc>
                <a:extLst>
                  <a:ext uri="{0D108BD9-81ED-4DB2-BD59-A6C34878D82A}">
                    <a16:rowId xmlns="" xmlns:a16="http://schemas.microsoft.com/office/drawing/2014/main" val="682688250"/>
                  </a:ext>
                </a:extLst>
              </a:tr>
              <a:tr h="365887">
                <a:tc>
                  <a:txBody>
                    <a:bodyPr/>
                    <a:lstStyle/>
                    <a:p>
                      <a:pPr marL="0" marR="0" indent="0" algn="just">
                        <a:lnSpc>
                          <a:spcPct val="115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Lớp </a:t>
                      </a:r>
                      <a:r>
                        <a:rPr lang="en-US" sz="2400">
                          <a:solidFill>
                            <a:schemeClr val="tx1"/>
                          </a:solidFill>
                          <a:effectLst/>
                          <a:latin typeface="Times New Roman" panose="02020603050405020304" pitchFamily="18" charset="0"/>
                          <a:cs typeface="Times New Roman" panose="02020603050405020304" pitchFamily="18" charset="0"/>
                        </a:rPr>
                        <a:t>electron</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60000"/>
                        <a:lumOff val="40000"/>
                      </a:schemeClr>
                    </a:solidFill>
                  </a:tcPr>
                </a:tc>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20000"/>
                        <a:lumOff val="80000"/>
                      </a:schemeClr>
                    </a:solidFill>
                  </a:tcPr>
                </a:tc>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solidFill>
                      <a:schemeClr val="accent4">
                        <a:lumMod val="20000"/>
                        <a:lumOff val="80000"/>
                      </a:schemeClr>
                    </a:solidFill>
                  </a:tcPr>
                </a:tc>
                <a:extLst>
                  <a:ext uri="{0D108BD9-81ED-4DB2-BD59-A6C34878D82A}">
                    <a16:rowId xmlns="" xmlns:a16="http://schemas.microsoft.com/office/drawing/2014/main" val="743533493"/>
                  </a:ext>
                </a:extLst>
              </a:tr>
              <a:tr h="457731">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Electron trên m</a:t>
                      </a:r>
                      <a:r>
                        <a:rPr lang="en-US" sz="2400" dirty="0">
                          <a:solidFill>
                            <a:schemeClr val="tx1"/>
                          </a:solidFill>
                          <a:effectLst/>
                          <a:latin typeface="Times New Roman" panose="02020603050405020304" pitchFamily="18" charset="0"/>
                          <a:cs typeface="Times New Roman" panose="02020603050405020304" pitchFamily="18" charset="0"/>
                        </a:rPr>
                        <a:t>ỗ</a:t>
                      </a:r>
                      <a:r>
                        <a:rPr lang="vi-VN" sz="2400" dirty="0">
                          <a:solidFill>
                            <a:schemeClr val="tx1"/>
                          </a:solidFill>
                          <a:effectLst/>
                          <a:latin typeface="Times New Roman" panose="02020603050405020304" pitchFamily="18" charset="0"/>
                          <a:cs typeface="Times New Roman" panose="02020603050405020304" pitchFamily="18" charset="0"/>
                        </a:rPr>
                        <a:t>i lớp</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60000"/>
                        <a:lumOff val="40000"/>
                      </a:schemeClr>
                    </a:solidFill>
                  </a:tcPr>
                </a:tc>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4">
                        <a:lumMod val="20000"/>
                        <a:lumOff val="80000"/>
                      </a:schemeClr>
                    </a:solidFill>
                  </a:tcPr>
                </a:tc>
                <a:tc>
                  <a:txBody>
                    <a:bodyPr/>
                    <a:lstStyle/>
                    <a:p>
                      <a:pPr marL="0" marR="0" indent="0" algn="just">
                        <a:lnSpc>
                          <a:spcPct val="115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solidFill>
                      <a:schemeClr val="accent4">
                        <a:lumMod val="20000"/>
                        <a:lumOff val="80000"/>
                      </a:schemeClr>
                    </a:solidFill>
                  </a:tcPr>
                </a:tc>
                <a:extLst>
                  <a:ext uri="{0D108BD9-81ED-4DB2-BD59-A6C34878D82A}">
                    <a16:rowId xmlns="" xmlns:a16="http://schemas.microsoft.com/office/drawing/2014/main" val="2651346858"/>
                  </a:ext>
                </a:extLst>
              </a:tr>
            </a:tbl>
          </a:graphicData>
        </a:graphic>
      </p:graphicFrame>
    </p:spTree>
    <p:extLst>
      <p:ext uri="{BB962C8B-B14F-4D97-AF65-F5344CB8AC3E}">
        <p14:creationId xmlns:p14="http://schemas.microsoft.com/office/powerpoint/2010/main" val="1961777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3986</Words>
  <Application>Microsoft Office PowerPoint</Application>
  <PresentationFormat>Custom</PresentationFormat>
  <Paragraphs>591</Paragraphs>
  <Slides>53</Slides>
  <Notes>15</Notes>
  <HiddenSlides>0</HiddenSlides>
  <MMClips>6</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Mô hình nguyên tử Rutherford</vt:lpstr>
      <vt:lpstr>PowerPoint Presentation</vt:lpstr>
      <vt:lpstr>PowerPoint Presentation</vt:lpstr>
      <vt:lpstr>PowerPoint Presentation</vt:lpstr>
      <vt:lpstr>2. 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Kim Hong</cp:lastModifiedBy>
  <cp:revision>203</cp:revision>
  <dcterms:created xsi:type="dcterms:W3CDTF">2022-06-28T12:22:08Z</dcterms:created>
  <dcterms:modified xsi:type="dcterms:W3CDTF">2024-10-05T09:37:38Z</dcterms:modified>
</cp:coreProperties>
</file>