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9.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0.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2.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3.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5.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6.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7.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8.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19.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0.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1.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3.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4.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5.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6.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36" r:id="rId2"/>
    <p:sldMasterId id="2147483770" r:id="rId3"/>
    <p:sldMasterId id="2147483789" r:id="rId4"/>
    <p:sldMasterId id="2147483797" r:id="rId5"/>
    <p:sldMasterId id="2147483887" r:id="rId6"/>
    <p:sldMasterId id="2147483899" r:id="rId7"/>
    <p:sldMasterId id="2147483911" r:id="rId8"/>
    <p:sldMasterId id="2147483923" r:id="rId9"/>
    <p:sldMasterId id="2147483935" r:id="rId10"/>
    <p:sldMasterId id="2147483947" r:id="rId11"/>
    <p:sldMasterId id="2147483959" r:id="rId12"/>
    <p:sldMasterId id="2147483971" r:id="rId13"/>
    <p:sldMasterId id="2147483983" r:id="rId14"/>
    <p:sldMasterId id="2147483995" r:id="rId15"/>
    <p:sldMasterId id="2147484007" r:id="rId16"/>
    <p:sldMasterId id="2147484019" r:id="rId17"/>
    <p:sldMasterId id="2147484031" r:id="rId18"/>
    <p:sldMasterId id="2147484043" r:id="rId19"/>
    <p:sldMasterId id="2147484055" r:id="rId20"/>
    <p:sldMasterId id="2147484067" r:id="rId21"/>
    <p:sldMasterId id="2147484079" r:id="rId22"/>
    <p:sldMasterId id="2147484091" r:id="rId23"/>
    <p:sldMasterId id="2147484103" r:id="rId24"/>
    <p:sldMasterId id="2147484115" r:id="rId25"/>
    <p:sldMasterId id="2147484127" r:id="rId26"/>
    <p:sldMasterId id="2147484139" r:id="rId27"/>
  </p:sldMasterIdLst>
  <p:notesMasterIdLst>
    <p:notesMasterId r:id="rId64"/>
  </p:notesMasterIdLst>
  <p:sldIdLst>
    <p:sldId id="324" r:id="rId28"/>
    <p:sldId id="595" r:id="rId29"/>
    <p:sldId id="2007577242" r:id="rId30"/>
    <p:sldId id="2007577243" r:id="rId31"/>
    <p:sldId id="2007577244" r:id="rId32"/>
    <p:sldId id="2007577249" r:id="rId33"/>
    <p:sldId id="2007577208" r:id="rId34"/>
    <p:sldId id="2007577250" r:id="rId35"/>
    <p:sldId id="2007577251" r:id="rId36"/>
    <p:sldId id="2007577252" r:id="rId37"/>
    <p:sldId id="283" r:id="rId38"/>
    <p:sldId id="2007577253" r:id="rId39"/>
    <p:sldId id="2007577254" r:id="rId40"/>
    <p:sldId id="2007577255" r:id="rId41"/>
    <p:sldId id="2007577256" r:id="rId42"/>
    <p:sldId id="2007577257" r:id="rId43"/>
    <p:sldId id="2007577258" r:id="rId44"/>
    <p:sldId id="2007577259" r:id="rId45"/>
    <p:sldId id="2007577260" r:id="rId46"/>
    <p:sldId id="2007577261" r:id="rId47"/>
    <p:sldId id="2007577262" r:id="rId48"/>
    <p:sldId id="2007577263" r:id="rId49"/>
    <p:sldId id="2007577264" r:id="rId50"/>
    <p:sldId id="2007577265" r:id="rId51"/>
    <p:sldId id="2007577266" r:id="rId52"/>
    <p:sldId id="2007577267" r:id="rId53"/>
    <p:sldId id="2007577268" r:id="rId54"/>
    <p:sldId id="2007577269" r:id="rId55"/>
    <p:sldId id="2007577270" r:id="rId56"/>
    <p:sldId id="2007577246" r:id="rId57"/>
    <p:sldId id="2007577245" r:id="rId58"/>
    <p:sldId id="2007577241" r:id="rId59"/>
    <p:sldId id="2007577234" r:id="rId60"/>
    <p:sldId id="2007577235" r:id="rId61"/>
    <p:sldId id="2007577236" r:id="rId62"/>
    <p:sldId id="2007577247" r:id="rId63"/>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3"/>
    <a:srgbClr val="B8B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4" autoAdjust="0"/>
    <p:restoredTop sz="96341"/>
  </p:normalViewPr>
  <p:slideViewPr>
    <p:cSldViewPr snapToGrid="0" snapToObjects="1" showGuides="1">
      <p:cViewPr varScale="1">
        <p:scale>
          <a:sx n="73" d="100"/>
          <a:sy n="73" d="100"/>
        </p:scale>
        <p:origin x="528" y="78"/>
      </p:cViewPr>
      <p:guideLst>
        <p:guide orient="horz" pos="218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slide" Target="slides/slide36.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61"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AA656-E009-6F47-AB88-C3DA4201F1D7}" type="datetimeFigureOut">
              <a:rPr lang="en-VN" smtClean="0"/>
              <a:t>04/08/2024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F1CF9-9DFC-4F46-AEE4-D7DA01F106A8}" type="slidenum">
              <a:rPr lang="en-VN" smtClean="0"/>
              <a:t>‹#›</a:t>
            </a:fld>
            <a:endParaRPr lang="en-VN"/>
          </a:p>
        </p:txBody>
      </p:sp>
    </p:spTree>
    <p:extLst>
      <p:ext uri="{BB962C8B-B14F-4D97-AF65-F5344CB8AC3E}">
        <p14:creationId xmlns:p14="http://schemas.microsoft.com/office/powerpoint/2010/main" val="1258809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6d931ca177_0_32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6d931ca177_0_32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77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076C55-0F86-4975-8642-C24B8DC8131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88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7465" y="1148288"/>
            <a:ext cx="4258889" cy="4316616"/>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520333" y="-249767"/>
            <a:ext cx="5250956" cy="574968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876400" y="1834767"/>
            <a:ext cx="3633824" cy="3984005"/>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387473" y="3716683"/>
            <a:ext cx="7559256" cy="2506071"/>
            <a:chOff x="1156025" y="3122250"/>
            <a:chExt cx="4047000" cy="1341675"/>
          </a:xfrm>
        </p:grpSpPr>
        <p:sp>
          <p:nvSpPr>
            <p:cNvPr id="13" name="Google Shape;13;p2"/>
            <p:cNvSpPr/>
            <p:nvPr/>
          </p:nvSpPr>
          <p:spPr>
            <a:xfrm>
              <a:off x="2625400" y="3426850"/>
              <a:ext cx="2577625" cy="1002875"/>
            </a:xfrm>
            <a:custGeom>
              <a:avLst/>
              <a:gdLst/>
              <a:ahLst/>
              <a:cxnLst/>
              <a:rect l="l" t="t" r="r" b="b"/>
              <a:pathLst>
                <a:path w="103105" h="40115" extrusionOk="0">
                  <a:moveTo>
                    <a:pt x="54820" y="0"/>
                  </a:moveTo>
                  <a:cubicBezTo>
                    <a:pt x="54111" y="0"/>
                    <a:pt x="52785" y="470"/>
                    <a:pt x="51590" y="1140"/>
                  </a:cubicBezTo>
                  <a:cubicBezTo>
                    <a:pt x="50258" y="1887"/>
                    <a:pt x="42835" y="2759"/>
                    <a:pt x="39474" y="3879"/>
                  </a:cubicBezTo>
                  <a:cubicBezTo>
                    <a:pt x="36112" y="5000"/>
                    <a:pt x="23659" y="9235"/>
                    <a:pt x="23659" y="9235"/>
                  </a:cubicBezTo>
                  <a:cubicBezTo>
                    <a:pt x="23659" y="9235"/>
                    <a:pt x="22607" y="9024"/>
                    <a:pt x="21346" y="9024"/>
                  </a:cubicBezTo>
                  <a:cubicBezTo>
                    <a:pt x="20926" y="9024"/>
                    <a:pt x="20483" y="9048"/>
                    <a:pt x="20048" y="9110"/>
                  </a:cubicBezTo>
                  <a:cubicBezTo>
                    <a:pt x="18304" y="9360"/>
                    <a:pt x="15565" y="10107"/>
                    <a:pt x="15565" y="10107"/>
                  </a:cubicBezTo>
                  <a:cubicBezTo>
                    <a:pt x="13573" y="10107"/>
                    <a:pt x="1" y="6744"/>
                    <a:pt x="1" y="6744"/>
                  </a:cubicBezTo>
                  <a:lnTo>
                    <a:pt x="1" y="6744"/>
                  </a:lnTo>
                  <a:lnTo>
                    <a:pt x="1992" y="40115"/>
                  </a:lnTo>
                  <a:lnTo>
                    <a:pt x="100598" y="40115"/>
                  </a:lnTo>
                  <a:cubicBezTo>
                    <a:pt x="100598" y="40115"/>
                    <a:pt x="103104" y="34262"/>
                    <a:pt x="100598" y="33386"/>
                  </a:cubicBezTo>
                  <a:cubicBezTo>
                    <a:pt x="98092" y="32509"/>
                    <a:pt x="94512" y="29033"/>
                    <a:pt x="94512" y="29033"/>
                  </a:cubicBezTo>
                  <a:cubicBezTo>
                    <a:pt x="94512" y="29033"/>
                    <a:pt x="88410" y="18698"/>
                    <a:pt x="87289" y="18199"/>
                  </a:cubicBezTo>
                  <a:cubicBezTo>
                    <a:pt x="86170" y="17701"/>
                    <a:pt x="81686" y="11724"/>
                    <a:pt x="80939" y="11108"/>
                  </a:cubicBezTo>
                  <a:cubicBezTo>
                    <a:pt x="80662" y="10880"/>
                    <a:pt x="80127" y="10803"/>
                    <a:pt x="79526" y="10803"/>
                  </a:cubicBezTo>
                  <a:cubicBezTo>
                    <a:pt x="78507" y="10803"/>
                    <a:pt x="77299" y="11023"/>
                    <a:pt x="76830" y="11101"/>
                  </a:cubicBezTo>
                  <a:cubicBezTo>
                    <a:pt x="76803" y="11106"/>
                    <a:pt x="76772" y="11108"/>
                    <a:pt x="76738" y="11108"/>
                  </a:cubicBezTo>
                  <a:cubicBezTo>
                    <a:pt x="75847" y="11108"/>
                    <a:pt x="72771" y="9570"/>
                    <a:pt x="70853" y="8611"/>
                  </a:cubicBezTo>
                  <a:cubicBezTo>
                    <a:pt x="68862" y="7614"/>
                    <a:pt x="64378" y="5052"/>
                    <a:pt x="64378" y="5052"/>
                  </a:cubicBezTo>
                  <a:cubicBezTo>
                    <a:pt x="64378" y="5052"/>
                    <a:pt x="63009" y="4502"/>
                    <a:pt x="61888" y="4378"/>
                  </a:cubicBezTo>
                  <a:cubicBezTo>
                    <a:pt x="60767" y="4253"/>
                    <a:pt x="56783" y="1639"/>
                    <a:pt x="56783" y="1639"/>
                  </a:cubicBezTo>
                  <a:cubicBezTo>
                    <a:pt x="56783" y="1639"/>
                    <a:pt x="55662" y="144"/>
                    <a:pt x="55039" y="19"/>
                  </a:cubicBezTo>
                  <a:cubicBezTo>
                    <a:pt x="54975" y="7"/>
                    <a:pt x="54902" y="0"/>
                    <a:pt x="54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156025" y="3122250"/>
              <a:ext cx="2769725" cy="1341675"/>
            </a:xfrm>
            <a:custGeom>
              <a:avLst/>
              <a:gdLst/>
              <a:ahLst/>
              <a:cxnLst/>
              <a:rect l="l" t="t" r="r" b="b"/>
              <a:pathLst>
                <a:path w="110789" h="53667" extrusionOk="0">
                  <a:moveTo>
                    <a:pt x="1" y="0"/>
                  </a:moveTo>
                  <a:lnTo>
                    <a:pt x="3864" y="53172"/>
                  </a:lnTo>
                  <a:cubicBezTo>
                    <a:pt x="3864" y="53172"/>
                    <a:pt x="36750" y="53667"/>
                    <a:pt x="65973" y="53667"/>
                  </a:cubicBezTo>
                  <a:cubicBezTo>
                    <a:pt x="89575" y="53667"/>
                    <a:pt x="110788" y="53344"/>
                    <a:pt x="110357" y="52176"/>
                  </a:cubicBezTo>
                  <a:cubicBezTo>
                    <a:pt x="109393" y="49561"/>
                    <a:pt x="103105" y="44829"/>
                    <a:pt x="102482" y="44704"/>
                  </a:cubicBezTo>
                  <a:cubicBezTo>
                    <a:pt x="101858" y="44580"/>
                    <a:pt x="99367" y="42463"/>
                    <a:pt x="98372" y="41343"/>
                  </a:cubicBezTo>
                  <a:cubicBezTo>
                    <a:pt x="97376" y="40222"/>
                    <a:pt x="92768" y="36611"/>
                    <a:pt x="90651" y="36113"/>
                  </a:cubicBezTo>
                  <a:cubicBezTo>
                    <a:pt x="88535" y="35615"/>
                    <a:pt x="86043" y="32626"/>
                    <a:pt x="86043" y="32626"/>
                  </a:cubicBezTo>
                  <a:cubicBezTo>
                    <a:pt x="86043" y="32626"/>
                    <a:pt x="82558" y="29390"/>
                    <a:pt x="79196" y="28143"/>
                  </a:cubicBezTo>
                  <a:cubicBezTo>
                    <a:pt x="75834" y="26897"/>
                    <a:pt x="63257" y="17932"/>
                    <a:pt x="62261" y="17060"/>
                  </a:cubicBezTo>
                  <a:cubicBezTo>
                    <a:pt x="61264" y="16189"/>
                    <a:pt x="55786" y="8842"/>
                    <a:pt x="55038" y="7971"/>
                  </a:cubicBezTo>
                  <a:cubicBezTo>
                    <a:pt x="54790" y="7680"/>
                    <a:pt x="54458" y="7584"/>
                    <a:pt x="54126" y="7584"/>
                  </a:cubicBezTo>
                  <a:cubicBezTo>
                    <a:pt x="53462" y="7584"/>
                    <a:pt x="52798" y="7971"/>
                    <a:pt x="52798" y="7971"/>
                  </a:cubicBezTo>
                  <a:cubicBezTo>
                    <a:pt x="52798" y="7971"/>
                    <a:pt x="51801" y="6476"/>
                    <a:pt x="50929" y="6102"/>
                  </a:cubicBezTo>
                  <a:cubicBezTo>
                    <a:pt x="50057" y="5729"/>
                    <a:pt x="50929" y="4235"/>
                    <a:pt x="50929" y="4235"/>
                  </a:cubicBezTo>
                  <a:cubicBezTo>
                    <a:pt x="50929" y="4235"/>
                    <a:pt x="50307" y="3363"/>
                    <a:pt x="49560" y="3238"/>
                  </a:cubicBezTo>
                  <a:cubicBezTo>
                    <a:pt x="49521" y="3232"/>
                    <a:pt x="49475" y="3228"/>
                    <a:pt x="49423" y="3228"/>
                  </a:cubicBezTo>
                  <a:cubicBezTo>
                    <a:pt x="48482" y="3228"/>
                    <a:pt x="45575" y="4235"/>
                    <a:pt x="45575" y="4235"/>
                  </a:cubicBezTo>
                  <a:cubicBezTo>
                    <a:pt x="45575" y="4235"/>
                    <a:pt x="42835" y="2989"/>
                    <a:pt x="39598" y="1744"/>
                  </a:cubicBezTo>
                  <a:cubicBezTo>
                    <a:pt x="38620" y="1368"/>
                    <a:pt x="36531" y="1242"/>
                    <a:pt x="33911" y="1242"/>
                  </a:cubicBezTo>
                  <a:cubicBezTo>
                    <a:pt x="28543" y="1242"/>
                    <a:pt x="20949" y="1772"/>
                    <a:pt x="16144" y="1772"/>
                  </a:cubicBezTo>
                  <a:cubicBezTo>
                    <a:pt x="15528" y="1772"/>
                    <a:pt x="14958" y="1764"/>
                    <a:pt x="14444" y="1744"/>
                  </a:cubicBezTo>
                  <a:cubicBezTo>
                    <a:pt x="7969" y="1496"/>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54633" y="5215033"/>
            <a:ext cx="12301255" cy="2398195"/>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6153767" y="970333"/>
            <a:ext cx="4593200" cy="14376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4"/>
              </a:buClr>
              <a:buSzPts val="7200"/>
              <a:buNone/>
              <a:defRPr sz="9600">
                <a:solidFill>
                  <a:schemeClr val="accent4"/>
                </a:solidFill>
              </a:defRPr>
            </a:lvl1pPr>
            <a:lvl2pPr lvl="1" algn="ctr">
              <a:spcBef>
                <a:spcPts val="0"/>
              </a:spcBef>
              <a:spcAft>
                <a:spcPts val="0"/>
              </a:spcAft>
              <a:buClr>
                <a:schemeClr val="accent4"/>
              </a:buClr>
              <a:buSzPts val="5200"/>
              <a:buNone/>
              <a:defRPr sz="6933">
                <a:solidFill>
                  <a:schemeClr val="accent4"/>
                </a:solidFill>
              </a:defRPr>
            </a:lvl2pPr>
            <a:lvl3pPr lvl="2" algn="ctr">
              <a:spcBef>
                <a:spcPts val="0"/>
              </a:spcBef>
              <a:spcAft>
                <a:spcPts val="0"/>
              </a:spcAft>
              <a:buClr>
                <a:schemeClr val="accent4"/>
              </a:buClr>
              <a:buSzPts val="5200"/>
              <a:buNone/>
              <a:defRPr sz="6933">
                <a:solidFill>
                  <a:schemeClr val="accent4"/>
                </a:solidFill>
              </a:defRPr>
            </a:lvl3pPr>
            <a:lvl4pPr lvl="3" algn="ctr">
              <a:spcBef>
                <a:spcPts val="0"/>
              </a:spcBef>
              <a:spcAft>
                <a:spcPts val="0"/>
              </a:spcAft>
              <a:buClr>
                <a:schemeClr val="accent4"/>
              </a:buClr>
              <a:buSzPts val="5200"/>
              <a:buNone/>
              <a:defRPr sz="6933">
                <a:solidFill>
                  <a:schemeClr val="accent4"/>
                </a:solidFill>
              </a:defRPr>
            </a:lvl4pPr>
            <a:lvl5pPr lvl="4" algn="ctr">
              <a:spcBef>
                <a:spcPts val="0"/>
              </a:spcBef>
              <a:spcAft>
                <a:spcPts val="0"/>
              </a:spcAft>
              <a:buClr>
                <a:schemeClr val="accent4"/>
              </a:buClr>
              <a:buSzPts val="5200"/>
              <a:buNone/>
              <a:defRPr sz="6933">
                <a:solidFill>
                  <a:schemeClr val="accent4"/>
                </a:solidFill>
              </a:defRPr>
            </a:lvl5pPr>
            <a:lvl6pPr lvl="5" algn="ctr">
              <a:spcBef>
                <a:spcPts val="0"/>
              </a:spcBef>
              <a:spcAft>
                <a:spcPts val="0"/>
              </a:spcAft>
              <a:buClr>
                <a:schemeClr val="accent4"/>
              </a:buClr>
              <a:buSzPts val="5200"/>
              <a:buNone/>
              <a:defRPr sz="6933">
                <a:solidFill>
                  <a:schemeClr val="accent4"/>
                </a:solidFill>
              </a:defRPr>
            </a:lvl6pPr>
            <a:lvl7pPr lvl="6" algn="ctr">
              <a:spcBef>
                <a:spcPts val="0"/>
              </a:spcBef>
              <a:spcAft>
                <a:spcPts val="0"/>
              </a:spcAft>
              <a:buClr>
                <a:schemeClr val="accent4"/>
              </a:buClr>
              <a:buSzPts val="5200"/>
              <a:buNone/>
              <a:defRPr sz="6933">
                <a:solidFill>
                  <a:schemeClr val="accent4"/>
                </a:solidFill>
              </a:defRPr>
            </a:lvl7pPr>
            <a:lvl8pPr lvl="7" algn="ctr">
              <a:spcBef>
                <a:spcPts val="0"/>
              </a:spcBef>
              <a:spcAft>
                <a:spcPts val="0"/>
              </a:spcAft>
              <a:buClr>
                <a:schemeClr val="accent4"/>
              </a:buClr>
              <a:buSzPts val="5200"/>
              <a:buNone/>
              <a:defRPr sz="6933">
                <a:solidFill>
                  <a:schemeClr val="accent4"/>
                </a:solidFill>
              </a:defRPr>
            </a:lvl8pPr>
            <a:lvl9pPr lvl="8" algn="ctr">
              <a:spcBef>
                <a:spcPts val="0"/>
              </a:spcBef>
              <a:spcAft>
                <a:spcPts val="0"/>
              </a:spcAft>
              <a:buClr>
                <a:schemeClr val="accent4"/>
              </a:buClr>
              <a:buSzPts val="5200"/>
              <a:buNone/>
              <a:defRPr sz="6933">
                <a:solidFill>
                  <a:schemeClr val="accent4"/>
                </a:solidFill>
              </a:defRPr>
            </a:lvl9pPr>
          </a:lstStyle>
          <a:p>
            <a:endParaRPr/>
          </a:p>
        </p:txBody>
      </p:sp>
      <p:sp>
        <p:nvSpPr>
          <p:cNvPr id="17" name="Google Shape;17;p2"/>
          <p:cNvSpPr txBox="1">
            <a:spLocks noGrp="1"/>
          </p:cNvSpPr>
          <p:nvPr>
            <p:ph type="subTitle" idx="1"/>
          </p:nvPr>
        </p:nvSpPr>
        <p:spPr>
          <a:xfrm>
            <a:off x="6793000" y="3297700"/>
            <a:ext cx="39536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4"/>
              </a:buClr>
              <a:buSzPts val="2400"/>
              <a:buNone/>
              <a:defRPr sz="3200">
                <a:solidFill>
                  <a:schemeClr val="accent4"/>
                </a:solidFill>
              </a:defRPr>
            </a:lvl1pPr>
            <a:lvl2pPr lvl="1" algn="ctr">
              <a:lnSpc>
                <a:spcPct val="100000"/>
              </a:lnSpc>
              <a:spcBef>
                <a:spcPts val="0"/>
              </a:spcBef>
              <a:spcAft>
                <a:spcPts val="0"/>
              </a:spcAft>
              <a:buClr>
                <a:schemeClr val="accent4"/>
              </a:buClr>
              <a:buSzPts val="2400"/>
              <a:buNone/>
              <a:defRPr sz="3200">
                <a:solidFill>
                  <a:schemeClr val="accent4"/>
                </a:solidFill>
              </a:defRPr>
            </a:lvl2pPr>
            <a:lvl3pPr lvl="2" algn="ctr">
              <a:lnSpc>
                <a:spcPct val="100000"/>
              </a:lnSpc>
              <a:spcBef>
                <a:spcPts val="0"/>
              </a:spcBef>
              <a:spcAft>
                <a:spcPts val="0"/>
              </a:spcAft>
              <a:buClr>
                <a:schemeClr val="accent4"/>
              </a:buClr>
              <a:buSzPts val="2400"/>
              <a:buNone/>
              <a:defRPr sz="3200">
                <a:solidFill>
                  <a:schemeClr val="accent4"/>
                </a:solidFill>
              </a:defRPr>
            </a:lvl3pPr>
            <a:lvl4pPr lvl="3" algn="ctr">
              <a:lnSpc>
                <a:spcPct val="100000"/>
              </a:lnSpc>
              <a:spcBef>
                <a:spcPts val="0"/>
              </a:spcBef>
              <a:spcAft>
                <a:spcPts val="0"/>
              </a:spcAft>
              <a:buClr>
                <a:schemeClr val="accent4"/>
              </a:buClr>
              <a:buSzPts val="2400"/>
              <a:buNone/>
              <a:defRPr sz="3200">
                <a:solidFill>
                  <a:schemeClr val="accent4"/>
                </a:solidFill>
              </a:defRPr>
            </a:lvl4pPr>
            <a:lvl5pPr lvl="4" algn="ctr">
              <a:lnSpc>
                <a:spcPct val="100000"/>
              </a:lnSpc>
              <a:spcBef>
                <a:spcPts val="0"/>
              </a:spcBef>
              <a:spcAft>
                <a:spcPts val="0"/>
              </a:spcAft>
              <a:buClr>
                <a:schemeClr val="accent4"/>
              </a:buClr>
              <a:buSzPts val="2400"/>
              <a:buNone/>
              <a:defRPr sz="3200">
                <a:solidFill>
                  <a:schemeClr val="accent4"/>
                </a:solidFill>
              </a:defRPr>
            </a:lvl5pPr>
            <a:lvl6pPr lvl="5" algn="ctr">
              <a:lnSpc>
                <a:spcPct val="100000"/>
              </a:lnSpc>
              <a:spcBef>
                <a:spcPts val="0"/>
              </a:spcBef>
              <a:spcAft>
                <a:spcPts val="0"/>
              </a:spcAft>
              <a:buClr>
                <a:schemeClr val="accent4"/>
              </a:buClr>
              <a:buSzPts val="2400"/>
              <a:buNone/>
              <a:defRPr sz="3200">
                <a:solidFill>
                  <a:schemeClr val="accent4"/>
                </a:solidFill>
              </a:defRPr>
            </a:lvl6pPr>
            <a:lvl7pPr lvl="6" algn="ctr">
              <a:lnSpc>
                <a:spcPct val="100000"/>
              </a:lnSpc>
              <a:spcBef>
                <a:spcPts val="0"/>
              </a:spcBef>
              <a:spcAft>
                <a:spcPts val="0"/>
              </a:spcAft>
              <a:buClr>
                <a:schemeClr val="accent4"/>
              </a:buClr>
              <a:buSzPts val="2400"/>
              <a:buNone/>
              <a:defRPr sz="3200">
                <a:solidFill>
                  <a:schemeClr val="accent4"/>
                </a:solidFill>
              </a:defRPr>
            </a:lvl7pPr>
            <a:lvl8pPr lvl="7" algn="ctr">
              <a:lnSpc>
                <a:spcPct val="100000"/>
              </a:lnSpc>
              <a:spcBef>
                <a:spcPts val="0"/>
              </a:spcBef>
              <a:spcAft>
                <a:spcPts val="0"/>
              </a:spcAft>
              <a:buClr>
                <a:schemeClr val="accent4"/>
              </a:buClr>
              <a:buSzPts val="2400"/>
              <a:buNone/>
              <a:defRPr sz="3200">
                <a:solidFill>
                  <a:schemeClr val="accent4"/>
                </a:solidFill>
              </a:defRPr>
            </a:lvl8pPr>
            <a:lvl9pPr lvl="8" algn="ctr">
              <a:lnSpc>
                <a:spcPct val="100000"/>
              </a:lnSpc>
              <a:spcBef>
                <a:spcPts val="0"/>
              </a:spcBef>
              <a:spcAft>
                <a:spcPts val="0"/>
              </a:spcAft>
              <a:buClr>
                <a:schemeClr val="accent4"/>
              </a:buClr>
              <a:buSzPts val="2400"/>
              <a:buNone/>
              <a:defRPr sz="3200">
                <a:solidFill>
                  <a:schemeClr val="accent4"/>
                </a:solidFill>
              </a:defRPr>
            </a:lvl9pPr>
          </a:lstStyle>
          <a:p>
            <a:endParaRPr/>
          </a:p>
        </p:txBody>
      </p:sp>
      <p:sp>
        <p:nvSpPr>
          <p:cNvPr id="18" name="Google Shape;18;p2"/>
          <p:cNvSpPr txBox="1">
            <a:spLocks noGrp="1"/>
          </p:cNvSpPr>
          <p:nvPr>
            <p:ph type="ctrTitle" idx="2"/>
          </p:nvPr>
        </p:nvSpPr>
        <p:spPr>
          <a:xfrm>
            <a:off x="5211200" y="2347700"/>
            <a:ext cx="5535600" cy="95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4800"/>
              <a:buNone/>
              <a:defRPr sz="6400">
                <a:solidFill>
                  <a:schemeClr val="accent4"/>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endParaRPr/>
          </a:p>
        </p:txBody>
      </p:sp>
    </p:spTree>
    <p:extLst>
      <p:ext uri="{BB962C8B-B14F-4D97-AF65-F5344CB8AC3E}">
        <p14:creationId xmlns:p14="http://schemas.microsoft.com/office/powerpoint/2010/main" val="317959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4"/>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14"/>
          <p:cNvSpPr txBox="1">
            <a:spLocks noGrp="1"/>
          </p:cNvSpPr>
          <p:nvPr>
            <p:ph type="body" idx="1"/>
          </p:nvPr>
        </p:nvSpPr>
        <p:spPr>
          <a:xfrm>
            <a:off x="1037600" y="1606100"/>
            <a:ext cx="10206400" cy="4532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Font typeface="Livvic"/>
              <a:buAutoNum type="arabicPeriod"/>
              <a:defRPr sz="1600"/>
            </a:lvl1pPr>
            <a:lvl2pPr marL="1219170" lvl="1" indent="-406390" rtl="0">
              <a:spcBef>
                <a:spcPts val="2133"/>
              </a:spcBef>
              <a:spcAft>
                <a:spcPts val="0"/>
              </a:spcAft>
              <a:buClr>
                <a:srgbClr val="434343"/>
              </a:buClr>
              <a:buSzPts val="1200"/>
              <a:buFont typeface="Roboto Condensed Light"/>
              <a:buAutoNum type="alphaLcPeriod"/>
              <a:defRPr/>
            </a:lvl2pPr>
            <a:lvl3pPr marL="1828754" lvl="2" indent="-406390" rtl="0">
              <a:spcBef>
                <a:spcPts val="2133"/>
              </a:spcBef>
              <a:spcAft>
                <a:spcPts val="0"/>
              </a:spcAft>
              <a:buClr>
                <a:srgbClr val="434343"/>
              </a:buClr>
              <a:buSzPts val="1200"/>
              <a:buFont typeface="Roboto Condensed Light"/>
              <a:buAutoNum type="romanLcPeriod"/>
              <a:defRPr/>
            </a:lvl3pPr>
            <a:lvl4pPr marL="2438339" lvl="3" indent="-406390" rtl="0">
              <a:spcBef>
                <a:spcPts val="2133"/>
              </a:spcBef>
              <a:spcAft>
                <a:spcPts val="0"/>
              </a:spcAft>
              <a:buClr>
                <a:srgbClr val="434343"/>
              </a:buClr>
              <a:buSzPts val="1200"/>
              <a:buFont typeface="Roboto Condensed Light"/>
              <a:buAutoNum type="arabicPeriod"/>
              <a:defRPr/>
            </a:lvl4pPr>
            <a:lvl5pPr marL="3047924" lvl="4" indent="-406390" rtl="0">
              <a:spcBef>
                <a:spcPts val="2133"/>
              </a:spcBef>
              <a:spcAft>
                <a:spcPts val="0"/>
              </a:spcAft>
              <a:buClr>
                <a:srgbClr val="434343"/>
              </a:buClr>
              <a:buSzPts val="1200"/>
              <a:buFont typeface="Roboto Condensed Light"/>
              <a:buAutoNum type="alphaLcPeriod"/>
              <a:defRPr/>
            </a:lvl5pPr>
            <a:lvl6pPr marL="3657509" lvl="5" indent="-406390" rtl="0">
              <a:spcBef>
                <a:spcPts val="2133"/>
              </a:spcBef>
              <a:spcAft>
                <a:spcPts val="0"/>
              </a:spcAft>
              <a:buClr>
                <a:srgbClr val="434343"/>
              </a:buClr>
              <a:buSzPts val="1200"/>
              <a:buFont typeface="Roboto Condensed Light"/>
              <a:buAutoNum type="romanLcPeriod"/>
              <a:defRPr/>
            </a:lvl6pPr>
            <a:lvl7pPr marL="4267093" lvl="6" indent="-406390" rtl="0">
              <a:spcBef>
                <a:spcPts val="2133"/>
              </a:spcBef>
              <a:spcAft>
                <a:spcPts val="0"/>
              </a:spcAft>
              <a:buClr>
                <a:srgbClr val="434343"/>
              </a:buClr>
              <a:buSzPts val="1200"/>
              <a:buFont typeface="Roboto Condensed Light"/>
              <a:buAutoNum type="arabicPeriod"/>
              <a:defRPr/>
            </a:lvl7pPr>
            <a:lvl8pPr marL="4876678" lvl="7" indent="-406390" rtl="0">
              <a:spcBef>
                <a:spcPts val="2133"/>
              </a:spcBef>
              <a:spcAft>
                <a:spcPts val="0"/>
              </a:spcAft>
              <a:buClr>
                <a:srgbClr val="434343"/>
              </a:buClr>
              <a:buSzPts val="1200"/>
              <a:buFont typeface="Roboto Condensed Light"/>
              <a:buAutoNum type="alphaLcPeriod"/>
              <a:defRPr/>
            </a:lvl8pPr>
            <a:lvl9pPr marL="5486263" lvl="8" indent="-406390" rtl="0">
              <a:spcBef>
                <a:spcPts val="2133"/>
              </a:spcBef>
              <a:spcAft>
                <a:spcPts val="2133"/>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581028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99512594"/>
      </p:ext>
    </p:extLst>
  </p:cSld>
  <p:clrMapOvr>
    <a:masterClrMapping/>
  </p:clrMapOvr>
  <p:transition>
    <p:zo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20112008"/>
      </p:ext>
    </p:extLst>
  </p:cSld>
  <p:clrMapOvr>
    <a:masterClrMapping/>
  </p:clrMapOvr>
  <p:transition>
    <p:zo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71197801"/>
      </p:ext>
    </p:extLst>
  </p:cSld>
  <p:clrMapOvr>
    <a:masterClrMapping/>
  </p:clrMapOvr>
  <p:transition>
    <p:zo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21576030"/>
      </p:ext>
    </p:extLst>
  </p:cSld>
  <p:clrMapOvr>
    <a:masterClrMapping/>
  </p:clrMapOvr>
  <p:transition>
    <p:zo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18842411"/>
      </p:ext>
    </p:extLst>
  </p:cSld>
  <p:clrMapOvr>
    <a:masterClrMapping/>
  </p:clrMapOvr>
  <p:transition>
    <p:zo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82164989"/>
      </p:ext>
    </p:extLst>
  </p:cSld>
  <p:clrMapOvr>
    <a:masterClrMapping/>
  </p:clrMapOvr>
  <p:transition>
    <p:zo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70644531"/>
      </p:ext>
    </p:extLst>
  </p:cSld>
  <p:clrMapOvr>
    <a:masterClrMapping/>
  </p:clrMapOvr>
  <p:transition>
    <p:zo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58621594"/>
      </p:ext>
    </p:extLst>
  </p:cSld>
  <p:clrMapOvr>
    <a:masterClrMapping/>
  </p:clrMapOvr>
  <p:transition>
    <p:zo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29993587"/>
      </p:ext>
    </p:extLst>
  </p:cSld>
  <p:clrMapOvr>
    <a:masterClrMapping/>
  </p:clrMapOvr>
  <p:transition>
    <p:zo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02219124"/>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1031083" y="-3083371"/>
            <a:ext cx="14479379" cy="1393784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6"/>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590867" y="2733633"/>
            <a:ext cx="358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3200">
                <a:solidFill>
                  <a:schemeClr val="accent6"/>
                </a:solidFill>
              </a:defRPr>
            </a:lvl1pPr>
            <a:lvl2pPr lvl="1" algn="ctr" rtl="0">
              <a:spcBef>
                <a:spcPts val="0"/>
              </a:spcBef>
              <a:spcAft>
                <a:spcPts val="0"/>
              </a:spcAft>
              <a:buClr>
                <a:schemeClr val="accent6"/>
              </a:buClr>
              <a:buSzPts val="2400"/>
              <a:buNone/>
              <a:defRPr sz="3200">
                <a:solidFill>
                  <a:schemeClr val="accent6"/>
                </a:solidFill>
              </a:defRPr>
            </a:lvl2pPr>
            <a:lvl3pPr lvl="2" algn="ctr" rtl="0">
              <a:spcBef>
                <a:spcPts val="0"/>
              </a:spcBef>
              <a:spcAft>
                <a:spcPts val="0"/>
              </a:spcAft>
              <a:buClr>
                <a:schemeClr val="accent6"/>
              </a:buClr>
              <a:buSzPts val="2400"/>
              <a:buNone/>
              <a:defRPr sz="3200">
                <a:solidFill>
                  <a:schemeClr val="accent6"/>
                </a:solidFill>
              </a:defRPr>
            </a:lvl3pPr>
            <a:lvl4pPr lvl="3" algn="ctr" rtl="0">
              <a:spcBef>
                <a:spcPts val="0"/>
              </a:spcBef>
              <a:spcAft>
                <a:spcPts val="0"/>
              </a:spcAft>
              <a:buClr>
                <a:schemeClr val="accent6"/>
              </a:buClr>
              <a:buSzPts val="2400"/>
              <a:buNone/>
              <a:defRPr sz="3200">
                <a:solidFill>
                  <a:schemeClr val="accent6"/>
                </a:solidFill>
              </a:defRPr>
            </a:lvl4pPr>
            <a:lvl5pPr lvl="4" algn="ctr" rtl="0">
              <a:spcBef>
                <a:spcPts val="0"/>
              </a:spcBef>
              <a:spcAft>
                <a:spcPts val="0"/>
              </a:spcAft>
              <a:buClr>
                <a:schemeClr val="accent6"/>
              </a:buClr>
              <a:buSzPts val="2400"/>
              <a:buNone/>
              <a:defRPr sz="3200">
                <a:solidFill>
                  <a:schemeClr val="accent6"/>
                </a:solidFill>
              </a:defRPr>
            </a:lvl5pPr>
            <a:lvl6pPr lvl="5" algn="ctr" rtl="0">
              <a:spcBef>
                <a:spcPts val="0"/>
              </a:spcBef>
              <a:spcAft>
                <a:spcPts val="0"/>
              </a:spcAft>
              <a:buClr>
                <a:schemeClr val="accent6"/>
              </a:buClr>
              <a:buSzPts val="2400"/>
              <a:buNone/>
              <a:defRPr sz="3200">
                <a:solidFill>
                  <a:schemeClr val="accent6"/>
                </a:solidFill>
              </a:defRPr>
            </a:lvl6pPr>
            <a:lvl7pPr lvl="6" algn="ctr" rtl="0">
              <a:spcBef>
                <a:spcPts val="0"/>
              </a:spcBef>
              <a:spcAft>
                <a:spcPts val="0"/>
              </a:spcAft>
              <a:buClr>
                <a:schemeClr val="accent6"/>
              </a:buClr>
              <a:buSzPts val="2400"/>
              <a:buNone/>
              <a:defRPr sz="3200">
                <a:solidFill>
                  <a:schemeClr val="accent6"/>
                </a:solidFill>
              </a:defRPr>
            </a:lvl7pPr>
            <a:lvl8pPr lvl="7" algn="ctr" rtl="0">
              <a:spcBef>
                <a:spcPts val="0"/>
              </a:spcBef>
              <a:spcAft>
                <a:spcPts val="0"/>
              </a:spcAft>
              <a:buClr>
                <a:schemeClr val="accent6"/>
              </a:buClr>
              <a:buSzPts val="2400"/>
              <a:buNone/>
              <a:defRPr sz="3200">
                <a:solidFill>
                  <a:schemeClr val="accent6"/>
                </a:solidFill>
              </a:defRPr>
            </a:lvl8pPr>
            <a:lvl9pPr lvl="8" algn="ctr" rtl="0">
              <a:spcBef>
                <a:spcPts val="0"/>
              </a:spcBef>
              <a:spcAft>
                <a:spcPts val="0"/>
              </a:spcAft>
              <a:buClr>
                <a:schemeClr val="accent6"/>
              </a:buClr>
              <a:buSzPts val="2400"/>
              <a:buNone/>
              <a:defRPr sz="3200">
                <a:solidFill>
                  <a:schemeClr val="accent6"/>
                </a:solidFill>
              </a:defRPr>
            </a:lvl9pPr>
          </a:lstStyle>
          <a:p>
            <a:endParaRPr/>
          </a:p>
        </p:txBody>
      </p:sp>
      <p:sp>
        <p:nvSpPr>
          <p:cNvPr id="89" name="Google Shape;89;p16"/>
          <p:cNvSpPr txBox="1">
            <a:spLocks noGrp="1"/>
          </p:cNvSpPr>
          <p:nvPr>
            <p:ph type="subTitle" idx="1"/>
          </p:nvPr>
        </p:nvSpPr>
        <p:spPr>
          <a:xfrm>
            <a:off x="1590867" y="3521000"/>
            <a:ext cx="3582400" cy="17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800">
                <a:solidFill>
                  <a:schemeClr val="accent6"/>
                </a:solidFill>
              </a:defRPr>
            </a:lvl2pPr>
            <a:lvl3pPr lvl="2" algn="ctr" rtl="0">
              <a:lnSpc>
                <a:spcPct val="100000"/>
              </a:lnSpc>
              <a:spcBef>
                <a:spcPts val="0"/>
              </a:spcBef>
              <a:spcAft>
                <a:spcPts val="0"/>
              </a:spcAft>
              <a:buClr>
                <a:schemeClr val="accent6"/>
              </a:buClr>
              <a:buSzPts val="2100"/>
              <a:buNone/>
              <a:defRPr sz="2800">
                <a:solidFill>
                  <a:schemeClr val="accent6"/>
                </a:solidFill>
              </a:defRPr>
            </a:lvl3pPr>
            <a:lvl4pPr lvl="3" algn="ctr" rtl="0">
              <a:lnSpc>
                <a:spcPct val="100000"/>
              </a:lnSpc>
              <a:spcBef>
                <a:spcPts val="0"/>
              </a:spcBef>
              <a:spcAft>
                <a:spcPts val="0"/>
              </a:spcAft>
              <a:buClr>
                <a:schemeClr val="accent6"/>
              </a:buClr>
              <a:buSzPts val="2100"/>
              <a:buNone/>
              <a:defRPr sz="2800">
                <a:solidFill>
                  <a:schemeClr val="accent6"/>
                </a:solidFill>
              </a:defRPr>
            </a:lvl4pPr>
            <a:lvl5pPr lvl="4" algn="ctr" rtl="0">
              <a:lnSpc>
                <a:spcPct val="100000"/>
              </a:lnSpc>
              <a:spcBef>
                <a:spcPts val="0"/>
              </a:spcBef>
              <a:spcAft>
                <a:spcPts val="0"/>
              </a:spcAft>
              <a:buClr>
                <a:schemeClr val="accent6"/>
              </a:buClr>
              <a:buSzPts val="2100"/>
              <a:buNone/>
              <a:defRPr sz="2800">
                <a:solidFill>
                  <a:schemeClr val="accent6"/>
                </a:solidFill>
              </a:defRPr>
            </a:lvl5pPr>
            <a:lvl6pPr lvl="5" algn="ctr" rtl="0">
              <a:lnSpc>
                <a:spcPct val="100000"/>
              </a:lnSpc>
              <a:spcBef>
                <a:spcPts val="0"/>
              </a:spcBef>
              <a:spcAft>
                <a:spcPts val="0"/>
              </a:spcAft>
              <a:buClr>
                <a:schemeClr val="accent6"/>
              </a:buClr>
              <a:buSzPts val="2100"/>
              <a:buNone/>
              <a:defRPr sz="2800">
                <a:solidFill>
                  <a:schemeClr val="accent6"/>
                </a:solidFill>
              </a:defRPr>
            </a:lvl6pPr>
            <a:lvl7pPr lvl="6" algn="ctr" rtl="0">
              <a:lnSpc>
                <a:spcPct val="100000"/>
              </a:lnSpc>
              <a:spcBef>
                <a:spcPts val="0"/>
              </a:spcBef>
              <a:spcAft>
                <a:spcPts val="0"/>
              </a:spcAft>
              <a:buClr>
                <a:schemeClr val="accent6"/>
              </a:buClr>
              <a:buSzPts val="2100"/>
              <a:buNone/>
              <a:defRPr sz="2800">
                <a:solidFill>
                  <a:schemeClr val="accent6"/>
                </a:solidFill>
              </a:defRPr>
            </a:lvl7pPr>
            <a:lvl8pPr lvl="7" algn="ctr" rtl="0">
              <a:lnSpc>
                <a:spcPct val="100000"/>
              </a:lnSpc>
              <a:spcBef>
                <a:spcPts val="0"/>
              </a:spcBef>
              <a:spcAft>
                <a:spcPts val="0"/>
              </a:spcAft>
              <a:buClr>
                <a:schemeClr val="accent6"/>
              </a:buClr>
              <a:buSzPts val="2100"/>
              <a:buNone/>
              <a:defRPr sz="2800">
                <a:solidFill>
                  <a:schemeClr val="accent6"/>
                </a:solidFill>
              </a:defRPr>
            </a:lvl8pPr>
            <a:lvl9pPr lvl="8" algn="ctr" rtl="0">
              <a:lnSpc>
                <a:spcPct val="100000"/>
              </a:lnSpc>
              <a:spcBef>
                <a:spcPts val="0"/>
              </a:spcBef>
              <a:spcAft>
                <a:spcPts val="0"/>
              </a:spcAft>
              <a:buClr>
                <a:schemeClr val="accent6"/>
              </a:buClr>
              <a:buSzPts val="2100"/>
              <a:buNone/>
              <a:defRPr sz="2800">
                <a:solidFill>
                  <a:schemeClr val="accent6"/>
                </a:solidFill>
              </a:defRPr>
            </a:lvl9pPr>
          </a:lstStyle>
          <a:p>
            <a:endParaRPr/>
          </a:p>
        </p:txBody>
      </p:sp>
      <p:sp>
        <p:nvSpPr>
          <p:cNvPr id="90" name="Google Shape;90;p16"/>
          <p:cNvSpPr txBox="1">
            <a:spLocks noGrp="1"/>
          </p:cNvSpPr>
          <p:nvPr>
            <p:ph type="title" idx="3"/>
          </p:nvPr>
        </p:nvSpPr>
        <p:spPr>
          <a:xfrm>
            <a:off x="7018733" y="2733633"/>
            <a:ext cx="358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16"/>
          <p:cNvSpPr txBox="1">
            <a:spLocks noGrp="1"/>
          </p:cNvSpPr>
          <p:nvPr>
            <p:ph type="subTitle" idx="4"/>
          </p:nvPr>
        </p:nvSpPr>
        <p:spPr>
          <a:xfrm>
            <a:off x="7018733" y="3521000"/>
            <a:ext cx="3582400" cy="17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742975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20974637"/>
      </p:ext>
    </p:extLst>
  </p:cSld>
  <p:clrMapOvr>
    <a:masterClrMapping/>
  </p:clrMapOvr>
  <p:transition>
    <p:zo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8672997"/>
      </p:ext>
    </p:extLst>
  </p:cSld>
  <p:clrMapOvr>
    <a:masterClrMapping/>
  </p:clrMapOvr>
  <p:transition>
    <p:zo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30611393"/>
      </p:ext>
    </p:extLst>
  </p:cSld>
  <p:clrMapOvr>
    <a:masterClrMapping/>
  </p:clrMapOvr>
  <p:transition>
    <p:zo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9443419"/>
      </p:ext>
    </p:extLst>
  </p:cSld>
  <p:clrMapOvr>
    <a:masterClrMapping/>
  </p:clrMapOvr>
  <p:transition>
    <p:zo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04130674"/>
      </p:ext>
    </p:extLst>
  </p:cSld>
  <p:clrMapOvr>
    <a:masterClrMapping/>
  </p:clrMapOvr>
  <p:transition>
    <p:zo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95882446"/>
      </p:ext>
    </p:extLst>
  </p:cSld>
  <p:clrMapOvr>
    <a:masterClrMapping/>
  </p:clrMapOvr>
  <p:transition>
    <p:zo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15909337"/>
      </p:ext>
    </p:extLst>
  </p:cSld>
  <p:clrMapOvr>
    <a:masterClrMapping/>
  </p:clrMapOvr>
  <p:transition>
    <p:zo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34310963"/>
      </p:ext>
    </p:extLst>
  </p:cSld>
  <p:clrMapOvr>
    <a:masterClrMapping/>
  </p:clrMapOvr>
  <p:transition>
    <p:zo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11901330"/>
      </p:ext>
    </p:extLst>
  </p:cSld>
  <p:clrMapOvr>
    <a:masterClrMapping/>
  </p:clrMapOvr>
  <p:transition>
    <p:zo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95839446"/>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4559800"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17"/>
          <p:cNvSpPr txBox="1">
            <a:spLocks noGrp="1"/>
          </p:cNvSpPr>
          <p:nvPr>
            <p:ph type="subTitle" idx="1"/>
          </p:nvPr>
        </p:nvSpPr>
        <p:spPr>
          <a:xfrm>
            <a:off x="4559801"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6" name="Google Shape;96;p17"/>
          <p:cNvSpPr txBox="1">
            <a:spLocks noGrp="1"/>
          </p:cNvSpPr>
          <p:nvPr>
            <p:ph type="title" idx="3"/>
          </p:nvPr>
        </p:nvSpPr>
        <p:spPr>
          <a:xfrm>
            <a:off x="8016316"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7" name="Google Shape;97;p17"/>
          <p:cNvSpPr txBox="1">
            <a:spLocks noGrp="1"/>
          </p:cNvSpPr>
          <p:nvPr>
            <p:ph type="subTitle" idx="4"/>
          </p:nvPr>
        </p:nvSpPr>
        <p:spPr>
          <a:xfrm>
            <a:off x="8016303"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8" name="Google Shape;98;p17"/>
          <p:cNvSpPr txBox="1">
            <a:spLocks noGrp="1"/>
          </p:cNvSpPr>
          <p:nvPr>
            <p:ph type="title" idx="5"/>
          </p:nvPr>
        </p:nvSpPr>
        <p:spPr>
          <a:xfrm>
            <a:off x="1103284"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9" name="Google Shape;99;p17"/>
          <p:cNvSpPr txBox="1">
            <a:spLocks noGrp="1"/>
          </p:cNvSpPr>
          <p:nvPr>
            <p:ph type="subTitle" idx="6"/>
          </p:nvPr>
        </p:nvSpPr>
        <p:spPr>
          <a:xfrm>
            <a:off x="1103300"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7627312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83291546"/>
      </p:ext>
    </p:extLst>
  </p:cSld>
  <p:clrMapOvr>
    <a:masterClrMapping/>
  </p:clrMapOvr>
  <p:transition>
    <p:zo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27174349"/>
      </p:ext>
    </p:extLst>
  </p:cSld>
  <p:clrMapOvr>
    <a:masterClrMapping/>
  </p:clrMapOvr>
  <p:transition>
    <p:zo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41525141"/>
      </p:ext>
    </p:extLst>
  </p:cSld>
  <p:clrMapOvr>
    <a:masterClrMapping/>
  </p:clrMapOvr>
  <p:transition>
    <p:zo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70500542"/>
      </p:ext>
    </p:extLst>
  </p:cSld>
  <p:clrMapOvr>
    <a:masterClrMapping/>
  </p:clrMapOvr>
  <p:transition>
    <p:zo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65330389"/>
      </p:ext>
    </p:extLst>
  </p:cSld>
  <p:clrMapOvr>
    <a:masterClrMapping/>
  </p:clrMapOvr>
  <p:transition>
    <p:zo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25925329"/>
      </p:ext>
    </p:extLst>
  </p:cSld>
  <p:clrMapOvr>
    <a:masterClrMapping/>
  </p:clrMapOvr>
  <p:transition>
    <p:zo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3479523"/>
      </p:ext>
    </p:extLst>
  </p:cSld>
  <p:clrMapOvr>
    <a:masterClrMapping/>
  </p:clrMapOvr>
  <p:transition>
    <p:zo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06187806"/>
      </p:ext>
    </p:extLst>
  </p:cSld>
  <p:clrMapOvr>
    <a:masterClrMapping/>
  </p:clrMapOvr>
  <p:transition>
    <p:zo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20817986"/>
      </p:ext>
    </p:extLst>
  </p:cSld>
  <p:clrMapOvr>
    <a:masterClrMapping/>
  </p:clrMapOvr>
  <p:transition>
    <p:zo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22809344"/>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106448" y="2205995"/>
            <a:ext cx="5264744" cy="5336104"/>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18"/>
          <p:cNvSpPr/>
          <p:nvPr/>
        </p:nvSpPr>
        <p:spPr>
          <a:xfrm>
            <a:off x="6578933" y="-124816"/>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18"/>
          <p:cNvSpPr txBox="1">
            <a:spLocks noGrp="1"/>
          </p:cNvSpPr>
          <p:nvPr>
            <p:ph type="title"/>
          </p:nvPr>
        </p:nvSpPr>
        <p:spPr>
          <a:xfrm>
            <a:off x="2396800" y="2206000"/>
            <a:ext cx="7398400" cy="2446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9600">
                <a:solidFill>
                  <a:schemeClr val="accent6"/>
                </a:solidFill>
              </a:defRPr>
            </a:lvl1pPr>
            <a:lvl2pPr lvl="1" algn="ctr" rtl="0">
              <a:lnSpc>
                <a:spcPct val="80000"/>
              </a:lnSpc>
              <a:spcBef>
                <a:spcPts val="0"/>
              </a:spcBef>
              <a:spcAft>
                <a:spcPts val="0"/>
              </a:spcAft>
              <a:buClr>
                <a:schemeClr val="accent6"/>
              </a:buClr>
              <a:buSzPts val="7200"/>
              <a:buNone/>
              <a:defRPr sz="9600">
                <a:solidFill>
                  <a:schemeClr val="accent6"/>
                </a:solidFill>
              </a:defRPr>
            </a:lvl2pPr>
            <a:lvl3pPr lvl="2" algn="ctr" rtl="0">
              <a:lnSpc>
                <a:spcPct val="80000"/>
              </a:lnSpc>
              <a:spcBef>
                <a:spcPts val="0"/>
              </a:spcBef>
              <a:spcAft>
                <a:spcPts val="0"/>
              </a:spcAft>
              <a:buClr>
                <a:schemeClr val="accent6"/>
              </a:buClr>
              <a:buSzPts val="7200"/>
              <a:buNone/>
              <a:defRPr sz="9600">
                <a:solidFill>
                  <a:schemeClr val="accent6"/>
                </a:solidFill>
              </a:defRPr>
            </a:lvl3pPr>
            <a:lvl4pPr lvl="3" algn="ctr" rtl="0">
              <a:lnSpc>
                <a:spcPct val="80000"/>
              </a:lnSpc>
              <a:spcBef>
                <a:spcPts val="0"/>
              </a:spcBef>
              <a:spcAft>
                <a:spcPts val="0"/>
              </a:spcAft>
              <a:buClr>
                <a:schemeClr val="accent6"/>
              </a:buClr>
              <a:buSzPts val="7200"/>
              <a:buNone/>
              <a:defRPr sz="9600">
                <a:solidFill>
                  <a:schemeClr val="accent6"/>
                </a:solidFill>
              </a:defRPr>
            </a:lvl4pPr>
            <a:lvl5pPr lvl="4" algn="ctr" rtl="0">
              <a:lnSpc>
                <a:spcPct val="80000"/>
              </a:lnSpc>
              <a:spcBef>
                <a:spcPts val="0"/>
              </a:spcBef>
              <a:spcAft>
                <a:spcPts val="0"/>
              </a:spcAft>
              <a:buClr>
                <a:schemeClr val="accent6"/>
              </a:buClr>
              <a:buSzPts val="7200"/>
              <a:buNone/>
              <a:defRPr sz="9600">
                <a:solidFill>
                  <a:schemeClr val="accent6"/>
                </a:solidFill>
              </a:defRPr>
            </a:lvl5pPr>
            <a:lvl6pPr lvl="5" algn="ctr" rtl="0">
              <a:lnSpc>
                <a:spcPct val="80000"/>
              </a:lnSpc>
              <a:spcBef>
                <a:spcPts val="0"/>
              </a:spcBef>
              <a:spcAft>
                <a:spcPts val="0"/>
              </a:spcAft>
              <a:buClr>
                <a:schemeClr val="accent6"/>
              </a:buClr>
              <a:buSzPts val="7200"/>
              <a:buNone/>
              <a:defRPr sz="9600">
                <a:solidFill>
                  <a:schemeClr val="accent6"/>
                </a:solidFill>
              </a:defRPr>
            </a:lvl6pPr>
            <a:lvl7pPr lvl="6" algn="ctr" rtl="0">
              <a:lnSpc>
                <a:spcPct val="80000"/>
              </a:lnSpc>
              <a:spcBef>
                <a:spcPts val="0"/>
              </a:spcBef>
              <a:spcAft>
                <a:spcPts val="0"/>
              </a:spcAft>
              <a:buClr>
                <a:schemeClr val="accent6"/>
              </a:buClr>
              <a:buSzPts val="7200"/>
              <a:buNone/>
              <a:defRPr sz="9600">
                <a:solidFill>
                  <a:schemeClr val="accent6"/>
                </a:solidFill>
              </a:defRPr>
            </a:lvl7pPr>
            <a:lvl8pPr lvl="7" algn="ctr" rtl="0">
              <a:lnSpc>
                <a:spcPct val="80000"/>
              </a:lnSpc>
              <a:spcBef>
                <a:spcPts val="0"/>
              </a:spcBef>
              <a:spcAft>
                <a:spcPts val="0"/>
              </a:spcAft>
              <a:buClr>
                <a:schemeClr val="accent6"/>
              </a:buClr>
              <a:buSzPts val="7200"/>
              <a:buNone/>
              <a:defRPr sz="9600">
                <a:solidFill>
                  <a:schemeClr val="accent6"/>
                </a:solidFill>
              </a:defRPr>
            </a:lvl8pPr>
            <a:lvl9pPr lvl="8" algn="ctr" rtl="0">
              <a:lnSpc>
                <a:spcPct val="80000"/>
              </a:lnSpc>
              <a:spcBef>
                <a:spcPts val="0"/>
              </a:spcBef>
              <a:spcAft>
                <a:spcPts val="0"/>
              </a:spcAft>
              <a:buClr>
                <a:schemeClr val="accent6"/>
              </a:buClr>
              <a:buSzPts val="7200"/>
              <a:buNone/>
              <a:defRPr sz="9600">
                <a:solidFill>
                  <a:schemeClr val="accent6"/>
                </a:solidFill>
              </a:defRPr>
            </a:lvl9pPr>
          </a:lstStyle>
          <a:p>
            <a:endParaRPr/>
          </a:p>
        </p:txBody>
      </p:sp>
      <p:sp>
        <p:nvSpPr>
          <p:cNvPr id="104" name="Google Shape;104;p18"/>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18"/>
          <p:cNvSpPr/>
          <p:nvPr/>
        </p:nvSpPr>
        <p:spPr>
          <a:xfrm rot="1223418">
            <a:off x="-3617418" y="-385758"/>
            <a:ext cx="726824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998039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25492491"/>
      </p:ext>
    </p:extLst>
  </p:cSld>
  <p:clrMapOvr>
    <a:masterClrMapping/>
  </p:clrMapOvr>
  <p:transition>
    <p:zo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02979882"/>
      </p:ext>
    </p:extLst>
  </p:cSld>
  <p:clrMapOvr>
    <a:masterClrMapping/>
  </p:clrMapOvr>
  <p:transition>
    <p:zo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2065994"/>
      </p:ext>
    </p:extLst>
  </p:cSld>
  <p:clrMapOvr>
    <a:masterClrMapping/>
  </p:clrMapOvr>
  <p:transition>
    <p:zo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26426558"/>
      </p:ext>
    </p:extLst>
  </p:cSld>
  <p:clrMapOvr>
    <a:masterClrMapping/>
  </p:clrMapOvr>
  <p:transition>
    <p:zo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78576913"/>
      </p:ext>
    </p:extLst>
  </p:cSld>
  <p:clrMapOvr>
    <a:masterClrMapping/>
  </p:clrMapOvr>
  <p:transition>
    <p:zo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77121033"/>
      </p:ext>
    </p:extLst>
  </p:cSld>
  <p:clrMapOvr>
    <a:masterClrMapping/>
  </p:clrMapOvr>
  <p:transition>
    <p:zo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7034234"/>
      </p:ext>
    </p:extLst>
  </p:cSld>
  <p:clrMapOvr>
    <a:masterClrMapping/>
  </p:clrMapOvr>
  <p:transition>
    <p:zo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97279402"/>
      </p:ext>
    </p:extLst>
  </p:cSld>
  <p:clrMapOvr>
    <a:masterClrMapping/>
  </p:clrMapOvr>
  <p:transition>
    <p:zo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64020567"/>
      </p:ext>
    </p:extLst>
  </p:cSld>
  <p:clrMapOvr>
    <a:masterClrMapping/>
  </p:clrMapOvr>
  <p:transition>
    <p:zo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10851410"/>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ercentages">
  <p:cSld name="Percentages">
    <p:bg>
      <p:bgPr>
        <a:solidFill>
          <a:schemeClr val="accent3"/>
        </a:solidFill>
        <a:effectLst/>
      </p:bgPr>
    </p:bg>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08" name="Google Shape;108;p19"/>
          <p:cNvSpPr/>
          <p:nvPr/>
        </p:nvSpPr>
        <p:spPr>
          <a:xfrm rot="-142657">
            <a:off x="-1419428" y="2078746"/>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19"/>
          <p:cNvSpPr txBox="1">
            <a:spLocks noGrp="1"/>
          </p:cNvSpPr>
          <p:nvPr>
            <p:ph type="subTitle" idx="1"/>
          </p:nvPr>
        </p:nvSpPr>
        <p:spPr>
          <a:xfrm>
            <a:off x="1561333"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0" name="Google Shape;110;p19"/>
          <p:cNvSpPr txBox="1">
            <a:spLocks noGrp="1"/>
          </p:cNvSpPr>
          <p:nvPr>
            <p:ph type="title" idx="2" hasCustomPrompt="1"/>
          </p:nvPr>
        </p:nvSpPr>
        <p:spPr>
          <a:xfrm>
            <a:off x="1689733"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11" name="Google Shape;111;p19"/>
          <p:cNvSpPr txBox="1">
            <a:spLocks noGrp="1"/>
          </p:cNvSpPr>
          <p:nvPr>
            <p:ph type="subTitle" idx="3"/>
          </p:nvPr>
        </p:nvSpPr>
        <p:spPr>
          <a:xfrm>
            <a:off x="4934000"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2" name="Google Shape;112;p19"/>
          <p:cNvSpPr txBox="1">
            <a:spLocks noGrp="1"/>
          </p:cNvSpPr>
          <p:nvPr>
            <p:ph type="title" idx="4" hasCustomPrompt="1"/>
          </p:nvPr>
        </p:nvSpPr>
        <p:spPr>
          <a:xfrm>
            <a:off x="5062400"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13" name="Google Shape;113;p19"/>
          <p:cNvSpPr txBox="1">
            <a:spLocks noGrp="1"/>
          </p:cNvSpPr>
          <p:nvPr>
            <p:ph type="subTitle" idx="5"/>
          </p:nvPr>
        </p:nvSpPr>
        <p:spPr>
          <a:xfrm>
            <a:off x="8435067"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4" name="Google Shape;114;p19"/>
          <p:cNvSpPr txBox="1">
            <a:spLocks noGrp="1"/>
          </p:cNvSpPr>
          <p:nvPr>
            <p:ph type="title" idx="6" hasCustomPrompt="1"/>
          </p:nvPr>
        </p:nvSpPr>
        <p:spPr>
          <a:xfrm>
            <a:off x="8563467"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Tree>
    <p:extLst>
      <p:ext uri="{BB962C8B-B14F-4D97-AF65-F5344CB8AC3E}">
        <p14:creationId xmlns:p14="http://schemas.microsoft.com/office/powerpoint/2010/main" val="3582511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35531731"/>
      </p:ext>
    </p:extLst>
  </p:cSld>
  <p:clrMapOvr>
    <a:masterClrMapping/>
  </p:clrMapOvr>
  <p:transition>
    <p:zo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9749325"/>
      </p:ext>
    </p:extLst>
  </p:cSld>
  <p:clrMapOvr>
    <a:masterClrMapping/>
  </p:clrMapOvr>
  <p:transition>
    <p:zo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46912219"/>
      </p:ext>
    </p:extLst>
  </p:cSld>
  <p:clrMapOvr>
    <a:masterClrMapping/>
  </p:clrMapOvr>
  <p:transition>
    <p:zo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8436258"/>
      </p:ext>
    </p:extLst>
  </p:cSld>
  <p:clrMapOvr>
    <a:masterClrMapping/>
  </p:clrMapOvr>
  <p:transition>
    <p:zo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09378076"/>
      </p:ext>
    </p:extLst>
  </p:cSld>
  <p:clrMapOvr>
    <a:masterClrMapping/>
  </p:clrMapOvr>
  <p:transition>
    <p:zo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06329077"/>
      </p:ext>
    </p:extLst>
  </p:cSld>
  <p:clrMapOvr>
    <a:masterClrMapping/>
  </p:clrMapOvr>
  <p:transition>
    <p:zo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59743678"/>
      </p:ext>
    </p:extLst>
  </p:cSld>
  <p:clrMapOvr>
    <a:masterClrMapping/>
  </p:clrMapOvr>
  <p:transition>
    <p:zo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55281461"/>
      </p:ext>
    </p:extLst>
  </p:cSld>
  <p:clrMapOvr>
    <a:masterClrMapping/>
  </p:clrMapOvr>
  <p:transition>
    <p:zo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58431601"/>
      </p:ext>
    </p:extLst>
  </p:cSld>
  <p:clrMapOvr>
    <a:masterClrMapping/>
  </p:clrMapOvr>
  <p:transition>
    <p:zo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58510499"/>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Design">
  <p:cSld name="Title + Design">
    <p:bg>
      <p:bgPr>
        <a:solidFill>
          <a:schemeClr val="accent6"/>
        </a:solidFill>
        <a:effectLst/>
      </p:bgPr>
    </p:bg>
    <p:spTree>
      <p:nvGrpSpPr>
        <p:cNvPr id="1" name="Shape 115"/>
        <p:cNvGrpSpPr/>
        <p:nvPr/>
      </p:nvGrpSpPr>
      <p:grpSpPr>
        <a:xfrm>
          <a:off x="0" y="0"/>
          <a:ext cx="0" cy="0"/>
          <a:chOff x="0" y="0"/>
          <a:chExt cx="0" cy="0"/>
        </a:xfrm>
      </p:grpSpPr>
      <p:sp>
        <p:nvSpPr>
          <p:cNvPr id="116" name="Google Shape;116;p20"/>
          <p:cNvSpPr/>
          <p:nvPr/>
        </p:nvSpPr>
        <p:spPr>
          <a:xfrm rot="1365150">
            <a:off x="9181923" y="-124839"/>
            <a:ext cx="6491164" cy="710768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20"/>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053651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52534585"/>
      </p:ext>
    </p:extLst>
  </p:cSld>
  <p:clrMapOvr>
    <a:masterClrMapping/>
  </p:clrMapOvr>
  <p:transition>
    <p:zo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24186052"/>
      </p:ext>
    </p:extLst>
  </p:cSld>
  <p:clrMapOvr>
    <a:masterClrMapping/>
  </p:clrMapOvr>
  <p:transition>
    <p:zo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62240174"/>
      </p:ext>
    </p:extLst>
  </p:cSld>
  <p:clrMapOvr>
    <a:masterClrMapping/>
  </p:clrMapOvr>
  <p:transition>
    <p:zo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334431"/>
      </p:ext>
    </p:extLst>
  </p:cSld>
  <p:clrMapOvr>
    <a:masterClrMapping/>
  </p:clrMapOvr>
  <p:transition>
    <p:zo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55152104"/>
      </p:ext>
    </p:extLst>
  </p:cSld>
  <p:clrMapOvr>
    <a:masterClrMapping/>
  </p:clrMapOvr>
  <p:transition>
    <p:zo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62225313"/>
      </p:ext>
    </p:extLst>
  </p:cSld>
  <p:clrMapOvr>
    <a:masterClrMapping/>
  </p:clrMapOvr>
  <p:transition>
    <p:zo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71959091"/>
      </p:ext>
    </p:extLst>
  </p:cSld>
  <p:clrMapOvr>
    <a:masterClrMapping/>
  </p:clrMapOvr>
  <p:transition>
    <p:zo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11653824"/>
      </p:ext>
    </p:extLst>
  </p:cSld>
  <p:clrMapOvr>
    <a:masterClrMapping/>
  </p:clrMapOvr>
  <p:transition>
    <p:zo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21005132"/>
      </p:ext>
    </p:extLst>
  </p:cSld>
  <p:clrMapOvr>
    <a:masterClrMapping/>
  </p:clrMapOvr>
  <p:transition>
    <p:zo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26425521"/>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solidFill>
          <a:schemeClr val="accent5"/>
        </a:solidFill>
        <a:effectLst/>
      </p:bgPr>
    </p:bg>
    <p:spTree>
      <p:nvGrpSpPr>
        <p:cNvPr id="1" name="Shape 118"/>
        <p:cNvGrpSpPr/>
        <p:nvPr/>
      </p:nvGrpSpPr>
      <p:grpSpPr>
        <a:xfrm>
          <a:off x="0" y="0"/>
          <a:ext cx="0" cy="0"/>
          <a:chOff x="0" y="0"/>
          <a:chExt cx="0" cy="0"/>
        </a:xfrm>
      </p:grpSpPr>
      <p:sp>
        <p:nvSpPr>
          <p:cNvPr id="119" name="Google Shape;119;p21"/>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21"/>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21"/>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60037652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05992499"/>
      </p:ext>
    </p:extLst>
  </p:cSld>
  <p:clrMapOvr>
    <a:masterClrMapping/>
  </p:clrMapOvr>
  <p:transition>
    <p:zo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33135844"/>
      </p:ext>
    </p:extLst>
  </p:cSld>
  <p:clrMapOvr>
    <a:masterClrMapping/>
  </p:clrMapOvr>
  <p:transition>
    <p:zo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33425905"/>
      </p:ext>
    </p:extLst>
  </p:cSld>
  <p:clrMapOvr>
    <a:masterClrMapping/>
  </p:clrMapOvr>
  <p:transition>
    <p:zo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1160035"/>
      </p:ext>
    </p:extLst>
  </p:cSld>
  <p:clrMapOvr>
    <a:masterClrMapping/>
  </p:clrMapOvr>
  <p:transition>
    <p:zo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44969365"/>
      </p:ext>
    </p:extLst>
  </p:cSld>
  <p:clrMapOvr>
    <a:masterClrMapping/>
  </p:clrMapOvr>
  <p:transition>
    <p:zo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95392297"/>
      </p:ext>
    </p:extLst>
  </p:cSld>
  <p:clrMapOvr>
    <a:masterClrMapping/>
  </p:clrMapOvr>
  <p:transition>
    <p:zo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73775940"/>
      </p:ext>
    </p:extLst>
  </p:cSld>
  <p:clrMapOvr>
    <a:masterClrMapping/>
  </p:clrMapOvr>
  <p:transition>
    <p:zo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83395123"/>
      </p:ext>
    </p:extLst>
  </p:cSld>
  <p:clrMapOvr>
    <a:masterClrMapping/>
  </p:clrMapOvr>
  <p:transition>
    <p:zoom/>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14333800"/>
      </p:ext>
    </p:extLst>
  </p:cSld>
  <p:clrMapOvr>
    <a:masterClrMapping/>
  </p:clrMapOvr>
  <p:transition>
    <p:zoom/>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26303213"/>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671906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3789651"/>
      </p:ext>
    </p:extLst>
  </p:cSld>
  <p:clrMapOvr>
    <a:masterClrMapping/>
  </p:clrMapOvr>
  <p:transition>
    <p:zo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51614167"/>
      </p:ext>
    </p:extLst>
  </p:cSld>
  <p:clrMapOvr>
    <a:masterClrMapping/>
  </p:clrMapOvr>
  <p:transition>
    <p:zo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04969209"/>
      </p:ext>
    </p:extLst>
  </p:cSld>
  <p:clrMapOvr>
    <a:masterClrMapping/>
  </p:clrMapOvr>
  <p:transition>
    <p:zo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77834005"/>
      </p:ext>
    </p:extLst>
  </p:cSld>
  <p:clrMapOvr>
    <a:masterClrMapping/>
  </p:clrMapOvr>
  <p:transition>
    <p:zo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74213261"/>
      </p:ext>
    </p:extLst>
  </p:cSld>
  <p:clrMapOvr>
    <a:masterClrMapping/>
  </p:clrMapOvr>
  <p:transition>
    <p:zo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75135059"/>
      </p:ext>
    </p:extLst>
  </p:cSld>
  <p:clrMapOvr>
    <a:masterClrMapping/>
  </p:clrMapOvr>
  <p:transition>
    <p:zo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92959392"/>
      </p:ext>
    </p:extLst>
  </p:cSld>
  <p:clrMapOvr>
    <a:masterClrMapping/>
  </p:clrMapOvr>
  <p:transition>
    <p:zo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58492789"/>
      </p:ext>
    </p:extLst>
  </p:cSld>
  <p:clrMapOvr>
    <a:masterClrMapping/>
  </p:clrMapOvr>
  <p:transition>
    <p:zo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03055392"/>
      </p:ext>
    </p:extLst>
  </p:cSld>
  <p:clrMapOvr>
    <a:masterClrMapping/>
  </p:clrMapOvr>
  <p:transition>
    <p:zo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69787939"/>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658543" y="1579981"/>
            <a:ext cx="5369341" cy="544211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7554231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68356880"/>
      </p:ext>
    </p:extLst>
  </p:cSld>
  <p:clrMapOvr>
    <a:masterClrMapping/>
  </p:clrMapOvr>
  <p:transition>
    <p:zo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96328995"/>
      </p:ext>
    </p:extLst>
  </p:cSld>
  <p:clrMapOvr>
    <a:masterClrMapping/>
  </p:clrMapOvr>
  <p:transition>
    <p:zo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85999309"/>
      </p:ext>
    </p:extLst>
  </p:cSld>
  <p:clrMapOvr>
    <a:masterClrMapping/>
  </p:clrMapOvr>
  <p:transition>
    <p:zo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21011582"/>
      </p:ext>
    </p:extLst>
  </p:cSld>
  <p:clrMapOvr>
    <a:masterClrMapping/>
  </p:clrMapOvr>
  <p:transition>
    <p:zo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77296695"/>
      </p:ext>
    </p:extLst>
  </p:cSld>
  <p:clrMapOvr>
    <a:masterClrMapping/>
  </p:clrMapOvr>
  <p:transition>
    <p:zo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05524390"/>
      </p:ext>
    </p:extLst>
  </p:cSld>
  <p:clrMapOvr>
    <a:masterClrMapping/>
  </p:clrMapOvr>
  <p:transition>
    <p:zo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3477046"/>
      </p:ext>
    </p:extLst>
  </p:cSld>
  <p:clrMapOvr>
    <a:masterClrMapping/>
  </p:clrMapOvr>
  <p:transition>
    <p:zo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96315488"/>
      </p:ext>
    </p:extLst>
  </p:cSld>
  <p:clrMapOvr>
    <a:masterClrMapping/>
  </p:clrMapOvr>
  <p:transition>
    <p:zo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86154930"/>
      </p:ext>
    </p:extLst>
  </p:cSld>
  <p:clrMapOvr>
    <a:masterClrMapping/>
  </p:clrMapOvr>
  <p:transition>
    <p:zo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73470236"/>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p:cSld name="Section">
    <p:bg>
      <p:bgPr>
        <a:solidFill>
          <a:schemeClr val="accent5"/>
        </a:solidFill>
        <a:effectLst/>
      </p:bgPr>
    </p:bg>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2074667" y="3225333"/>
            <a:ext cx="48280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6000"/>
              <a:buNone/>
              <a:defRPr sz="8000">
                <a:solidFill>
                  <a:schemeClr val="accent4"/>
                </a:solidFill>
              </a:defRPr>
            </a:lvl1pPr>
            <a:lvl2pPr lvl="1" rtl="0">
              <a:spcBef>
                <a:spcPts val="0"/>
              </a:spcBef>
              <a:spcAft>
                <a:spcPts val="0"/>
              </a:spcAft>
              <a:buClr>
                <a:schemeClr val="accent4"/>
              </a:buClr>
              <a:buSzPts val="6000"/>
              <a:buNone/>
              <a:defRPr sz="8000">
                <a:solidFill>
                  <a:schemeClr val="accent4"/>
                </a:solidFill>
              </a:defRPr>
            </a:lvl2pPr>
            <a:lvl3pPr lvl="2" rtl="0">
              <a:spcBef>
                <a:spcPts val="0"/>
              </a:spcBef>
              <a:spcAft>
                <a:spcPts val="0"/>
              </a:spcAft>
              <a:buClr>
                <a:schemeClr val="accent4"/>
              </a:buClr>
              <a:buSzPts val="6000"/>
              <a:buNone/>
              <a:defRPr sz="8000">
                <a:solidFill>
                  <a:schemeClr val="accent4"/>
                </a:solidFill>
              </a:defRPr>
            </a:lvl3pPr>
            <a:lvl4pPr lvl="3" rtl="0">
              <a:spcBef>
                <a:spcPts val="0"/>
              </a:spcBef>
              <a:spcAft>
                <a:spcPts val="0"/>
              </a:spcAft>
              <a:buClr>
                <a:schemeClr val="accent4"/>
              </a:buClr>
              <a:buSzPts val="6000"/>
              <a:buNone/>
              <a:defRPr sz="8000">
                <a:solidFill>
                  <a:schemeClr val="accent4"/>
                </a:solidFill>
              </a:defRPr>
            </a:lvl4pPr>
            <a:lvl5pPr lvl="4" rtl="0">
              <a:spcBef>
                <a:spcPts val="0"/>
              </a:spcBef>
              <a:spcAft>
                <a:spcPts val="0"/>
              </a:spcAft>
              <a:buClr>
                <a:schemeClr val="accent4"/>
              </a:buClr>
              <a:buSzPts val="6000"/>
              <a:buNone/>
              <a:defRPr sz="8000">
                <a:solidFill>
                  <a:schemeClr val="accent4"/>
                </a:solidFill>
              </a:defRPr>
            </a:lvl5pPr>
            <a:lvl6pPr lvl="5" rtl="0">
              <a:spcBef>
                <a:spcPts val="0"/>
              </a:spcBef>
              <a:spcAft>
                <a:spcPts val="0"/>
              </a:spcAft>
              <a:buClr>
                <a:schemeClr val="accent4"/>
              </a:buClr>
              <a:buSzPts val="6000"/>
              <a:buNone/>
              <a:defRPr sz="8000">
                <a:solidFill>
                  <a:schemeClr val="accent4"/>
                </a:solidFill>
              </a:defRPr>
            </a:lvl6pPr>
            <a:lvl7pPr lvl="6" rtl="0">
              <a:spcBef>
                <a:spcPts val="0"/>
              </a:spcBef>
              <a:spcAft>
                <a:spcPts val="0"/>
              </a:spcAft>
              <a:buClr>
                <a:schemeClr val="accent4"/>
              </a:buClr>
              <a:buSzPts val="6000"/>
              <a:buNone/>
              <a:defRPr sz="8000">
                <a:solidFill>
                  <a:schemeClr val="accent4"/>
                </a:solidFill>
              </a:defRPr>
            </a:lvl7pPr>
            <a:lvl8pPr lvl="7" rtl="0">
              <a:spcBef>
                <a:spcPts val="0"/>
              </a:spcBef>
              <a:spcAft>
                <a:spcPts val="0"/>
              </a:spcAft>
              <a:buClr>
                <a:schemeClr val="accent4"/>
              </a:buClr>
              <a:buSzPts val="6000"/>
              <a:buNone/>
              <a:defRPr sz="8000">
                <a:solidFill>
                  <a:schemeClr val="accent4"/>
                </a:solidFill>
              </a:defRPr>
            </a:lvl8pPr>
            <a:lvl9pPr lvl="8" rtl="0">
              <a:spcBef>
                <a:spcPts val="0"/>
              </a:spcBef>
              <a:spcAft>
                <a:spcPts val="0"/>
              </a:spcAft>
              <a:buClr>
                <a:schemeClr val="accent4"/>
              </a:buClr>
              <a:buSzPts val="6000"/>
              <a:buNone/>
              <a:defRPr sz="8000">
                <a:solidFill>
                  <a:schemeClr val="accent4"/>
                </a:solidFill>
              </a:defRPr>
            </a:lvl9pPr>
          </a:lstStyle>
          <a:p>
            <a:endParaRPr/>
          </a:p>
        </p:txBody>
      </p:sp>
      <p:sp>
        <p:nvSpPr>
          <p:cNvPr id="130" name="Google Shape;130;p24"/>
          <p:cNvSpPr txBox="1">
            <a:spLocks noGrp="1"/>
          </p:cNvSpPr>
          <p:nvPr>
            <p:ph type="subTitle" idx="1"/>
          </p:nvPr>
        </p:nvSpPr>
        <p:spPr>
          <a:xfrm>
            <a:off x="2074667" y="4203300"/>
            <a:ext cx="5393600" cy="1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100"/>
              <a:buNone/>
              <a:defRPr sz="2800">
                <a:solidFill>
                  <a:schemeClr val="accent4"/>
                </a:solidFill>
              </a:defRPr>
            </a:lvl1pPr>
            <a:lvl2pPr lvl="1" rtl="0">
              <a:lnSpc>
                <a:spcPct val="100000"/>
              </a:lnSpc>
              <a:spcBef>
                <a:spcPts val="0"/>
              </a:spcBef>
              <a:spcAft>
                <a:spcPts val="0"/>
              </a:spcAft>
              <a:buClr>
                <a:schemeClr val="accent4"/>
              </a:buClr>
              <a:buSzPts val="2100"/>
              <a:buNone/>
              <a:defRPr sz="2800">
                <a:solidFill>
                  <a:schemeClr val="accent4"/>
                </a:solidFill>
              </a:defRPr>
            </a:lvl2pPr>
            <a:lvl3pPr lvl="2" rtl="0">
              <a:lnSpc>
                <a:spcPct val="100000"/>
              </a:lnSpc>
              <a:spcBef>
                <a:spcPts val="0"/>
              </a:spcBef>
              <a:spcAft>
                <a:spcPts val="0"/>
              </a:spcAft>
              <a:buClr>
                <a:schemeClr val="accent4"/>
              </a:buClr>
              <a:buSzPts val="2100"/>
              <a:buNone/>
              <a:defRPr sz="2800">
                <a:solidFill>
                  <a:schemeClr val="accent4"/>
                </a:solidFill>
              </a:defRPr>
            </a:lvl3pPr>
            <a:lvl4pPr lvl="3" rtl="0">
              <a:lnSpc>
                <a:spcPct val="100000"/>
              </a:lnSpc>
              <a:spcBef>
                <a:spcPts val="0"/>
              </a:spcBef>
              <a:spcAft>
                <a:spcPts val="0"/>
              </a:spcAft>
              <a:buClr>
                <a:schemeClr val="accent4"/>
              </a:buClr>
              <a:buSzPts val="2100"/>
              <a:buNone/>
              <a:defRPr sz="2800">
                <a:solidFill>
                  <a:schemeClr val="accent4"/>
                </a:solidFill>
              </a:defRPr>
            </a:lvl4pPr>
            <a:lvl5pPr lvl="4" rtl="0">
              <a:lnSpc>
                <a:spcPct val="100000"/>
              </a:lnSpc>
              <a:spcBef>
                <a:spcPts val="0"/>
              </a:spcBef>
              <a:spcAft>
                <a:spcPts val="0"/>
              </a:spcAft>
              <a:buClr>
                <a:schemeClr val="accent4"/>
              </a:buClr>
              <a:buSzPts val="2100"/>
              <a:buNone/>
              <a:defRPr sz="2800">
                <a:solidFill>
                  <a:schemeClr val="accent4"/>
                </a:solidFill>
              </a:defRPr>
            </a:lvl5pPr>
            <a:lvl6pPr lvl="5" rtl="0">
              <a:lnSpc>
                <a:spcPct val="100000"/>
              </a:lnSpc>
              <a:spcBef>
                <a:spcPts val="0"/>
              </a:spcBef>
              <a:spcAft>
                <a:spcPts val="0"/>
              </a:spcAft>
              <a:buClr>
                <a:schemeClr val="accent4"/>
              </a:buClr>
              <a:buSzPts val="2100"/>
              <a:buNone/>
              <a:defRPr sz="2800">
                <a:solidFill>
                  <a:schemeClr val="accent4"/>
                </a:solidFill>
              </a:defRPr>
            </a:lvl6pPr>
            <a:lvl7pPr lvl="6" rtl="0">
              <a:lnSpc>
                <a:spcPct val="100000"/>
              </a:lnSpc>
              <a:spcBef>
                <a:spcPts val="0"/>
              </a:spcBef>
              <a:spcAft>
                <a:spcPts val="0"/>
              </a:spcAft>
              <a:buClr>
                <a:schemeClr val="accent4"/>
              </a:buClr>
              <a:buSzPts val="2100"/>
              <a:buNone/>
              <a:defRPr sz="2800">
                <a:solidFill>
                  <a:schemeClr val="accent4"/>
                </a:solidFill>
              </a:defRPr>
            </a:lvl7pPr>
            <a:lvl8pPr lvl="7" rtl="0">
              <a:lnSpc>
                <a:spcPct val="100000"/>
              </a:lnSpc>
              <a:spcBef>
                <a:spcPts val="0"/>
              </a:spcBef>
              <a:spcAft>
                <a:spcPts val="0"/>
              </a:spcAft>
              <a:buClr>
                <a:schemeClr val="accent4"/>
              </a:buClr>
              <a:buSzPts val="2100"/>
              <a:buNone/>
              <a:defRPr sz="2800">
                <a:solidFill>
                  <a:schemeClr val="accent4"/>
                </a:solidFill>
              </a:defRPr>
            </a:lvl8pPr>
            <a:lvl9pPr lvl="8" rtl="0">
              <a:lnSpc>
                <a:spcPct val="100000"/>
              </a:lnSpc>
              <a:spcBef>
                <a:spcPts val="0"/>
              </a:spcBef>
              <a:spcAft>
                <a:spcPts val="0"/>
              </a:spcAft>
              <a:buClr>
                <a:schemeClr val="accent4"/>
              </a:buClr>
              <a:buSzPts val="2100"/>
              <a:buNone/>
              <a:defRPr sz="2800">
                <a:solidFill>
                  <a:schemeClr val="accent4"/>
                </a:solidFill>
              </a:defRPr>
            </a:lvl9pPr>
          </a:lstStyle>
          <a:p>
            <a:endParaRPr/>
          </a:p>
        </p:txBody>
      </p:sp>
      <p:sp>
        <p:nvSpPr>
          <p:cNvPr id="131" name="Google Shape;131;p24"/>
          <p:cNvSpPr txBox="1">
            <a:spLocks noGrp="1"/>
          </p:cNvSpPr>
          <p:nvPr>
            <p:ph type="title" idx="2" hasCustomPrompt="1"/>
          </p:nvPr>
        </p:nvSpPr>
        <p:spPr>
          <a:xfrm>
            <a:off x="2074667" y="1789033"/>
            <a:ext cx="58356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7200"/>
              <a:buNone/>
              <a:defRPr sz="9600">
                <a:solidFill>
                  <a:schemeClr val="accent4"/>
                </a:solidFill>
              </a:defRPr>
            </a:lvl1pPr>
            <a:lvl2pPr lvl="1" rtl="0">
              <a:spcBef>
                <a:spcPts val="0"/>
              </a:spcBef>
              <a:spcAft>
                <a:spcPts val="0"/>
              </a:spcAft>
              <a:buClr>
                <a:schemeClr val="accent4"/>
              </a:buClr>
              <a:buSzPts val="7200"/>
              <a:buNone/>
              <a:defRPr sz="9600">
                <a:solidFill>
                  <a:schemeClr val="accent4"/>
                </a:solidFill>
              </a:defRPr>
            </a:lvl2pPr>
            <a:lvl3pPr lvl="2" rtl="0">
              <a:spcBef>
                <a:spcPts val="0"/>
              </a:spcBef>
              <a:spcAft>
                <a:spcPts val="0"/>
              </a:spcAft>
              <a:buClr>
                <a:schemeClr val="accent4"/>
              </a:buClr>
              <a:buSzPts val="7200"/>
              <a:buNone/>
              <a:defRPr sz="9600">
                <a:solidFill>
                  <a:schemeClr val="accent4"/>
                </a:solidFill>
              </a:defRPr>
            </a:lvl3pPr>
            <a:lvl4pPr lvl="3" rtl="0">
              <a:spcBef>
                <a:spcPts val="0"/>
              </a:spcBef>
              <a:spcAft>
                <a:spcPts val="0"/>
              </a:spcAft>
              <a:buClr>
                <a:schemeClr val="accent4"/>
              </a:buClr>
              <a:buSzPts val="7200"/>
              <a:buNone/>
              <a:defRPr sz="9600">
                <a:solidFill>
                  <a:schemeClr val="accent4"/>
                </a:solidFill>
              </a:defRPr>
            </a:lvl4pPr>
            <a:lvl5pPr lvl="4" rtl="0">
              <a:spcBef>
                <a:spcPts val="0"/>
              </a:spcBef>
              <a:spcAft>
                <a:spcPts val="0"/>
              </a:spcAft>
              <a:buClr>
                <a:schemeClr val="accent4"/>
              </a:buClr>
              <a:buSzPts val="7200"/>
              <a:buNone/>
              <a:defRPr sz="9600">
                <a:solidFill>
                  <a:schemeClr val="accent4"/>
                </a:solidFill>
              </a:defRPr>
            </a:lvl5pPr>
            <a:lvl6pPr lvl="5" rtl="0">
              <a:spcBef>
                <a:spcPts val="0"/>
              </a:spcBef>
              <a:spcAft>
                <a:spcPts val="0"/>
              </a:spcAft>
              <a:buClr>
                <a:schemeClr val="accent4"/>
              </a:buClr>
              <a:buSzPts val="7200"/>
              <a:buNone/>
              <a:defRPr sz="9600">
                <a:solidFill>
                  <a:schemeClr val="accent4"/>
                </a:solidFill>
              </a:defRPr>
            </a:lvl6pPr>
            <a:lvl7pPr lvl="6" rtl="0">
              <a:spcBef>
                <a:spcPts val="0"/>
              </a:spcBef>
              <a:spcAft>
                <a:spcPts val="0"/>
              </a:spcAft>
              <a:buClr>
                <a:schemeClr val="accent4"/>
              </a:buClr>
              <a:buSzPts val="7200"/>
              <a:buNone/>
              <a:defRPr sz="9600">
                <a:solidFill>
                  <a:schemeClr val="accent4"/>
                </a:solidFill>
              </a:defRPr>
            </a:lvl7pPr>
            <a:lvl8pPr lvl="7" rtl="0">
              <a:spcBef>
                <a:spcPts val="0"/>
              </a:spcBef>
              <a:spcAft>
                <a:spcPts val="0"/>
              </a:spcAft>
              <a:buClr>
                <a:schemeClr val="accent4"/>
              </a:buClr>
              <a:buSzPts val="7200"/>
              <a:buNone/>
              <a:defRPr sz="9600">
                <a:solidFill>
                  <a:schemeClr val="accent4"/>
                </a:solidFill>
              </a:defRPr>
            </a:lvl8pPr>
            <a:lvl9pPr lvl="8" rtl="0">
              <a:spcBef>
                <a:spcPts val="0"/>
              </a:spcBef>
              <a:spcAft>
                <a:spcPts val="0"/>
              </a:spcAft>
              <a:buClr>
                <a:schemeClr val="accent4"/>
              </a:buClr>
              <a:buSzPts val="7200"/>
              <a:buNone/>
              <a:defRPr sz="9600">
                <a:solidFill>
                  <a:schemeClr val="accent4"/>
                </a:solidFill>
              </a:defRPr>
            </a:lvl9pPr>
          </a:lstStyle>
          <a:p>
            <a:r>
              <a:t>xx%</a:t>
            </a:r>
          </a:p>
        </p:txBody>
      </p:sp>
      <p:sp>
        <p:nvSpPr>
          <p:cNvPr id="132" name="Google Shape;132;p24"/>
          <p:cNvSpPr/>
          <p:nvPr/>
        </p:nvSpPr>
        <p:spPr>
          <a:xfrm rot="-9430979">
            <a:off x="-312021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24"/>
          <p:cNvSpPr/>
          <p:nvPr/>
        </p:nvSpPr>
        <p:spPr>
          <a:xfrm>
            <a:off x="6578933" y="-124816"/>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24"/>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3378808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17904057"/>
      </p:ext>
    </p:extLst>
  </p:cSld>
  <p:clrMapOvr>
    <a:masterClrMapping/>
  </p:clrMapOvr>
  <p:transition>
    <p:zoom/>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1617902"/>
      </p:ext>
    </p:extLst>
  </p:cSld>
  <p:clrMapOvr>
    <a:masterClrMapping/>
  </p:clrMapOvr>
  <p:transition>
    <p:zo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5839028"/>
      </p:ext>
    </p:extLst>
  </p:cSld>
  <p:clrMapOvr>
    <a:masterClrMapping/>
  </p:clrMapOvr>
  <p:transition>
    <p:zo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69240725"/>
      </p:ext>
    </p:extLst>
  </p:cSld>
  <p:clrMapOvr>
    <a:masterClrMapping/>
  </p:clrMapOvr>
  <p:transition>
    <p:zo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66146678"/>
      </p:ext>
    </p:extLst>
  </p:cSld>
  <p:clrMapOvr>
    <a:masterClrMapping/>
  </p:clrMapOvr>
  <p:transition>
    <p:zo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22049420"/>
      </p:ext>
    </p:extLst>
  </p:cSld>
  <p:clrMapOvr>
    <a:masterClrMapping/>
  </p:clrMapOvr>
  <p:transition>
    <p:zo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78615295"/>
      </p:ext>
    </p:extLst>
  </p:cSld>
  <p:clrMapOvr>
    <a:masterClrMapping/>
  </p:clrMapOvr>
  <p:transition>
    <p:zo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59284769"/>
      </p:ext>
    </p:extLst>
  </p:cSld>
  <p:clrMapOvr>
    <a:masterClrMapping/>
  </p:clrMapOvr>
  <p:transition>
    <p:zo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81436676"/>
      </p:ext>
    </p:extLst>
  </p:cSld>
  <p:clrMapOvr>
    <a:masterClrMapping/>
  </p:clrMapOvr>
  <p:transition>
    <p:zo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7367428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7465" y="1148288"/>
            <a:ext cx="4258889" cy="4316616"/>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520333" y="-249767"/>
            <a:ext cx="5250956" cy="574968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876400" y="1834767"/>
            <a:ext cx="3633824" cy="3984005"/>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387473" y="3716683"/>
            <a:ext cx="7559256" cy="2506071"/>
            <a:chOff x="1156025" y="3122250"/>
            <a:chExt cx="4047000" cy="1341675"/>
          </a:xfrm>
        </p:grpSpPr>
        <p:sp>
          <p:nvSpPr>
            <p:cNvPr id="13" name="Google Shape;13;p2"/>
            <p:cNvSpPr/>
            <p:nvPr/>
          </p:nvSpPr>
          <p:spPr>
            <a:xfrm>
              <a:off x="2625400" y="3426850"/>
              <a:ext cx="2577625" cy="1002875"/>
            </a:xfrm>
            <a:custGeom>
              <a:avLst/>
              <a:gdLst/>
              <a:ahLst/>
              <a:cxnLst/>
              <a:rect l="l" t="t" r="r" b="b"/>
              <a:pathLst>
                <a:path w="103105" h="40115" extrusionOk="0">
                  <a:moveTo>
                    <a:pt x="54820" y="0"/>
                  </a:moveTo>
                  <a:cubicBezTo>
                    <a:pt x="54111" y="0"/>
                    <a:pt x="52785" y="470"/>
                    <a:pt x="51590" y="1140"/>
                  </a:cubicBezTo>
                  <a:cubicBezTo>
                    <a:pt x="50258" y="1887"/>
                    <a:pt x="42835" y="2759"/>
                    <a:pt x="39474" y="3879"/>
                  </a:cubicBezTo>
                  <a:cubicBezTo>
                    <a:pt x="36112" y="5000"/>
                    <a:pt x="23659" y="9235"/>
                    <a:pt x="23659" y="9235"/>
                  </a:cubicBezTo>
                  <a:cubicBezTo>
                    <a:pt x="23659" y="9235"/>
                    <a:pt x="22607" y="9024"/>
                    <a:pt x="21346" y="9024"/>
                  </a:cubicBezTo>
                  <a:cubicBezTo>
                    <a:pt x="20926" y="9024"/>
                    <a:pt x="20483" y="9048"/>
                    <a:pt x="20048" y="9110"/>
                  </a:cubicBezTo>
                  <a:cubicBezTo>
                    <a:pt x="18304" y="9360"/>
                    <a:pt x="15565" y="10107"/>
                    <a:pt x="15565" y="10107"/>
                  </a:cubicBezTo>
                  <a:cubicBezTo>
                    <a:pt x="13573" y="10107"/>
                    <a:pt x="1" y="6744"/>
                    <a:pt x="1" y="6744"/>
                  </a:cubicBezTo>
                  <a:lnTo>
                    <a:pt x="1" y="6744"/>
                  </a:lnTo>
                  <a:lnTo>
                    <a:pt x="1992" y="40115"/>
                  </a:lnTo>
                  <a:lnTo>
                    <a:pt x="100598" y="40115"/>
                  </a:lnTo>
                  <a:cubicBezTo>
                    <a:pt x="100598" y="40115"/>
                    <a:pt x="103104" y="34262"/>
                    <a:pt x="100598" y="33386"/>
                  </a:cubicBezTo>
                  <a:cubicBezTo>
                    <a:pt x="98092" y="32509"/>
                    <a:pt x="94512" y="29033"/>
                    <a:pt x="94512" y="29033"/>
                  </a:cubicBezTo>
                  <a:cubicBezTo>
                    <a:pt x="94512" y="29033"/>
                    <a:pt x="88410" y="18698"/>
                    <a:pt x="87289" y="18199"/>
                  </a:cubicBezTo>
                  <a:cubicBezTo>
                    <a:pt x="86170" y="17701"/>
                    <a:pt x="81686" y="11724"/>
                    <a:pt x="80939" y="11108"/>
                  </a:cubicBezTo>
                  <a:cubicBezTo>
                    <a:pt x="80662" y="10880"/>
                    <a:pt x="80127" y="10803"/>
                    <a:pt x="79526" y="10803"/>
                  </a:cubicBezTo>
                  <a:cubicBezTo>
                    <a:pt x="78507" y="10803"/>
                    <a:pt x="77299" y="11023"/>
                    <a:pt x="76830" y="11101"/>
                  </a:cubicBezTo>
                  <a:cubicBezTo>
                    <a:pt x="76803" y="11106"/>
                    <a:pt x="76772" y="11108"/>
                    <a:pt x="76738" y="11108"/>
                  </a:cubicBezTo>
                  <a:cubicBezTo>
                    <a:pt x="75847" y="11108"/>
                    <a:pt x="72771" y="9570"/>
                    <a:pt x="70853" y="8611"/>
                  </a:cubicBezTo>
                  <a:cubicBezTo>
                    <a:pt x="68862" y="7614"/>
                    <a:pt x="64378" y="5052"/>
                    <a:pt x="64378" y="5052"/>
                  </a:cubicBezTo>
                  <a:cubicBezTo>
                    <a:pt x="64378" y="5052"/>
                    <a:pt x="63009" y="4502"/>
                    <a:pt x="61888" y="4378"/>
                  </a:cubicBezTo>
                  <a:cubicBezTo>
                    <a:pt x="60767" y="4253"/>
                    <a:pt x="56783" y="1639"/>
                    <a:pt x="56783" y="1639"/>
                  </a:cubicBezTo>
                  <a:cubicBezTo>
                    <a:pt x="56783" y="1639"/>
                    <a:pt x="55662" y="144"/>
                    <a:pt x="55039" y="19"/>
                  </a:cubicBezTo>
                  <a:cubicBezTo>
                    <a:pt x="54975" y="7"/>
                    <a:pt x="54902" y="0"/>
                    <a:pt x="54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156025" y="3122250"/>
              <a:ext cx="2769725" cy="1341675"/>
            </a:xfrm>
            <a:custGeom>
              <a:avLst/>
              <a:gdLst/>
              <a:ahLst/>
              <a:cxnLst/>
              <a:rect l="l" t="t" r="r" b="b"/>
              <a:pathLst>
                <a:path w="110789" h="53667" extrusionOk="0">
                  <a:moveTo>
                    <a:pt x="1" y="0"/>
                  </a:moveTo>
                  <a:lnTo>
                    <a:pt x="3864" y="53172"/>
                  </a:lnTo>
                  <a:cubicBezTo>
                    <a:pt x="3864" y="53172"/>
                    <a:pt x="36750" y="53667"/>
                    <a:pt x="65973" y="53667"/>
                  </a:cubicBezTo>
                  <a:cubicBezTo>
                    <a:pt x="89575" y="53667"/>
                    <a:pt x="110788" y="53344"/>
                    <a:pt x="110357" y="52176"/>
                  </a:cubicBezTo>
                  <a:cubicBezTo>
                    <a:pt x="109393" y="49561"/>
                    <a:pt x="103105" y="44829"/>
                    <a:pt x="102482" y="44704"/>
                  </a:cubicBezTo>
                  <a:cubicBezTo>
                    <a:pt x="101858" y="44580"/>
                    <a:pt x="99367" y="42463"/>
                    <a:pt x="98372" y="41343"/>
                  </a:cubicBezTo>
                  <a:cubicBezTo>
                    <a:pt x="97376" y="40222"/>
                    <a:pt x="92768" y="36611"/>
                    <a:pt x="90651" y="36113"/>
                  </a:cubicBezTo>
                  <a:cubicBezTo>
                    <a:pt x="88535" y="35615"/>
                    <a:pt x="86043" y="32626"/>
                    <a:pt x="86043" y="32626"/>
                  </a:cubicBezTo>
                  <a:cubicBezTo>
                    <a:pt x="86043" y="32626"/>
                    <a:pt x="82558" y="29390"/>
                    <a:pt x="79196" y="28143"/>
                  </a:cubicBezTo>
                  <a:cubicBezTo>
                    <a:pt x="75834" y="26897"/>
                    <a:pt x="63257" y="17932"/>
                    <a:pt x="62261" y="17060"/>
                  </a:cubicBezTo>
                  <a:cubicBezTo>
                    <a:pt x="61264" y="16189"/>
                    <a:pt x="55786" y="8842"/>
                    <a:pt x="55038" y="7971"/>
                  </a:cubicBezTo>
                  <a:cubicBezTo>
                    <a:pt x="54790" y="7680"/>
                    <a:pt x="54458" y="7584"/>
                    <a:pt x="54126" y="7584"/>
                  </a:cubicBezTo>
                  <a:cubicBezTo>
                    <a:pt x="53462" y="7584"/>
                    <a:pt x="52798" y="7971"/>
                    <a:pt x="52798" y="7971"/>
                  </a:cubicBezTo>
                  <a:cubicBezTo>
                    <a:pt x="52798" y="7971"/>
                    <a:pt x="51801" y="6476"/>
                    <a:pt x="50929" y="6102"/>
                  </a:cubicBezTo>
                  <a:cubicBezTo>
                    <a:pt x="50057" y="5729"/>
                    <a:pt x="50929" y="4235"/>
                    <a:pt x="50929" y="4235"/>
                  </a:cubicBezTo>
                  <a:cubicBezTo>
                    <a:pt x="50929" y="4235"/>
                    <a:pt x="50307" y="3363"/>
                    <a:pt x="49560" y="3238"/>
                  </a:cubicBezTo>
                  <a:cubicBezTo>
                    <a:pt x="49521" y="3232"/>
                    <a:pt x="49475" y="3228"/>
                    <a:pt x="49423" y="3228"/>
                  </a:cubicBezTo>
                  <a:cubicBezTo>
                    <a:pt x="48482" y="3228"/>
                    <a:pt x="45575" y="4235"/>
                    <a:pt x="45575" y="4235"/>
                  </a:cubicBezTo>
                  <a:cubicBezTo>
                    <a:pt x="45575" y="4235"/>
                    <a:pt x="42835" y="2989"/>
                    <a:pt x="39598" y="1744"/>
                  </a:cubicBezTo>
                  <a:cubicBezTo>
                    <a:pt x="38620" y="1368"/>
                    <a:pt x="36531" y="1242"/>
                    <a:pt x="33911" y="1242"/>
                  </a:cubicBezTo>
                  <a:cubicBezTo>
                    <a:pt x="28543" y="1242"/>
                    <a:pt x="20949" y="1772"/>
                    <a:pt x="16144" y="1772"/>
                  </a:cubicBezTo>
                  <a:cubicBezTo>
                    <a:pt x="15528" y="1772"/>
                    <a:pt x="14958" y="1764"/>
                    <a:pt x="14444" y="1744"/>
                  </a:cubicBezTo>
                  <a:cubicBezTo>
                    <a:pt x="7969" y="1496"/>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54633" y="5215033"/>
            <a:ext cx="12301255" cy="2398195"/>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6153767" y="970333"/>
            <a:ext cx="4593200" cy="14376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4"/>
              </a:buClr>
              <a:buSzPts val="7200"/>
              <a:buNone/>
              <a:defRPr sz="9600">
                <a:solidFill>
                  <a:schemeClr val="accent4"/>
                </a:solidFill>
              </a:defRPr>
            </a:lvl1pPr>
            <a:lvl2pPr lvl="1" algn="ctr">
              <a:spcBef>
                <a:spcPts val="0"/>
              </a:spcBef>
              <a:spcAft>
                <a:spcPts val="0"/>
              </a:spcAft>
              <a:buClr>
                <a:schemeClr val="accent4"/>
              </a:buClr>
              <a:buSzPts val="5200"/>
              <a:buNone/>
              <a:defRPr sz="6933">
                <a:solidFill>
                  <a:schemeClr val="accent4"/>
                </a:solidFill>
              </a:defRPr>
            </a:lvl2pPr>
            <a:lvl3pPr lvl="2" algn="ctr">
              <a:spcBef>
                <a:spcPts val="0"/>
              </a:spcBef>
              <a:spcAft>
                <a:spcPts val="0"/>
              </a:spcAft>
              <a:buClr>
                <a:schemeClr val="accent4"/>
              </a:buClr>
              <a:buSzPts val="5200"/>
              <a:buNone/>
              <a:defRPr sz="6933">
                <a:solidFill>
                  <a:schemeClr val="accent4"/>
                </a:solidFill>
              </a:defRPr>
            </a:lvl3pPr>
            <a:lvl4pPr lvl="3" algn="ctr">
              <a:spcBef>
                <a:spcPts val="0"/>
              </a:spcBef>
              <a:spcAft>
                <a:spcPts val="0"/>
              </a:spcAft>
              <a:buClr>
                <a:schemeClr val="accent4"/>
              </a:buClr>
              <a:buSzPts val="5200"/>
              <a:buNone/>
              <a:defRPr sz="6933">
                <a:solidFill>
                  <a:schemeClr val="accent4"/>
                </a:solidFill>
              </a:defRPr>
            </a:lvl4pPr>
            <a:lvl5pPr lvl="4" algn="ctr">
              <a:spcBef>
                <a:spcPts val="0"/>
              </a:spcBef>
              <a:spcAft>
                <a:spcPts val="0"/>
              </a:spcAft>
              <a:buClr>
                <a:schemeClr val="accent4"/>
              </a:buClr>
              <a:buSzPts val="5200"/>
              <a:buNone/>
              <a:defRPr sz="6933">
                <a:solidFill>
                  <a:schemeClr val="accent4"/>
                </a:solidFill>
              </a:defRPr>
            </a:lvl5pPr>
            <a:lvl6pPr lvl="5" algn="ctr">
              <a:spcBef>
                <a:spcPts val="0"/>
              </a:spcBef>
              <a:spcAft>
                <a:spcPts val="0"/>
              </a:spcAft>
              <a:buClr>
                <a:schemeClr val="accent4"/>
              </a:buClr>
              <a:buSzPts val="5200"/>
              <a:buNone/>
              <a:defRPr sz="6933">
                <a:solidFill>
                  <a:schemeClr val="accent4"/>
                </a:solidFill>
              </a:defRPr>
            </a:lvl6pPr>
            <a:lvl7pPr lvl="6" algn="ctr">
              <a:spcBef>
                <a:spcPts val="0"/>
              </a:spcBef>
              <a:spcAft>
                <a:spcPts val="0"/>
              </a:spcAft>
              <a:buClr>
                <a:schemeClr val="accent4"/>
              </a:buClr>
              <a:buSzPts val="5200"/>
              <a:buNone/>
              <a:defRPr sz="6933">
                <a:solidFill>
                  <a:schemeClr val="accent4"/>
                </a:solidFill>
              </a:defRPr>
            </a:lvl7pPr>
            <a:lvl8pPr lvl="7" algn="ctr">
              <a:spcBef>
                <a:spcPts val="0"/>
              </a:spcBef>
              <a:spcAft>
                <a:spcPts val="0"/>
              </a:spcAft>
              <a:buClr>
                <a:schemeClr val="accent4"/>
              </a:buClr>
              <a:buSzPts val="5200"/>
              <a:buNone/>
              <a:defRPr sz="6933">
                <a:solidFill>
                  <a:schemeClr val="accent4"/>
                </a:solidFill>
              </a:defRPr>
            </a:lvl8pPr>
            <a:lvl9pPr lvl="8" algn="ctr">
              <a:spcBef>
                <a:spcPts val="0"/>
              </a:spcBef>
              <a:spcAft>
                <a:spcPts val="0"/>
              </a:spcAft>
              <a:buClr>
                <a:schemeClr val="accent4"/>
              </a:buClr>
              <a:buSzPts val="5200"/>
              <a:buNone/>
              <a:defRPr sz="6933">
                <a:solidFill>
                  <a:schemeClr val="accent4"/>
                </a:solidFill>
              </a:defRPr>
            </a:lvl9pPr>
          </a:lstStyle>
          <a:p>
            <a:endParaRPr/>
          </a:p>
        </p:txBody>
      </p:sp>
      <p:sp>
        <p:nvSpPr>
          <p:cNvPr id="17" name="Google Shape;17;p2"/>
          <p:cNvSpPr txBox="1">
            <a:spLocks noGrp="1"/>
          </p:cNvSpPr>
          <p:nvPr>
            <p:ph type="subTitle" idx="1"/>
          </p:nvPr>
        </p:nvSpPr>
        <p:spPr>
          <a:xfrm>
            <a:off x="6793000" y="3297700"/>
            <a:ext cx="39536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4"/>
              </a:buClr>
              <a:buSzPts val="2400"/>
              <a:buNone/>
              <a:defRPr sz="3200">
                <a:solidFill>
                  <a:schemeClr val="accent4"/>
                </a:solidFill>
              </a:defRPr>
            </a:lvl1pPr>
            <a:lvl2pPr lvl="1" algn="ctr">
              <a:lnSpc>
                <a:spcPct val="100000"/>
              </a:lnSpc>
              <a:spcBef>
                <a:spcPts val="0"/>
              </a:spcBef>
              <a:spcAft>
                <a:spcPts val="0"/>
              </a:spcAft>
              <a:buClr>
                <a:schemeClr val="accent4"/>
              </a:buClr>
              <a:buSzPts val="2400"/>
              <a:buNone/>
              <a:defRPr sz="3200">
                <a:solidFill>
                  <a:schemeClr val="accent4"/>
                </a:solidFill>
              </a:defRPr>
            </a:lvl2pPr>
            <a:lvl3pPr lvl="2" algn="ctr">
              <a:lnSpc>
                <a:spcPct val="100000"/>
              </a:lnSpc>
              <a:spcBef>
                <a:spcPts val="0"/>
              </a:spcBef>
              <a:spcAft>
                <a:spcPts val="0"/>
              </a:spcAft>
              <a:buClr>
                <a:schemeClr val="accent4"/>
              </a:buClr>
              <a:buSzPts val="2400"/>
              <a:buNone/>
              <a:defRPr sz="3200">
                <a:solidFill>
                  <a:schemeClr val="accent4"/>
                </a:solidFill>
              </a:defRPr>
            </a:lvl3pPr>
            <a:lvl4pPr lvl="3" algn="ctr">
              <a:lnSpc>
                <a:spcPct val="100000"/>
              </a:lnSpc>
              <a:spcBef>
                <a:spcPts val="0"/>
              </a:spcBef>
              <a:spcAft>
                <a:spcPts val="0"/>
              </a:spcAft>
              <a:buClr>
                <a:schemeClr val="accent4"/>
              </a:buClr>
              <a:buSzPts val="2400"/>
              <a:buNone/>
              <a:defRPr sz="3200">
                <a:solidFill>
                  <a:schemeClr val="accent4"/>
                </a:solidFill>
              </a:defRPr>
            </a:lvl4pPr>
            <a:lvl5pPr lvl="4" algn="ctr">
              <a:lnSpc>
                <a:spcPct val="100000"/>
              </a:lnSpc>
              <a:spcBef>
                <a:spcPts val="0"/>
              </a:spcBef>
              <a:spcAft>
                <a:spcPts val="0"/>
              </a:spcAft>
              <a:buClr>
                <a:schemeClr val="accent4"/>
              </a:buClr>
              <a:buSzPts val="2400"/>
              <a:buNone/>
              <a:defRPr sz="3200">
                <a:solidFill>
                  <a:schemeClr val="accent4"/>
                </a:solidFill>
              </a:defRPr>
            </a:lvl5pPr>
            <a:lvl6pPr lvl="5" algn="ctr">
              <a:lnSpc>
                <a:spcPct val="100000"/>
              </a:lnSpc>
              <a:spcBef>
                <a:spcPts val="0"/>
              </a:spcBef>
              <a:spcAft>
                <a:spcPts val="0"/>
              </a:spcAft>
              <a:buClr>
                <a:schemeClr val="accent4"/>
              </a:buClr>
              <a:buSzPts val="2400"/>
              <a:buNone/>
              <a:defRPr sz="3200">
                <a:solidFill>
                  <a:schemeClr val="accent4"/>
                </a:solidFill>
              </a:defRPr>
            </a:lvl6pPr>
            <a:lvl7pPr lvl="6" algn="ctr">
              <a:lnSpc>
                <a:spcPct val="100000"/>
              </a:lnSpc>
              <a:spcBef>
                <a:spcPts val="0"/>
              </a:spcBef>
              <a:spcAft>
                <a:spcPts val="0"/>
              </a:spcAft>
              <a:buClr>
                <a:schemeClr val="accent4"/>
              </a:buClr>
              <a:buSzPts val="2400"/>
              <a:buNone/>
              <a:defRPr sz="3200">
                <a:solidFill>
                  <a:schemeClr val="accent4"/>
                </a:solidFill>
              </a:defRPr>
            </a:lvl7pPr>
            <a:lvl8pPr lvl="7" algn="ctr">
              <a:lnSpc>
                <a:spcPct val="100000"/>
              </a:lnSpc>
              <a:spcBef>
                <a:spcPts val="0"/>
              </a:spcBef>
              <a:spcAft>
                <a:spcPts val="0"/>
              </a:spcAft>
              <a:buClr>
                <a:schemeClr val="accent4"/>
              </a:buClr>
              <a:buSzPts val="2400"/>
              <a:buNone/>
              <a:defRPr sz="3200">
                <a:solidFill>
                  <a:schemeClr val="accent4"/>
                </a:solidFill>
              </a:defRPr>
            </a:lvl8pPr>
            <a:lvl9pPr lvl="8" algn="ctr">
              <a:lnSpc>
                <a:spcPct val="100000"/>
              </a:lnSpc>
              <a:spcBef>
                <a:spcPts val="0"/>
              </a:spcBef>
              <a:spcAft>
                <a:spcPts val="0"/>
              </a:spcAft>
              <a:buClr>
                <a:schemeClr val="accent4"/>
              </a:buClr>
              <a:buSzPts val="2400"/>
              <a:buNone/>
              <a:defRPr sz="3200">
                <a:solidFill>
                  <a:schemeClr val="accent4"/>
                </a:solidFill>
              </a:defRPr>
            </a:lvl9pPr>
          </a:lstStyle>
          <a:p>
            <a:endParaRPr/>
          </a:p>
        </p:txBody>
      </p:sp>
      <p:sp>
        <p:nvSpPr>
          <p:cNvPr id="18" name="Google Shape;18;p2"/>
          <p:cNvSpPr txBox="1">
            <a:spLocks noGrp="1"/>
          </p:cNvSpPr>
          <p:nvPr>
            <p:ph type="ctrTitle" idx="2"/>
          </p:nvPr>
        </p:nvSpPr>
        <p:spPr>
          <a:xfrm>
            <a:off x="5211200" y="2347700"/>
            <a:ext cx="5535600" cy="95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4800"/>
              <a:buNone/>
              <a:defRPr sz="6400">
                <a:solidFill>
                  <a:schemeClr val="accent4"/>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endParaRPr/>
          </a:p>
        </p:txBody>
      </p:sp>
    </p:spTree>
    <p:extLst>
      <p:ext uri="{BB962C8B-B14F-4D97-AF65-F5344CB8AC3E}">
        <p14:creationId xmlns:p14="http://schemas.microsoft.com/office/powerpoint/2010/main" val="1452369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solidFill>
          <a:schemeClr val="accent4"/>
        </a:solidFill>
        <a:effectLst/>
      </p:bgPr>
    </p:bg>
    <p:spTree>
      <p:nvGrpSpPr>
        <p:cNvPr id="1" name="Shape 135"/>
        <p:cNvGrpSpPr/>
        <p:nvPr/>
      </p:nvGrpSpPr>
      <p:grpSpPr>
        <a:xfrm>
          <a:off x="0" y="0"/>
          <a:ext cx="0" cy="0"/>
          <a:chOff x="0" y="0"/>
          <a:chExt cx="0" cy="0"/>
        </a:xfrm>
      </p:grpSpPr>
      <p:sp>
        <p:nvSpPr>
          <p:cNvPr id="136" name="Google Shape;136;p25"/>
          <p:cNvSpPr/>
          <p:nvPr/>
        </p:nvSpPr>
        <p:spPr>
          <a:xfrm rot="1223448">
            <a:off x="-3814795" y="34184"/>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25"/>
          <p:cNvSpPr/>
          <p:nvPr/>
        </p:nvSpPr>
        <p:spPr>
          <a:xfrm rot="1223448">
            <a:off x="9027572" y="-123050"/>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25"/>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39" name="Google Shape;139;p25"/>
          <p:cNvSpPr txBox="1">
            <a:spLocks noGrp="1"/>
          </p:cNvSpPr>
          <p:nvPr>
            <p:ph type="title" idx="2"/>
          </p:nvPr>
        </p:nvSpPr>
        <p:spPr>
          <a:xfrm>
            <a:off x="1252209"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0" name="Google Shape;140;p25"/>
          <p:cNvSpPr txBox="1">
            <a:spLocks noGrp="1"/>
          </p:cNvSpPr>
          <p:nvPr>
            <p:ph type="subTitle" idx="1"/>
          </p:nvPr>
        </p:nvSpPr>
        <p:spPr>
          <a:xfrm>
            <a:off x="1252209"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1" name="Google Shape;141;p25"/>
          <p:cNvSpPr txBox="1">
            <a:spLocks noGrp="1"/>
          </p:cNvSpPr>
          <p:nvPr>
            <p:ph type="title" idx="3"/>
          </p:nvPr>
        </p:nvSpPr>
        <p:spPr>
          <a:xfrm>
            <a:off x="3744069"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2" name="Google Shape;142;p25"/>
          <p:cNvSpPr txBox="1">
            <a:spLocks noGrp="1"/>
          </p:cNvSpPr>
          <p:nvPr>
            <p:ph type="subTitle" idx="4"/>
          </p:nvPr>
        </p:nvSpPr>
        <p:spPr>
          <a:xfrm>
            <a:off x="3744069"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3" name="Google Shape;143;p25"/>
          <p:cNvSpPr txBox="1">
            <a:spLocks noGrp="1"/>
          </p:cNvSpPr>
          <p:nvPr>
            <p:ph type="title" idx="5"/>
          </p:nvPr>
        </p:nvSpPr>
        <p:spPr>
          <a:xfrm>
            <a:off x="6235931"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4" name="Google Shape;144;p25"/>
          <p:cNvSpPr txBox="1">
            <a:spLocks noGrp="1"/>
          </p:cNvSpPr>
          <p:nvPr>
            <p:ph type="subTitle" idx="6"/>
          </p:nvPr>
        </p:nvSpPr>
        <p:spPr>
          <a:xfrm>
            <a:off x="6235931"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5" name="Google Shape;145;p25"/>
          <p:cNvSpPr txBox="1">
            <a:spLocks noGrp="1"/>
          </p:cNvSpPr>
          <p:nvPr>
            <p:ph type="title" idx="7"/>
          </p:nvPr>
        </p:nvSpPr>
        <p:spPr>
          <a:xfrm>
            <a:off x="8727791"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6" name="Google Shape;146;p25"/>
          <p:cNvSpPr txBox="1">
            <a:spLocks noGrp="1"/>
          </p:cNvSpPr>
          <p:nvPr>
            <p:ph type="subTitle" idx="8"/>
          </p:nvPr>
        </p:nvSpPr>
        <p:spPr>
          <a:xfrm>
            <a:off x="8727791"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407449098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68441109"/>
      </p:ext>
    </p:extLst>
  </p:cSld>
  <p:clrMapOvr>
    <a:masterClrMapping/>
  </p:clrMapOvr>
  <p:transition>
    <p:zo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25216420"/>
      </p:ext>
    </p:extLst>
  </p:cSld>
  <p:clrMapOvr>
    <a:masterClrMapping/>
  </p:clrMapOvr>
  <p:transition>
    <p:zoom/>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02349965"/>
      </p:ext>
    </p:extLst>
  </p:cSld>
  <p:clrMapOvr>
    <a:masterClrMapping/>
  </p:clrMapOvr>
  <p:transition>
    <p:zoom/>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53539077"/>
      </p:ext>
    </p:extLst>
  </p:cSld>
  <p:clrMapOvr>
    <a:masterClrMapping/>
  </p:clrMapOvr>
  <p:transition>
    <p:zoom/>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57283799"/>
      </p:ext>
    </p:extLst>
  </p:cSld>
  <p:clrMapOvr>
    <a:masterClrMapping/>
  </p:clrMapOvr>
  <p:transition>
    <p:zoom/>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44504521"/>
      </p:ext>
    </p:extLst>
  </p:cSld>
  <p:clrMapOvr>
    <a:masterClrMapping/>
  </p:clrMapOvr>
  <p:transition>
    <p:zoom/>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7998807"/>
      </p:ext>
    </p:extLst>
  </p:cSld>
  <p:clrMapOvr>
    <a:masterClrMapping/>
  </p:clrMapOvr>
  <p:transition>
    <p:zoom/>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26341931"/>
      </p:ext>
    </p:extLst>
  </p:cSld>
  <p:clrMapOvr>
    <a:masterClrMapping/>
  </p:clrMapOvr>
  <p:transition>
    <p:zoom/>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68354651"/>
      </p:ext>
    </p:extLst>
  </p:cSld>
  <p:clrMapOvr>
    <a:masterClrMapping/>
  </p:clrMapOvr>
  <p:transition>
    <p:zoom/>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94564088"/>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4"/>
        </a:solidFill>
        <a:effectLst/>
      </p:bgPr>
    </p:bg>
    <p:spTree>
      <p:nvGrpSpPr>
        <p:cNvPr id="1" name="Shape 147"/>
        <p:cNvGrpSpPr/>
        <p:nvPr/>
      </p:nvGrpSpPr>
      <p:grpSpPr>
        <a:xfrm>
          <a:off x="0" y="0"/>
          <a:ext cx="0" cy="0"/>
          <a:chOff x="0" y="0"/>
          <a:chExt cx="0" cy="0"/>
        </a:xfrm>
      </p:grpSpPr>
      <p:sp>
        <p:nvSpPr>
          <p:cNvPr id="148" name="Google Shape;148;p26"/>
          <p:cNvSpPr/>
          <p:nvPr/>
        </p:nvSpPr>
        <p:spPr>
          <a:xfrm rot="-5057437">
            <a:off x="4275447" y="523241"/>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26"/>
          <p:cNvSpPr txBox="1">
            <a:spLocks noGrp="1"/>
          </p:cNvSpPr>
          <p:nvPr>
            <p:ph type="subTitle" idx="1"/>
          </p:nvPr>
        </p:nvSpPr>
        <p:spPr>
          <a:xfrm>
            <a:off x="1360117"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0" name="Google Shape;150;p26"/>
          <p:cNvSpPr txBox="1">
            <a:spLocks noGrp="1"/>
          </p:cNvSpPr>
          <p:nvPr>
            <p:ph type="title" hasCustomPrompt="1"/>
          </p:nvPr>
        </p:nvSpPr>
        <p:spPr>
          <a:xfrm>
            <a:off x="1360117"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1" name="Google Shape;151;p26"/>
          <p:cNvSpPr txBox="1">
            <a:spLocks noGrp="1"/>
          </p:cNvSpPr>
          <p:nvPr>
            <p:ph type="subTitle" idx="2"/>
          </p:nvPr>
        </p:nvSpPr>
        <p:spPr>
          <a:xfrm>
            <a:off x="4680404"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2" name="Google Shape;152;p26"/>
          <p:cNvSpPr txBox="1">
            <a:spLocks noGrp="1"/>
          </p:cNvSpPr>
          <p:nvPr>
            <p:ph type="title" idx="3" hasCustomPrompt="1"/>
          </p:nvPr>
        </p:nvSpPr>
        <p:spPr>
          <a:xfrm>
            <a:off x="4680404"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3" name="Google Shape;153;p26"/>
          <p:cNvSpPr txBox="1">
            <a:spLocks noGrp="1"/>
          </p:cNvSpPr>
          <p:nvPr>
            <p:ph type="subTitle" idx="4"/>
          </p:nvPr>
        </p:nvSpPr>
        <p:spPr>
          <a:xfrm>
            <a:off x="8000692"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4" name="Google Shape;154;p26"/>
          <p:cNvSpPr txBox="1">
            <a:spLocks noGrp="1"/>
          </p:cNvSpPr>
          <p:nvPr>
            <p:ph type="title" idx="5" hasCustomPrompt="1"/>
          </p:nvPr>
        </p:nvSpPr>
        <p:spPr>
          <a:xfrm>
            <a:off x="8000692"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5" name="Google Shape;155;p26"/>
          <p:cNvSpPr/>
          <p:nvPr/>
        </p:nvSpPr>
        <p:spPr>
          <a:xfrm rot="-5057437">
            <a:off x="1497347" y="-6233226"/>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3178777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2074428"/>
      </p:ext>
    </p:extLst>
  </p:cSld>
  <p:clrMapOvr>
    <a:masterClrMapping/>
  </p:clrMapOvr>
  <p:transition>
    <p:zoom/>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54615479"/>
      </p:ext>
    </p:extLst>
  </p:cSld>
  <p:clrMapOvr>
    <a:masterClrMapping/>
  </p:clrMapOvr>
  <p:transition>
    <p:zoom/>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33274050"/>
      </p:ext>
    </p:extLst>
  </p:cSld>
  <p:clrMapOvr>
    <a:masterClrMapping/>
  </p:clrMapOvr>
  <p:transition>
    <p:zoom/>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14326637"/>
      </p:ext>
    </p:extLst>
  </p:cSld>
  <p:clrMapOvr>
    <a:masterClrMapping/>
  </p:clrMapOvr>
  <p:transition>
    <p:zoom/>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76657375"/>
      </p:ext>
    </p:extLst>
  </p:cSld>
  <p:clrMapOvr>
    <a:masterClrMapping/>
  </p:clrMapOvr>
  <p:transition>
    <p:zoom/>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42563578"/>
      </p:ext>
    </p:extLst>
  </p:cSld>
  <p:clrMapOvr>
    <a:masterClrMapping/>
  </p:clrMapOvr>
  <p:transition>
    <p:zoom/>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77362920"/>
      </p:ext>
    </p:extLst>
  </p:cSld>
  <p:clrMapOvr>
    <a:masterClrMapping/>
  </p:clrMapOvr>
  <p:transition>
    <p:zoom/>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32768685"/>
      </p:ext>
    </p:extLst>
  </p:cSld>
  <p:clrMapOvr>
    <a:masterClrMapping/>
  </p:clrMapOvr>
  <p:transition>
    <p:zoom/>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04795808"/>
      </p:ext>
    </p:extLst>
  </p:cSld>
  <p:clrMapOvr>
    <a:masterClrMapping/>
  </p:clrMapOvr>
  <p:transition>
    <p:zoom/>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13937143"/>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Design 5">
  <p:cSld name="Title + Design 5">
    <p:bg>
      <p:bgPr>
        <a:solidFill>
          <a:schemeClr val="accent4"/>
        </a:solidFill>
        <a:effectLst/>
      </p:bgPr>
    </p:bg>
    <p:spTree>
      <p:nvGrpSpPr>
        <p:cNvPr id="1" name="Shape 156"/>
        <p:cNvGrpSpPr/>
        <p:nvPr/>
      </p:nvGrpSpPr>
      <p:grpSpPr>
        <a:xfrm>
          <a:off x="0" y="0"/>
          <a:ext cx="0" cy="0"/>
          <a:chOff x="0" y="0"/>
          <a:chExt cx="0" cy="0"/>
        </a:xfrm>
      </p:grpSpPr>
      <p:sp>
        <p:nvSpPr>
          <p:cNvPr id="157" name="Google Shape;157;p27"/>
          <p:cNvSpPr/>
          <p:nvPr/>
        </p:nvSpPr>
        <p:spPr>
          <a:xfrm rot="5209686" flipH="1">
            <a:off x="-2008165" y="2051721"/>
            <a:ext cx="5369436" cy="5442215"/>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27"/>
          <p:cNvSpPr/>
          <p:nvPr/>
        </p:nvSpPr>
        <p:spPr>
          <a:xfrm rot="1223448">
            <a:off x="9027572" y="-123050"/>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27"/>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145103647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88189735"/>
      </p:ext>
    </p:extLst>
  </p:cSld>
  <p:clrMapOvr>
    <a:masterClrMapping/>
  </p:clrMapOvr>
  <p:transition>
    <p:zoom/>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0681415"/>
      </p:ext>
    </p:extLst>
  </p:cSld>
  <p:clrMapOvr>
    <a:masterClrMapping/>
  </p:clrMapOvr>
  <p:transition>
    <p:zoom/>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46822788"/>
      </p:ext>
    </p:extLst>
  </p:cSld>
  <p:clrMapOvr>
    <a:masterClrMapping/>
  </p:clrMapOvr>
  <p:transition>
    <p:zoom/>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98105232"/>
      </p:ext>
    </p:extLst>
  </p:cSld>
  <p:clrMapOvr>
    <a:masterClrMapping/>
  </p:clrMapOvr>
  <p:transition>
    <p:zoom/>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8506263"/>
      </p:ext>
    </p:extLst>
  </p:cSld>
  <p:clrMapOvr>
    <a:masterClrMapping/>
  </p:clrMapOvr>
  <p:transition>
    <p:zoom/>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76881385"/>
      </p:ext>
    </p:extLst>
  </p:cSld>
  <p:clrMapOvr>
    <a:masterClrMapping/>
  </p:clrMapOvr>
  <p:transition>
    <p:zoom/>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22293157"/>
      </p:ext>
    </p:extLst>
  </p:cSld>
  <p:clrMapOvr>
    <a:masterClrMapping/>
  </p:clrMapOvr>
  <p:transition>
    <p:zoom/>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588485"/>
      </p:ext>
    </p:extLst>
  </p:cSld>
  <p:clrMapOvr>
    <a:masterClrMapping/>
  </p:clrMapOvr>
  <p:transition>
    <p:zoom/>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32472402"/>
      </p:ext>
    </p:extLst>
  </p:cSld>
  <p:clrMapOvr>
    <a:masterClrMapping/>
  </p:clrMapOvr>
  <p:transition>
    <p:zoom/>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26582481"/>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chemeClr val="accent2"/>
        </a:solidFill>
        <a:effectLst/>
      </p:bgPr>
    </p:bg>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77" name="Google Shape;177;p29"/>
          <p:cNvSpPr txBox="1">
            <a:spLocks noGrp="1"/>
          </p:cNvSpPr>
          <p:nvPr>
            <p:ph type="title" idx="2"/>
          </p:nvPr>
        </p:nvSpPr>
        <p:spPr>
          <a:xfrm>
            <a:off x="67016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endParaRPr/>
          </a:p>
        </p:txBody>
      </p:sp>
      <p:sp>
        <p:nvSpPr>
          <p:cNvPr id="178" name="Google Shape;178;p29"/>
          <p:cNvSpPr txBox="1">
            <a:spLocks noGrp="1"/>
          </p:cNvSpPr>
          <p:nvPr>
            <p:ph type="subTitle" idx="1"/>
          </p:nvPr>
        </p:nvSpPr>
        <p:spPr>
          <a:xfrm>
            <a:off x="67016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None/>
              <a:defRPr>
                <a:solidFill>
                  <a:schemeClr val="dk2"/>
                </a:solidFill>
              </a:defRPr>
            </a:lvl1pPr>
            <a:lvl2pPr lvl="1" rtl="0">
              <a:lnSpc>
                <a:spcPct val="100000"/>
              </a:lnSpc>
              <a:spcBef>
                <a:spcPts val="0"/>
              </a:spcBef>
              <a:spcAft>
                <a:spcPts val="0"/>
              </a:spcAft>
              <a:buClr>
                <a:schemeClr val="dk2"/>
              </a:buClr>
              <a:buSzPts val="2100"/>
              <a:buNone/>
              <a:defRPr sz="2800">
                <a:solidFill>
                  <a:schemeClr val="dk2"/>
                </a:solidFill>
              </a:defRPr>
            </a:lvl2pPr>
            <a:lvl3pPr lvl="2" rtl="0">
              <a:lnSpc>
                <a:spcPct val="100000"/>
              </a:lnSpc>
              <a:spcBef>
                <a:spcPts val="0"/>
              </a:spcBef>
              <a:spcAft>
                <a:spcPts val="0"/>
              </a:spcAft>
              <a:buClr>
                <a:schemeClr val="dk2"/>
              </a:buClr>
              <a:buSzPts val="2100"/>
              <a:buNone/>
              <a:defRPr sz="2800">
                <a:solidFill>
                  <a:schemeClr val="dk2"/>
                </a:solidFill>
              </a:defRPr>
            </a:lvl3pPr>
            <a:lvl4pPr lvl="3" rtl="0">
              <a:lnSpc>
                <a:spcPct val="100000"/>
              </a:lnSpc>
              <a:spcBef>
                <a:spcPts val="0"/>
              </a:spcBef>
              <a:spcAft>
                <a:spcPts val="0"/>
              </a:spcAft>
              <a:buClr>
                <a:schemeClr val="dk2"/>
              </a:buClr>
              <a:buSzPts val="2100"/>
              <a:buNone/>
              <a:defRPr sz="2800">
                <a:solidFill>
                  <a:schemeClr val="dk2"/>
                </a:solidFill>
              </a:defRPr>
            </a:lvl4pPr>
            <a:lvl5pPr lvl="4" rtl="0">
              <a:lnSpc>
                <a:spcPct val="100000"/>
              </a:lnSpc>
              <a:spcBef>
                <a:spcPts val="0"/>
              </a:spcBef>
              <a:spcAft>
                <a:spcPts val="0"/>
              </a:spcAft>
              <a:buClr>
                <a:schemeClr val="dk2"/>
              </a:buClr>
              <a:buSzPts val="2100"/>
              <a:buNone/>
              <a:defRPr sz="2800">
                <a:solidFill>
                  <a:schemeClr val="dk2"/>
                </a:solidFill>
              </a:defRPr>
            </a:lvl5pPr>
            <a:lvl6pPr lvl="5" rtl="0">
              <a:lnSpc>
                <a:spcPct val="100000"/>
              </a:lnSpc>
              <a:spcBef>
                <a:spcPts val="0"/>
              </a:spcBef>
              <a:spcAft>
                <a:spcPts val="0"/>
              </a:spcAft>
              <a:buClr>
                <a:schemeClr val="dk2"/>
              </a:buClr>
              <a:buSzPts val="2100"/>
              <a:buNone/>
              <a:defRPr sz="2800">
                <a:solidFill>
                  <a:schemeClr val="dk2"/>
                </a:solidFill>
              </a:defRPr>
            </a:lvl6pPr>
            <a:lvl7pPr lvl="6" rtl="0">
              <a:lnSpc>
                <a:spcPct val="100000"/>
              </a:lnSpc>
              <a:spcBef>
                <a:spcPts val="0"/>
              </a:spcBef>
              <a:spcAft>
                <a:spcPts val="0"/>
              </a:spcAft>
              <a:buClr>
                <a:schemeClr val="dk2"/>
              </a:buClr>
              <a:buSzPts val="2100"/>
              <a:buNone/>
              <a:defRPr sz="2800">
                <a:solidFill>
                  <a:schemeClr val="dk2"/>
                </a:solidFill>
              </a:defRPr>
            </a:lvl7pPr>
            <a:lvl8pPr lvl="7" rtl="0">
              <a:lnSpc>
                <a:spcPct val="100000"/>
              </a:lnSpc>
              <a:spcBef>
                <a:spcPts val="0"/>
              </a:spcBef>
              <a:spcAft>
                <a:spcPts val="0"/>
              </a:spcAft>
              <a:buClr>
                <a:schemeClr val="dk2"/>
              </a:buClr>
              <a:buSzPts val="2100"/>
              <a:buNone/>
              <a:defRPr sz="2800">
                <a:solidFill>
                  <a:schemeClr val="dk2"/>
                </a:solidFill>
              </a:defRPr>
            </a:lvl8pPr>
            <a:lvl9pPr lvl="8"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79" name="Google Shape;179;p29"/>
          <p:cNvSpPr/>
          <p:nvPr/>
        </p:nvSpPr>
        <p:spPr>
          <a:xfrm rot="-9430979">
            <a:off x="9320785" y="-560512"/>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62969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13433652"/>
      </p:ext>
    </p:extLst>
  </p:cSld>
  <p:clrMapOvr>
    <a:masterClrMapping/>
  </p:clrMapOvr>
  <p:transition>
    <p:zoom/>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70838985"/>
      </p:ext>
    </p:extLst>
  </p:cSld>
  <p:clrMapOvr>
    <a:masterClrMapping/>
  </p:clrMapOvr>
  <p:transition>
    <p:zoom/>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12604159"/>
      </p:ext>
    </p:extLst>
  </p:cSld>
  <p:clrMapOvr>
    <a:masterClrMapping/>
  </p:clrMapOvr>
  <p:transition>
    <p:zoom/>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42765955"/>
      </p:ext>
    </p:extLst>
  </p:cSld>
  <p:clrMapOvr>
    <a:masterClrMapping/>
  </p:clrMapOvr>
  <p:transition>
    <p:zoom/>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58322036"/>
      </p:ext>
    </p:extLst>
  </p:cSld>
  <p:clrMapOvr>
    <a:masterClrMapping/>
  </p:clrMapOvr>
  <p:transition>
    <p:zoom/>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06057732"/>
      </p:ext>
    </p:extLst>
  </p:cSld>
  <p:clrMapOvr>
    <a:masterClrMapping/>
  </p:clrMapOvr>
  <p:transition>
    <p:zoom/>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26044492"/>
      </p:ext>
    </p:extLst>
  </p:cSld>
  <p:clrMapOvr>
    <a:masterClrMapping/>
  </p:clrMapOvr>
  <p:transition>
    <p:zoom/>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13856861"/>
      </p:ext>
    </p:extLst>
  </p:cSld>
  <p:clrMapOvr>
    <a:masterClrMapping/>
  </p:clrMapOvr>
  <p:transition>
    <p:zoom/>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55729814"/>
      </p:ext>
    </p:extLst>
  </p:cSld>
  <p:clrMapOvr>
    <a:masterClrMapping/>
  </p:clrMapOvr>
  <p:transition>
    <p:zoom/>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98469836"/>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ext 1">
  <p:cSld name="Title + Text 1">
    <p:bg>
      <p:bgPr>
        <a:solidFill>
          <a:schemeClr val="accent6"/>
        </a:solidFill>
        <a:effectLst/>
      </p:bgPr>
    </p:bg>
    <p:spTree>
      <p:nvGrpSpPr>
        <p:cNvPr id="1" name="Shape 180"/>
        <p:cNvGrpSpPr/>
        <p:nvPr/>
      </p:nvGrpSpPr>
      <p:grpSpPr>
        <a:xfrm>
          <a:off x="0" y="0"/>
          <a:ext cx="0" cy="0"/>
          <a:chOff x="0" y="0"/>
          <a:chExt cx="0" cy="0"/>
        </a:xfrm>
      </p:grpSpPr>
      <p:sp>
        <p:nvSpPr>
          <p:cNvPr id="181" name="Google Shape;181;p30"/>
          <p:cNvSpPr/>
          <p:nvPr/>
        </p:nvSpPr>
        <p:spPr>
          <a:xfrm rot="-327066" flipH="1">
            <a:off x="5328798" y="-652765"/>
            <a:ext cx="8529220" cy="864482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30"/>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83" name="Google Shape;183;p30"/>
          <p:cNvSpPr txBox="1">
            <a:spLocks noGrp="1"/>
          </p:cNvSpPr>
          <p:nvPr>
            <p:ph type="title" idx="2"/>
          </p:nvPr>
        </p:nvSpPr>
        <p:spPr>
          <a:xfrm>
            <a:off x="14184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4" name="Google Shape;184;p30"/>
          <p:cNvSpPr txBox="1">
            <a:spLocks noGrp="1"/>
          </p:cNvSpPr>
          <p:nvPr>
            <p:ph type="subTitle" idx="1"/>
          </p:nvPr>
        </p:nvSpPr>
        <p:spPr>
          <a:xfrm>
            <a:off x="14184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5364303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3998958"/>
      </p:ext>
    </p:extLst>
  </p:cSld>
  <p:clrMapOvr>
    <a:masterClrMapping/>
  </p:clrMapOvr>
  <p:transition>
    <p:zoom/>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72882556"/>
      </p:ext>
    </p:extLst>
  </p:cSld>
  <p:clrMapOvr>
    <a:masterClrMapping/>
  </p:clrMapOvr>
  <p:transition>
    <p:zoom/>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41629247"/>
      </p:ext>
    </p:extLst>
  </p:cSld>
  <p:clrMapOvr>
    <a:masterClrMapping/>
  </p:clrMapOvr>
  <p:transition>
    <p:zoom/>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88239031"/>
      </p:ext>
    </p:extLst>
  </p:cSld>
  <p:clrMapOvr>
    <a:masterClrMapping/>
  </p:clrMapOvr>
  <p:transition>
    <p:zoom/>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47965955"/>
      </p:ext>
    </p:extLst>
  </p:cSld>
  <p:clrMapOvr>
    <a:masterClrMapping/>
  </p:clrMapOvr>
  <p:transition>
    <p:zoom/>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63409611"/>
      </p:ext>
    </p:extLst>
  </p:cSld>
  <p:clrMapOvr>
    <a:masterClrMapping/>
  </p:clrMapOvr>
  <p:transition>
    <p:zoom/>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90679720"/>
      </p:ext>
    </p:extLst>
  </p:cSld>
  <p:clrMapOvr>
    <a:masterClrMapping/>
  </p:clrMapOvr>
  <p:transition>
    <p:zoom/>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54564124"/>
      </p:ext>
    </p:extLst>
  </p:cSld>
  <p:clrMapOvr>
    <a:masterClrMapping/>
  </p:clrMapOvr>
  <p:transition>
    <p:zoom/>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21533852"/>
      </p:ext>
    </p:extLst>
  </p:cSld>
  <p:clrMapOvr>
    <a:masterClrMapping/>
  </p:clrMapOvr>
  <p:transition>
    <p:zoom/>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91181004"/>
      </p:ext>
    </p:extLst>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ext 2">
  <p:cSld name="Title + Text 2">
    <p:bg>
      <p:bgPr>
        <a:solidFill>
          <a:schemeClr val="accent3"/>
        </a:solidFill>
        <a:effectLst/>
      </p:bgPr>
    </p:bg>
    <p:spTree>
      <p:nvGrpSpPr>
        <p:cNvPr id="1" name="Shape 185"/>
        <p:cNvGrpSpPr/>
        <p:nvPr/>
      </p:nvGrpSpPr>
      <p:grpSpPr>
        <a:xfrm>
          <a:off x="0" y="0"/>
          <a:ext cx="0" cy="0"/>
          <a:chOff x="0" y="0"/>
          <a:chExt cx="0" cy="0"/>
        </a:xfrm>
      </p:grpSpPr>
      <p:sp>
        <p:nvSpPr>
          <p:cNvPr id="186" name="Google Shape;186;p31"/>
          <p:cNvSpPr/>
          <p:nvPr/>
        </p:nvSpPr>
        <p:spPr>
          <a:xfrm rot="327066">
            <a:off x="-1501502" y="-505099"/>
            <a:ext cx="8529220" cy="864482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1"/>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88" name="Google Shape;188;p31"/>
          <p:cNvSpPr txBox="1">
            <a:spLocks noGrp="1"/>
          </p:cNvSpPr>
          <p:nvPr>
            <p:ph type="title" idx="2"/>
          </p:nvPr>
        </p:nvSpPr>
        <p:spPr>
          <a:xfrm>
            <a:off x="67016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endParaRPr/>
          </a:p>
        </p:txBody>
      </p:sp>
      <p:sp>
        <p:nvSpPr>
          <p:cNvPr id="189" name="Google Shape;189;p31"/>
          <p:cNvSpPr txBox="1">
            <a:spLocks noGrp="1"/>
          </p:cNvSpPr>
          <p:nvPr>
            <p:ph type="subTitle" idx="1"/>
          </p:nvPr>
        </p:nvSpPr>
        <p:spPr>
          <a:xfrm>
            <a:off x="67016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None/>
              <a:defRPr>
                <a:solidFill>
                  <a:schemeClr val="dk2"/>
                </a:solidFill>
              </a:defRPr>
            </a:lvl1pPr>
            <a:lvl2pPr lvl="1" rtl="0">
              <a:lnSpc>
                <a:spcPct val="100000"/>
              </a:lnSpc>
              <a:spcBef>
                <a:spcPts val="0"/>
              </a:spcBef>
              <a:spcAft>
                <a:spcPts val="0"/>
              </a:spcAft>
              <a:buClr>
                <a:schemeClr val="dk2"/>
              </a:buClr>
              <a:buSzPts val="2100"/>
              <a:buNone/>
              <a:defRPr sz="2800">
                <a:solidFill>
                  <a:schemeClr val="dk2"/>
                </a:solidFill>
              </a:defRPr>
            </a:lvl2pPr>
            <a:lvl3pPr lvl="2" rtl="0">
              <a:lnSpc>
                <a:spcPct val="100000"/>
              </a:lnSpc>
              <a:spcBef>
                <a:spcPts val="0"/>
              </a:spcBef>
              <a:spcAft>
                <a:spcPts val="0"/>
              </a:spcAft>
              <a:buClr>
                <a:schemeClr val="dk2"/>
              </a:buClr>
              <a:buSzPts val="2100"/>
              <a:buNone/>
              <a:defRPr sz="2800">
                <a:solidFill>
                  <a:schemeClr val="dk2"/>
                </a:solidFill>
              </a:defRPr>
            </a:lvl3pPr>
            <a:lvl4pPr lvl="3" rtl="0">
              <a:lnSpc>
                <a:spcPct val="100000"/>
              </a:lnSpc>
              <a:spcBef>
                <a:spcPts val="0"/>
              </a:spcBef>
              <a:spcAft>
                <a:spcPts val="0"/>
              </a:spcAft>
              <a:buClr>
                <a:schemeClr val="dk2"/>
              </a:buClr>
              <a:buSzPts val="2100"/>
              <a:buNone/>
              <a:defRPr sz="2800">
                <a:solidFill>
                  <a:schemeClr val="dk2"/>
                </a:solidFill>
              </a:defRPr>
            </a:lvl4pPr>
            <a:lvl5pPr lvl="4" rtl="0">
              <a:lnSpc>
                <a:spcPct val="100000"/>
              </a:lnSpc>
              <a:spcBef>
                <a:spcPts val="0"/>
              </a:spcBef>
              <a:spcAft>
                <a:spcPts val="0"/>
              </a:spcAft>
              <a:buClr>
                <a:schemeClr val="dk2"/>
              </a:buClr>
              <a:buSzPts val="2100"/>
              <a:buNone/>
              <a:defRPr sz="2800">
                <a:solidFill>
                  <a:schemeClr val="dk2"/>
                </a:solidFill>
              </a:defRPr>
            </a:lvl5pPr>
            <a:lvl6pPr lvl="5" rtl="0">
              <a:lnSpc>
                <a:spcPct val="100000"/>
              </a:lnSpc>
              <a:spcBef>
                <a:spcPts val="0"/>
              </a:spcBef>
              <a:spcAft>
                <a:spcPts val="0"/>
              </a:spcAft>
              <a:buClr>
                <a:schemeClr val="dk2"/>
              </a:buClr>
              <a:buSzPts val="2100"/>
              <a:buNone/>
              <a:defRPr sz="2800">
                <a:solidFill>
                  <a:schemeClr val="dk2"/>
                </a:solidFill>
              </a:defRPr>
            </a:lvl6pPr>
            <a:lvl7pPr lvl="6" rtl="0">
              <a:lnSpc>
                <a:spcPct val="100000"/>
              </a:lnSpc>
              <a:spcBef>
                <a:spcPts val="0"/>
              </a:spcBef>
              <a:spcAft>
                <a:spcPts val="0"/>
              </a:spcAft>
              <a:buClr>
                <a:schemeClr val="dk2"/>
              </a:buClr>
              <a:buSzPts val="2100"/>
              <a:buNone/>
              <a:defRPr sz="2800">
                <a:solidFill>
                  <a:schemeClr val="dk2"/>
                </a:solidFill>
              </a:defRPr>
            </a:lvl7pPr>
            <a:lvl8pPr lvl="7" rtl="0">
              <a:lnSpc>
                <a:spcPct val="100000"/>
              </a:lnSpc>
              <a:spcBef>
                <a:spcPts val="0"/>
              </a:spcBef>
              <a:spcAft>
                <a:spcPts val="0"/>
              </a:spcAft>
              <a:buClr>
                <a:schemeClr val="dk2"/>
              </a:buClr>
              <a:buSzPts val="2100"/>
              <a:buNone/>
              <a:defRPr sz="2800">
                <a:solidFill>
                  <a:schemeClr val="dk2"/>
                </a:solidFill>
              </a:defRPr>
            </a:lvl8pPr>
            <a:lvl9pPr lvl="8"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386769745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41744432"/>
      </p:ext>
    </p:extLst>
  </p:cSld>
  <p:clrMapOvr>
    <a:masterClrMapping/>
  </p:clrMapOvr>
  <p:transition>
    <p:zoom/>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17252900"/>
      </p:ext>
    </p:extLst>
  </p:cSld>
  <p:clrMapOvr>
    <a:masterClrMapping/>
  </p:clrMapOvr>
  <p:transition>
    <p:zoom/>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64612516"/>
      </p:ext>
    </p:extLst>
  </p:cSld>
  <p:clrMapOvr>
    <a:masterClrMapping/>
  </p:clrMapOvr>
  <p:transition>
    <p:zoom/>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65775502"/>
      </p:ext>
    </p:extLst>
  </p:cSld>
  <p:clrMapOvr>
    <a:masterClrMapping/>
  </p:clrMapOvr>
  <p:transition>
    <p:zoom/>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43301533"/>
      </p:ext>
    </p:extLst>
  </p:cSld>
  <p:clrMapOvr>
    <a:masterClrMapping/>
  </p:clrMapOvr>
  <p:transition>
    <p:zoom/>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38603894"/>
      </p:ext>
    </p:extLst>
  </p:cSld>
  <p:clrMapOvr>
    <a:masterClrMapping/>
  </p:clrMapOvr>
  <p:transition>
    <p:zoom/>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18637259"/>
      </p:ext>
    </p:extLst>
  </p:cSld>
  <p:clrMapOvr>
    <a:masterClrMapping/>
  </p:clrMapOvr>
  <p:transition>
    <p:zoom/>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88032986"/>
      </p:ext>
    </p:extLst>
  </p:cSld>
  <p:clrMapOvr>
    <a:masterClrMapping/>
  </p:clrMapOvr>
  <p:transition>
    <p:zoom/>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71047961"/>
      </p:ext>
    </p:extLst>
  </p:cSld>
  <p:clrMapOvr>
    <a:masterClrMapping/>
  </p:clrMapOvr>
  <p:transition>
    <p:zoom/>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61837862"/>
      </p:ext>
    </p:extLst>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Text">
  <p:cSld name="Big Text">
    <p:bg>
      <p:bgPr>
        <a:solidFill>
          <a:schemeClr val="accent3"/>
        </a:solidFill>
        <a:effectLst/>
      </p:bgPr>
    </p:bg>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92" name="Google Shape;192;p32"/>
          <p:cNvSpPr txBox="1">
            <a:spLocks noGrp="1"/>
          </p:cNvSpPr>
          <p:nvPr>
            <p:ph type="subTitle" idx="1"/>
          </p:nvPr>
        </p:nvSpPr>
        <p:spPr>
          <a:xfrm>
            <a:off x="3090800" y="2369835"/>
            <a:ext cx="6010400" cy="25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000"/>
              <a:buNone/>
              <a:defRPr sz="2667">
                <a:solidFill>
                  <a:schemeClr val="dk2"/>
                </a:solidFill>
              </a:defRPr>
            </a:lvl1pPr>
            <a:lvl2pPr lvl="1" algn="ctr" rtl="0">
              <a:lnSpc>
                <a:spcPct val="100000"/>
              </a:lnSpc>
              <a:spcBef>
                <a:spcPts val="0"/>
              </a:spcBef>
              <a:spcAft>
                <a:spcPts val="0"/>
              </a:spcAft>
              <a:buClr>
                <a:schemeClr val="dk2"/>
              </a:buClr>
              <a:buSzPts val="2000"/>
              <a:buNone/>
              <a:defRPr sz="2667">
                <a:solidFill>
                  <a:schemeClr val="dk2"/>
                </a:solidFill>
              </a:defRPr>
            </a:lvl2pPr>
            <a:lvl3pPr lvl="2" algn="ctr" rtl="0">
              <a:lnSpc>
                <a:spcPct val="100000"/>
              </a:lnSpc>
              <a:spcBef>
                <a:spcPts val="0"/>
              </a:spcBef>
              <a:spcAft>
                <a:spcPts val="0"/>
              </a:spcAft>
              <a:buClr>
                <a:schemeClr val="dk2"/>
              </a:buClr>
              <a:buSzPts val="2000"/>
              <a:buNone/>
              <a:defRPr sz="2667">
                <a:solidFill>
                  <a:schemeClr val="dk2"/>
                </a:solidFill>
              </a:defRPr>
            </a:lvl3pPr>
            <a:lvl4pPr lvl="3" algn="ctr" rtl="0">
              <a:lnSpc>
                <a:spcPct val="100000"/>
              </a:lnSpc>
              <a:spcBef>
                <a:spcPts val="0"/>
              </a:spcBef>
              <a:spcAft>
                <a:spcPts val="0"/>
              </a:spcAft>
              <a:buClr>
                <a:schemeClr val="dk2"/>
              </a:buClr>
              <a:buSzPts val="2000"/>
              <a:buNone/>
              <a:defRPr sz="2667">
                <a:solidFill>
                  <a:schemeClr val="dk2"/>
                </a:solidFill>
              </a:defRPr>
            </a:lvl4pPr>
            <a:lvl5pPr lvl="4" algn="ctr" rtl="0">
              <a:lnSpc>
                <a:spcPct val="100000"/>
              </a:lnSpc>
              <a:spcBef>
                <a:spcPts val="0"/>
              </a:spcBef>
              <a:spcAft>
                <a:spcPts val="0"/>
              </a:spcAft>
              <a:buClr>
                <a:schemeClr val="dk2"/>
              </a:buClr>
              <a:buSzPts val="2000"/>
              <a:buNone/>
              <a:defRPr sz="2667">
                <a:solidFill>
                  <a:schemeClr val="dk2"/>
                </a:solidFill>
              </a:defRPr>
            </a:lvl5pPr>
            <a:lvl6pPr lvl="5" algn="ctr" rtl="0">
              <a:lnSpc>
                <a:spcPct val="100000"/>
              </a:lnSpc>
              <a:spcBef>
                <a:spcPts val="0"/>
              </a:spcBef>
              <a:spcAft>
                <a:spcPts val="0"/>
              </a:spcAft>
              <a:buClr>
                <a:schemeClr val="dk2"/>
              </a:buClr>
              <a:buSzPts val="2000"/>
              <a:buNone/>
              <a:defRPr sz="2667">
                <a:solidFill>
                  <a:schemeClr val="dk2"/>
                </a:solidFill>
              </a:defRPr>
            </a:lvl6pPr>
            <a:lvl7pPr lvl="6" algn="ctr" rtl="0">
              <a:lnSpc>
                <a:spcPct val="100000"/>
              </a:lnSpc>
              <a:spcBef>
                <a:spcPts val="0"/>
              </a:spcBef>
              <a:spcAft>
                <a:spcPts val="0"/>
              </a:spcAft>
              <a:buClr>
                <a:schemeClr val="dk2"/>
              </a:buClr>
              <a:buSzPts val="2000"/>
              <a:buNone/>
              <a:defRPr sz="2667">
                <a:solidFill>
                  <a:schemeClr val="dk2"/>
                </a:solidFill>
              </a:defRPr>
            </a:lvl7pPr>
            <a:lvl8pPr lvl="7" algn="ctr" rtl="0">
              <a:lnSpc>
                <a:spcPct val="100000"/>
              </a:lnSpc>
              <a:spcBef>
                <a:spcPts val="0"/>
              </a:spcBef>
              <a:spcAft>
                <a:spcPts val="0"/>
              </a:spcAft>
              <a:buClr>
                <a:schemeClr val="dk2"/>
              </a:buClr>
              <a:buSzPts val="2000"/>
              <a:buNone/>
              <a:defRPr sz="2667">
                <a:solidFill>
                  <a:schemeClr val="dk2"/>
                </a:solidFill>
              </a:defRPr>
            </a:lvl8pPr>
            <a:lvl9pPr lvl="8" algn="ctr" rtl="0">
              <a:lnSpc>
                <a:spcPct val="100000"/>
              </a:lnSpc>
              <a:spcBef>
                <a:spcPts val="0"/>
              </a:spcBef>
              <a:spcAft>
                <a:spcPts val="0"/>
              </a:spcAft>
              <a:buClr>
                <a:schemeClr val="dk2"/>
              </a:buClr>
              <a:buSzPts val="2000"/>
              <a:buNone/>
              <a:defRPr sz="2667">
                <a:solidFill>
                  <a:schemeClr val="dk2"/>
                </a:solidFill>
              </a:defRPr>
            </a:lvl9pPr>
          </a:lstStyle>
          <a:p>
            <a:endParaRPr/>
          </a:p>
        </p:txBody>
      </p:sp>
      <p:sp>
        <p:nvSpPr>
          <p:cNvPr id="193" name="Google Shape;193;p32"/>
          <p:cNvSpPr/>
          <p:nvPr/>
        </p:nvSpPr>
        <p:spPr>
          <a:xfrm rot="-5057437">
            <a:off x="4275447" y="523241"/>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1625107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82641354"/>
      </p:ext>
    </p:extLst>
  </p:cSld>
  <p:clrMapOvr>
    <a:masterClrMapping/>
  </p:clrMapOvr>
  <p:transition>
    <p:zoom/>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9706719"/>
      </p:ext>
    </p:extLst>
  </p:cSld>
  <p:clrMapOvr>
    <a:masterClrMapping/>
  </p:clrMapOvr>
  <p:transition>
    <p:zoom/>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21507091"/>
      </p:ext>
    </p:extLst>
  </p:cSld>
  <p:clrMapOvr>
    <a:masterClrMapping/>
  </p:clrMapOvr>
  <p:transition>
    <p:zoom/>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16106331"/>
      </p:ext>
    </p:extLst>
  </p:cSld>
  <p:clrMapOvr>
    <a:masterClrMapping/>
  </p:clrMapOvr>
  <p:transition>
    <p:zoom/>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35591231"/>
      </p:ext>
    </p:extLst>
  </p:cSld>
  <p:clrMapOvr>
    <a:masterClrMapping/>
  </p:clrMapOvr>
  <p:transition>
    <p:zoom/>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12393576"/>
      </p:ext>
    </p:extLst>
  </p:cSld>
  <p:clrMapOvr>
    <a:masterClrMapping/>
  </p:clrMapOvr>
  <p:transition>
    <p:zoom/>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83181228"/>
      </p:ext>
    </p:extLst>
  </p:cSld>
  <p:clrMapOvr>
    <a:masterClrMapping/>
  </p:clrMapOvr>
  <p:transition>
    <p:zoom/>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08049303"/>
      </p:ext>
    </p:extLst>
  </p:cSld>
  <p:clrMapOvr>
    <a:masterClrMapping/>
  </p:clrMapOvr>
  <p:transition>
    <p:zoom/>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32578776"/>
      </p:ext>
    </p:extLst>
  </p:cSld>
  <p:clrMapOvr>
    <a:masterClrMapping/>
  </p:clrMapOvr>
  <p:transition>
    <p:zoom/>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53111783"/>
      </p:ext>
    </p:extLst>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solidFill>
          <a:schemeClr val="accent6"/>
        </a:solidFill>
        <a:effectLst/>
      </p:bgPr>
    </p:bg>
    <p:spTree>
      <p:nvGrpSpPr>
        <p:cNvPr id="1" name="Shape 201"/>
        <p:cNvGrpSpPr/>
        <p:nvPr/>
      </p:nvGrpSpPr>
      <p:grpSpPr>
        <a:xfrm>
          <a:off x="0" y="0"/>
          <a:ext cx="0" cy="0"/>
          <a:chOff x="0" y="0"/>
          <a:chExt cx="0" cy="0"/>
        </a:xfrm>
      </p:grpSpPr>
      <p:sp>
        <p:nvSpPr>
          <p:cNvPr id="202" name="Google Shape;202;p34"/>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4"/>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4"/>
          <p:cNvSpPr txBox="1">
            <a:spLocks noGrp="1"/>
          </p:cNvSpPr>
          <p:nvPr>
            <p:ph type="body" idx="1"/>
          </p:nvPr>
        </p:nvSpPr>
        <p:spPr>
          <a:xfrm>
            <a:off x="1037600" y="1672700"/>
            <a:ext cx="4749200" cy="441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05" name="Google Shape;205;p34"/>
          <p:cNvSpPr txBox="1">
            <a:spLocks noGrp="1"/>
          </p:cNvSpPr>
          <p:nvPr>
            <p:ph type="body" idx="2"/>
          </p:nvPr>
        </p:nvSpPr>
        <p:spPr>
          <a:xfrm>
            <a:off x="6405197" y="1672700"/>
            <a:ext cx="4749200" cy="441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06" name="Google Shape;206;p3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72710882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34194272"/>
      </p:ext>
    </p:extLst>
  </p:cSld>
  <p:clrMapOvr>
    <a:masterClrMapping/>
  </p:clrMapOvr>
  <p:transition>
    <p:zoom/>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81861079"/>
      </p:ext>
    </p:extLst>
  </p:cSld>
  <p:clrMapOvr>
    <a:masterClrMapping/>
  </p:clrMapOvr>
  <p:transition>
    <p:zoom/>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82292512"/>
      </p:ext>
    </p:extLst>
  </p:cSld>
  <p:clrMapOvr>
    <a:masterClrMapping/>
  </p:clrMapOvr>
  <p:transition>
    <p:zoom/>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76389920"/>
      </p:ext>
    </p:extLst>
  </p:cSld>
  <p:clrMapOvr>
    <a:masterClrMapping/>
  </p:clrMapOvr>
  <p:transition>
    <p:zoom/>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64913748"/>
      </p:ext>
    </p:extLst>
  </p:cSld>
  <p:clrMapOvr>
    <a:masterClrMapping/>
  </p:clrMapOvr>
  <p:transition>
    <p:zoom/>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84989625"/>
      </p:ext>
    </p:extLst>
  </p:cSld>
  <p:clrMapOvr>
    <a:masterClrMapping/>
  </p:clrMapOvr>
  <p:transition>
    <p:zoom/>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28108650"/>
      </p:ext>
    </p:extLst>
  </p:cSld>
  <p:clrMapOvr>
    <a:masterClrMapping/>
  </p:clrMapOvr>
  <p:transition>
    <p:zoom/>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97899404"/>
      </p:ext>
    </p:extLst>
  </p:cSld>
  <p:clrMapOvr>
    <a:masterClrMapping/>
  </p:clrMapOvr>
  <p:transition>
    <p:zoom/>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74124257"/>
      </p:ext>
    </p:extLst>
  </p:cSld>
  <p:clrMapOvr>
    <a:masterClrMapping/>
  </p:clrMapOvr>
  <p:transition>
    <p:zoom/>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21751102"/>
      </p:ext>
    </p:extLst>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015767" y="4564917"/>
            <a:ext cx="3618000" cy="538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9600"/>
              <a:buNone/>
              <a:defRPr sz="12800"/>
            </a:lvl2pPr>
            <a:lvl3pPr lvl="2" rtl="0">
              <a:spcBef>
                <a:spcPts val="0"/>
              </a:spcBef>
              <a:spcAft>
                <a:spcPts val="0"/>
              </a:spcAft>
              <a:buSzPts val="9600"/>
              <a:buNone/>
              <a:defRPr sz="12800"/>
            </a:lvl3pPr>
            <a:lvl4pPr lvl="3" rtl="0">
              <a:spcBef>
                <a:spcPts val="0"/>
              </a:spcBef>
              <a:spcAft>
                <a:spcPts val="0"/>
              </a:spcAft>
              <a:buSzPts val="9600"/>
              <a:buNone/>
              <a:defRPr sz="12800"/>
            </a:lvl4pPr>
            <a:lvl5pPr lvl="4" rtl="0">
              <a:spcBef>
                <a:spcPts val="0"/>
              </a:spcBef>
              <a:spcAft>
                <a:spcPts val="0"/>
              </a:spcAft>
              <a:buSzPts val="9600"/>
              <a:buNone/>
              <a:defRPr sz="12800"/>
            </a:lvl5pPr>
            <a:lvl6pPr lvl="5" rtl="0">
              <a:spcBef>
                <a:spcPts val="0"/>
              </a:spcBef>
              <a:spcAft>
                <a:spcPts val="0"/>
              </a:spcAft>
              <a:buSzPts val="9600"/>
              <a:buNone/>
              <a:defRPr sz="12800"/>
            </a:lvl6pPr>
            <a:lvl7pPr lvl="6" rtl="0">
              <a:spcBef>
                <a:spcPts val="0"/>
              </a:spcBef>
              <a:spcAft>
                <a:spcPts val="0"/>
              </a:spcAft>
              <a:buSzPts val="9600"/>
              <a:buNone/>
              <a:defRPr sz="12800"/>
            </a:lvl7pPr>
            <a:lvl8pPr lvl="7" rtl="0">
              <a:spcBef>
                <a:spcPts val="0"/>
              </a:spcBef>
              <a:spcAft>
                <a:spcPts val="0"/>
              </a:spcAft>
              <a:buSzPts val="9600"/>
              <a:buNone/>
              <a:defRPr sz="12800"/>
            </a:lvl8pPr>
            <a:lvl9pPr lvl="8" rtl="0">
              <a:spcBef>
                <a:spcPts val="0"/>
              </a:spcBef>
              <a:spcAft>
                <a:spcPts val="0"/>
              </a:spcAft>
              <a:buSzPts val="9600"/>
              <a:buNone/>
              <a:defRPr sz="12800"/>
            </a:lvl9pPr>
          </a:lstStyle>
          <a:p>
            <a:endParaRPr/>
          </a:p>
        </p:txBody>
      </p:sp>
      <p:sp>
        <p:nvSpPr>
          <p:cNvPr id="81" name="Google Shape;81;p15"/>
          <p:cNvSpPr txBox="1">
            <a:spLocks noGrp="1"/>
          </p:cNvSpPr>
          <p:nvPr>
            <p:ph type="subTitle" idx="1"/>
          </p:nvPr>
        </p:nvSpPr>
        <p:spPr>
          <a:xfrm>
            <a:off x="4015767" y="1754684"/>
            <a:ext cx="5833600" cy="25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37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82" name="Google Shape;82;p15"/>
          <p:cNvSpPr/>
          <p:nvPr/>
        </p:nvSpPr>
        <p:spPr>
          <a:xfrm rot="-9430979">
            <a:off x="876698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7065960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12277025"/>
      </p:ext>
    </p:extLst>
  </p:cSld>
  <p:clrMapOvr>
    <a:masterClrMapping/>
  </p:clrMapOvr>
  <p:transition>
    <p:zoom/>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68287846"/>
      </p:ext>
    </p:extLst>
  </p:cSld>
  <p:clrMapOvr>
    <a:masterClrMapping/>
  </p:clrMapOvr>
  <p:transition>
    <p:zoom/>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52700172"/>
      </p:ext>
    </p:extLst>
  </p:cSld>
  <p:clrMapOvr>
    <a:masterClrMapping/>
  </p:clrMapOvr>
  <p:transition>
    <p:zoom/>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194259"/>
      </p:ext>
    </p:extLst>
  </p:cSld>
  <p:clrMapOvr>
    <a:masterClrMapping/>
  </p:clrMapOvr>
  <p:transition>
    <p:zoom/>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16869690"/>
      </p:ext>
    </p:extLst>
  </p:cSld>
  <p:clrMapOvr>
    <a:masterClrMapping/>
  </p:clrMapOvr>
  <p:transition>
    <p:zoom/>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43576618"/>
      </p:ext>
    </p:extLst>
  </p:cSld>
  <p:clrMapOvr>
    <a:masterClrMapping/>
  </p:clrMapOvr>
  <p:transition>
    <p:zoom/>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76229081"/>
      </p:ext>
    </p:extLst>
  </p:cSld>
  <p:clrMapOvr>
    <a:masterClrMapping/>
  </p:clrMapOvr>
  <p:transition>
    <p:zoom/>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48271138"/>
      </p:ext>
    </p:extLst>
  </p:cSld>
  <p:clrMapOvr>
    <a:masterClrMapping/>
  </p:clrMapOvr>
  <p:transition>
    <p:zoom/>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47768324"/>
      </p:ext>
    </p:extLst>
  </p:cSld>
  <p:clrMapOvr>
    <a:masterClrMapping/>
  </p:clrMapOvr>
  <p:transition>
    <p:zoom/>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195239"/>
      </p:ext>
    </p:extLst>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1"/>
        </a:solid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1200733" y="3613967"/>
            <a:ext cx="4448800" cy="1629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57189">
              <a:spcBef>
                <a:spcPts val="2133"/>
              </a:spcBef>
              <a:spcAft>
                <a:spcPts val="0"/>
              </a:spcAft>
              <a:buSzPts val="1800"/>
              <a:buChar char="○"/>
              <a:defRPr sz="2400"/>
            </a:lvl2pPr>
            <a:lvl3pPr marL="1828754" lvl="2" indent="-457189">
              <a:spcBef>
                <a:spcPts val="2133"/>
              </a:spcBef>
              <a:spcAft>
                <a:spcPts val="0"/>
              </a:spcAft>
              <a:buSzPts val="1800"/>
              <a:buChar char="■"/>
              <a:defRPr sz="2400"/>
            </a:lvl3pPr>
            <a:lvl4pPr marL="2438339" lvl="3" indent="-457189">
              <a:spcBef>
                <a:spcPts val="2133"/>
              </a:spcBef>
              <a:spcAft>
                <a:spcPts val="0"/>
              </a:spcAft>
              <a:buSzPts val="1800"/>
              <a:buChar char="●"/>
              <a:defRPr sz="2400"/>
            </a:lvl4pPr>
            <a:lvl5pPr marL="3047924" lvl="4" indent="-457189">
              <a:spcBef>
                <a:spcPts val="2133"/>
              </a:spcBef>
              <a:spcAft>
                <a:spcPts val="0"/>
              </a:spcAft>
              <a:buSzPts val="1800"/>
              <a:buChar char="○"/>
              <a:defRPr sz="2400"/>
            </a:lvl5pPr>
            <a:lvl6pPr marL="3657509" lvl="5" indent="-457189">
              <a:spcBef>
                <a:spcPts val="2133"/>
              </a:spcBef>
              <a:spcAft>
                <a:spcPts val="0"/>
              </a:spcAft>
              <a:buSzPts val="1800"/>
              <a:buChar char="■"/>
              <a:defRPr sz="2400"/>
            </a:lvl6pPr>
            <a:lvl7pPr marL="4267093" lvl="6" indent="-457189">
              <a:spcBef>
                <a:spcPts val="2133"/>
              </a:spcBef>
              <a:spcAft>
                <a:spcPts val="0"/>
              </a:spcAft>
              <a:buSzPts val="1800"/>
              <a:buChar char="●"/>
              <a:defRPr sz="2400"/>
            </a:lvl7pPr>
            <a:lvl8pPr marL="4876678" lvl="7" indent="-457189">
              <a:spcBef>
                <a:spcPts val="2133"/>
              </a:spcBef>
              <a:spcAft>
                <a:spcPts val="0"/>
              </a:spcAft>
              <a:buSzPts val="1800"/>
              <a:buChar char="○"/>
              <a:defRPr sz="2400"/>
            </a:lvl8pPr>
            <a:lvl9pPr marL="5486263" lvl="8" indent="-457189">
              <a:spcBef>
                <a:spcPts val="2133"/>
              </a:spcBef>
              <a:spcAft>
                <a:spcPts val="2133"/>
              </a:spcAft>
              <a:buSzPts val="1800"/>
              <a:buChar char="■"/>
              <a:defRPr sz="2400"/>
            </a:lvl9pPr>
          </a:lstStyle>
          <a:p>
            <a:endParaRPr/>
          </a:p>
        </p:txBody>
      </p:sp>
      <p:sp>
        <p:nvSpPr>
          <p:cNvPr id="41" name="Google Shape;41;p7"/>
          <p:cNvSpPr txBox="1">
            <a:spLocks noGrp="1"/>
          </p:cNvSpPr>
          <p:nvPr>
            <p:ph type="title"/>
          </p:nvPr>
        </p:nvSpPr>
        <p:spPr>
          <a:xfrm>
            <a:off x="1200733" y="1675633"/>
            <a:ext cx="4448800" cy="1832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9305571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87364034"/>
      </p:ext>
    </p:extLst>
  </p:cSld>
  <p:clrMapOvr>
    <a:masterClrMapping/>
  </p:clrMapOvr>
  <p:transition>
    <p:zoom/>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16121234"/>
      </p:ext>
    </p:extLst>
  </p:cSld>
  <p:clrMapOvr>
    <a:masterClrMapping/>
  </p:clrMapOvr>
  <p:transition>
    <p:zoom/>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99194056"/>
      </p:ext>
    </p:extLst>
  </p:cSld>
  <p:clrMapOvr>
    <a:masterClrMapping/>
  </p:clrMapOvr>
  <p:transition>
    <p:zoom/>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4389488"/>
      </p:ext>
    </p:extLst>
  </p:cSld>
  <p:clrMapOvr>
    <a:masterClrMapping/>
  </p:clrMapOvr>
  <p:transition>
    <p:zoom/>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09802824"/>
      </p:ext>
    </p:extLst>
  </p:cSld>
  <p:clrMapOvr>
    <a:masterClrMapping/>
  </p:clrMapOvr>
  <p:transition>
    <p:zoom/>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59726438"/>
      </p:ext>
    </p:extLst>
  </p:cSld>
  <p:clrMapOvr>
    <a:masterClrMapping/>
  </p:clrMapOvr>
  <p:transition>
    <p:zoom/>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24350741"/>
      </p:ext>
    </p:extLst>
  </p:cSld>
  <p:clrMapOvr>
    <a:masterClrMapping/>
  </p:clrMapOvr>
  <p:transition>
    <p:zoom/>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57616692"/>
      </p:ext>
    </p:extLst>
  </p:cSld>
  <p:clrMapOvr>
    <a:masterClrMapping/>
  </p:clrMapOvr>
  <p:transition>
    <p:zoom/>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89697679"/>
      </p:ext>
    </p:extLst>
  </p:cSld>
  <p:clrMapOvr>
    <a:masterClrMapping/>
  </p:clrMapOvr>
  <p:transition>
    <p:zoom/>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64618788"/>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5"/>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341867" y="3225333"/>
            <a:ext cx="5393600" cy="11224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4"/>
              </a:buClr>
              <a:buSzPts val="6000"/>
              <a:buNone/>
              <a:defRPr sz="8000">
                <a:solidFill>
                  <a:schemeClr val="accent4"/>
                </a:solidFill>
              </a:defRPr>
            </a:lvl1pPr>
            <a:lvl2pPr lvl="1">
              <a:spcBef>
                <a:spcPts val="0"/>
              </a:spcBef>
              <a:spcAft>
                <a:spcPts val="0"/>
              </a:spcAft>
              <a:buClr>
                <a:schemeClr val="accent4"/>
              </a:buClr>
              <a:buSzPts val="6000"/>
              <a:buNone/>
              <a:defRPr sz="8000">
                <a:solidFill>
                  <a:schemeClr val="accent4"/>
                </a:solidFill>
              </a:defRPr>
            </a:lvl2pPr>
            <a:lvl3pPr lvl="2">
              <a:spcBef>
                <a:spcPts val="0"/>
              </a:spcBef>
              <a:spcAft>
                <a:spcPts val="0"/>
              </a:spcAft>
              <a:buClr>
                <a:schemeClr val="accent4"/>
              </a:buClr>
              <a:buSzPts val="6000"/>
              <a:buNone/>
              <a:defRPr sz="8000">
                <a:solidFill>
                  <a:schemeClr val="accent4"/>
                </a:solidFill>
              </a:defRPr>
            </a:lvl3pPr>
            <a:lvl4pPr lvl="3">
              <a:spcBef>
                <a:spcPts val="0"/>
              </a:spcBef>
              <a:spcAft>
                <a:spcPts val="0"/>
              </a:spcAft>
              <a:buClr>
                <a:schemeClr val="accent4"/>
              </a:buClr>
              <a:buSzPts val="6000"/>
              <a:buNone/>
              <a:defRPr sz="8000">
                <a:solidFill>
                  <a:schemeClr val="accent4"/>
                </a:solidFill>
              </a:defRPr>
            </a:lvl4pPr>
            <a:lvl5pPr lvl="4">
              <a:spcBef>
                <a:spcPts val="0"/>
              </a:spcBef>
              <a:spcAft>
                <a:spcPts val="0"/>
              </a:spcAft>
              <a:buClr>
                <a:schemeClr val="accent4"/>
              </a:buClr>
              <a:buSzPts val="6000"/>
              <a:buNone/>
              <a:defRPr sz="8000">
                <a:solidFill>
                  <a:schemeClr val="accent4"/>
                </a:solidFill>
              </a:defRPr>
            </a:lvl5pPr>
            <a:lvl6pPr lvl="5">
              <a:spcBef>
                <a:spcPts val="0"/>
              </a:spcBef>
              <a:spcAft>
                <a:spcPts val="0"/>
              </a:spcAft>
              <a:buClr>
                <a:schemeClr val="accent4"/>
              </a:buClr>
              <a:buSzPts val="6000"/>
              <a:buNone/>
              <a:defRPr sz="8000">
                <a:solidFill>
                  <a:schemeClr val="accent4"/>
                </a:solidFill>
              </a:defRPr>
            </a:lvl6pPr>
            <a:lvl7pPr lvl="6">
              <a:spcBef>
                <a:spcPts val="0"/>
              </a:spcBef>
              <a:spcAft>
                <a:spcPts val="0"/>
              </a:spcAft>
              <a:buClr>
                <a:schemeClr val="accent4"/>
              </a:buClr>
              <a:buSzPts val="6000"/>
              <a:buNone/>
              <a:defRPr sz="8000">
                <a:solidFill>
                  <a:schemeClr val="accent4"/>
                </a:solidFill>
              </a:defRPr>
            </a:lvl7pPr>
            <a:lvl8pPr lvl="7">
              <a:spcBef>
                <a:spcPts val="0"/>
              </a:spcBef>
              <a:spcAft>
                <a:spcPts val="0"/>
              </a:spcAft>
              <a:buClr>
                <a:schemeClr val="accent4"/>
              </a:buClr>
              <a:buSzPts val="6000"/>
              <a:buNone/>
              <a:defRPr sz="8000">
                <a:solidFill>
                  <a:schemeClr val="accent4"/>
                </a:solidFill>
              </a:defRPr>
            </a:lvl8pPr>
            <a:lvl9pPr lvl="8">
              <a:spcBef>
                <a:spcPts val="0"/>
              </a:spcBef>
              <a:spcAft>
                <a:spcPts val="0"/>
              </a:spcAft>
              <a:buClr>
                <a:schemeClr val="accent4"/>
              </a:buClr>
              <a:buSzPts val="6000"/>
              <a:buNone/>
              <a:defRPr sz="8000">
                <a:solidFill>
                  <a:schemeClr val="accent4"/>
                </a:solidFill>
              </a:defRPr>
            </a:lvl9pPr>
          </a:lstStyle>
          <a:p>
            <a:endParaRPr/>
          </a:p>
        </p:txBody>
      </p:sp>
      <p:sp>
        <p:nvSpPr>
          <p:cNvPr id="21" name="Google Shape;21;p3"/>
          <p:cNvSpPr txBox="1">
            <a:spLocks noGrp="1"/>
          </p:cNvSpPr>
          <p:nvPr>
            <p:ph type="subTitle" idx="1"/>
          </p:nvPr>
        </p:nvSpPr>
        <p:spPr>
          <a:xfrm>
            <a:off x="6341867" y="4203300"/>
            <a:ext cx="5393600" cy="1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100"/>
              <a:buNone/>
              <a:defRPr sz="2800">
                <a:solidFill>
                  <a:schemeClr val="accent4"/>
                </a:solidFill>
              </a:defRPr>
            </a:lvl1pPr>
            <a:lvl2pPr lvl="1" rtl="0">
              <a:lnSpc>
                <a:spcPct val="100000"/>
              </a:lnSpc>
              <a:spcBef>
                <a:spcPts val="0"/>
              </a:spcBef>
              <a:spcAft>
                <a:spcPts val="0"/>
              </a:spcAft>
              <a:buClr>
                <a:schemeClr val="accent4"/>
              </a:buClr>
              <a:buSzPts val="2100"/>
              <a:buNone/>
              <a:defRPr sz="2800">
                <a:solidFill>
                  <a:schemeClr val="accent4"/>
                </a:solidFill>
              </a:defRPr>
            </a:lvl2pPr>
            <a:lvl3pPr lvl="2" rtl="0">
              <a:lnSpc>
                <a:spcPct val="100000"/>
              </a:lnSpc>
              <a:spcBef>
                <a:spcPts val="0"/>
              </a:spcBef>
              <a:spcAft>
                <a:spcPts val="0"/>
              </a:spcAft>
              <a:buClr>
                <a:schemeClr val="accent4"/>
              </a:buClr>
              <a:buSzPts val="2100"/>
              <a:buNone/>
              <a:defRPr sz="2800">
                <a:solidFill>
                  <a:schemeClr val="accent4"/>
                </a:solidFill>
              </a:defRPr>
            </a:lvl3pPr>
            <a:lvl4pPr lvl="3" rtl="0">
              <a:lnSpc>
                <a:spcPct val="100000"/>
              </a:lnSpc>
              <a:spcBef>
                <a:spcPts val="0"/>
              </a:spcBef>
              <a:spcAft>
                <a:spcPts val="0"/>
              </a:spcAft>
              <a:buClr>
                <a:schemeClr val="accent4"/>
              </a:buClr>
              <a:buSzPts val="2100"/>
              <a:buNone/>
              <a:defRPr sz="2800">
                <a:solidFill>
                  <a:schemeClr val="accent4"/>
                </a:solidFill>
              </a:defRPr>
            </a:lvl4pPr>
            <a:lvl5pPr lvl="4" rtl="0">
              <a:lnSpc>
                <a:spcPct val="100000"/>
              </a:lnSpc>
              <a:spcBef>
                <a:spcPts val="0"/>
              </a:spcBef>
              <a:spcAft>
                <a:spcPts val="0"/>
              </a:spcAft>
              <a:buClr>
                <a:schemeClr val="accent4"/>
              </a:buClr>
              <a:buSzPts val="2100"/>
              <a:buNone/>
              <a:defRPr sz="2800">
                <a:solidFill>
                  <a:schemeClr val="accent4"/>
                </a:solidFill>
              </a:defRPr>
            </a:lvl5pPr>
            <a:lvl6pPr lvl="5" rtl="0">
              <a:lnSpc>
                <a:spcPct val="100000"/>
              </a:lnSpc>
              <a:spcBef>
                <a:spcPts val="0"/>
              </a:spcBef>
              <a:spcAft>
                <a:spcPts val="0"/>
              </a:spcAft>
              <a:buClr>
                <a:schemeClr val="accent4"/>
              </a:buClr>
              <a:buSzPts val="2100"/>
              <a:buNone/>
              <a:defRPr sz="2800">
                <a:solidFill>
                  <a:schemeClr val="accent4"/>
                </a:solidFill>
              </a:defRPr>
            </a:lvl6pPr>
            <a:lvl7pPr lvl="6" rtl="0">
              <a:lnSpc>
                <a:spcPct val="100000"/>
              </a:lnSpc>
              <a:spcBef>
                <a:spcPts val="0"/>
              </a:spcBef>
              <a:spcAft>
                <a:spcPts val="0"/>
              </a:spcAft>
              <a:buClr>
                <a:schemeClr val="accent4"/>
              </a:buClr>
              <a:buSzPts val="2100"/>
              <a:buNone/>
              <a:defRPr sz="2800">
                <a:solidFill>
                  <a:schemeClr val="accent4"/>
                </a:solidFill>
              </a:defRPr>
            </a:lvl7pPr>
            <a:lvl8pPr lvl="7" rtl="0">
              <a:lnSpc>
                <a:spcPct val="100000"/>
              </a:lnSpc>
              <a:spcBef>
                <a:spcPts val="0"/>
              </a:spcBef>
              <a:spcAft>
                <a:spcPts val="0"/>
              </a:spcAft>
              <a:buClr>
                <a:schemeClr val="accent4"/>
              </a:buClr>
              <a:buSzPts val="2100"/>
              <a:buNone/>
              <a:defRPr sz="2800">
                <a:solidFill>
                  <a:schemeClr val="accent4"/>
                </a:solidFill>
              </a:defRPr>
            </a:lvl8pPr>
            <a:lvl9pPr lvl="8" rtl="0">
              <a:lnSpc>
                <a:spcPct val="100000"/>
              </a:lnSpc>
              <a:spcBef>
                <a:spcPts val="0"/>
              </a:spcBef>
              <a:spcAft>
                <a:spcPts val="0"/>
              </a:spcAft>
              <a:buClr>
                <a:schemeClr val="accent4"/>
              </a:buClr>
              <a:buSzPts val="2100"/>
              <a:buNone/>
              <a:defRPr sz="2800">
                <a:solidFill>
                  <a:schemeClr val="accent4"/>
                </a:solidFill>
              </a:defRPr>
            </a:lvl9pPr>
          </a:lstStyle>
          <a:p>
            <a:endParaRPr/>
          </a:p>
        </p:txBody>
      </p:sp>
      <p:sp>
        <p:nvSpPr>
          <p:cNvPr id="22" name="Google Shape;22;p3"/>
          <p:cNvSpPr txBox="1">
            <a:spLocks noGrp="1"/>
          </p:cNvSpPr>
          <p:nvPr>
            <p:ph type="title" idx="2" hasCustomPrompt="1"/>
          </p:nvPr>
        </p:nvSpPr>
        <p:spPr>
          <a:xfrm>
            <a:off x="6341867" y="1789033"/>
            <a:ext cx="58356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7200"/>
              <a:buNone/>
              <a:defRPr sz="9600">
                <a:solidFill>
                  <a:schemeClr val="accent4"/>
                </a:solidFill>
              </a:defRPr>
            </a:lvl1pPr>
            <a:lvl2pPr lvl="1" rtl="0">
              <a:spcBef>
                <a:spcPts val="0"/>
              </a:spcBef>
              <a:spcAft>
                <a:spcPts val="0"/>
              </a:spcAft>
              <a:buClr>
                <a:schemeClr val="accent4"/>
              </a:buClr>
              <a:buSzPts val="7200"/>
              <a:buNone/>
              <a:defRPr sz="9600">
                <a:solidFill>
                  <a:schemeClr val="accent4"/>
                </a:solidFill>
              </a:defRPr>
            </a:lvl2pPr>
            <a:lvl3pPr lvl="2" rtl="0">
              <a:spcBef>
                <a:spcPts val="0"/>
              </a:spcBef>
              <a:spcAft>
                <a:spcPts val="0"/>
              </a:spcAft>
              <a:buClr>
                <a:schemeClr val="accent4"/>
              </a:buClr>
              <a:buSzPts val="7200"/>
              <a:buNone/>
              <a:defRPr sz="9600">
                <a:solidFill>
                  <a:schemeClr val="accent4"/>
                </a:solidFill>
              </a:defRPr>
            </a:lvl3pPr>
            <a:lvl4pPr lvl="3" rtl="0">
              <a:spcBef>
                <a:spcPts val="0"/>
              </a:spcBef>
              <a:spcAft>
                <a:spcPts val="0"/>
              </a:spcAft>
              <a:buClr>
                <a:schemeClr val="accent4"/>
              </a:buClr>
              <a:buSzPts val="7200"/>
              <a:buNone/>
              <a:defRPr sz="9600">
                <a:solidFill>
                  <a:schemeClr val="accent4"/>
                </a:solidFill>
              </a:defRPr>
            </a:lvl4pPr>
            <a:lvl5pPr lvl="4" rtl="0">
              <a:spcBef>
                <a:spcPts val="0"/>
              </a:spcBef>
              <a:spcAft>
                <a:spcPts val="0"/>
              </a:spcAft>
              <a:buClr>
                <a:schemeClr val="accent4"/>
              </a:buClr>
              <a:buSzPts val="7200"/>
              <a:buNone/>
              <a:defRPr sz="9600">
                <a:solidFill>
                  <a:schemeClr val="accent4"/>
                </a:solidFill>
              </a:defRPr>
            </a:lvl5pPr>
            <a:lvl6pPr lvl="5" rtl="0">
              <a:spcBef>
                <a:spcPts val="0"/>
              </a:spcBef>
              <a:spcAft>
                <a:spcPts val="0"/>
              </a:spcAft>
              <a:buClr>
                <a:schemeClr val="accent4"/>
              </a:buClr>
              <a:buSzPts val="7200"/>
              <a:buNone/>
              <a:defRPr sz="9600">
                <a:solidFill>
                  <a:schemeClr val="accent4"/>
                </a:solidFill>
              </a:defRPr>
            </a:lvl6pPr>
            <a:lvl7pPr lvl="6" rtl="0">
              <a:spcBef>
                <a:spcPts val="0"/>
              </a:spcBef>
              <a:spcAft>
                <a:spcPts val="0"/>
              </a:spcAft>
              <a:buClr>
                <a:schemeClr val="accent4"/>
              </a:buClr>
              <a:buSzPts val="7200"/>
              <a:buNone/>
              <a:defRPr sz="9600">
                <a:solidFill>
                  <a:schemeClr val="accent4"/>
                </a:solidFill>
              </a:defRPr>
            </a:lvl7pPr>
            <a:lvl8pPr lvl="7" rtl="0">
              <a:spcBef>
                <a:spcPts val="0"/>
              </a:spcBef>
              <a:spcAft>
                <a:spcPts val="0"/>
              </a:spcAft>
              <a:buClr>
                <a:schemeClr val="accent4"/>
              </a:buClr>
              <a:buSzPts val="7200"/>
              <a:buNone/>
              <a:defRPr sz="9600">
                <a:solidFill>
                  <a:schemeClr val="accent4"/>
                </a:solidFill>
              </a:defRPr>
            </a:lvl8pPr>
            <a:lvl9pPr lvl="8" rtl="0">
              <a:spcBef>
                <a:spcPts val="0"/>
              </a:spcBef>
              <a:spcAft>
                <a:spcPts val="0"/>
              </a:spcAft>
              <a:buClr>
                <a:schemeClr val="accent4"/>
              </a:buClr>
              <a:buSzPts val="7200"/>
              <a:buNone/>
              <a:defRPr sz="9600">
                <a:solidFill>
                  <a:schemeClr val="accent4"/>
                </a:solidFill>
              </a:defRPr>
            </a:lvl9pPr>
          </a:lstStyle>
          <a:p>
            <a:r>
              <a:t>xx%</a:t>
            </a:r>
          </a:p>
        </p:txBody>
      </p:sp>
      <p:sp>
        <p:nvSpPr>
          <p:cNvPr id="23" name="Google Shape;23;p3"/>
          <p:cNvSpPr/>
          <p:nvPr/>
        </p:nvSpPr>
        <p:spPr>
          <a:xfrm rot="-9430979">
            <a:off x="-312021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39361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AFF1FC-8BB6-4DBB-9940-F696B5579502}" type="datetimeFigureOut">
              <a:rPr lang="en-US" smtClean="0"/>
              <a:t>08-Apr-24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179647254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24072507"/>
      </p:ext>
    </p:extLst>
  </p:cSld>
  <p:clrMapOvr>
    <a:masterClrMapping/>
  </p:clrMapOvr>
  <p:transition>
    <p:zoom/>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63177547"/>
      </p:ext>
    </p:extLst>
  </p:cSld>
  <p:clrMapOvr>
    <a:masterClrMapping/>
  </p:clrMapOvr>
  <p:transition>
    <p:zoom/>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48592417"/>
      </p:ext>
    </p:extLst>
  </p:cSld>
  <p:clrMapOvr>
    <a:masterClrMapping/>
  </p:clrMapOvr>
  <p:transition>
    <p:zoom/>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98823246"/>
      </p:ext>
    </p:extLst>
  </p:cSld>
  <p:clrMapOvr>
    <a:masterClrMapping/>
  </p:clrMapOvr>
  <p:transition>
    <p:zoom/>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46650376"/>
      </p:ext>
    </p:extLst>
  </p:cSld>
  <p:clrMapOvr>
    <a:masterClrMapping/>
  </p:clrMapOvr>
  <p:transition>
    <p:zoom/>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64452429"/>
      </p:ext>
    </p:extLst>
  </p:cSld>
  <p:clrMapOvr>
    <a:masterClrMapping/>
  </p:clrMapOvr>
  <p:transition>
    <p:zoom/>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58784324"/>
      </p:ext>
    </p:extLst>
  </p:cSld>
  <p:clrMapOvr>
    <a:masterClrMapping/>
  </p:clrMapOvr>
  <p:transition>
    <p:zoom/>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79144012"/>
      </p:ext>
    </p:extLst>
  </p:cSld>
  <p:clrMapOvr>
    <a:masterClrMapping/>
  </p:clrMapOvr>
  <p:transition>
    <p:zoom/>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24249234"/>
      </p:ext>
    </p:extLst>
  </p:cSld>
  <p:clrMapOvr>
    <a:masterClrMapping/>
  </p:clrMapOvr>
  <p:transition>
    <p:zoom/>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86147660"/>
      </p:ext>
    </p:extLst>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t>08-Apr-24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219777231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06711895"/>
      </p:ext>
    </p:extLst>
  </p:cSld>
  <p:clrMapOvr>
    <a:masterClrMapping/>
  </p:clrMapOvr>
  <p:transition>
    <p:zoom/>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18952328"/>
      </p:ext>
    </p:extLst>
  </p:cSld>
  <p:clrMapOvr>
    <a:masterClrMapping/>
  </p:clrMapOvr>
  <p:transition>
    <p:zoom/>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76793907"/>
      </p:ext>
    </p:extLst>
  </p:cSld>
  <p:clrMapOvr>
    <a:masterClrMapping/>
  </p:clrMapOvr>
  <p:transition>
    <p:zoom/>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59503944"/>
      </p:ext>
    </p:extLst>
  </p:cSld>
  <p:clrMapOvr>
    <a:masterClrMapping/>
  </p:clrMapOvr>
  <p:transition>
    <p:zoom/>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86917604"/>
      </p:ext>
    </p:extLst>
  </p:cSld>
  <p:clrMapOvr>
    <a:masterClrMapping/>
  </p:clrMapOvr>
  <p:transition>
    <p:zoom/>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09745476"/>
      </p:ext>
    </p:extLst>
  </p:cSld>
  <p:clrMapOvr>
    <a:masterClrMapping/>
  </p:clrMapOvr>
  <p:transition>
    <p:zoom/>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94922606"/>
      </p:ext>
    </p:extLst>
  </p:cSld>
  <p:clrMapOvr>
    <a:masterClrMapping/>
  </p:clrMapOvr>
  <p:transition>
    <p:zoom/>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51008028"/>
      </p:ext>
    </p:extLst>
  </p:cSld>
  <p:clrMapOvr>
    <a:masterClrMapping/>
  </p:clrMapOvr>
  <p:transition>
    <p:zoom/>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05156661"/>
      </p:ext>
    </p:extLst>
  </p:cSld>
  <p:clrMapOvr>
    <a:masterClrMapping/>
  </p:clrMapOvr>
  <p:transition>
    <p:zoom/>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12626861"/>
      </p:ext>
    </p:extLst>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FF1FC-8BB6-4DBB-9940-F696B5579502}" type="datetimeFigureOut">
              <a:rPr lang="en-US" smtClean="0"/>
              <a:t>08-Apr-24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19650186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AFF1FC-8BB6-4DBB-9940-F696B5579502}" type="datetimeFigureOut">
              <a:rPr lang="en-US" smtClean="0"/>
              <a:t>08-Apr-24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3172828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AFF1FC-8BB6-4DBB-9940-F696B5579502}" type="datetimeFigureOut">
              <a:rPr lang="en-US" smtClean="0"/>
              <a:t>08-Apr-24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2013466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AFF1FC-8BB6-4DBB-9940-F696B5579502}" type="datetimeFigureOut">
              <a:rPr lang="en-US" smtClean="0"/>
              <a:t>08-Apr-24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30428312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FF1FC-8BB6-4DBB-9940-F696B5579502}" type="datetimeFigureOut">
              <a:rPr lang="en-US" smtClean="0"/>
              <a:t>08-Apr-24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2731740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t>08-Apr-24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954379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t>08-Apr-24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11149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t>08-Apr-24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176694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657299" y="-3124233"/>
            <a:ext cx="12849285" cy="11474671"/>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txBox="1">
            <a:spLocks noGrp="1"/>
          </p:cNvSpPr>
          <p:nvPr>
            <p:ph type="body" idx="1"/>
          </p:nvPr>
        </p:nvSpPr>
        <p:spPr>
          <a:xfrm>
            <a:off x="1237433" y="2152733"/>
            <a:ext cx="6258000" cy="33192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Clr>
                <a:schemeClr val="dk2"/>
              </a:buClr>
              <a:buSzPts val="1600"/>
              <a:buChar char="●"/>
              <a:defRPr>
                <a:solidFill>
                  <a:schemeClr val="dk2"/>
                </a:solidFill>
              </a:defRPr>
            </a:lvl1pPr>
            <a:lvl2pPr marL="1219170" lvl="1" indent="-440256">
              <a:spcBef>
                <a:spcPts val="2133"/>
              </a:spcBef>
              <a:spcAft>
                <a:spcPts val="0"/>
              </a:spcAft>
              <a:buClr>
                <a:schemeClr val="dk2"/>
              </a:buClr>
              <a:buSzPts val="1600"/>
              <a:buChar char="○"/>
              <a:defRPr sz="2133">
                <a:solidFill>
                  <a:schemeClr val="dk2"/>
                </a:solidFill>
              </a:defRPr>
            </a:lvl2pPr>
            <a:lvl3pPr marL="1828754" lvl="2" indent="-440256">
              <a:spcBef>
                <a:spcPts val="2133"/>
              </a:spcBef>
              <a:spcAft>
                <a:spcPts val="0"/>
              </a:spcAft>
              <a:buClr>
                <a:schemeClr val="dk2"/>
              </a:buClr>
              <a:buSzPts val="1600"/>
              <a:buChar char="■"/>
              <a:defRPr sz="2133">
                <a:solidFill>
                  <a:schemeClr val="dk2"/>
                </a:solidFill>
              </a:defRPr>
            </a:lvl3pPr>
            <a:lvl4pPr marL="2438339" lvl="3" indent="-440256">
              <a:spcBef>
                <a:spcPts val="2133"/>
              </a:spcBef>
              <a:spcAft>
                <a:spcPts val="0"/>
              </a:spcAft>
              <a:buClr>
                <a:schemeClr val="dk2"/>
              </a:buClr>
              <a:buSzPts val="1600"/>
              <a:buChar char="●"/>
              <a:defRPr sz="2133">
                <a:solidFill>
                  <a:schemeClr val="dk2"/>
                </a:solidFill>
              </a:defRPr>
            </a:lvl4pPr>
            <a:lvl5pPr marL="3047924" lvl="4" indent="-440256">
              <a:spcBef>
                <a:spcPts val="2133"/>
              </a:spcBef>
              <a:spcAft>
                <a:spcPts val="0"/>
              </a:spcAft>
              <a:buClr>
                <a:schemeClr val="dk2"/>
              </a:buClr>
              <a:buSzPts val="1600"/>
              <a:buChar char="○"/>
              <a:defRPr sz="2133">
                <a:solidFill>
                  <a:schemeClr val="dk2"/>
                </a:solidFill>
              </a:defRPr>
            </a:lvl5pPr>
            <a:lvl6pPr marL="3657509" lvl="5" indent="-440256">
              <a:spcBef>
                <a:spcPts val="2133"/>
              </a:spcBef>
              <a:spcAft>
                <a:spcPts val="0"/>
              </a:spcAft>
              <a:buClr>
                <a:schemeClr val="dk2"/>
              </a:buClr>
              <a:buSzPts val="1600"/>
              <a:buChar char="■"/>
              <a:defRPr sz="2133">
                <a:solidFill>
                  <a:schemeClr val="dk2"/>
                </a:solidFill>
              </a:defRPr>
            </a:lvl6pPr>
            <a:lvl7pPr marL="4267093" lvl="6" indent="-440256">
              <a:spcBef>
                <a:spcPts val="2133"/>
              </a:spcBef>
              <a:spcAft>
                <a:spcPts val="0"/>
              </a:spcAft>
              <a:buClr>
                <a:schemeClr val="dk2"/>
              </a:buClr>
              <a:buSzPts val="1600"/>
              <a:buChar char="●"/>
              <a:defRPr sz="2133">
                <a:solidFill>
                  <a:schemeClr val="dk2"/>
                </a:solidFill>
              </a:defRPr>
            </a:lvl7pPr>
            <a:lvl8pPr marL="4876678" lvl="7" indent="-440256">
              <a:spcBef>
                <a:spcPts val="2133"/>
              </a:spcBef>
              <a:spcAft>
                <a:spcPts val="0"/>
              </a:spcAft>
              <a:buClr>
                <a:schemeClr val="dk2"/>
              </a:buClr>
              <a:buSzPts val="1600"/>
              <a:buChar char="○"/>
              <a:defRPr sz="2133">
                <a:solidFill>
                  <a:schemeClr val="dk2"/>
                </a:solidFill>
              </a:defRPr>
            </a:lvl8pPr>
            <a:lvl9pPr marL="5486263" lvl="8" indent="-440256">
              <a:spcBef>
                <a:spcPts val="2133"/>
              </a:spcBef>
              <a:spcAft>
                <a:spcPts val="2133"/>
              </a:spcAft>
              <a:buClr>
                <a:schemeClr val="dk2"/>
              </a:buClr>
              <a:buSzPts val="1600"/>
              <a:buChar char="■"/>
              <a:defRPr sz="2133">
                <a:solidFill>
                  <a:schemeClr val="dk2"/>
                </a:solidFill>
              </a:defRPr>
            </a:lvl9pPr>
          </a:lstStyle>
          <a:p>
            <a:endParaRPr/>
          </a:p>
        </p:txBody>
      </p:sp>
      <p:sp>
        <p:nvSpPr>
          <p:cNvPr id="27" name="Google Shape;27;p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683099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t>08-Apr-24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1589263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396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927200" y="2554167"/>
            <a:ext cx="7077200" cy="1546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502577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Subtitle">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2549367" y="2822333"/>
            <a:ext cx="773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4" name="Google Shape;14;p3"/>
          <p:cNvSpPr txBox="1">
            <a:spLocks noGrp="1"/>
          </p:cNvSpPr>
          <p:nvPr>
            <p:ph type="subTitle" idx="1"/>
          </p:nvPr>
        </p:nvSpPr>
        <p:spPr>
          <a:xfrm>
            <a:off x="2549367" y="4193135"/>
            <a:ext cx="773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800"/>
              <a:buNone/>
              <a:defRPr sz="2400" i="1">
                <a:solidFill>
                  <a:srgbClr val="666666"/>
                </a:solidFill>
              </a:defRPr>
            </a:lvl1pPr>
            <a:lvl2pPr lvl="1" rtl="0">
              <a:spcBef>
                <a:spcPts val="0"/>
              </a:spcBef>
              <a:spcAft>
                <a:spcPts val="0"/>
              </a:spcAft>
              <a:buClr>
                <a:srgbClr val="666666"/>
              </a:buClr>
              <a:buSzPts val="1800"/>
              <a:buNone/>
              <a:defRPr sz="2400" i="1">
                <a:solidFill>
                  <a:srgbClr val="666666"/>
                </a:solidFill>
              </a:defRPr>
            </a:lvl2pPr>
            <a:lvl3pPr lvl="2" rtl="0">
              <a:spcBef>
                <a:spcPts val="0"/>
              </a:spcBef>
              <a:spcAft>
                <a:spcPts val="0"/>
              </a:spcAft>
              <a:buClr>
                <a:srgbClr val="666666"/>
              </a:buClr>
              <a:buSzPts val="1800"/>
              <a:buNone/>
              <a:defRPr sz="24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endParaRPr/>
          </a:p>
        </p:txBody>
      </p:sp>
      <p:sp>
        <p:nvSpPr>
          <p:cNvPr id="15" name="Google Shape;15;p3"/>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649957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2" name="Google Shape;22;p5"/>
          <p:cNvSpPr txBox="1">
            <a:spLocks noGrp="1"/>
          </p:cNvSpPr>
          <p:nvPr>
            <p:ph type="body" idx="1"/>
          </p:nvPr>
        </p:nvSpPr>
        <p:spPr>
          <a:xfrm>
            <a:off x="2074900" y="1838428"/>
            <a:ext cx="8822400" cy="4056400"/>
          </a:xfrm>
          <a:prstGeom prst="rect">
            <a:avLst/>
          </a:prstGeom>
        </p:spPr>
        <p:txBody>
          <a:bodyPr spcFirstLastPara="1" wrap="square" lIns="91425" tIns="91425" rIns="91425" bIns="91425" anchor="t" anchorCtr="0">
            <a:noAutofit/>
          </a:bodyPr>
          <a:lstStyle>
            <a:lvl1pPr marL="609570" lvl="0" indent="-524907">
              <a:spcBef>
                <a:spcPts val="800"/>
              </a:spcBef>
              <a:spcAft>
                <a:spcPts val="0"/>
              </a:spcAft>
              <a:buSzPts val="2600"/>
              <a:buChar char="◈"/>
              <a:defRPr sz="3467"/>
            </a:lvl1pPr>
            <a:lvl2pPr marL="1219140" lvl="1" indent="-524907">
              <a:spcBef>
                <a:spcPts val="0"/>
              </a:spcBef>
              <a:spcAft>
                <a:spcPts val="0"/>
              </a:spcAft>
              <a:buSzPts val="2600"/>
              <a:buChar char="◆"/>
              <a:defRPr sz="3467"/>
            </a:lvl2pPr>
            <a:lvl3pPr marL="1828709" lvl="2" indent="-524907">
              <a:spcBef>
                <a:spcPts val="0"/>
              </a:spcBef>
              <a:spcAft>
                <a:spcPts val="0"/>
              </a:spcAft>
              <a:buSzPts val="2600"/>
              <a:buChar char="◇"/>
              <a:defRPr sz="3467"/>
            </a:lvl3pPr>
            <a:lvl4pPr marL="2438278" lvl="3" indent="-524907">
              <a:spcBef>
                <a:spcPts val="0"/>
              </a:spcBef>
              <a:spcAft>
                <a:spcPts val="0"/>
              </a:spcAft>
              <a:buSzPts val="2600"/>
              <a:buChar char="⬥"/>
              <a:defRPr sz="3467"/>
            </a:lvl4pPr>
            <a:lvl5pPr marL="3047848" lvl="4" indent="-524907">
              <a:spcBef>
                <a:spcPts val="0"/>
              </a:spcBef>
              <a:spcAft>
                <a:spcPts val="0"/>
              </a:spcAft>
              <a:buSzPts val="2600"/>
              <a:buChar char="⬦"/>
              <a:defRPr sz="3467"/>
            </a:lvl5pPr>
            <a:lvl6pPr marL="3657418" lvl="5" indent="-524907">
              <a:spcBef>
                <a:spcPts val="0"/>
              </a:spcBef>
              <a:spcAft>
                <a:spcPts val="0"/>
              </a:spcAft>
              <a:buSzPts val="2600"/>
              <a:buChar char="⬦"/>
              <a:defRPr sz="3467"/>
            </a:lvl6pPr>
            <a:lvl7pPr marL="4266987" lvl="6" indent="-524907">
              <a:spcBef>
                <a:spcPts val="0"/>
              </a:spcBef>
              <a:spcAft>
                <a:spcPts val="0"/>
              </a:spcAft>
              <a:buSzPts val="2600"/>
              <a:buChar char="⬦"/>
              <a:defRPr sz="3467"/>
            </a:lvl7pPr>
            <a:lvl8pPr marL="4876557" lvl="7" indent="-524907">
              <a:spcBef>
                <a:spcPts val="0"/>
              </a:spcBef>
              <a:spcAft>
                <a:spcPts val="0"/>
              </a:spcAft>
              <a:buSzPts val="2600"/>
              <a:buChar char="⬦"/>
              <a:defRPr sz="3467"/>
            </a:lvl8pPr>
            <a:lvl9pPr marL="5486126" lvl="8" indent="-524907">
              <a:spcBef>
                <a:spcPts val="0"/>
              </a:spcBef>
              <a:spcAft>
                <a:spcPts val="0"/>
              </a:spcAft>
              <a:buSzPts val="2600"/>
              <a:buChar char="⬦"/>
              <a:defRPr sz="3467"/>
            </a:lvl9pPr>
          </a:lstStyle>
          <a:p>
            <a:endParaRPr/>
          </a:p>
        </p:txBody>
      </p:sp>
      <p:sp>
        <p:nvSpPr>
          <p:cNvPr id="23" name="Google Shape;23;p5"/>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24" name="Google Shape;24;p5"/>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1497770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 2 columns" type="twoColTx">
  <p:cSld name="Title + 2 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7" name="Google Shape;27;p6"/>
          <p:cNvSpPr txBox="1">
            <a:spLocks noGrp="1"/>
          </p:cNvSpPr>
          <p:nvPr>
            <p:ph type="body" idx="1"/>
          </p:nvPr>
        </p:nvSpPr>
        <p:spPr>
          <a:xfrm>
            <a:off x="2074900" y="1972500"/>
            <a:ext cx="4282400" cy="4798400"/>
          </a:xfrm>
          <a:prstGeom prst="rect">
            <a:avLst/>
          </a:prstGeom>
        </p:spPr>
        <p:txBody>
          <a:bodyPr spcFirstLastPara="1" wrap="square" lIns="91425" tIns="91425" rIns="91425" bIns="91425" anchor="t" anchorCtr="0">
            <a:noAutofit/>
          </a:bodyPr>
          <a:lstStyle>
            <a:lvl1pPr marL="609570" lvl="0" indent="-491042">
              <a:spcBef>
                <a:spcPts val="800"/>
              </a:spcBef>
              <a:spcAft>
                <a:spcPts val="0"/>
              </a:spcAft>
              <a:buSzPts val="2200"/>
              <a:buChar char="◈"/>
              <a:defRPr sz="2933"/>
            </a:lvl1pPr>
            <a:lvl2pPr marL="1219140" lvl="1" indent="-491042">
              <a:spcBef>
                <a:spcPts val="0"/>
              </a:spcBef>
              <a:spcAft>
                <a:spcPts val="0"/>
              </a:spcAft>
              <a:buSzPts val="2200"/>
              <a:buChar char="◆"/>
              <a:defRPr sz="2933"/>
            </a:lvl2pPr>
            <a:lvl3pPr marL="1828709" lvl="2" indent="-491042">
              <a:spcBef>
                <a:spcPts val="0"/>
              </a:spcBef>
              <a:spcAft>
                <a:spcPts val="0"/>
              </a:spcAft>
              <a:buSzPts val="2200"/>
              <a:buChar char="◇"/>
              <a:defRPr sz="2933"/>
            </a:lvl3pPr>
            <a:lvl4pPr marL="2438278" lvl="3" indent="-491042">
              <a:spcBef>
                <a:spcPts val="0"/>
              </a:spcBef>
              <a:spcAft>
                <a:spcPts val="0"/>
              </a:spcAft>
              <a:buSzPts val="2200"/>
              <a:buChar char="⬥"/>
              <a:defRPr sz="2933"/>
            </a:lvl4pPr>
            <a:lvl5pPr marL="3047848" lvl="4" indent="-491042">
              <a:spcBef>
                <a:spcPts val="0"/>
              </a:spcBef>
              <a:spcAft>
                <a:spcPts val="0"/>
              </a:spcAft>
              <a:buSzPts val="2200"/>
              <a:buChar char="⬦"/>
              <a:defRPr sz="2933"/>
            </a:lvl5pPr>
            <a:lvl6pPr marL="3657418" lvl="5" indent="-491042">
              <a:spcBef>
                <a:spcPts val="0"/>
              </a:spcBef>
              <a:spcAft>
                <a:spcPts val="0"/>
              </a:spcAft>
              <a:buSzPts val="2200"/>
              <a:buChar char="⬦"/>
              <a:defRPr sz="2933"/>
            </a:lvl6pPr>
            <a:lvl7pPr marL="4266987" lvl="6" indent="-491042">
              <a:spcBef>
                <a:spcPts val="0"/>
              </a:spcBef>
              <a:spcAft>
                <a:spcPts val="0"/>
              </a:spcAft>
              <a:buSzPts val="2200"/>
              <a:buChar char="⬦"/>
              <a:defRPr sz="2933"/>
            </a:lvl7pPr>
            <a:lvl8pPr marL="4876557" lvl="7" indent="-491042">
              <a:spcBef>
                <a:spcPts val="0"/>
              </a:spcBef>
              <a:spcAft>
                <a:spcPts val="0"/>
              </a:spcAft>
              <a:buSzPts val="2200"/>
              <a:buChar char="⬦"/>
              <a:defRPr sz="2933"/>
            </a:lvl8pPr>
            <a:lvl9pPr marL="5486126" lvl="8" indent="-491042">
              <a:spcBef>
                <a:spcPts val="0"/>
              </a:spcBef>
              <a:spcAft>
                <a:spcPts val="0"/>
              </a:spcAft>
              <a:buSzPts val="2200"/>
              <a:buChar char="⬦"/>
              <a:defRPr sz="2933"/>
            </a:lvl9pPr>
          </a:lstStyle>
          <a:p>
            <a:endParaRPr/>
          </a:p>
        </p:txBody>
      </p:sp>
      <p:sp>
        <p:nvSpPr>
          <p:cNvPr id="28" name="Google Shape;28;p6"/>
          <p:cNvSpPr txBox="1">
            <a:spLocks noGrp="1"/>
          </p:cNvSpPr>
          <p:nvPr>
            <p:ph type="body" idx="2"/>
          </p:nvPr>
        </p:nvSpPr>
        <p:spPr>
          <a:xfrm>
            <a:off x="6615029" y="1972500"/>
            <a:ext cx="4282400" cy="4798400"/>
          </a:xfrm>
          <a:prstGeom prst="rect">
            <a:avLst/>
          </a:prstGeom>
        </p:spPr>
        <p:txBody>
          <a:bodyPr spcFirstLastPara="1" wrap="square" lIns="91425" tIns="91425" rIns="91425" bIns="91425" anchor="t" anchorCtr="0">
            <a:noAutofit/>
          </a:bodyPr>
          <a:lstStyle>
            <a:lvl1pPr marL="609570" lvl="0" indent="-491042">
              <a:spcBef>
                <a:spcPts val="800"/>
              </a:spcBef>
              <a:spcAft>
                <a:spcPts val="0"/>
              </a:spcAft>
              <a:buSzPts val="2200"/>
              <a:buChar char="◈"/>
              <a:defRPr sz="2933"/>
            </a:lvl1pPr>
            <a:lvl2pPr marL="1219140" lvl="1" indent="-491042">
              <a:spcBef>
                <a:spcPts val="0"/>
              </a:spcBef>
              <a:spcAft>
                <a:spcPts val="0"/>
              </a:spcAft>
              <a:buSzPts val="2200"/>
              <a:buChar char="◆"/>
              <a:defRPr sz="2933"/>
            </a:lvl2pPr>
            <a:lvl3pPr marL="1828709" lvl="2" indent="-491042">
              <a:spcBef>
                <a:spcPts val="0"/>
              </a:spcBef>
              <a:spcAft>
                <a:spcPts val="0"/>
              </a:spcAft>
              <a:buSzPts val="2200"/>
              <a:buChar char="◇"/>
              <a:defRPr sz="2933"/>
            </a:lvl3pPr>
            <a:lvl4pPr marL="2438278" lvl="3" indent="-491042">
              <a:spcBef>
                <a:spcPts val="0"/>
              </a:spcBef>
              <a:spcAft>
                <a:spcPts val="0"/>
              </a:spcAft>
              <a:buSzPts val="2200"/>
              <a:buChar char="⬥"/>
              <a:defRPr sz="2933"/>
            </a:lvl4pPr>
            <a:lvl5pPr marL="3047848" lvl="4" indent="-491042">
              <a:spcBef>
                <a:spcPts val="0"/>
              </a:spcBef>
              <a:spcAft>
                <a:spcPts val="0"/>
              </a:spcAft>
              <a:buSzPts val="2200"/>
              <a:buChar char="⬦"/>
              <a:defRPr sz="2933"/>
            </a:lvl5pPr>
            <a:lvl6pPr marL="3657418" lvl="5" indent="-491042">
              <a:spcBef>
                <a:spcPts val="0"/>
              </a:spcBef>
              <a:spcAft>
                <a:spcPts val="0"/>
              </a:spcAft>
              <a:buSzPts val="2200"/>
              <a:buChar char="⬦"/>
              <a:defRPr sz="2933"/>
            </a:lvl6pPr>
            <a:lvl7pPr marL="4266987" lvl="6" indent="-491042">
              <a:spcBef>
                <a:spcPts val="0"/>
              </a:spcBef>
              <a:spcAft>
                <a:spcPts val="0"/>
              </a:spcAft>
              <a:buSzPts val="2200"/>
              <a:buChar char="⬦"/>
              <a:defRPr sz="2933"/>
            </a:lvl7pPr>
            <a:lvl8pPr marL="4876557" lvl="7" indent="-491042">
              <a:spcBef>
                <a:spcPts val="0"/>
              </a:spcBef>
              <a:spcAft>
                <a:spcPts val="0"/>
              </a:spcAft>
              <a:buSzPts val="2200"/>
              <a:buChar char="⬦"/>
              <a:defRPr sz="2933"/>
            </a:lvl8pPr>
            <a:lvl9pPr marL="5486126" lvl="8" indent="-491042">
              <a:spcBef>
                <a:spcPts val="0"/>
              </a:spcBef>
              <a:spcAft>
                <a:spcPts val="0"/>
              </a:spcAft>
              <a:buSzPts val="2200"/>
              <a:buChar char="⬦"/>
              <a:defRPr sz="2933"/>
            </a:lvl9pPr>
          </a:lstStyle>
          <a:p>
            <a:endParaRPr/>
          </a:p>
        </p:txBody>
      </p:sp>
      <p:sp>
        <p:nvSpPr>
          <p:cNvPr id="29" name="Google Shape;29;p6"/>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30" name="Google Shape;30;p6"/>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1037545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0" name="Google Shape;40;p8"/>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41" name="Google Shape;41;p8"/>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7148444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2123133" y="4853700"/>
            <a:ext cx="8750000" cy="692800"/>
          </a:xfrm>
          <a:prstGeom prst="rect">
            <a:avLst/>
          </a:prstGeom>
        </p:spPr>
        <p:txBody>
          <a:bodyPr spcFirstLastPara="1" wrap="square" lIns="91425" tIns="91425" rIns="91425" bIns="91425" anchor="t" anchorCtr="0">
            <a:noAutofit/>
          </a:bodyPr>
          <a:lstStyle>
            <a:lvl1pPr marL="609570" lvl="0" indent="-304784">
              <a:spcBef>
                <a:spcPts val="480"/>
              </a:spcBef>
              <a:spcAft>
                <a:spcPts val="0"/>
              </a:spcAft>
              <a:buClr>
                <a:srgbClr val="666666"/>
              </a:buClr>
              <a:buSzPts val="1600"/>
              <a:buNone/>
              <a:defRPr sz="2133" i="1">
                <a:solidFill>
                  <a:srgbClr val="666666"/>
                </a:solidFill>
              </a:defRPr>
            </a:lvl1pPr>
          </a:lstStyle>
          <a:p>
            <a:endParaRPr/>
          </a:p>
        </p:txBody>
      </p:sp>
      <p:sp>
        <p:nvSpPr>
          <p:cNvPr id="44" name="Google Shape;44;p9"/>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45" name="Google Shape;45;p9"/>
          <p:cNvCxnSpPr/>
          <p:nvPr/>
        </p:nvCxnSpPr>
        <p:spPr>
          <a:xfrm>
            <a:off x="2275933" y="4857500"/>
            <a:ext cx="84284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985474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53E8495-7FF5-448D-9715-9A7861F09130}" type="slidenum">
              <a:rPr lang="en-US" altLang="en-US"/>
              <a:pPr>
                <a:defRPr/>
              </a:pPr>
              <a:t>‹#›</a:t>
            </a:fld>
            <a:endParaRPr lang="en-US" altLang="en-US"/>
          </a:p>
        </p:txBody>
      </p:sp>
    </p:spTree>
    <p:extLst>
      <p:ext uri="{BB962C8B-B14F-4D97-AF65-F5344CB8AC3E}">
        <p14:creationId xmlns:p14="http://schemas.microsoft.com/office/powerpoint/2010/main" val="2133536926"/>
      </p:ext>
    </p:extLst>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3" y="-219003"/>
            <a:ext cx="12740319"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267200" y="4319667"/>
            <a:ext cx="3657600" cy="119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9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0740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6"/>
        </a:solidFill>
        <a:effectLst/>
      </p:bgPr>
    </p:bg>
    <p:spTree>
      <p:nvGrpSpPr>
        <p:cNvPr id="1" name="Shape 28"/>
        <p:cNvGrpSpPr/>
        <p:nvPr/>
      </p:nvGrpSpPr>
      <p:grpSpPr>
        <a:xfrm>
          <a:off x="0" y="0"/>
          <a:ext cx="0" cy="0"/>
          <a:chOff x="0" y="0"/>
          <a:chExt cx="0" cy="0"/>
        </a:xfrm>
      </p:grpSpPr>
      <p:sp>
        <p:nvSpPr>
          <p:cNvPr id="29" name="Google Shape;29;p5"/>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5"/>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5"/>
          <p:cNvSpPr txBox="1">
            <a:spLocks noGrp="1"/>
          </p:cNvSpPr>
          <p:nvPr>
            <p:ph type="body" idx="1"/>
          </p:nvPr>
        </p:nvSpPr>
        <p:spPr>
          <a:xfrm>
            <a:off x="1037603" y="2627500"/>
            <a:ext cx="4749200" cy="356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2" name="Google Shape;32;p5"/>
          <p:cNvSpPr txBox="1">
            <a:spLocks noGrp="1"/>
          </p:cNvSpPr>
          <p:nvPr>
            <p:ph type="body" idx="2"/>
          </p:nvPr>
        </p:nvSpPr>
        <p:spPr>
          <a:xfrm>
            <a:off x="6405197" y="2627500"/>
            <a:ext cx="4749200" cy="356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3" name="Google Shape;33;p5"/>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4" name="Google Shape;34;p5"/>
          <p:cNvSpPr txBox="1">
            <a:spLocks noGrp="1"/>
          </p:cNvSpPr>
          <p:nvPr>
            <p:ph type="title" idx="3"/>
          </p:nvPr>
        </p:nvSpPr>
        <p:spPr>
          <a:xfrm>
            <a:off x="1037603" y="1750567"/>
            <a:ext cx="3116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5" name="Google Shape;35;p5"/>
          <p:cNvSpPr txBox="1">
            <a:spLocks noGrp="1"/>
          </p:cNvSpPr>
          <p:nvPr>
            <p:ph type="title" idx="4"/>
          </p:nvPr>
        </p:nvSpPr>
        <p:spPr>
          <a:xfrm>
            <a:off x="6405203" y="1750567"/>
            <a:ext cx="3116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2415339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0" y="3247533"/>
            <a:ext cx="7921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Tree>
    <p:extLst>
      <p:ext uri="{BB962C8B-B14F-4D97-AF65-F5344CB8AC3E}">
        <p14:creationId xmlns:p14="http://schemas.microsoft.com/office/powerpoint/2010/main" val="3159129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60000" y="643572"/>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1328300" y="1714500"/>
            <a:ext cx="9535200" cy="4423200"/>
          </a:xfrm>
          <a:prstGeom prst="rect">
            <a:avLst/>
          </a:prstGeom>
        </p:spPr>
        <p:txBody>
          <a:bodyPr spcFirstLastPara="1" wrap="square" lIns="91425" tIns="91425" rIns="91425" bIns="91425" anchor="ctr" anchorCtr="0">
            <a:noAutofit/>
          </a:bodyPr>
          <a:lstStyle>
            <a:lvl1pPr marL="609585" lvl="0" indent="-406390">
              <a:spcBef>
                <a:spcPts val="0"/>
              </a:spcBef>
              <a:spcAft>
                <a:spcPts val="0"/>
              </a:spcAft>
              <a:buSzPts val="1200"/>
              <a:buAutoNum type="arabicPeriod"/>
              <a:defRPr sz="1733"/>
            </a:lvl1pPr>
            <a:lvl2pPr marL="1219170" lvl="1" indent="-423323">
              <a:spcBef>
                <a:spcPts val="2133"/>
              </a:spcBef>
              <a:spcAft>
                <a:spcPts val="0"/>
              </a:spcAft>
              <a:buSzPts val="1400"/>
              <a:buAutoNum type="alphaLcPeriod"/>
              <a:defRPr/>
            </a:lvl2pPr>
            <a:lvl3pPr marL="1828754" lvl="2" indent="-423323">
              <a:spcBef>
                <a:spcPts val="2133"/>
              </a:spcBef>
              <a:spcAft>
                <a:spcPts val="0"/>
              </a:spcAft>
              <a:buSzPts val="1400"/>
              <a:buAutoNum type="romanLcPeriod"/>
              <a:defRPr/>
            </a:lvl3pPr>
            <a:lvl4pPr marL="2438339" lvl="3" indent="-423323">
              <a:spcBef>
                <a:spcPts val="2133"/>
              </a:spcBef>
              <a:spcAft>
                <a:spcPts val="0"/>
              </a:spcAft>
              <a:buSzPts val="1400"/>
              <a:buAutoNum type="arabicPeriod"/>
              <a:defRPr/>
            </a:lvl4pPr>
            <a:lvl5pPr marL="3047924" lvl="4" indent="-423323">
              <a:spcBef>
                <a:spcPts val="2133"/>
              </a:spcBef>
              <a:spcAft>
                <a:spcPts val="0"/>
              </a:spcAft>
              <a:buSzPts val="1400"/>
              <a:buAutoNum type="alphaLcPeriod"/>
              <a:defRPr/>
            </a:lvl5pPr>
            <a:lvl6pPr marL="3657509" lvl="5" indent="-423323">
              <a:spcBef>
                <a:spcPts val="2133"/>
              </a:spcBef>
              <a:spcAft>
                <a:spcPts val="0"/>
              </a:spcAft>
              <a:buSzPts val="1400"/>
              <a:buAutoNum type="romanLcPeriod"/>
              <a:defRPr/>
            </a:lvl6pPr>
            <a:lvl7pPr marL="4267093" lvl="6" indent="-423323">
              <a:spcBef>
                <a:spcPts val="2133"/>
              </a:spcBef>
              <a:spcAft>
                <a:spcPts val="0"/>
              </a:spcAft>
              <a:buSzPts val="1400"/>
              <a:buAutoNum type="arabicPeriod"/>
              <a:defRPr/>
            </a:lvl7pPr>
            <a:lvl8pPr marL="4876678" lvl="7" indent="-423323">
              <a:spcBef>
                <a:spcPts val="2133"/>
              </a:spcBef>
              <a:spcAft>
                <a:spcPts val="0"/>
              </a:spcAft>
              <a:buSzPts val="1400"/>
              <a:buAutoNum type="alphaLcPeriod"/>
              <a:defRPr/>
            </a:lvl8pPr>
            <a:lvl9pPr marL="5486263" lvl="8" indent="-423323">
              <a:spcBef>
                <a:spcPts val="2133"/>
              </a:spcBef>
              <a:spcAft>
                <a:spcPts val="2133"/>
              </a:spcAft>
              <a:buSzPts val="1400"/>
              <a:buAutoNum type="romanLcPeriod"/>
              <a:defRPr/>
            </a:lvl9pPr>
          </a:lstStyle>
          <a:p>
            <a:endParaRPr/>
          </a:p>
        </p:txBody>
      </p:sp>
    </p:spTree>
    <p:extLst>
      <p:ext uri="{BB962C8B-B14F-4D97-AF65-F5344CB8AC3E}">
        <p14:creationId xmlns:p14="http://schemas.microsoft.com/office/powerpoint/2010/main" val="522654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60133" y="593367"/>
            <a:ext cx="102720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1328300" y="2837167"/>
            <a:ext cx="4444400" cy="910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23" name="Google Shape;23;p5"/>
          <p:cNvSpPr txBox="1">
            <a:spLocks noGrp="1"/>
          </p:cNvSpPr>
          <p:nvPr>
            <p:ph type="subTitle" idx="2"/>
          </p:nvPr>
        </p:nvSpPr>
        <p:spPr>
          <a:xfrm>
            <a:off x="1328300" y="3775800"/>
            <a:ext cx="44444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24" name="Google Shape;24;p5"/>
          <p:cNvSpPr txBox="1">
            <a:spLocks noGrp="1"/>
          </p:cNvSpPr>
          <p:nvPr>
            <p:ph type="subTitle" idx="3"/>
          </p:nvPr>
        </p:nvSpPr>
        <p:spPr>
          <a:xfrm>
            <a:off x="6316864" y="2837167"/>
            <a:ext cx="4444400" cy="910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25" name="Google Shape;25;p5"/>
          <p:cNvSpPr txBox="1">
            <a:spLocks noGrp="1"/>
          </p:cNvSpPr>
          <p:nvPr>
            <p:ph type="subTitle" idx="4"/>
          </p:nvPr>
        </p:nvSpPr>
        <p:spPr>
          <a:xfrm>
            <a:off x="6316864" y="3775800"/>
            <a:ext cx="44444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Tree>
    <p:extLst>
      <p:ext uri="{BB962C8B-B14F-4D97-AF65-F5344CB8AC3E}">
        <p14:creationId xmlns:p14="http://schemas.microsoft.com/office/powerpoint/2010/main" val="8323106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960200" y="593367"/>
            <a:ext cx="102716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6261410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60000" y="643572"/>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0" name="Google Shape;30;p7"/>
          <p:cNvSpPr txBox="1">
            <a:spLocks noGrp="1"/>
          </p:cNvSpPr>
          <p:nvPr>
            <p:ph type="body" idx="1"/>
          </p:nvPr>
        </p:nvSpPr>
        <p:spPr>
          <a:xfrm>
            <a:off x="1328300" y="1983133"/>
            <a:ext cx="4285200" cy="3708000"/>
          </a:xfrm>
          <a:prstGeom prst="rect">
            <a:avLst/>
          </a:prstGeom>
        </p:spPr>
        <p:txBody>
          <a:bodyPr spcFirstLastPara="1" wrap="square" lIns="91425" tIns="91425" rIns="91425" bIns="91425" anchor="ctr" anchorCtr="0">
            <a:noAutofit/>
          </a:bodyPr>
          <a:lstStyle>
            <a:lvl1pPr marL="609585" lvl="0" indent="-423323" rtl="0">
              <a:spcBef>
                <a:spcPts val="0"/>
              </a:spcBef>
              <a:spcAft>
                <a:spcPts val="0"/>
              </a:spcAft>
              <a:buClr>
                <a:schemeClr val="accent3"/>
              </a:buClr>
              <a:buSzPts val="1400"/>
              <a:buChar char="●"/>
              <a:defRPr sz="2133"/>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369893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850800" y="1516600"/>
            <a:ext cx="8490400" cy="382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20068531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323500" y="1741300"/>
            <a:ext cx="3934400" cy="1407600"/>
          </a:xfrm>
          <a:prstGeom prst="rect">
            <a:avLst/>
          </a:prstGeom>
        </p:spPr>
        <p:txBody>
          <a:bodyPr spcFirstLastPara="1" wrap="square" lIns="91425" tIns="91425" rIns="91425" bIns="91425" anchor="b" anchorCtr="0">
            <a:noAutofit/>
          </a:bodyPr>
          <a:lstStyle>
            <a:lvl1pPr lvl="0">
              <a:spcBef>
                <a:spcPts val="0"/>
              </a:spcBef>
              <a:spcAft>
                <a:spcPts val="0"/>
              </a:spcAft>
              <a:buSzPts val="7000"/>
              <a:buNone/>
              <a:defRPr sz="9333"/>
            </a:lvl1pPr>
            <a:lvl2pPr lvl="1" algn="ctr">
              <a:spcBef>
                <a:spcPts val="0"/>
              </a:spcBef>
              <a:spcAft>
                <a:spcPts val="0"/>
              </a:spcAft>
              <a:buSzPts val="7000"/>
              <a:buNone/>
              <a:defRPr sz="9333"/>
            </a:lvl2pPr>
            <a:lvl3pPr lvl="2" algn="ctr">
              <a:spcBef>
                <a:spcPts val="0"/>
              </a:spcBef>
              <a:spcAft>
                <a:spcPts val="0"/>
              </a:spcAft>
              <a:buSzPts val="7000"/>
              <a:buNone/>
              <a:defRPr sz="9333"/>
            </a:lvl3pPr>
            <a:lvl4pPr lvl="3" algn="ctr">
              <a:spcBef>
                <a:spcPts val="0"/>
              </a:spcBef>
              <a:spcAft>
                <a:spcPts val="0"/>
              </a:spcAft>
              <a:buSzPts val="7000"/>
              <a:buNone/>
              <a:defRPr sz="9333"/>
            </a:lvl4pPr>
            <a:lvl5pPr lvl="4" algn="ctr">
              <a:spcBef>
                <a:spcPts val="0"/>
              </a:spcBef>
              <a:spcAft>
                <a:spcPts val="0"/>
              </a:spcAft>
              <a:buSzPts val="7000"/>
              <a:buNone/>
              <a:defRPr sz="9333"/>
            </a:lvl5pPr>
            <a:lvl6pPr lvl="5" algn="ctr">
              <a:spcBef>
                <a:spcPts val="0"/>
              </a:spcBef>
              <a:spcAft>
                <a:spcPts val="0"/>
              </a:spcAft>
              <a:buSzPts val="7000"/>
              <a:buNone/>
              <a:defRPr sz="9333"/>
            </a:lvl6pPr>
            <a:lvl7pPr lvl="6" algn="ctr">
              <a:spcBef>
                <a:spcPts val="0"/>
              </a:spcBef>
              <a:spcAft>
                <a:spcPts val="0"/>
              </a:spcAft>
              <a:buSzPts val="7000"/>
              <a:buNone/>
              <a:defRPr sz="9333"/>
            </a:lvl7pPr>
            <a:lvl8pPr lvl="7" algn="ctr">
              <a:spcBef>
                <a:spcPts val="0"/>
              </a:spcBef>
              <a:spcAft>
                <a:spcPts val="0"/>
              </a:spcAft>
              <a:buSzPts val="7000"/>
              <a:buNone/>
              <a:defRPr sz="9333"/>
            </a:lvl8pPr>
            <a:lvl9pPr lvl="8" algn="ctr">
              <a:spcBef>
                <a:spcPts val="0"/>
              </a:spcBef>
              <a:spcAft>
                <a:spcPts val="0"/>
              </a:spcAft>
              <a:buSzPts val="7000"/>
              <a:buNone/>
              <a:defRPr sz="9333"/>
            </a:lvl9pPr>
          </a:lstStyle>
          <a:p>
            <a:endParaRPr/>
          </a:p>
        </p:txBody>
      </p:sp>
      <p:sp>
        <p:nvSpPr>
          <p:cNvPr id="35" name="Google Shape;35;p9"/>
          <p:cNvSpPr txBox="1">
            <a:spLocks noGrp="1"/>
          </p:cNvSpPr>
          <p:nvPr>
            <p:ph type="subTitle" idx="1"/>
          </p:nvPr>
        </p:nvSpPr>
        <p:spPr>
          <a:xfrm>
            <a:off x="1323500" y="3265900"/>
            <a:ext cx="3934400" cy="1850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667"/>
            </a:lvl1pPr>
            <a:lvl2pPr lvl="1" algn="ctr">
              <a:lnSpc>
                <a:spcPct val="100000"/>
              </a:lnSpc>
              <a:spcBef>
                <a:spcPts val="0"/>
              </a:spcBef>
              <a:spcAft>
                <a:spcPts val="0"/>
              </a:spcAft>
              <a:buSzPts val="2000"/>
              <a:buNone/>
              <a:defRPr sz="2667"/>
            </a:lvl2pPr>
            <a:lvl3pPr lvl="2" algn="ctr">
              <a:lnSpc>
                <a:spcPct val="100000"/>
              </a:lnSpc>
              <a:spcBef>
                <a:spcPts val="0"/>
              </a:spcBef>
              <a:spcAft>
                <a:spcPts val="0"/>
              </a:spcAft>
              <a:buSzPts val="2000"/>
              <a:buNone/>
              <a:defRPr sz="2667"/>
            </a:lvl3pPr>
            <a:lvl4pPr lvl="3" algn="ctr">
              <a:lnSpc>
                <a:spcPct val="100000"/>
              </a:lnSpc>
              <a:spcBef>
                <a:spcPts val="0"/>
              </a:spcBef>
              <a:spcAft>
                <a:spcPts val="0"/>
              </a:spcAft>
              <a:buSzPts val="2000"/>
              <a:buNone/>
              <a:defRPr sz="2667"/>
            </a:lvl4pPr>
            <a:lvl5pPr lvl="4" algn="ctr">
              <a:lnSpc>
                <a:spcPct val="100000"/>
              </a:lnSpc>
              <a:spcBef>
                <a:spcPts val="0"/>
              </a:spcBef>
              <a:spcAft>
                <a:spcPts val="0"/>
              </a:spcAft>
              <a:buSzPts val="2000"/>
              <a:buNone/>
              <a:defRPr sz="2667"/>
            </a:lvl5pPr>
            <a:lvl6pPr lvl="5" algn="ctr">
              <a:lnSpc>
                <a:spcPct val="100000"/>
              </a:lnSpc>
              <a:spcBef>
                <a:spcPts val="0"/>
              </a:spcBef>
              <a:spcAft>
                <a:spcPts val="0"/>
              </a:spcAft>
              <a:buSzPts val="2000"/>
              <a:buNone/>
              <a:defRPr sz="2667"/>
            </a:lvl6pPr>
            <a:lvl7pPr lvl="6" algn="ctr">
              <a:lnSpc>
                <a:spcPct val="100000"/>
              </a:lnSpc>
              <a:spcBef>
                <a:spcPts val="0"/>
              </a:spcBef>
              <a:spcAft>
                <a:spcPts val="0"/>
              </a:spcAft>
              <a:buSzPts val="2000"/>
              <a:buNone/>
              <a:defRPr sz="2667"/>
            </a:lvl7pPr>
            <a:lvl8pPr lvl="7" algn="ctr">
              <a:lnSpc>
                <a:spcPct val="100000"/>
              </a:lnSpc>
              <a:spcBef>
                <a:spcPts val="0"/>
              </a:spcBef>
              <a:spcAft>
                <a:spcPts val="0"/>
              </a:spcAft>
              <a:buSzPts val="2000"/>
              <a:buNone/>
              <a:defRPr sz="2667"/>
            </a:lvl8pPr>
            <a:lvl9pPr lvl="8" algn="ctr">
              <a:lnSpc>
                <a:spcPct val="100000"/>
              </a:lnSpc>
              <a:spcBef>
                <a:spcPts val="0"/>
              </a:spcBef>
              <a:spcAft>
                <a:spcPts val="0"/>
              </a:spcAft>
              <a:buSzPts val="2000"/>
              <a:buNone/>
              <a:defRPr sz="2667"/>
            </a:lvl9pPr>
          </a:lstStyle>
          <a:p>
            <a:endParaRPr/>
          </a:p>
        </p:txBody>
      </p:sp>
    </p:spTree>
    <p:extLst>
      <p:ext uri="{BB962C8B-B14F-4D97-AF65-F5344CB8AC3E}">
        <p14:creationId xmlns:p14="http://schemas.microsoft.com/office/powerpoint/2010/main" val="1913668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3181000" y="593367"/>
            <a:ext cx="58300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795729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11"/>
          <p:cNvSpPr txBox="1">
            <a:spLocks noGrp="1"/>
          </p:cNvSpPr>
          <p:nvPr>
            <p:ph type="title" hasCustomPrompt="1"/>
          </p:nvPr>
        </p:nvSpPr>
        <p:spPr>
          <a:xfrm>
            <a:off x="2540000" y="2209800"/>
            <a:ext cx="7112000" cy="2188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3"/>
              </a:buClr>
              <a:buSzPts val="12000"/>
              <a:buNone/>
              <a:defRPr sz="13333"/>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0" name="Google Shape;40;p11"/>
          <p:cNvSpPr txBox="1">
            <a:spLocks noGrp="1"/>
          </p:cNvSpPr>
          <p:nvPr>
            <p:ph type="body" idx="1"/>
          </p:nvPr>
        </p:nvSpPr>
        <p:spPr>
          <a:xfrm>
            <a:off x="2540000" y="4406167"/>
            <a:ext cx="7112000" cy="6992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400"/>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7913043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1884809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6"/>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8" name="Google Shape;38;p6"/>
          <p:cNvSpPr/>
          <p:nvPr/>
        </p:nvSpPr>
        <p:spPr>
          <a:xfrm rot="1365150">
            <a:off x="-3660443" y="-421873"/>
            <a:ext cx="6491164" cy="710768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633075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960000" y="643572"/>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4" name="Google Shape;44;p13"/>
          <p:cNvSpPr txBox="1">
            <a:spLocks noGrp="1"/>
          </p:cNvSpPr>
          <p:nvPr>
            <p:ph type="subTitle" idx="1"/>
          </p:nvPr>
        </p:nvSpPr>
        <p:spPr>
          <a:xfrm>
            <a:off x="3354200" y="2069067"/>
            <a:ext cx="23844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667" b="1">
                <a:solidFill>
                  <a:schemeClr val="accent3"/>
                </a:solidFill>
                <a:latin typeface="Patrick Hand SC"/>
                <a:ea typeface="Patrick Hand SC"/>
                <a:cs typeface="Patrick Hand SC"/>
                <a:sym typeface="Patrick Hand SC"/>
              </a:defRPr>
            </a:lvl1pPr>
            <a:lvl2pPr lvl="1"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2pPr>
            <a:lvl3pPr lvl="2"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3pPr>
            <a:lvl4pPr lvl="3"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4pPr>
            <a:lvl5pPr lvl="4"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5pPr>
            <a:lvl6pPr lvl="5"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6pPr>
            <a:lvl7pPr lvl="6"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7pPr>
            <a:lvl8pPr lvl="7"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8pPr>
            <a:lvl9pPr lvl="8" rtl="0">
              <a:lnSpc>
                <a:spcPct val="100000"/>
              </a:lnSpc>
              <a:spcBef>
                <a:spcPts val="2133"/>
              </a:spcBef>
              <a:spcAft>
                <a:spcPts val="2133"/>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9pPr>
          </a:lstStyle>
          <a:p>
            <a:endParaRPr/>
          </a:p>
        </p:txBody>
      </p:sp>
      <p:sp>
        <p:nvSpPr>
          <p:cNvPr id="45" name="Google Shape;45;p13"/>
          <p:cNvSpPr txBox="1">
            <a:spLocks noGrp="1"/>
          </p:cNvSpPr>
          <p:nvPr>
            <p:ph type="subTitle" idx="2"/>
          </p:nvPr>
        </p:nvSpPr>
        <p:spPr>
          <a:xfrm>
            <a:off x="8301233" y="2069067"/>
            <a:ext cx="15668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667" b="1">
                <a:solidFill>
                  <a:schemeClr val="accent3"/>
                </a:solidFill>
                <a:latin typeface="Patrick Hand SC"/>
                <a:ea typeface="Patrick Hand SC"/>
                <a:cs typeface="Patrick Hand SC"/>
                <a:sym typeface="Patrick Hand SC"/>
              </a:defRPr>
            </a:lvl1pPr>
            <a:lvl2pPr lvl="1"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2pPr>
            <a:lvl3pPr lvl="2"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3pPr>
            <a:lvl4pPr lvl="3"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4pPr>
            <a:lvl5pPr lvl="4"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5pPr>
            <a:lvl6pPr lvl="5"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6pPr>
            <a:lvl7pPr lvl="6"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7pPr>
            <a:lvl8pPr lvl="7"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8pPr>
            <a:lvl9pPr lvl="8" rtl="0">
              <a:lnSpc>
                <a:spcPct val="100000"/>
              </a:lnSpc>
              <a:spcBef>
                <a:spcPts val="2133"/>
              </a:spcBef>
              <a:spcAft>
                <a:spcPts val="2133"/>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9pPr>
          </a:lstStyle>
          <a:p>
            <a:endParaRPr/>
          </a:p>
        </p:txBody>
      </p:sp>
      <p:sp>
        <p:nvSpPr>
          <p:cNvPr id="46" name="Google Shape;46;p13"/>
          <p:cNvSpPr txBox="1">
            <a:spLocks noGrp="1"/>
          </p:cNvSpPr>
          <p:nvPr>
            <p:ph type="subTitle" idx="3"/>
          </p:nvPr>
        </p:nvSpPr>
        <p:spPr>
          <a:xfrm>
            <a:off x="8301233" y="2778665"/>
            <a:ext cx="2384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7" name="Google Shape;47;p13"/>
          <p:cNvSpPr txBox="1">
            <a:spLocks noGrp="1"/>
          </p:cNvSpPr>
          <p:nvPr>
            <p:ph type="subTitle" idx="4"/>
          </p:nvPr>
        </p:nvSpPr>
        <p:spPr>
          <a:xfrm>
            <a:off x="3354200" y="2778665"/>
            <a:ext cx="2384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8" name="Google Shape;48;p13"/>
          <p:cNvSpPr txBox="1">
            <a:spLocks noGrp="1"/>
          </p:cNvSpPr>
          <p:nvPr>
            <p:ph type="subTitle" idx="5"/>
          </p:nvPr>
        </p:nvSpPr>
        <p:spPr>
          <a:xfrm>
            <a:off x="3354200" y="4193867"/>
            <a:ext cx="23844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667" b="1">
                <a:solidFill>
                  <a:schemeClr val="accent3"/>
                </a:solidFill>
                <a:latin typeface="Patrick Hand SC"/>
                <a:ea typeface="Patrick Hand SC"/>
                <a:cs typeface="Patrick Hand SC"/>
                <a:sym typeface="Patrick Hand SC"/>
              </a:defRPr>
            </a:lvl1pPr>
            <a:lvl2pPr lvl="1"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2pPr>
            <a:lvl3pPr lvl="2"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3pPr>
            <a:lvl4pPr lvl="3"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4pPr>
            <a:lvl5pPr lvl="4"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5pPr>
            <a:lvl6pPr lvl="5"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6pPr>
            <a:lvl7pPr lvl="6"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7pPr>
            <a:lvl8pPr lvl="7"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8pPr>
            <a:lvl9pPr lvl="8" rtl="0">
              <a:lnSpc>
                <a:spcPct val="100000"/>
              </a:lnSpc>
              <a:spcBef>
                <a:spcPts val="2133"/>
              </a:spcBef>
              <a:spcAft>
                <a:spcPts val="2133"/>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9pPr>
          </a:lstStyle>
          <a:p>
            <a:endParaRPr/>
          </a:p>
        </p:txBody>
      </p:sp>
      <p:sp>
        <p:nvSpPr>
          <p:cNvPr id="49" name="Google Shape;49;p13"/>
          <p:cNvSpPr txBox="1">
            <a:spLocks noGrp="1"/>
          </p:cNvSpPr>
          <p:nvPr>
            <p:ph type="subTitle" idx="6"/>
          </p:nvPr>
        </p:nvSpPr>
        <p:spPr>
          <a:xfrm>
            <a:off x="8301233" y="4193867"/>
            <a:ext cx="23844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667" b="1">
                <a:solidFill>
                  <a:schemeClr val="accent3"/>
                </a:solidFill>
                <a:latin typeface="Patrick Hand SC"/>
                <a:ea typeface="Patrick Hand SC"/>
                <a:cs typeface="Patrick Hand SC"/>
                <a:sym typeface="Patrick Hand SC"/>
              </a:defRPr>
            </a:lvl1pPr>
            <a:lvl2pPr lvl="1"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2pPr>
            <a:lvl3pPr lvl="2"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3pPr>
            <a:lvl4pPr lvl="3"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4pPr>
            <a:lvl5pPr lvl="4"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5pPr>
            <a:lvl6pPr lvl="5"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6pPr>
            <a:lvl7pPr lvl="6"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7pPr>
            <a:lvl8pPr lvl="7"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8pPr>
            <a:lvl9pPr lvl="8" rtl="0">
              <a:lnSpc>
                <a:spcPct val="100000"/>
              </a:lnSpc>
              <a:spcBef>
                <a:spcPts val="2133"/>
              </a:spcBef>
              <a:spcAft>
                <a:spcPts val="2133"/>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9pPr>
          </a:lstStyle>
          <a:p>
            <a:endParaRPr/>
          </a:p>
        </p:txBody>
      </p:sp>
      <p:sp>
        <p:nvSpPr>
          <p:cNvPr id="50" name="Google Shape;50;p13"/>
          <p:cNvSpPr txBox="1">
            <a:spLocks noGrp="1"/>
          </p:cNvSpPr>
          <p:nvPr>
            <p:ph type="subTitle" idx="7"/>
          </p:nvPr>
        </p:nvSpPr>
        <p:spPr>
          <a:xfrm>
            <a:off x="8301233" y="4903465"/>
            <a:ext cx="2384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1" name="Google Shape;51;p13"/>
          <p:cNvSpPr txBox="1">
            <a:spLocks noGrp="1"/>
          </p:cNvSpPr>
          <p:nvPr>
            <p:ph type="subTitle" idx="8"/>
          </p:nvPr>
        </p:nvSpPr>
        <p:spPr>
          <a:xfrm>
            <a:off x="3354200" y="4903465"/>
            <a:ext cx="2384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2" name="Google Shape;52;p13"/>
          <p:cNvSpPr txBox="1">
            <a:spLocks noGrp="1"/>
          </p:cNvSpPr>
          <p:nvPr>
            <p:ph type="title" idx="9" hasCustomPrompt="1"/>
          </p:nvPr>
        </p:nvSpPr>
        <p:spPr>
          <a:xfrm>
            <a:off x="1506367" y="2239833"/>
            <a:ext cx="1704800" cy="102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
        <p:nvSpPr>
          <p:cNvPr id="53" name="Google Shape;53;p13"/>
          <p:cNvSpPr txBox="1">
            <a:spLocks noGrp="1"/>
          </p:cNvSpPr>
          <p:nvPr>
            <p:ph type="title" idx="13" hasCustomPrompt="1"/>
          </p:nvPr>
        </p:nvSpPr>
        <p:spPr>
          <a:xfrm>
            <a:off x="6456100" y="2239917"/>
            <a:ext cx="1704800" cy="102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
        <p:nvSpPr>
          <p:cNvPr id="54" name="Google Shape;54;p13"/>
          <p:cNvSpPr txBox="1">
            <a:spLocks noGrp="1"/>
          </p:cNvSpPr>
          <p:nvPr>
            <p:ph type="title" idx="14" hasCustomPrompt="1"/>
          </p:nvPr>
        </p:nvSpPr>
        <p:spPr>
          <a:xfrm>
            <a:off x="1506367" y="4335417"/>
            <a:ext cx="1704800" cy="102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
        <p:nvSpPr>
          <p:cNvPr id="55" name="Google Shape;55;p13"/>
          <p:cNvSpPr txBox="1">
            <a:spLocks noGrp="1"/>
          </p:cNvSpPr>
          <p:nvPr>
            <p:ph type="title" idx="15" hasCustomPrompt="1"/>
          </p:nvPr>
        </p:nvSpPr>
        <p:spPr>
          <a:xfrm>
            <a:off x="6456100" y="4335417"/>
            <a:ext cx="1704800" cy="102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Tree>
    <p:extLst>
      <p:ext uri="{BB962C8B-B14F-4D97-AF65-F5344CB8AC3E}">
        <p14:creationId xmlns:p14="http://schemas.microsoft.com/office/powerpoint/2010/main" val="6125865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735200" y="4268351"/>
            <a:ext cx="4951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5735200" y="1724451"/>
            <a:ext cx="4951600" cy="255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333"/>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41872867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2616200" y="643572"/>
            <a:ext cx="69596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1" name="Google Shape;61;p15"/>
          <p:cNvSpPr txBox="1">
            <a:spLocks noGrp="1"/>
          </p:cNvSpPr>
          <p:nvPr>
            <p:ph type="subTitle" idx="1"/>
          </p:nvPr>
        </p:nvSpPr>
        <p:spPr>
          <a:xfrm>
            <a:off x="1305200" y="22232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62" name="Google Shape;62;p15"/>
          <p:cNvSpPr txBox="1">
            <a:spLocks noGrp="1"/>
          </p:cNvSpPr>
          <p:nvPr>
            <p:ph type="subTitle" idx="2"/>
          </p:nvPr>
        </p:nvSpPr>
        <p:spPr>
          <a:xfrm>
            <a:off x="1305200" y="30107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63" name="Google Shape;63;p15"/>
          <p:cNvSpPr txBox="1">
            <a:spLocks noGrp="1"/>
          </p:cNvSpPr>
          <p:nvPr>
            <p:ph type="subTitle" idx="3"/>
          </p:nvPr>
        </p:nvSpPr>
        <p:spPr>
          <a:xfrm>
            <a:off x="8396400" y="22232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64" name="Google Shape;64;p15"/>
          <p:cNvSpPr txBox="1">
            <a:spLocks noGrp="1"/>
          </p:cNvSpPr>
          <p:nvPr>
            <p:ph type="subTitle" idx="4"/>
          </p:nvPr>
        </p:nvSpPr>
        <p:spPr>
          <a:xfrm>
            <a:off x="8396400" y="30107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65" name="Google Shape;65;p15"/>
          <p:cNvSpPr txBox="1">
            <a:spLocks noGrp="1"/>
          </p:cNvSpPr>
          <p:nvPr>
            <p:ph type="subTitle" idx="5"/>
          </p:nvPr>
        </p:nvSpPr>
        <p:spPr>
          <a:xfrm>
            <a:off x="4850799" y="22232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66" name="Google Shape;66;p15"/>
          <p:cNvSpPr txBox="1">
            <a:spLocks noGrp="1"/>
          </p:cNvSpPr>
          <p:nvPr>
            <p:ph type="subTitle" idx="6"/>
          </p:nvPr>
        </p:nvSpPr>
        <p:spPr>
          <a:xfrm>
            <a:off x="4850801" y="30107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67" name="Google Shape;67;p15"/>
          <p:cNvSpPr txBox="1">
            <a:spLocks noGrp="1"/>
          </p:cNvSpPr>
          <p:nvPr>
            <p:ph type="subTitle" idx="7"/>
          </p:nvPr>
        </p:nvSpPr>
        <p:spPr>
          <a:xfrm>
            <a:off x="1305200" y="41221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68" name="Google Shape;68;p15"/>
          <p:cNvSpPr txBox="1">
            <a:spLocks noGrp="1"/>
          </p:cNvSpPr>
          <p:nvPr>
            <p:ph type="subTitle" idx="8"/>
          </p:nvPr>
        </p:nvSpPr>
        <p:spPr>
          <a:xfrm>
            <a:off x="1305200" y="49096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69" name="Google Shape;69;p15"/>
          <p:cNvSpPr txBox="1">
            <a:spLocks noGrp="1"/>
          </p:cNvSpPr>
          <p:nvPr>
            <p:ph type="subTitle" idx="9"/>
          </p:nvPr>
        </p:nvSpPr>
        <p:spPr>
          <a:xfrm>
            <a:off x="8396400" y="41221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70" name="Google Shape;70;p15"/>
          <p:cNvSpPr txBox="1">
            <a:spLocks noGrp="1"/>
          </p:cNvSpPr>
          <p:nvPr>
            <p:ph type="subTitle" idx="13"/>
          </p:nvPr>
        </p:nvSpPr>
        <p:spPr>
          <a:xfrm>
            <a:off x="8396400" y="49096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71" name="Google Shape;71;p15"/>
          <p:cNvSpPr txBox="1">
            <a:spLocks noGrp="1"/>
          </p:cNvSpPr>
          <p:nvPr>
            <p:ph type="subTitle" idx="14"/>
          </p:nvPr>
        </p:nvSpPr>
        <p:spPr>
          <a:xfrm>
            <a:off x="4850799" y="41221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72" name="Google Shape;72;p15"/>
          <p:cNvSpPr txBox="1">
            <a:spLocks noGrp="1"/>
          </p:cNvSpPr>
          <p:nvPr>
            <p:ph type="subTitle" idx="15"/>
          </p:nvPr>
        </p:nvSpPr>
        <p:spPr>
          <a:xfrm>
            <a:off x="4850801" y="49096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Tree>
    <p:extLst>
      <p:ext uri="{BB962C8B-B14F-4D97-AF65-F5344CB8AC3E}">
        <p14:creationId xmlns:p14="http://schemas.microsoft.com/office/powerpoint/2010/main" val="9460608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960200" y="593367"/>
            <a:ext cx="102716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16"/>
          <p:cNvSpPr txBox="1">
            <a:spLocks noGrp="1"/>
          </p:cNvSpPr>
          <p:nvPr>
            <p:ph type="subTitle" idx="1"/>
          </p:nvPr>
        </p:nvSpPr>
        <p:spPr>
          <a:xfrm>
            <a:off x="1328300" y="3446767"/>
            <a:ext cx="5700400" cy="5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76" name="Google Shape;76;p16"/>
          <p:cNvSpPr txBox="1">
            <a:spLocks noGrp="1"/>
          </p:cNvSpPr>
          <p:nvPr>
            <p:ph type="subTitle" idx="2"/>
          </p:nvPr>
        </p:nvSpPr>
        <p:spPr>
          <a:xfrm>
            <a:off x="1328300" y="4047639"/>
            <a:ext cx="4778000" cy="5828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Tree>
    <p:extLst>
      <p:ext uri="{BB962C8B-B14F-4D97-AF65-F5344CB8AC3E}">
        <p14:creationId xmlns:p14="http://schemas.microsoft.com/office/powerpoint/2010/main" val="41056461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960133" y="593367"/>
            <a:ext cx="102720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1328300" y="2837167"/>
            <a:ext cx="5552000" cy="910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1328300" y="3775800"/>
            <a:ext cx="45396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Tree>
    <p:extLst>
      <p:ext uri="{BB962C8B-B14F-4D97-AF65-F5344CB8AC3E}">
        <p14:creationId xmlns:p14="http://schemas.microsoft.com/office/powerpoint/2010/main" val="39215623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325500" y="593367"/>
            <a:ext cx="95412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 name="Google Shape;83;p18"/>
          <p:cNvSpPr txBox="1">
            <a:spLocks noGrp="1"/>
          </p:cNvSpPr>
          <p:nvPr>
            <p:ph type="subTitle" idx="1"/>
          </p:nvPr>
        </p:nvSpPr>
        <p:spPr>
          <a:xfrm>
            <a:off x="1328300" y="3447655"/>
            <a:ext cx="5510000" cy="5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84" name="Google Shape;84;p18"/>
          <p:cNvSpPr txBox="1">
            <a:spLocks noGrp="1"/>
          </p:cNvSpPr>
          <p:nvPr>
            <p:ph type="subTitle" idx="2"/>
          </p:nvPr>
        </p:nvSpPr>
        <p:spPr>
          <a:xfrm>
            <a:off x="1328300" y="4048527"/>
            <a:ext cx="4778000" cy="5828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85" name="Google Shape;85;p18"/>
          <p:cNvSpPr txBox="1">
            <a:spLocks noGrp="1"/>
          </p:cNvSpPr>
          <p:nvPr>
            <p:ph type="title" idx="3"/>
          </p:nvPr>
        </p:nvSpPr>
        <p:spPr>
          <a:xfrm>
            <a:off x="2616200" y="1846736"/>
            <a:ext cx="6959600" cy="5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7595238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960200" y="593367"/>
            <a:ext cx="102716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19"/>
          <p:cNvSpPr txBox="1">
            <a:spLocks noGrp="1"/>
          </p:cNvSpPr>
          <p:nvPr>
            <p:ph type="subTitle" idx="1"/>
          </p:nvPr>
        </p:nvSpPr>
        <p:spPr>
          <a:xfrm>
            <a:off x="1328300" y="2829627"/>
            <a:ext cx="5831600" cy="910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89" name="Google Shape;89;p19"/>
          <p:cNvSpPr txBox="1">
            <a:spLocks noGrp="1"/>
          </p:cNvSpPr>
          <p:nvPr>
            <p:ph type="title" idx="2"/>
          </p:nvPr>
        </p:nvSpPr>
        <p:spPr>
          <a:xfrm>
            <a:off x="1592033" y="1846733"/>
            <a:ext cx="9008000" cy="5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90" name="Google Shape;90;p19"/>
          <p:cNvSpPr txBox="1">
            <a:spLocks noGrp="1"/>
          </p:cNvSpPr>
          <p:nvPr>
            <p:ph type="subTitle" idx="3"/>
          </p:nvPr>
        </p:nvSpPr>
        <p:spPr>
          <a:xfrm>
            <a:off x="1328300" y="3779813"/>
            <a:ext cx="43484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Tree>
    <p:extLst>
      <p:ext uri="{BB962C8B-B14F-4D97-AF65-F5344CB8AC3E}">
        <p14:creationId xmlns:p14="http://schemas.microsoft.com/office/powerpoint/2010/main" val="3307944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703567" y="593367"/>
            <a:ext cx="87848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1328300" y="2500267"/>
            <a:ext cx="5732800" cy="12472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1328300" y="3775800"/>
            <a:ext cx="56012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Tree>
    <p:extLst>
      <p:ext uri="{BB962C8B-B14F-4D97-AF65-F5344CB8AC3E}">
        <p14:creationId xmlns:p14="http://schemas.microsoft.com/office/powerpoint/2010/main" val="27831876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2616200" y="643572"/>
            <a:ext cx="6959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21"/>
          <p:cNvSpPr txBox="1">
            <a:spLocks noGrp="1"/>
          </p:cNvSpPr>
          <p:nvPr>
            <p:ph type="subTitle" idx="1"/>
          </p:nvPr>
        </p:nvSpPr>
        <p:spPr>
          <a:xfrm>
            <a:off x="1828800" y="4152900"/>
            <a:ext cx="1989200" cy="5464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667"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667"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667"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667"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667"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667"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667"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667" b="1">
                <a:solidFill>
                  <a:schemeClr val="accent3"/>
                </a:solidFill>
                <a:latin typeface="Patrick Hand SC"/>
                <a:ea typeface="Patrick Hand SC"/>
                <a:cs typeface="Patrick Hand SC"/>
                <a:sym typeface="Patrick Hand SC"/>
              </a:defRPr>
            </a:lvl9pPr>
          </a:lstStyle>
          <a:p>
            <a:endParaRPr/>
          </a:p>
        </p:txBody>
      </p:sp>
      <p:sp>
        <p:nvSpPr>
          <p:cNvPr id="98" name="Google Shape;98;p21"/>
          <p:cNvSpPr txBox="1">
            <a:spLocks noGrp="1"/>
          </p:cNvSpPr>
          <p:nvPr>
            <p:ph type="subTitle" idx="2"/>
          </p:nvPr>
        </p:nvSpPr>
        <p:spPr>
          <a:xfrm>
            <a:off x="1828800" y="4621667"/>
            <a:ext cx="1989200" cy="11824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99" name="Google Shape;99;p21"/>
          <p:cNvSpPr txBox="1">
            <a:spLocks noGrp="1"/>
          </p:cNvSpPr>
          <p:nvPr>
            <p:ph type="subTitle" idx="3"/>
          </p:nvPr>
        </p:nvSpPr>
        <p:spPr>
          <a:xfrm>
            <a:off x="8513600" y="4152900"/>
            <a:ext cx="1989200" cy="5464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667"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667"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667"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667"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667"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667"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667"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667" b="1">
                <a:solidFill>
                  <a:schemeClr val="accent3"/>
                </a:solidFill>
                <a:latin typeface="Patrick Hand SC"/>
                <a:ea typeface="Patrick Hand SC"/>
                <a:cs typeface="Patrick Hand SC"/>
                <a:sym typeface="Patrick Hand SC"/>
              </a:defRPr>
            </a:lvl9pPr>
          </a:lstStyle>
          <a:p>
            <a:endParaRPr/>
          </a:p>
        </p:txBody>
      </p:sp>
      <p:sp>
        <p:nvSpPr>
          <p:cNvPr id="100" name="Google Shape;100;p21"/>
          <p:cNvSpPr txBox="1">
            <a:spLocks noGrp="1"/>
          </p:cNvSpPr>
          <p:nvPr>
            <p:ph type="subTitle" idx="4"/>
          </p:nvPr>
        </p:nvSpPr>
        <p:spPr>
          <a:xfrm>
            <a:off x="8513600" y="4621667"/>
            <a:ext cx="1989200" cy="11824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101" name="Google Shape;101;p21"/>
          <p:cNvSpPr txBox="1">
            <a:spLocks noGrp="1"/>
          </p:cNvSpPr>
          <p:nvPr>
            <p:ph type="subTitle" idx="5"/>
          </p:nvPr>
        </p:nvSpPr>
        <p:spPr>
          <a:xfrm>
            <a:off x="5171200" y="4152900"/>
            <a:ext cx="1989200" cy="5464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667"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667"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667"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667"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667"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667"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667"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667" b="1">
                <a:solidFill>
                  <a:schemeClr val="accent3"/>
                </a:solidFill>
                <a:latin typeface="Patrick Hand SC"/>
                <a:ea typeface="Patrick Hand SC"/>
                <a:cs typeface="Patrick Hand SC"/>
                <a:sym typeface="Patrick Hand SC"/>
              </a:defRPr>
            </a:lvl9pPr>
          </a:lstStyle>
          <a:p>
            <a:endParaRPr/>
          </a:p>
        </p:txBody>
      </p:sp>
      <p:sp>
        <p:nvSpPr>
          <p:cNvPr id="102" name="Google Shape;102;p21"/>
          <p:cNvSpPr txBox="1">
            <a:spLocks noGrp="1"/>
          </p:cNvSpPr>
          <p:nvPr>
            <p:ph type="subTitle" idx="6"/>
          </p:nvPr>
        </p:nvSpPr>
        <p:spPr>
          <a:xfrm>
            <a:off x="5171201" y="4621667"/>
            <a:ext cx="1989200" cy="11824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Tree>
    <p:extLst>
      <p:ext uri="{BB962C8B-B14F-4D97-AF65-F5344CB8AC3E}">
        <p14:creationId xmlns:p14="http://schemas.microsoft.com/office/powerpoint/2010/main" val="31681197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2616200" y="643572"/>
            <a:ext cx="6959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22"/>
          <p:cNvSpPr txBox="1">
            <a:spLocks noGrp="1"/>
          </p:cNvSpPr>
          <p:nvPr>
            <p:ph type="subTitle" idx="1"/>
          </p:nvPr>
        </p:nvSpPr>
        <p:spPr>
          <a:xfrm>
            <a:off x="1415800" y="2121667"/>
            <a:ext cx="2309600" cy="7636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9pPr>
          </a:lstStyle>
          <a:p>
            <a:endParaRPr/>
          </a:p>
        </p:txBody>
      </p:sp>
      <p:sp>
        <p:nvSpPr>
          <p:cNvPr id="106" name="Google Shape;106;p22"/>
          <p:cNvSpPr txBox="1">
            <a:spLocks noGrp="1"/>
          </p:cNvSpPr>
          <p:nvPr>
            <p:ph type="subTitle" idx="2"/>
          </p:nvPr>
        </p:nvSpPr>
        <p:spPr>
          <a:xfrm>
            <a:off x="1415800" y="2909133"/>
            <a:ext cx="2309600" cy="7636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107" name="Google Shape;107;p22"/>
          <p:cNvSpPr txBox="1">
            <a:spLocks noGrp="1"/>
          </p:cNvSpPr>
          <p:nvPr>
            <p:ph type="subTitle" idx="3"/>
          </p:nvPr>
        </p:nvSpPr>
        <p:spPr>
          <a:xfrm>
            <a:off x="8710199" y="2121667"/>
            <a:ext cx="2309600" cy="763600"/>
          </a:xfrm>
          <a:prstGeom prst="rect">
            <a:avLst/>
          </a:prstGeom>
        </p:spPr>
        <p:txBody>
          <a:bodyPr spcFirstLastPara="1" wrap="square" lIns="0" tIns="91425" rIns="0" bIns="91425" anchor="t" anchorCtr="0">
            <a:noAutofit/>
          </a:bodyPr>
          <a:lstStyle>
            <a:lvl1pPr lvl="0"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108" name="Google Shape;108;p22"/>
          <p:cNvSpPr txBox="1">
            <a:spLocks noGrp="1"/>
          </p:cNvSpPr>
          <p:nvPr>
            <p:ph type="subTitle" idx="4"/>
          </p:nvPr>
        </p:nvSpPr>
        <p:spPr>
          <a:xfrm>
            <a:off x="8710201" y="2909133"/>
            <a:ext cx="2309600" cy="763600"/>
          </a:xfrm>
          <a:prstGeom prst="rect">
            <a:avLst/>
          </a:prstGeom>
        </p:spPr>
        <p:txBody>
          <a:bodyPr spcFirstLastPara="1" wrap="square" lIns="0" tIns="91425" rIns="0" bIns="91425" anchor="t" anchorCtr="0">
            <a:noAutofit/>
          </a:bodyPr>
          <a:lstStyle>
            <a:lvl1pPr lvl="0" algn="r" rtl="0">
              <a:spcBef>
                <a:spcPts val="0"/>
              </a:spcBef>
              <a:spcAft>
                <a:spcPts val="0"/>
              </a:spcAft>
              <a:buNone/>
              <a:defRPr sz="1867"/>
            </a:lvl1pPr>
            <a:lvl2pPr lvl="1" algn="r" rtl="0">
              <a:spcBef>
                <a:spcPts val="2133"/>
              </a:spcBef>
              <a:spcAft>
                <a:spcPts val="0"/>
              </a:spcAft>
              <a:buNone/>
              <a:defRPr sz="1867"/>
            </a:lvl2pPr>
            <a:lvl3pPr lvl="2" algn="r" rtl="0">
              <a:spcBef>
                <a:spcPts val="2133"/>
              </a:spcBef>
              <a:spcAft>
                <a:spcPts val="0"/>
              </a:spcAft>
              <a:buNone/>
              <a:defRPr sz="1867"/>
            </a:lvl3pPr>
            <a:lvl4pPr lvl="3" algn="r" rtl="0">
              <a:spcBef>
                <a:spcPts val="2133"/>
              </a:spcBef>
              <a:spcAft>
                <a:spcPts val="0"/>
              </a:spcAft>
              <a:buNone/>
              <a:defRPr sz="1867"/>
            </a:lvl4pPr>
            <a:lvl5pPr lvl="4" algn="r" rtl="0">
              <a:spcBef>
                <a:spcPts val="2133"/>
              </a:spcBef>
              <a:spcAft>
                <a:spcPts val="0"/>
              </a:spcAft>
              <a:buNone/>
              <a:defRPr sz="1867"/>
            </a:lvl5pPr>
            <a:lvl6pPr lvl="5" algn="r" rtl="0">
              <a:spcBef>
                <a:spcPts val="2133"/>
              </a:spcBef>
              <a:spcAft>
                <a:spcPts val="0"/>
              </a:spcAft>
              <a:buNone/>
              <a:defRPr sz="1867"/>
            </a:lvl6pPr>
            <a:lvl7pPr lvl="6" algn="r" rtl="0">
              <a:spcBef>
                <a:spcPts val="2133"/>
              </a:spcBef>
              <a:spcAft>
                <a:spcPts val="0"/>
              </a:spcAft>
              <a:buNone/>
              <a:defRPr sz="1867"/>
            </a:lvl7pPr>
            <a:lvl8pPr lvl="7" algn="r" rtl="0">
              <a:spcBef>
                <a:spcPts val="2133"/>
              </a:spcBef>
              <a:spcAft>
                <a:spcPts val="0"/>
              </a:spcAft>
              <a:buNone/>
              <a:defRPr sz="1867"/>
            </a:lvl8pPr>
            <a:lvl9pPr lvl="8" algn="r" rtl="0">
              <a:spcBef>
                <a:spcPts val="2133"/>
              </a:spcBef>
              <a:spcAft>
                <a:spcPts val="2133"/>
              </a:spcAft>
              <a:buNone/>
              <a:defRPr sz="1867"/>
            </a:lvl9pPr>
          </a:lstStyle>
          <a:p>
            <a:endParaRPr/>
          </a:p>
        </p:txBody>
      </p:sp>
      <p:sp>
        <p:nvSpPr>
          <p:cNvPr id="109" name="Google Shape;109;p22"/>
          <p:cNvSpPr txBox="1">
            <a:spLocks noGrp="1"/>
          </p:cNvSpPr>
          <p:nvPr>
            <p:ph type="subTitle" idx="5"/>
          </p:nvPr>
        </p:nvSpPr>
        <p:spPr>
          <a:xfrm>
            <a:off x="1415800" y="4058667"/>
            <a:ext cx="2309600" cy="7636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110" name="Google Shape;110;p22"/>
          <p:cNvSpPr txBox="1">
            <a:spLocks noGrp="1"/>
          </p:cNvSpPr>
          <p:nvPr>
            <p:ph type="subTitle" idx="6"/>
          </p:nvPr>
        </p:nvSpPr>
        <p:spPr>
          <a:xfrm>
            <a:off x="1415800" y="4846133"/>
            <a:ext cx="2309600" cy="7636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111" name="Google Shape;111;p22"/>
          <p:cNvSpPr txBox="1">
            <a:spLocks noGrp="1"/>
          </p:cNvSpPr>
          <p:nvPr>
            <p:ph type="subTitle" idx="7"/>
          </p:nvPr>
        </p:nvSpPr>
        <p:spPr>
          <a:xfrm>
            <a:off x="8710199" y="4058667"/>
            <a:ext cx="2309600" cy="763600"/>
          </a:xfrm>
          <a:prstGeom prst="rect">
            <a:avLst/>
          </a:prstGeom>
        </p:spPr>
        <p:txBody>
          <a:bodyPr spcFirstLastPara="1" wrap="square" lIns="0" tIns="91425" rIns="0" bIns="91425" anchor="b" anchorCtr="0">
            <a:noAutofit/>
          </a:bodyPr>
          <a:lstStyle>
            <a:lvl1pPr lvl="0"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2pPr>
            <a:lvl3pPr lvl="2"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3pPr>
            <a:lvl4pPr lvl="3"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4pPr>
            <a:lvl5pPr lvl="4"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5pPr>
            <a:lvl6pPr lvl="5"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6pPr>
            <a:lvl7pPr lvl="6"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7pPr>
            <a:lvl8pPr lvl="7"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8pPr>
            <a:lvl9pPr lvl="8"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9pPr>
          </a:lstStyle>
          <a:p>
            <a:endParaRPr/>
          </a:p>
        </p:txBody>
      </p:sp>
      <p:sp>
        <p:nvSpPr>
          <p:cNvPr id="112" name="Google Shape;112;p22"/>
          <p:cNvSpPr txBox="1">
            <a:spLocks noGrp="1"/>
          </p:cNvSpPr>
          <p:nvPr>
            <p:ph type="subTitle" idx="8"/>
          </p:nvPr>
        </p:nvSpPr>
        <p:spPr>
          <a:xfrm>
            <a:off x="8710201" y="4846133"/>
            <a:ext cx="2309600" cy="763600"/>
          </a:xfrm>
          <a:prstGeom prst="rect">
            <a:avLst/>
          </a:prstGeom>
        </p:spPr>
        <p:txBody>
          <a:bodyPr spcFirstLastPara="1" wrap="square" lIns="0" tIns="91425" rIns="0" bIns="91425" anchor="t" anchorCtr="0">
            <a:noAutofit/>
          </a:bodyPr>
          <a:lstStyle>
            <a:lvl1pPr lvl="0" algn="r" rtl="0">
              <a:spcBef>
                <a:spcPts val="0"/>
              </a:spcBef>
              <a:spcAft>
                <a:spcPts val="0"/>
              </a:spcAft>
              <a:buNone/>
              <a:defRPr sz="1867"/>
            </a:lvl1pPr>
            <a:lvl2pPr lvl="1" algn="r" rtl="0">
              <a:spcBef>
                <a:spcPts val="2133"/>
              </a:spcBef>
              <a:spcAft>
                <a:spcPts val="0"/>
              </a:spcAft>
              <a:buNone/>
              <a:defRPr sz="1867"/>
            </a:lvl2pPr>
            <a:lvl3pPr lvl="2" algn="r" rtl="0">
              <a:spcBef>
                <a:spcPts val="2133"/>
              </a:spcBef>
              <a:spcAft>
                <a:spcPts val="0"/>
              </a:spcAft>
              <a:buNone/>
              <a:defRPr sz="1867"/>
            </a:lvl3pPr>
            <a:lvl4pPr lvl="3" algn="r" rtl="0">
              <a:spcBef>
                <a:spcPts val="2133"/>
              </a:spcBef>
              <a:spcAft>
                <a:spcPts val="0"/>
              </a:spcAft>
              <a:buNone/>
              <a:defRPr sz="1867"/>
            </a:lvl4pPr>
            <a:lvl5pPr lvl="4" algn="r" rtl="0">
              <a:spcBef>
                <a:spcPts val="2133"/>
              </a:spcBef>
              <a:spcAft>
                <a:spcPts val="0"/>
              </a:spcAft>
              <a:buNone/>
              <a:defRPr sz="1867"/>
            </a:lvl5pPr>
            <a:lvl6pPr lvl="5" algn="r" rtl="0">
              <a:spcBef>
                <a:spcPts val="2133"/>
              </a:spcBef>
              <a:spcAft>
                <a:spcPts val="0"/>
              </a:spcAft>
              <a:buNone/>
              <a:defRPr sz="1867"/>
            </a:lvl6pPr>
            <a:lvl7pPr lvl="6" algn="r" rtl="0">
              <a:spcBef>
                <a:spcPts val="2133"/>
              </a:spcBef>
              <a:spcAft>
                <a:spcPts val="0"/>
              </a:spcAft>
              <a:buNone/>
              <a:defRPr sz="1867"/>
            </a:lvl7pPr>
            <a:lvl8pPr lvl="7" algn="r" rtl="0">
              <a:spcBef>
                <a:spcPts val="2133"/>
              </a:spcBef>
              <a:spcAft>
                <a:spcPts val="0"/>
              </a:spcAft>
              <a:buNone/>
              <a:defRPr sz="1867"/>
            </a:lvl8pPr>
            <a:lvl9pPr lvl="8" algn="r" rtl="0">
              <a:spcBef>
                <a:spcPts val="2133"/>
              </a:spcBef>
              <a:spcAft>
                <a:spcPts val="2133"/>
              </a:spcAft>
              <a:buNone/>
              <a:defRPr sz="1867"/>
            </a:lvl9pPr>
          </a:lstStyle>
          <a:p>
            <a:endParaRPr/>
          </a:p>
        </p:txBody>
      </p:sp>
    </p:spTree>
    <p:extLst>
      <p:ext uri="{BB962C8B-B14F-4D97-AF65-F5344CB8AC3E}">
        <p14:creationId xmlns:p14="http://schemas.microsoft.com/office/powerpoint/2010/main" val="341538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786267" y="-601733"/>
            <a:ext cx="13112856" cy="7582264"/>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9"/>
          <p:cNvSpPr txBox="1">
            <a:spLocks noGrp="1"/>
          </p:cNvSpPr>
          <p:nvPr>
            <p:ph type="subTitle" idx="1"/>
          </p:nvPr>
        </p:nvSpPr>
        <p:spPr>
          <a:xfrm>
            <a:off x="6312133" y="965433"/>
            <a:ext cx="4154000" cy="16468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800" b="1">
                <a:solidFill>
                  <a:schemeClr val="dk2"/>
                </a:solidFill>
              </a:defRPr>
            </a:lvl1pPr>
            <a:lvl2pPr lvl="1">
              <a:lnSpc>
                <a:spcPct val="100000"/>
              </a:lnSpc>
              <a:spcBef>
                <a:spcPts val="0"/>
              </a:spcBef>
              <a:spcAft>
                <a:spcPts val="0"/>
              </a:spcAft>
              <a:buClr>
                <a:schemeClr val="dk2"/>
              </a:buClr>
              <a:buSzPts val="2100"/>
              <a:buNone/>
              <a:defRPr sz="2800" b="1">
                <a:solidFill>
                  <a:schemeClr val="dk2"/>
                </a:solidFill>
              </a:defRPr>
            </a:lvl2pPr>
            <a:lvl3pPr lvl="2">
              <a:lnSpc>
                <a:spcPct val="100000"/>
              </a:lnSpc>
              <a:spcBef>
                <a:spcPts val="0"/>
              </a:spcBef>
              <a:spcAft>
                <a:spcPts val="0"/>
              </a:spcAft>
              <a:buClr>
                <a:schemeClr val="dk2"/>
              </a:buClr>
              <a:buSzPts val="2100"/>
              <a:buNone/>
              <a:defRPr sz="2800" b="1">
                <a:solidFill>
                  <a:schemeClr val="dk2"/>
                </a:solidFill>
              </a:defRPr>
            </a:lvl3pPr>
            <a:lvl4pPr lvl="3">
              <a:lnSpc>
                <a:spcPct val="100000"/>
              </a:lnSpc>
              <a:spcBef>
                <a:spcPts val="0"/>
              </a:spcBef>
              <a:spcAft>
                <a:spcPts val="0"/>
              </a:spcAft>
              <a:buClr>
                <a:schemeClr val="dk2"/>
              </a:buClr>
              <a:buSzPts val="2100"/>
              <a:buNone/>
              <a:defRPr sz="2800" b="1">
                <a:solidFill>
                  <a:schemeClr val="dk2"/>
                </a:solidFill>
              </a:defRPr>
            </a:lvl4pPr>
            <a:lvl5pPr lvl="4">
              <a:lnSpc>
                <a:spcPct val="100000"/>
              </a:lnSpc>
              <a:spcBef>
                <a:spcPts val="0"/>
              </a:spcBef>
              <a:spcAft>
                <a:spcPts val="0"/>
              </a:spcAft>
              <a:buClr>
                <a:schemeClr val="dk2"/>
              </a:buClr>
              <a:buSzPts val="2100"/>
              <a:buNone/>
              <a:defRPr sz="2800" b="1">
                <a:solidFill>
                  <a:schemeClr val="dk2"/>
                </a:solidFill>
              </a:defRPr>
            </a:lvl5pPr>
            <a:lvl6pPr lvl="5">
              <a:lnSpc>
                <a:spcPct val="100000"/>
              </a:lnSpc>
              <a:spcBef>
                <a:spcPts val="0"/>
              </a:spcBef>
              <a:spcAft>
                <a:spcPts val="0"/>
              </a:spcAft>
              <a:buClr>
                <a:schemeClr val="dk2"/>
              </a:buClr>
              <a:buSzPts val="2100"/>
              <a:buNone/>
              <a:defRPr sz="2800" b="1">
                <a:solidFill>
                  <a:schemeClr val="dk2"/>
                </a:solidFill>
              </a:defRPr>
            </a:lvl6pPr>
            <a:lvl7pPr lvl="6">
              <a:lnSpc>
                <a:spcPct val="100000"/>
              </a:lnSpc>
              <a:spcBef>
                <a:spcPts val="0"/>
              </a:spcBef>
              <a:spcAft>
                <a:spcPts val="0"/>
              </a:spcAft>
              <a:buClr>
                <a:schemeClr val="dk2"/>
              </a:buClr>
              <a:buSzPts val="2100"/>
              <a:buNone/>
              <a:defRPr sz="2800" b="1">
                <a:solidFill>
                  <a:schemeClr val="dk2"/>
                </a:solidFill>
              </a:defRPr>
            </a:lvl7pPr>
            <a:lvl8pPr lvl="7">
              <a:lnSpc>
                <a:spcPct val="100000"/>
              </a:lnSpc>
              <a:spcBef>
                <a:spcPts val="0"/>
              </a:spcBef>
              <a:spcAft>
                <a:spcPts val="0"/>
              </a:spcAft>
              <a:buClr>
                <a:schemeClr val="dk2"/>
              </a:buClr>
              <a:buSzPts val="2100"/>
              <a:buNone/>
              <a:defRPr sz="2800" b="1">
                <a:solidFill>
                  <a:schemeClr val="dk2"/>
                </a:solidFill>
              </a:defRPr>
            </a:lvl8pPr>
            <a:lvl9pPr lvl="8">
              <a:lnSpc>
                <a:spcPct val="100000"/>
              </a:lnSpc>
              <a:spcBef>
                <a:spcPts val="0"/>
              </a:spcBef>
              <a:spcAft>
                <a:spcPts val="0"/>
              </a:spcAft>
              <a:buClr>
                <a:schemeClr val="dk2"/>
              </a:buClr>
              <a:buSzPts val="2100"/>
              <a:buNone/>
              <a:defRPr sz="2800" b="1">
                <a:solidFill>
                  <a:schemeClr val="dk2"/>
                </a:solidFill>
              </a:defRPr>
            </a:lvl9pPr>
          </a:lstStyle>
          <a:p>
            <a:endParaRPr/>
          </a:p>
        </p:txBody>
      </p:sp>
      <p:sp>
        <p:nvSpPr>
          <p:cNvPr id="48" name="Google Shape;48;p9"/>
          <p:cNvSpPr txBox="1">
            <a:spLocks noGrp="1"/>
          </p:cNvSpPr>
          <p:nvPr>
            <p:ph type="body" idx="2"/>
          </p:nvPr>
        </p:nvSpPr>
        <p:spPr>
          <a:xfrm>
            <a:off x="6312133" y="2795633"/>
            <a:ext cx="4625600" cy="3184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chemeClr val="dk2"/>
              </a:buClr>
              <a:buSzPts val="1400"/>
              <a:buChar char="●"/>
              <a:defRPr sz="1867">
                <a:solidFill>
                  <a:schemeClr val="dk2"/>
                </a:solidFill>
              </a:defRPr>
            </a:lvl1pPr>
            <a:lvl2pPr marL="1219170" lvl="1" indent="-423323">
              <a:spcBef>
                <a:spcPts val="2133"/>
              </a:spcBef>
              <a:spcAft>
                <a:spcPts val="0"/>
              </a:spcAft>
              <a:buClr>
                <a:schemeClr val="dk2"/>
              </a:buClr>
              <a:buSzPts val="1400"/>
              <a:buChar char="○"/>
              <a:defRPr>
                <a:solidFill>
                  <a:schemeClr val="dk2"/>
                </a:solidFill>
              </a:defRPr>
            </a:lvl2pPr>
            <a:lvl3pPr marL="1828754" lvl="2" indent="-423323">
              <a:spcBef>
                <a:spcPts val="2133"/>
              </a:spcBef>
              <a:spcAft>
                <a:spcPts val="0"/>
              </a:spcAft>
              <a:buClr>
                <a:schemeClr val="dk2"/>
              </a:buClr>
              <a:buSzPts val="1400"/>
              <a:buChar char="■"/>
              <a:defRPr>
                <a:solidFill>
                  <a:schemeClr val="dk2"/>
                </a:solidFill>
              </a:defRPr>
            </a:lvl3pPr>
            <a:lvl4pPr marL="2438339" lvl="3" indent="-423323">
              <a:spcBef>
                <a:spcPts val="2133"/>
              </a:spcBef>
              <a:spcAft>
                <a:spcPts val="0"/>
              </a:spcAft>
              <a:buClr>
                <a:schemeClr val="dk2"/>
              </a:buClr>
              <a:buSzPts val="1400"/>
              <a:buChar char="●"/>
              <a:defRPr>
                <a:solidFill>
                  <a:schemeClr val="dk2"/>
                </a:solidFill>
              </a:defRPr>
            </a:lvl4pPr>
            <a:lvl5pPr marL="3047924" lvl="4" indent="-423323">
              <a:spcBef>
                <a:spcPts val="2133"/>
              </a:spcBef>
              <a:spcAft>
                <a:spcPts val="0"/>
              </a:spcAft>
              <a:buClr>
                <a:schemeClr val="dk2"/>
              </a:buClr>
              <a:buSzPts val="1400"/>
              <a:buChar char="○"/>
              <a:defRPr>
                <a:solidFill>
                  <a:schemeClr val="dk2"/>
                </a:solidFill>
              </a:defRPr>
            </a:lvl5pPr>
            <a:lvl6pPr marL="3657509" lvl="5" indent="-423323">
              <a:spcBef>
                <a:spcPts val="2133"/>
              </a:spcBef>
              <a:spcAft>
                <a:spcPts val="0"/>
              </a:spcAft>
              <a:buClr>
                <a:schemeClr val="dk2"/>
              </a:buClr>
              <a:buSzPts val="1400"/>
              <a:buChar char="■"/>
              <a:defRPr>
                <a:solidFill>
                  <a:schemeClr val="dk2"/>
                </a:solidFill>
              </a:defRPr>
            </a:lvl6pPr>
            <a:lvl7pPr marL="4267093" lvl="6" indent="-423323">
              <a:spcBef>
                <a:spcPts val="2133"/>
              </a:spcBef>
              <a:spcAft>
                <a:spcPts val="0"/>
              </a:spcAft>
              <a:buClr>
                <a:schemeClr val="dk2"/>
              </a:buClr>
              <a:buSzPts val="1400"/>
              <a:buChar char="●"/>
              <a:defRPr>
                <a:solidFill>
                  <a:schemeClr val="dk2"/>
                </a:solidFill>
              </a:defRPr>
            </a:lvl7pPr>
            <a:lvl8pPr marL="4876678" lvl="7" indent="-423323">
              <a:spcBef>
                <a:spcPts val="2133"/>
              </a:spcBef>
              <a:spcAft>
                <a:spcPts val="0"/>
              </a:spcAft>
              <a:buClr>
                <a:schemeClr val="dk2"/>
              </a:buClr>
              <a:buSzPts val="1400"/>
              <a:buChar char="○"/>
              <a:defRPr>
                <a:solidFill>
                  <a:schemeClr val="dk2"/>
                </a:solidFill>
              </a:defRPr>
            </a:lvl8pPr>
            <a:lvl9pPr marL="5486263" lvl="8" indent="-423323">
              <a:spcBef>
                <a:spcPts val="2133"/>
              </a:spcBef>
              <a:spcAft>
                <a:spcPts val="2133"/>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11739307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616200" y="643572"/>
            <a:ext cx="6959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23"/>
          <p:cNvSpPr txBox="1">
            <a:spLocks noGrp="1"/>
          </p:cNvSpPr>
          <p:nvPr>
            <p:ph type="title" idx="2"/>
          </p:nvPr>
        </p:nvSpPr>
        <p:spPr>
          <a:xfrm>
            <a:off x="2616200" y="1846736"/>
            <a:ext cx="6959600" cy="5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26533009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6"/>
        <p:cNvGrpSpPr/>
        <p:nvPr/>
      </p:nvGrpSpPr>
      <p:grpSpPr>
        <a:xfrm>
          <a:off x="0" y="0"/>
          <a:ext cx="0" cy="0"/>
          <a:chOff x="0" y="0"/>
          <a:chExt cx="0" cy="0"/>
        </a:xfrm>
      </p:grpSpPr>
      <p:sp>
        <p:nvSpPr>
          <p:cNvPr id="117" name="Google Shape;117;p24"/>
          <p:cNvSpPr txBox="1">
            <a:spLocks noGrp="1"/>
          </p:cNvSpPr>
          <p:nvPr>
            <p:ph type="title" hasCustomPrompt="1"/>
          </p:nvPr>
        </p:nvSpPr>
        <p:spPr>
          <a:xfrm>
            <a:off x="3503400" y="1216151"/>
            <a:ext cx="5185200" cy="8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rtl="0">
              <a:spcBef>
                <a:spcPts val="0"/>
              </a:spcBef>
              <a:spcAft>
                <a:spcPts val="0"/>
              </a:spcAft>
              <a:buSzPts val="5000"/>
              <a:buNone/>
              <a:defRPr sz="6667"/>
            </a:lvl2pPr>
            <a:lvl3pPr lvl="2" rtl="0">
              <a:spcBef>
                <a:spcPts val="0"/>
              </a:spcBef>
              <a:spcAft>
                <a:spcPts val="0"/>
              </a:spcAft>
              <a:buSzPts val="5000"/>
              <a:buNone/>
              <a:defRPr sz="6667"/>
            </a:lvl3pPr>
            <a:lvl4pPr lvl="3" rtl="0">
              <a:spcBef>
                <a:spcPts val="0"/>
              </a:spcBef>
              <a:spcAft>
                <a:spcPts val="0"/>
              </a:spcAft>
              <a:buSzPts val="5000"/>
              <a:buNone/>
              <a:defRPr sz="6667"/>
            </a:lvl4pPr>
            <a:lvl5pPr lvl="4" rtl="0">
              <a:spcBef>
                <a:spcPts val="0"/>
              </a:spcBef>
              <a:spcAft>
                <a:spcPts val="0"/>
              </a:spcAft>
              <a:buSzPts val="5000"/>
              <a:buNone/>
              <a:defRPr sz="6667"/>
            </a:lvl5pPr>
            <a:lvl6pPr lvl="5" rtl="0">
              <a:spcBef>
                <a:spcPts val="0"/>
              </a:spcBef>
              <a:spcAft>
                <a:spcPts val="0"/>
              </a:spcAft>
              <a:buSzPts val="5000"/>
              <a:buNone/>
              <a:defRPr sz="6667"/>
            </a:lvl6pPr>
            <a:lvl7pPr lvl="6" rtl="0">
              <a:spcBef>
                <a:spcPts val="0"/>
              </a:spcBef>
              <a:spcAft>
                <a:spcPts val="0"/>
              </a:spcAft>
              <a:buSzPts val="5000"/>
              <a:buNone/>
              <a:defRPr sz="6667"/>
            </a:lvl7pPr>
            <a:lvl8pPr lvl="7" rtl="0">
              <a:spcBef>
                <a:spcPts val="0"/>
              </a:spcBef>
              <a:spcAft>
                <a:spcPts val="0"/>
              </a:spcAft>
              <a:buSzPts val="5000"/>
              <a:buNone/>
              <a:defRPr sz="6667"/>
            </a:lvl8pPr>
            <a:lvl9pPr lvl="8" rtl="0">
              <a:spcBef>
                <a:spcPts val="0"/>
              </a:spcBef>
              <a:spcAft>
                <a:spcPts val="0"/>
              </a:spcAft>
              <a:buSzPts val="5000"/>
              <a:buNone/>
              <a:defRPr sz="6667"/>
            </a:lvl9pPr>
          </a:lstStyle>
          <a:p>
            <a:r>
              <a:t>xx%</a:t>
            </a:r>
          </a:p>
        </p:txBody>
      </p:sp>
      <p:sp>
        <p:nvSpPr>
          <p:cNvPr id="118" name="Google Shape;118;p24"/>
          <p:cNvSpPr txBox="1">
            <a:spLocks noGrp="1"/>
          </p:cNvSpPr>
          <p:nvPr>
            <p:ph type="subTitle" idx="1"/>
          </p:nvPr>
        </p:nvSpPr>
        <p:spPr>
          <a:xfrm>
            <a:off x="3503400" y="2088951"/>
            <a:ext cx="5185200" cy="5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9" name="Google Shape;119;p24"/>
          <p:cNvSpPr txBox="1">
            <a:spLocks noGrp="1"/>
          </p:cNvSpPr>
          <p:nvPr>
            <p:ph type="title" idx="2" hasCustomPrompt="1"/>
          </p:nvPr>
        </p:nvSpPr>
        <p:spPr>
          <a:xfrm>
            <a:off x="3503400" y="2790951"/>
            <a:ext cx="5185200" cy="8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rtl="0">
              <a:spcBef>
                <a:spcPts val="0"/>
              </a:spcBef>
              <a:spcAft>
                <a:spcPts val="0"/>
              </a:spcAft>
              <a:buSzPts val="5000"/>
              <a:buNone/>
              <a:defRPr sz="6667"/>
            </a:lvl2pPr>
            <a:lvl3pPr lvl="2" rtl="0">
              <a:spcBef>
                <a:spcPts val="0"/>
              </a:spcBef>
              <a:spcAft>
                <a:spcPts val="0"/>
              </a:spcAft>
              <a:buSzPts val="5000"/>
              <a:buNone/>
              <a:defRPr sz="6667"/>
            </a:lvl3pPr>
            <a:lvl4pPr lvl="3" rtl="0">
              <a:spcBef>
                <a:spcPts val="0"/>
              </a:spcBef>
              <a:spcAft>
                <a:spcPts val="0"/>
              </a:spcAft>
              <a:buSzPts val="5000"/>
              <a:buNone/>
              <a:defRPr sz="6667"/>
            </a:lvl4pPr>
            <a:lvl5pPr lvl="4" rtl="0">
              <a:spcBef>
                <a:spcPts val="0"/>
              </a:spcBef>
              <a:spcAft>
                <a:spcPts val="0"/>
              </a:spcAft>
              <a:buSzPts val="5000"/>
              <a:buNone/>
              <a:defRPr sz="6667"/>
            </a:lvl5pPr>
            <a:lvl6pPr lvl="5" rtl="0">
              <a:spcBef>
                <a:spcPts val="0"/>
              </a:spcBef>
              <a:spcAft>
                <a:spcPts val="0"/>
              </a:spcAft>
              <a:buSzPts val="5000"/>
              <a:buNone/>
              <a:defRPr sz="6667"/>
            </a:lvl6pPr>
            <a:lvl7pPr lvl="6" rtl="0">
              <a:spcBef>
                <a:spcPts val="0"/>
              </a:spcBef>
              <a:spcAft>
                <a:spcPts val="0"/>
              </a:spcAft>
              <a:buSzPts val="5000"/>
              <a:buNone/>
              <a:defRPr sz="6667"/>
            </a:lvl7pPr>
            <a:lvl8pPr lvl="7" rtl="0">
              <a:spcBef>
                <a:spcPts val="0"/>
              </a:spcBef>
              <a:spcAft>
                <a:spcPts val="0"/>
              </a:spcAft>
              <a:buSzPts val="5000"/>
              <a:buNone/>
              <a:defRPr sz="6667"/>
            </a:lvl8pPr>
            <a:lvl9pPr lvl="8" rtl="0">
              <a:spcBef>
                <a:spcPts val="0"/>
              </a:spcBef>
              <a:spcAft>
                <a:spcPts val="0"/>
              </a:spcAft>
              <a:buSzPts val="5000"/>
              <a:buNone/>
              <a:defRPr sz="6667"/>
            </a:lvl9pPr>
          </a:lstStyle>
          <a:p>
            <a:r>
              <a:t>xx%</a:t>
            </a:r>
          </a:p>
        </p:txBody>
      </p:sp>
      <p:sp>
        <p:nvSpPr>
          <p:cNvPr id="120" name="Google Shape;120;p24"/>
          <p:cNvSpPr txBox="1">
            <a:spLocks noGrp="1"/>
          </p:cNvSpPr>
          <p:nvPr>
            <p:ph type="subTitle" idx="3"/>
          </p:nvPr>
        </p:nvSpPr>
        <p:spPr>
          <a:xfrm>
            <a:off x="3503400" y="3527884"/>
            <a:ext cx="5185200" cy="5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21" name="Google Shape;121;p24"/>
          <p:cNvSpPr txBox="1">
            <a:spLocks noGrp="1"/>
          </p:cNvSpPr>
          <p:nvPr>
            <p:ph type="title" idx="4" hasCustomPrompt="1"/>
          </p:nvPr>
        </p:nvSpPr>
        <p:spPr>
          <a:xfrm>
            <a:off x="3503400" y="4370617"/>
            <a:ext cx="5185200" cy="8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rtl="0">
              <a:spcBef>
                <a:spcPts val="0"/>
              </a:spcBef>
              <a:spcAft>
                <a:spcPts val="0"/>
              </a:spcAft>
              <a:buSzPts val="5000"/>
              <a:buNone/>
              <a:defRPr sz="6667"/>
            </a:lvl2pPr>
            <a:lvl3pPr lvl="2" rtl="0">
              <a:spcBef>
                <a:spcPts val="0"/>
              </a:spcBef>
              <a:spcAft>
                <a:spcPts val="0"/>
              </a:spcAft>
              <a:buSzPts val="5000"/>
              <a:buNone/>
              <a:defRPr sz="6667"/>
            </a:lvl3pPr>
            <a:lvl4pPr lvl="3" rtl="0">
              <a:spcBef>
                <a:spcPts val="0"/>
              </a:spcBef>
              <a:spcAft>
                <a:spcPts val="0"/>
              </a:spcAft>
              <a:buSzPts val="5000"/>
              <a:buNone/>
              <a:defRPr sz="6667"/>
            </a:lvl4pPr>
            <a:lvl5pPr lvl="4" rtl="0">
              <a:spcBef>
                <a:spcPts val="0"/>
              </a:spcBef>
              <a:spcAft>
                <a:spcPts val="0"/>
              </a:spcAft>
              <a:buSzPts val="5000"/>
              <a:buNone/>
              <a:defRPr sz="6667"/>
            </a:lvl5pPr>
            <a:lvl6pPr lvl="5" rtl="0">
              <a:spcBef>
                <a:spcPts val="0"/>
              </a:spcBef>
              <a:spcAft>
                <a:spcPts val="0"/>
              </a:spcAft>
              <a:buSzPts val="5000"/>
              <a:buNone/>
              <a:defRPr sz="6667"/>
            </a:lvl6pPr>
            <a:lvl7pPr lvl="6" rtl="0">
              <a:spcBef>
                <a:spcPts val="0"/>
              </a:spcBef>
              <a:spcAft>
                <a:spcPts val="0"/>
              </a:spcAft>
              <a:buSzPts val="5000"/>
              <a:buNone/>
              <a:defRPr sz="6667"/>
            </a:lvl7pPr>
            <a:lvl8pPr lvl="7" rtl="0">
              <a:spcBef>
                <a:spcPts val="0"/>
              </a:spcBef>
              <a:spcAft>
                <a:spcPts val="0"/>
              </a:spcAft>
              <a:buSzPts val="5000"/>
              <a:buNone/>
              <a:defRPr sz="6667"/>
            </a:lvl8pPr>
            <a:lvl9pPr lvl="8" rtl="0">
              <a:spcBef>
                <a:spcPts val="0"/>
              </a:spcBef>
              <a:spcAft>
                <a:spcPts val="0"/>
              </a:spcAft>
              <a:buSzPts val="5000"/>
              <a:buNone/>
              <a:defRPr sz="6667"/>
            </a:lvl9pPr>
          </a:lstStyle>
          <a:p>
            <a:r>
              <a:t>xx%</a:t>
            </a:r>
          </a:p>
        </p:txBody>
      </p:sp>
      <p:sp>
        <p:nvSpPr>
          <p:cNvPr id="122" name="Google Shape;122;p24"/>
          <p:cNvSpPr txBox="1">
            <a:spLocks noGrp="1"/>
          </p:cNvSpPr>
          <p:nvPr>
            <p:ph type="subTitle" idx="5"/>
          </p:nvPr>
        </p:nvSpPr>
        <p:spPr>
          <a:xfrm>
            <a:off x="3503400" y="5102783"/>
            <a:ext cx="5185200" cy="5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24962851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328300" y="1939733"/>
            <a:ext cx="2919200" cy="15148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 name="Google Shape;125;p25"/>
          <p:cNvSpPr txBox="1">
            <a:spLocks noGrp="1"/>
          </p:cNvSpPr>
          <p:nvPr>
            <p:ph type="subTitle" idx="1"/>
          </p:nvPr>
        </p:nvSpPr>
        <p:spPr>
          <a:xfrm>
            <a:off x="1328300" y="3537067"/>
            <a:ext cx="3317600" cy="1381200"/>
          </a:xfrm>
          <a:prstGeom prst="rect">
            <a:avLst/>
          </a:prstGeom>
        </p:spPr>
        <p:txBody>
          <a:bodyPr spcFirstLastPara="1" wrap="square" lIns="9000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Tree>
    <p:extLst>
      <p:ext uri="{BB962C8B-B14F-4D97-AF65-F5344CB8AC3E}">
        <p14:creationId xmlns:p14="http://schemas.microsoft.com/office/powerpoint/2010/main" val="9059833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flipH="1">
            <a:off x="7944500" y="1939733"/>
            <a:ext cx="2919200" cy="1514800"/>
          </a:xfrm>
          <a:prstGeom prst="rect">
            <a:avLst/>
          </a:prstGeom>
        </p:spPr>
        <p:txBody>
          <a:bodyPr spcFirstLastPara="1" wrap="square" lIns="91425" tIns="91425" rIns="90000" bIns="91425" anchor="ctr" anchorCtr="0">
            <a:noAutofit/>
          </a:bodyPr>
          <a:lstStyle>
            <a:lvl1pPr lvl="0" algn="r" rtl="0">
              <a:lnSpc>
                <a:spcPct val="80000"/>
              </a:lnSpc>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28" name="Google Shape;128;p26"/>
          <p:cNvSpPr txBox="1">
            <a:spLocks noGrp="1"/>
          </p:cNvSpPr>
          <p:nvPr>
            <p:ph type="subTitle" idx="1"/>
          </p:nvPr>
        </p:nvSpPr>
        <p:spPr>
          <a:xfrm flipH="1">
            <a:off x="7546100" y="3537067"/>
            <a:ext cx="3317600" cy="1381200"/>
          </a:xfrm>
          <a:prstGeom prst="rect">
            <a:avLst/>
          </a:prstGeom>
        </p:spPr>
        <p:txBody>
          <a:bodyPr spcFirstLastPara="1" wrap="square" lIns="90000" tIns="91425" rIns="90000" bIns="91425" anchor="t" anchorCtr="0">
            <a:noAutofit/>
          </a:bodyPr>
          <a:lstStyle>
            <a:lvl1pPr lvl="0" algn="r" rtl="0">
              <a:spcBef>
                <a:spcPts val="0"/>
              </a:spcBef>
              <a:spcAft>
                <a:spcPts val="0"/>
              </a:spcAft>
              <a:buNone/>
              <a:defRPr sz="1867"/>
            </a:lvl1pPr>
            <a:lvl2pPr lvl="1" algn="r" rtl="0">
              <a:spcBef>
                <a:spcPts val="2133"/>
              </a:spcBef>
              <a:spcAft>
                <a:spcPts val="0"/>
              </a:spcAft>
              <a:buNone/>
              <a:defRPr sz="1867"/>
            </a:lvl2pPr>
            <a:lvl3pPr lvl="2" algn="r" rtl="0">
              <a:spcBef>
                <a:spcPts val="2133"/>
              </a:spcBef>
              <a:spcAft>
                <a:spcPts val="0"/>
              </a:spcAft>
              <a:buNone/>
              <a:defRPr sz="1867"/>
            </a:lvl3pPr>
            <a:lvl4pPr lvl="3" algn="r" rtl="0">
              <a:spcBef>
                <a:spcPts val="2133"/>
              </a:spcBef>
              <a:spcAft>
                <a:spcPts val="0"/>
              </a:spcAft>
              <a:buNone/>
              <a:defRPr sz="1867"/>
            </a:lvl4pPr>
            <a:lvl5pPr lvl="4" algn="r" rtl="0">
              <a:spcBef>
                <a:spcPts val="2133"/>
              </a:spcBef>
              <a:spcAft>
                <a:spcPts val="0"/>
              </a:spcAft>
              <a:buNone/>
              <a:defRPr sz="1867"/>
            </a:lvl5pPr>
            <a:lvl6pPr lvl="5" algn="r" rtl="0">
              <a:spcBef>
                <a:spcPts val="2133"/>
              </a:spcBef>
              <a:spcAft>
                <a:spcPts val="0"/>
              </a:spcAft>
              <a:buNone/>
              <a:defRPr sz="1867"/>
            </a:lvl6pPr>
            <a:lvl7pPr lvl="6" algn="r" rtl="0">
              <a:spcBef>
                <a:spcPts val="2133"/>
              </a:spcBef>
              <a:spcAft>
                <a:spcPts val="0"/>
              </a:spcAft>
              <a:buNone/>
              <a:defRPr sz="1867"/>
            </a:lvl7pPr>
            <a:lvl8pPr lvl="7" algn="r" rtl="0">
              <a:spcBef>
                <a:spcPts val="2133"/>
              </a:spcBef>
              <a:spcAft>
                <a:spcPts val="0"/>
              </a:spcAft>
              <a:buNone/>
              <a:defRPr sz="1867"/>
            </a:lvl8pPr>
            <a:lvl9pPr lvl="8" algn="r" rtl="0">
              <a:spcBef>
                <a:spcPts val="2133"/>
              </a:spcBef>
              <a:spcAft>
                <a:spcPts val="2133"/>
              </a:spcAft>
              <a:buNone/>
              <a:defRPr sz="1867"/>
            </a:lvl9pPr>
          </a:lstStyle>
          <a:p>
            <a:endParaRPr/>
          </a:p>
        </p:txBody>
      </p:sp>
    </p:spTree>
    <p:extLst>
      <p:ext uri="{BB962C8B-B14F-4D97-AF65-F5344CB8AC3E}">
        <p14:creationId xmlns:p14="http://schemas.microsoft.com/office/powerpoint/2010/main" val="4189670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29"/>
        <p:cNvGrpSpPr/>
        <p:nvPr/>
      </p:nvGrpSpPr>
      <p:grpSpPr>
        <a:xfrm>
          <a:off x="0" y="0"/>
          <a:ext cx="0" cy="0"/>
          <a:chOff x="0" y="0"/>
          <a:chExt cx="0" cy="0"/>
        </a:xfrm>
      </p:grpSpPr>
      <p:sp>
        <p:nvSpPr>
          <p:cNvPr id="130" name="Google Shape;130;p27"/>
          <p:cNvSpPr txBox="1">
            <a:spLocks noGrp="1"/>
          </p:cNvSpPr>
          <p:nvPr>
            <p:ph type="subTitle" idx="1"/>
          </p:nvPr>
        </p:nvSpPr>
        <p:spPr>
          <a:xfrm>
            <a:off x="4171400" y="2783173"/>
            <a:ext cx="3849200" cy="1370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31" name="Google Shape;131;p27"/>
          <p:cNvSpPr txBox="1">
            <a:spLocks noGrp="1"/>
          </p:cNvSpPr>
          <p:nvPr>
            <p:ph type="title"/>
          </p:nvPr>
        </p:nvSpPr>
        <p:spPr>
          <a:xfrm>
            <a:off x="4000200" y="673500"/>
            <a:ext cx="4191600" cy="176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500"/>
              <a:buNone/>
              <a:defRPr sz="10000"/>
            </a:lvl1pPr>
            <a:lvl2pPr lvl="1" algn="ctr" rtl="0">
              <a:spcBef>
                <a:spcPts val="0"/>
              </a:spcBef>
              <a:spcAft>
                <a:spcPts val="0"/>
              </a:spcAft>
              <a:buSzPts val="7500"/>
              <a:buNone/>
              <a:defRPr sz="10000">
                <a:latin typeface="Roboto Condensed"/>
                <a:ea typeface="Roboto Condensed"/>
                <a:cs typeface="Roboto Condensed"/>
                <a:sym typeface="Roboto Condensed"/>
              </a:defRPr>
            </a:lvl2pPr>
            <a:lvl3pPr lvl="2" algn="ctr" rtl="0">
              <a:spcBef>
                <a:spcPts val="0"/>
              </a:spcBef>
              <a:spcAft>
                <a:spcPts val="0"/>
              </a:spcAft>
              <a:buSzPts val="7500"/>
              <a:buNone/>
              <a:defRPr sz="10000">
                <a:latin typeface="Roboto Condensed"/>
                <a:ea typeface="Roboto Condensed"/>
                <a:cs typeface="Roboto Condensed"/>
                <a:sym typeface="Roboto Condensed"/>
              </a:defRPr>
            </a:lvl3pPr>
            <a:lvl4pPr lvl="3" algn="ctr" rtl="0">
              <a:spcBef>
                <a:spcPts val="0"/>
              </a:spcBef>
              <a:spcAft>
                <a:spcPts val="0"/>
              </a:spcAft>
              <a:buSzPts val="7500"/>
              <a:buNone/>
              <a:defRPr sz="10000">
                <a:latin typeface="Roboto Condensed"/>
                <a:ea typeface="Roboto Condensed"/>
                <a:cs typeface="Roboto Condensed"/>
                <a:sym typeface="Roboto Condensed"/>
              </a:defRPr>
            </a:lvl4pPr>
            <a:lvl5pPr lvl="4" algn="ctr" rtl="0">
              <a:spcBef>
                <a:spcPts val="0"/>
              </a:spcBef>
              <a:spcAft>
                <a:spcPts val="0"/>
              </a:spcAft>
              <a:buSzPts val="7500"/>
              <a:buNone/>
              <a:defRPr sz="10000">
                <a:latin typeface="Roboto Condensed"/>
                <a:ea typeface="Roboto Condensed"/>
                <a:cs typeface="Roboto Condensed"/>
                <a:sym typeface="Roboto Condensed"/>
              </a:defRPr>
            </a:lvl5pPr>
            <a:lvl6pPr lvl="5" algn="ctr" rtl="0">
              <a:spcBef>
                <a:spcPts val="0"/>
              </a:spcBef>
              <a:spcAft>
                <a:spcPts val="0"/>
              </a:spcAft>
              <a:buSzPts val="7500"/>
              <a:buNone/>
              <a:defRPr sz="10000">
                <a:latin typeface="Roboto Condensed"/>
                <a:ea typeface="Roboto Condensed"/>
                <a:cs typeface="Roboto Condensed"/>
                <a:sym typeface="Roboto Condensed"/>
              </a:defRPr>
            </a:lvl6pPr>
            <a:lvl7pPr lvl="6" algn="ctr" rtl="0">
              <a:spcBef>
                <a:spcPts val="0"/>
              </a:spcBef>
              <a:spcAft>
                <a:spcPts val="0"/>
              </a:spcAft>
              <a:buSzPts val="7500"/>
              <a:buNone/>
              <a:defRPr sz="10000">
                <a:latin typeface="Roboto Condensed"/>
                <a:ea typeface="Roboto Condensed"/>
                <a:cs typeface="Roboto Condensed"/>
                <a:sym typeface="Roboto Condensed"/>
              </a:defRPr>
            </a:lvl7pPr>
            <a:lvl8pPr lvl="7" algn="ctr" rtl="0">
              <a:spcBef>
                <a:spcPts val="0"/>
              </a:spcBef>
              <a:spcAft>
                <a:spcPts val="0"/>
              </a:spcAft>
              <a:buSzPts val="7500"/>
              <a:buNone/>
              <a:defRPr sz="10000">
                <a:latin typeface="Roboto Condensed"/>
                <a:ea typeface="Roboto Condensed"/>
                <a:cs typeface="Roboto Condensed"/>
                <a:sym typeface="Roboto Condensed"/>
              </a:defRPr>
            </a:lvl8pPr>
            <a:lvl9pPr lvl="8" algn="ctr" rtl="0">
              <a:spcBef>
                <a:spcPts val="0"/>
              </a:spcBef>
              <a:spcAft>
                <a:spcPts val="0"/>
              </a:spcAft>
              <a:buSzPts val="7500"/>
              <a:buNone/>
              <a:defRPr sz="10000">
                <a:latin typeface="Roboto Condensed"/>
                <a:ea typeface="Roboto Condensed"/>
                <a:cs typeface="Roboto Condensed"/>
                <a:sym typeface="Roboto Condensed"/>
              </a:defRPr>
            </a:lvl9pPr>
          </a:lstStyle>
          <a:p>
            <a:endParaRPr/>
          </a:p>
        </p:txBody>
      </p:sp>
      <p:sp>
        <p:nvSpPr>
          <p:cNvPr id="132" name="Google Shape;132;p27"/>
          <p:cNvSpPr txBox="1">
            <a:spLocks noGrp="1"/>
          </p:cNvSpPr>
          <p:nvPr>
            <p:ph type="subTitle" idx="2"/>
          </p:nvPr>
        </p:nvSpPr>
        <p:spPr>
          <a:xfrm>
            <a:off x="4096000" y="5301984"/>
            <a:ext cx="4000000" cy="482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33" name="Google Shape;133;p27"/>
          <p:cNvSpPr txBox="1"/>
          <p:nvPr/>
        </p:nvSpPr>
        <p:spPr>
          <a:xfrm>
            <a:off x="3581667" y="4624981"/>
            <a:ext cx="5028800" cy="816000"/>
          </a:xfrm>
          <a:prstGeom prst="rect">
            <a:avLst/>
          </a:prstGeom>
          <a:noFill/>
          <a:ln>
            <a:noFill/>
          </a:ln>
        </p:spPr>
        <p:txBody>
          <a:bodyPr spcFirstLastPara="1" wrap="square" lIns="121900" tIns="121900" rIns="121900" bIns="121900" anchor="ctr" anchorCtr="0">
            <a:noAutofit/>
          </a:bodyPr>
          <a:lstStyle/>
          <a:p>
            <a:pPr marL="0" lvl="0" indent="0" algn="ctr" rtl="0">
              <a:spcBef>
                <a:spcPts val="400"/>
              </a:spcBef>
              <a:spcAft>
                <a:spcPts val="0"/>
              </a:spcAft>
              <a:buNone/>
            </a:pPr>
            <a:r>
              <a:rPr lang="en-GB" sz="1600">
                <a:solidFill>
                  <a:schemeClr val="dk2"/>
                </a:solidFill>
                <a:latin typeface="Patrick Hand"/>
                <a:ea typeface="Patrick Hand"/>
                <a:cs typeface="Patrick Hand"/>
                <a:sym typeface="Patrick Hand"/>
              </a:rPr>
              <a:t>CREDITS: This presentation template was created by </a:t>
            </a:r>
            <a:r>
              <a:rPr lang="en-GB" sz="1600" b="1">
                <a:solidFill>
                  <a:schemeClr val="dk2"/>
                </a:solidFill>
                <a:uFill>
                  <a:noFill/>
                </a:uFill>
                <a:latin typeface="Patrick Hand"/>
                <a:ea typeface="Patrick Hand"/>
                <a:cs typeface="Patrick Hand"/>
                <a:sym typeface="Patrick Hand"/>
                <a:hlinkClick r:id="rId2">
                  <a:extLst>
                    <a:ext uri="{A12FA001-AC4F-418D-AE19-62706E023703}">
                      <ahyp:hlinkClr xmlns:ahyp="http://schemas.microsoft.com/office/drawing/2018/hyperlinkcolor" xmlns="" val="tx"/>
                    </a:ext>
                  </a:extLst>
                </a:hlinkClick>
              </a:rPr>
              <a:t>Slidesgo</a:t>
            </a:r>
            <a:r>
              <a:rPr lang="en-GB" sz="1600">
                <a:solidFill>
                  <a:schemeClr val="dk2"/>
                </a:solidFill>
                <a:latin typeface="Patrick Hand"/>
                <a:ea typeface="Patrick Hand"/>
                <a:cs typeface="Patrick Hand"/>
                <a:sym typeface="Patrick Hand"/>
              </a:rPr>
              <a:t>, including icons by </a:t>
            </a:r>
            <a:r>
              <a:rPr lang="en-GB" sz="1600" b="1">
                <a:solidFill>
                  <a:schemeClr val="dk2"/>
                </a:solidFill>
                <a:uFill>
                  <a:noFill/>
                </a:uFill>
                <a:latin typeface="Patrick Hand"/>
                <a:ea typeface="Patrick Hand"/>
                <a:cs typeface="Patrick Hand"/>
                <a:sym typeface="Patrick Hand"/>
                <a:hlinkClick r:id="rId3">
                  <a:extLst>
                    <a:ext uri="{A12FA001-AC4F-418D-AE19-62706E023703}">
                      <ahyp:hlinkClr xmlns:ahyp="http://schemas.microsoft.com/office/drawing/2018/hyperlinkcolor" xmlns="" val="tx"/>
                    </a:ext>
                  </a:extLst>
                </a:hlinkClick>
              </a:rPr>
              <a:t>Flaticon</a:t>
            </a:r>
            <a:r>
              <a:rPr lang="en-GB" sz="1600">
                <a:solidFill>
                  <a:schemeClr val="dk2"/>
                </a:solidFill>
                <a:latin typeface="Patrick Hand"/>
                <a:ea typeface="Patrick Hand"/>
                <a:cs typeface="Patrick Hand"/>
                <a:sym typeface="Patrick Hand"/>
              </a:rPr>
              <a:t>, infographics &amp; images by </a:t>
            </a:r>
            <a:r>
              <a:rPr lang="en-GB" sz="1600" b="1">
                <a:solidFill>
                  <a:schemeClr val="dk2"/>
                </a:solidFill>
                <a:uFill>
                  <a:noFill/>
                </a:uFill>
                <a:latin typeface="Patrick Hand"/>
                <a:ea typeface="Patrick Hand"/>
                <a:cs typeface="Patrick Hand"/>
                <a:sym typeface="Patrick Hand"/>
                <a:hlinkClick r:id="rId4">
                  <a:extLst>
                    <a:ext uri="{A12FA001-AC4F-418D-AE19-62706E023703}">
                      <ahyp:hlinkClr xmlns:ahyp="http://schemas.microsoft.com/office/drawing/2018/hyperlinkcolor" xmlns="" val="tx"/>
                    </a:ext>
                  </a:extLst>
                </a:hlinkClick>
              </a:rPr>
              <a:t>Freepik</a:t>
            </a:r>
            <a:endParaRPr sz="1600" b="1">
              <a:solidFill>
                <a:schemeClr val="dk2"/>
              </a:solidFill>
              <a:latin typeface="Patrick Hand"/>
              <a:ea typeface="Patrick Hand"/>
              <a:cs typeface="Patrick Hand"/>
              <a:sym typeface="Patrick Hand"/>
            </a:endParaRPr>
          </a:p>
        </p:txBody>
      </p:sp>
    </p:spTree>
    <p:extLst>
      <p:ext uri="{BB962C8B-B14F-4D97-AF65-F5344CB8AC3E}">
        <p14:creationId xmlns:p14="http://schemas.microsoft.com/office/powerpoint/2010/main" val="15321673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6020776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6"/>
        <p:cNvGrpSpPr/>
        <p:nvPr/>
      </p:nvGrpSpPr>
      <p:grpSpPr>
        <a:xfrm>
          <a:off x="0" y="0"/>
          <a:ext cx="0" cy="0"/>
          <a:chOff x="0" y="0"/>
          <a:chExt cx="0" cy="0"/>
        </a:xfrm>
      </p:grpSpPr>
      <p:sp>
        <p:nvSpPr>
          <p:cNvPr id="137" name="Google Shape;137;p29"/>
          <p:cNvSpPr txBox="1">
            <a:spLocks noGrp="1"/>
          </p:cNvSpPr>
          <p:nvPr>
            <p:ph type="subTitle" idx="1"/>
          </p:nvPr>
        </p:nvSpPr>
        <p:spPr>
          <a:xfrm>
            <a:off x="1328300" y="1907800"/>
            <a:ext cx="4539200" cy="3805600"/>
          </a:xfrm>
          <a:prstGeom prst="rect">
            <a:avLst/>
          </a:prstGeom>
        </p:spPr>
        <p:txBody>
          <a:bodyPr spcFirstLastPara="1" wrap="square" lIns="0" tIns="91425" rIns="0"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29"/>
          <p:cNvSpPr txBox="1">
            <a:spLocks noGrp="1"/>
          </p:cNvSpPr>
          <p:nvPr>
            <p:ph type="title"/>
          </p:nvPr>
        </p:nvSpPr>
        <p:spPr>
          <a:xfrm>
            <a:off x="960000" y="643572"/>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9" name="Google Shape;139;p29"/>
          <p:cNvSpPr txBox="1">
            <a:spLocks noGrp="1"/>
          </p:cNvSpPr>
          <p:nvPr>
            <p:ph type="subTitle" idx="2"/>
          </p:nvPr>
        </p:nvSpPr>
        <p:spPr>
          <a:xfrm>
            <a:off x="6307100" y="1907800"/>
            <a:ext cx="4539200" cy="3805600"/>
          </a:xfrm>
          <a:prstGeom prst="rect">
            <a:avLst/>
          </a:prstGeom>
        </p:spPr>
        <p:txBody>
          <a:bodyPr spcFirstLastPara="1" wrap="square" lIns="0" tIns="91425" rIns="0"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41408221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20581349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029364"/>
      </p:ext>
    </p:extLst>
  </p:cSld>
  <p:clrMapOvr>
    <a:masterClrMapping/>
  </p:clrMapOvr>
  <p:transition>
    <p:zo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26229715"/>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Tree>
    <p:extLst>
      <p:ext uri="{BB962C8B-B14F-4D97-AF65-F5344CB8AC3E}">
        <p14:creationId xmlns:p14="http://schemas.microsoft.com/office/powerpoint/2010/main" val="32575265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52946949"/>
      </p:ext>
    </p:extLst>
  </p:cSld>
  <p:clrMapOvr>
    <a:masterClrMapping/>
  </p:clrMapOvr>
  <p:transition>
    <p:zo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0446513"/>
      </p:ext>
    </p:extLst>
  </p:cSld>
  <p:clrMapOvr>
    <a:masterClrMapping/>
  </p:clrMapOvr>
  <p:transition>
    <p:zo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32634653"/>
      </p:ext>
    </p:extLst>
  </p:cSld>
  <p:clrMapOvr>
    <a:masterClrMapping/>
  </p:clrMapOvr>
  <p:transition>
    <p:zo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07199654"/>
      </p:ext>
    </p:extLst>
  </p:cSld>
  <p:clrMapOvr>
    <a:masterClrMapping/>
  </p:clrMapOvr>
  <p:transition>
    <p:zo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56887144"/>
      </p:ext>
    </p:extLst>
  </p:cSld>
  <p:clrMapOvr>
    <a:masterClrMapping/>
  </p:clrMapOvr>
  <p:transition>
    <p:zo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07694273"/>
      </p:ext>
    </p:extLst>
  </p:cSld>
  <p:clrMapOvr>
    <a:masterClrMapping/>
  </p:clrMapOvr>
  <p:transition>
    <p:zo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73221399"/>
      </p:ext>
    </p:extLst>
  </p:cSld>
  <p:clrMapOvr>
    <a:masterClrMapping/>
  </p:clrMapOvr>
  <p:transition>
    <p:zo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93172344"/>
      </p:ext>
    </p:extLst>
  </p:cSld>
  <p:clrMapOvr>
    <a:masterClrMapping/>
  </p:clrMapOvr>
  <p:transition>
    <p:zo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49958315"/>
      </p:ext>
    </p:extLst>
  </p:cSld>
  <p:clrMapOvr>
    <a:masterClrMapping/>
  </p:clrMapOvr>
  <p:transition>
    <p:zo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B5EBE-7EC9-4D28-A1D9-C8347FBF1CD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22639185"/>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4"/>
        </a:solidFill>
        <a:effectLst/>
      </p:bgPr>
    </p:bg>
    <p:spTree>
      <p:nvGrpSpPr>
        <p:cNvPr id="1" name="Shape 61"/>
        <p:cNvGrpSpPr/>
        <p:nvPr/>
      </p:nvGrpSpPr>
      <p:grpSpPr>
        <a:xfrm>
          <a:off x="0" y="0"/>
          <a:ext cx="0" cy="0"/>
          <a:chOff x="0" y="0"/>
          <a:chExt cx="0" cy="0"/>
        </a:xfrm>
      </p:grpSpPr>
      <p:sp>
        <p:nvSpPr>
          <p:cNvPr id="62" name="Google Shape;62;p13"/>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13"/>
          <p:cNvSpPr/>
          <p:nvPr/>
        </p:nvSpPr>
        <p:spPr>
          <a:xfrm rot="1223448">
            <a:off x="-3597095" y="-498717"/>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1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65" name="Google Shape;65;p13"/>
          <p:cNvSpPr txBox="1">
            <a:spLocks noGrp="1"/>
          </p:cNvSpPr>
          <p:nvPr>
            <p:ph type="title" idx="2"/>
          </p:nvPr>
        </p:nvSpPr>
        <p:spPr>
          <a:xfrm>
            <a:off x="13074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66" name="Google Shape;66;p13"/>
          <p:cNvSpPr txBox="1">
            <a:spLocks noGrp="1"/>
          </p:cNvSpPr>
          <p:nvPr>
            <p:ph type="subTitle" idx="1"/>
          </p:nvPr>
        </p:nvSpPr>
        <p:spPr>
          <a:xfrm>
            <a:off x="15348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67" name="Google Shape;67;p13"/>
          <p:cNvSpPr txBox="1">
            <a:spLocks noGrp="1"/>
          </p:cNvSpPr>
          <p:nvPr>
            <p:ph type="title" idx="3"/>
          </p:nvPr>
        </p:nvSpPr>
        <p:spPr>
          <a:xfrm>
            <a:off x="45938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68" name="Google Shape;68;p13"/>
          <p:cNvSpPr txBox="1">
            <a:spLocks noGrp="1"/>
          </p:cNvSpPr>
          <p:nvPr>
            <p:ph type="subTitle" idx="4"/>
          </p:nvPr>
        </p:nvSpPr>
        <p:spPr>
          <a:xfrm>
            <a:off x="48212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69" name="Google Shape;69;p13"/>
          <p:cNvSpPr txBox="1">
            <a:spLocks noGrp="1"/>
          </p:cNvSpPr>
          <p:nvPr>
            <p:ph type="title" idx="5"/>
          </p:nvPr>
        </p:nvSpPr>
        <p:spPr>
          <a:xfrm>
            <a:off x="78802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0" name="Google Shape;70;p13"/>
          <p:cNvSpPr txBox="1">
            <a:spLocks noGrp="1"/>
          </p:cNvSpPr>
          <p:nvPr>
            <p:ph type="subTitle" idx="6"/>
          </p:nvPr>
        </p:nvSpPr>
        <p:spPr>
          <a:xfrm>
            <a:off x="81076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1" name="Google Shape;71;p13"/>
          <p:cNvSpPr txBox="1">
            <a:spLocks noGrp="1"/>
          </p:cNvSpPr>
          <p:nvPr>
            <p:ph type="title" idx="7" hasCustomPrompt="1"/>
          </p:nvPr>
        </p:nvSpPr>
        <p:spPr>
          <a:xfrm>
            <a:off x="16178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2" name="Google Shape;72;p13"/>
          <p:cNvSpPr txBox="1">
            <a:spLocks noGrp="1"/>
          </p:cNvSpPr>
          <p:nvPr>
            <p:ph type="title" idx="8" hasCustomPrompt="1"/>
          </p:nvPr>
        </p:nvSpPr>
        <p:spPr>
          <a:xfrm>
            <a:off x="49042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3" name="Google Shape;73;p13"/>
          <p:cNvSpPr txBox="1">
            <a:spLocks noGrp="1"/>
          </p:cNvSpPr>
          <p:nvPr>
            <p:ph type="title" idx="9" hasCustomPrompt="1"/>
          </p:nvPr>
        </p:nvSpPr>
        <p:spPr>
          <a:xfrm>
            <a:off x="81906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Tree>
    <p:extLst>
      <p:ext uri="{BB962C8B-B14F-4D97-AF65-F5344CB8AC3E}">
        <p14:creationId xmlns:p14="http://schemas.microsoft.com/office/powerpoint/2010/main" val="17345369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3437E2-3BCF-4E70-8F95-53BA7AD926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44383401"/>
      </p:ext>
    </p:extLst>
  </p:cSld>
  <p:clrMapOvr>
    <a:masterClrMapping/>
  </p:clrMapOvr>
  <p:transition>
    <p:zo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03D1C3-B233-4E2E-8183-8D2CC40F9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84977703"/>
      </p:ext>
    </p:extLst>
  </p:cSld>
  <p:clrMapOvr>
    <a:masterClrMapping/>
  </p:clrMapOvr>
  <p:transition>
    <p:zo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2AF08-717F-47CB-AC4F-C38AC085F4E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92793564"/>
      </p:ext>
    </p:extLst>
  </p:cSld>
  <p:clrMapOvr>
    <a:masterClrMapping/>
  </p:clrMapOvr>
  <p:transition>
    <p:zo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6C6B8F-A559-4C0C-9871-CE3B2E87B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1877659"/>
      </p:ext>
    </p:extLst>
  </p:cSld>
  <p:clrMapOvr>
    <a:masterClrMapping/>
  </p:clrMapOvr>
  <p:transition>
    <p:zo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0104E1-3724-4EEF-A5D6-1FB00473B37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49017807"/>
      </p:ext>
    </p:extLst>
  </p:cSld>
  <p:clrMapOvr>
    <a:masterClrMapping/>
  </p:clrMapOvr>
  <p:transition>
    <p:zo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4DBEA1-37E4-4DFE-B796-31A7366CCC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15195893"/>
      </p:ext>
    </p:extLst>
  </p:cSld>
  <p:clrMapOvr>
    <a:masterClrMapping/>
  </p:clrMapOvr>
  <p:transition>
    <p:zo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03707-2A2D-43F9-9C50-E73074991D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42997064"/>
      </p:ext>
    </p:extLst>
  </p:cSld>
  <p:clrMapOvr>
    <a:masterClrMapping/>
  </p:clrMapOvr>
  <p:transition>
    <p:zo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26F3E9-E165-4EE8-AD25-BBB34F1DE2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27716030"/>
      </p:ext>
    </p:extLst>
  </p:cSld>
  <p:clrMapOvr>
    <a:masterClrMapping/>
  </p:clrMapOvr>
  <p:transition>
    <p:zo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9DD53A-5BEF-4D94-A3B4-3824C00F4F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52084595"/>
      </p:ext>
    </p:extLst>
  </p:cSld>
  <p:clrMapOvr>
    <a:masterClrMapping/>
  </p:clrMapOvr>
  <p:transition>
    <p:zo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5A353B-C3FF-4C69-8632-69352D47A2E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97080623"/>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0.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1.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2.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3.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4.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5.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6.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7.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18.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19.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0.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1.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2.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3.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4.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5.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6.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7.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2.png"/><Relationship Id="rId4" Type="http://schemas.openxmlformats.org/officeDocument/2006/relationships/slideLayout" Target="../slideLayouts/slideLayout45.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6.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7.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8.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9.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extLst>
      <p:ext uri="{BB962C8B-B14F-4D97-AF65-F5344CB8AC3E}">
        <p14:creationId xmlns:p14="http://schemas.microsoft.com/office/powerpoint/2010/main" val="1472987204"/>
      </p:ext>
    </p:extLst>
  </p:cSld>
  <p:clrMap bg1="lt1" tx1="dk1" bg2="dk2" tx2="lt2" accent1="accent1" accent2="accent2" accent3="accent3" accent4="accent4" accent5="accent5" accent6="accent6" hlink="hlink" folHlink="folHlink"/>
  <p:sldLayoutIdLst>
    <p:sldLayoutId id="214748368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63830851"/>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79103956"/>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94170111"/>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70565255"/>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47250426"/>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19770134"/>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2594324"/>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06235833"/>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51691916"/>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04003096"/>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extLst>
      <p:ext uri="{BB962C8B-B14F-4D97-AF65-F5344CB8AC3E}">
        <p14:creationId xmlns:p14="http://schemas.microsoft.com/office/powerpoint/2010/main" val="1575524545"/>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3"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2" r:id="rId22"/>
    <p:sldLayoutId id="2147483763" r:id="rId23"/>
    <p:sldLayoutId id="2147483764" r:id="rId24"/>
    <p:sldLayoutId id="2147483765" r:id="rId25"/>
    <p:sldLayoutId id="2147483767" r:id="rId26"/>
    <p:sldLayoutId id="2147483768" r:id="rId27"/>
    <p:sldLayoutId id="2147483769"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31251571"/>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74450958"/>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00156069"/>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49118975"/>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13526916"/>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51615901"/>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06362108"/>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96216228"/>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FF1FC-8BB6-4DBB-9940-F696B5579502}" type="datetimeFigureOut">
              <a:rPr lang="en-US" smtClean="0"/>
              <a:t>08-Apr-24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6283F-E79A-4174-97F4-305C981B4A88}" type="slidenum">
              <a:rPr lang="en-US" smtClean="0"/>
              <a:t>‹#›</a:t>
            </a:fld>
            <a:endParaRPr lang="en-US"/>
          </a:p>
        </p:txBody>
      </p:sp>
    </p:spTree>
    <p:extLst>
      <p:ext uri="{BB962C8B-B14F-4D97-AF65-F5344CB8AC3E}">
        <p14:creationId xmlns:p14="http://schemas.microsoft.com/office/powerpoint/2010/main" val="107449716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873"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1000" b="-1000"/>
          </a:stretch>
        </a:blipFill>
        <a:effectLst/>
      </p:bgPr>
    </p:bg>
    <p:spTree>
      <p:nvGrpSpPr>
        <p:cNvPr id="1" name="Shape 5"/>
        <p:cNvGrpSpPr/>
        <p:nvPr/>
      </p:nvGrpSpPr>
      <p:grpSpPr>
        <a:xfrm>
          <a:off x="0" y="0"/>
          <a:ext cx="0" cy="0"/>
          <a:chOff x="0" y="0"/>
          <a:chExt cx="0" cy="0"/>
        </a:xfrm>
      </p:grpSpPr>
      <p:pic>
        <p:nvPicPr>
          <p:cNvPr id="6" name="Google Shape;6;p1" descr="libro.png"/>
          <p:cNvPicPr preferRelativeResize="0"/>
          <p:nvPr/>
        </p:nvPicPr>
        <p:blipFill>
          <a:blip r:embed="rId10">
            <a:alphaModFix/>
          </a:blip>
          <a:stretch>
            <a:fillRect/>
          </a:stretch>
        </p:blipFill>
        <p:spPr>
          <a:xfrm>
            <a:off x="0" y="0"/>
            <a:ext cx="12192000" cy="6858000"/>
          </a:xfrm>
          <a:prstGeom prst="rect">
            <a:avLst/>
          </a:prstGeom>
          <a:noFill/>
          <a:ln>
            <a:noFill/>
          </a:ln>
        </p:spPr>
      </p:pic>
      <p:sp>
        <p:nvSpPr>
          <p:cNvPr id="7" name="Google Shape;7;p1"/>
          <p:cNvSpPr txBox="1">
            <a:spLocks noGrp="1"/>
          </p:cNvSpPr>
          <p:nvPr>
            <p:ph type="title"/>
          </p:nvPr>
        </p:nvSpPr>
        <p:spPr>
          <a:xfrm>
            <a:off x="2074900" y="959167"/>
            <a:ext cx="8822400" cy="933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1pPr>
            <a:lvl2pPr lvl="1">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2pPr>
            <a:lvl3pPr lvl="2">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3pPr>
            <a:lvl4pPr lvl="3">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4pPr>
            <a:lvl5pPr lvl="4">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5pPr>
            <a:lvl6pPr lvl="5">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6pPr>
            <a:lvl7pPr lvl="6">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7pPr>
            <a:lvl8pPr lvl="7">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8pPr>
            <a:lvl9pPr lvl="8">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9pPr>
          </a:lstStyle>
          <a:p>
            <a:endParaRPr/>
          </a:p>
        </p:txBody>
      </p:sp>
      <p:sp>
        <p:nvSpPr>
          <p:cNvPr id="8" name="Google Shape;8;p1"/>
          <p:cNvSpPr txBox="1">
            <a:spLocks noGrp="1"/>
          </p:cNvSpPr>
          <p:nvPr>
            <p:ph type="body" idx="1"/>
          </p:nvPr>
        </p:nvSpPr>
        <p:spPr>
          <a:xfrm>
            <a:off x="2074900" y="1838428"/>
            <a:ext cx="8822400" cy="40564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25212A"/>
              </a:buClr>
              <a:buSzPts val="3000"/>
              <a:buFont typeface="Tinos"/>
              <a:buChar char="◈"/>
              <a:defRPr sz="3000">
                <a:solidFill>
                  <a:srgbClr val="25212A"/>
                </a:solidFill>
                <a:latin typeface="Tinos"/>
                <a:ea typeface="Tinos"/>
                <a:cs typeface="Tinos"/>
                <a:sym typeface="Tinos"/>
              </a:defRPr>
            </a:lvl1pPr>
            <a:lvl2pPr marL="914400" lvl="1"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2pPr>
            <a:lvl3pPr marL="1371600" lvl="2"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3pPr>
            <a:lvl4pPr marL="1828800" lvl="3"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4pPr>
            <a:lvl5pPr marL="2286000" lvl="4"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5pPr>
            <a:lvl6pPr marL="2743200" lvl="5"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6pPr>
            <a:lvl7pPr marL="3200400" lvl="6"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7pPr>
            <a:lvl8pPr marL="3657600" lvl="7"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8pPr>
            <a:lvl9pPr marL="4114800" lvl="8"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9pPr>
          </a:lstStyle>
          <a:p>
            <a:endParaRPr/>
          </a:p>
        </p:txBody>
      </p:sp>
      <p:sp>
        <p:nvSpPr>
          <p:cNvPr id="9" name="Google Shape;9;p1"/>
          <p:cNvSpPr txBox="1">
            <a:spLocks noGrp="1"/>
          </p:cNvSpPr>
          <p:nvPr>
            <p:ph type="sldNum" idx="12"/>
          </p:nvPr>
        </p:nvSpPr>
        <p:spPr>
          <a:xfrm>
            <a:off x="10532467" y="5464568"/>
            <a:ext cx="731600" cy="524800"/>
          </a:xfrm>
          <a:prstGeom prst="rect">
            <a:avLst/>
          </a:prstGeom>
          <a:noFill/>
          <a:ln>
            <a:noFill/>
          </a:ln>
        </p:spPr>
        <p:txBody>
          <a:bodyPr spcFirstLastPara="1" wrap="square" lIns="91425" tIns="91425" rIns="91425" bIns="91425" anchor="ctr" anchorCtr="0">
            <a:noAutofit/>
          </a:bodyPr>
          <a:lstStyle>
            <a:lvl1pPr lvl="0" algn="r">
              <a:buNone/>
              <a:defRPr sz="1600">
                <a:solidFill>
                  <a:srgbClr val="666666"/>
                </a:solidFill>
                <a:latin typeface="Tinos"/>
                <a:ea typeface="Tinos"/>
                <a:cs typeface="Tinos"/>
                <a:sym typeface="Tinos"/>
              </a:defRPr>
            </a:lvl1pPr>
            <a:lvl2pPr lvl="1" algn="r">
              <a:buNone/>
              <a:defRPr sz="1600">
                <a:solidFill>
                  <a:srgbClr val="666666"/>
                </a:solidFill>
                <a:latin typeface="Tinos"/>
                <a:ea typeface="Tinos"/>
                <a:cs typeface="Tinos"/>
                <a:sym typeface="Tinos"/>
              </a:defRPr>
            </a:lvl2pPr>
            <a:lvl3pPr lvl="2" algn="r">
              <a:buNone/>
              <a:defRPr sz="1600">
                <a:solidFill>
                  <a:srgbClr val="666666"/>
                </a:solidFill>
                <a:latin typeface="Tinos"/>
                <a:ea typeface="Tinos"/>
                <a:cs typeface="Tinos"/>
                <a:sym typeface="Tinos"/>
              </a:defRPr>
            </a:lvl3pPr>
            <a:lvl4pPr lvl="3" algn="r">
              <a:buNone/>
              <a:defRPr sz="1600">
                <a:solidFill>
                  <a:srgbClr val="666666"/>
                </a:solidFill>
                <a:latin typeface="Tinos"/>
                <a:ea typeface="Tinos"/>
                <a:cs typeface="Tinos"/>
                <a:sym typeface="Tinos"/>
              </a:defRPr>
            </a:lvl4pPr>
            <a:lvl5pPr lvl="4" algn="r">
              <a:buNone/>
              <a:defRPr sz="1600">
                <a:solidFill>
                  <a:srgbClr val="666666"/>
                </a:solidFill>
                <a:latin typeface="Tinos"/>
                <a:ea typeface="Tinos"/>
                <a:cs typeface="Tinos"/>
                <a:sym typeface="Tinos"/>
              </a:defRPr>
            </a:lvl5pPr>
            <a:lvl6pPr lvl="5" algn="r">
              <a:buNone/>
              <a:defRPr sz="1600">
                <a:solidFill>
                  <a:srgbClr val="666666"/>
                </a:solidFill>
                <a:latin typeface="Tinos"/>
                <a:ea typeface="Tinos"/>
                <a:cs typeface="Tinos"/>
                <a:sym typeface="Tinos"/>
              </a:defRPr>
            </a:lvl6pPr>
            <a:lvl7pPr lvl="6" algn="r">
              <a:buNone/>
              <a:defRPr sz="1600">
                <a:solidFill>
                  <a:srgbClr val="666666"/>
                </a:solidFill>
                <a:latin typeface="Tinos"/>
                <a:ea typeface="Tinos"/>
                <a:cs typeface="Tinos"/>
                <a:sym typeface="Tinos"/>
              </a:defRPr>
            </a:lvl7pPr>
            <a:lvl8pPr lvl="7" algn="r">
              <a:buNone/>
              <a:defRPr sz="1600">
                <a:solidFill>
                  <a:srgbClr val="666666"/>
                </a:solidFill>
                <a:latin typeface="Tinos"/>
                <a:ea typeface="Tinos"/>
                <a:cs typeface="Tinos"/>
                <a:sym typeface="Tinos"/>
              </a:defRPr>
            </a:lvl8pPr>
            <a:lvl9pPr lvl="8" algn="r">
              <a:buNone/>
              <a:defRPr sz="1600">
                <a:solidFill>
                  <a:srgbClr val="666666"/>
                </a:solidFill>
                <a:latin typeface="Tinos"/>
                <a:ea typeface="Tinos"/>
                <a:cs typeface="Tinos"/>
                <a:sym typeface="Tino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37874212"/>
      </p:ext>
    </p:extLst>
  </p:cSld>
  <p:clrMap bg1="lt1" tx1="dk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874"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3" y="-219003"/>
            <a:ext cx="12740319"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26689259"/>
      </p:ext>
    </p:extLst>
  </p:cSld>
  <p:clrMap bg1="lt1" tx1="dk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 id="2147483824" r:id="rId27"/>
    <p:sldLayoutId id="2147483825" r:id="rId28"/>
    <p:sldLayoutId id="2147483826"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62387068"/>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01079299"/>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53061645"/>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72262C0D-F7A7-4526-B662-75B152FC4AD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7770941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8.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9.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0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1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2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3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44.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55.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8.jpeg"/><Relationship Id="rId1" Type="http://schemas.openxmlformats.org/officeDocument/2006/relationships/slideLayout" Target="../slideLayouts/slideLayout266.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82.xml"/><Relationship Id="rId5" Type="http://schemas.openxmlformats.org/officeDocument/2006/relationships/image" Target="../media/image33.gif"/><Relationship Id="rId4" Type="http://schemas.openxmlformats.org/officeDocument/2006/relationships/slide" Target="slide9.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8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31.xml"/><Relationship Id="rId4" Type="http://schemas.openxmlformats.org/officeDocument/2006/relationships/image" Target="../media/image9.gif"/></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31.xml"/><Relationship Id="rId4" Type="http://schemas.openxmlformats.org/officeDocument/2006/relationships/image" Target="../media/image9.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31.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31.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85000"/>
          </a:schemeClr>
        </a:solidFill>
        <a:effectLst/>
      </p:bgPr>
    </p:bg>
    <p:spTree>
      <p:nvGrpSpPr>
        <p:cNvPr id="1" name="Shape 218"/>
        <p:cNvGrpSpPr/>
        <p:nvPr/>
      </p:nvGrpSpPr>
      <p:grpSpPr>
        <a:xfrm>
          <a:off x="0" y="0"/>
          <a:ext cx="0" cy="0"/>
          <a:chOff x="0" y="0"/>
          <a:chExt cx="0" cy="0"/>
        </a:xfrm>
      </p:grpSpPr>
      <p:pic>
        <p:nvPicPr>
          <p:cNvPr id="14" name="Picture 2">
            <a:extLst>
              <a:ext uri="{FF2B5EF4-FFF2-40B4-BE49-F238E27FC236}">
                <a16:creationId xmlns:a16="http://schemas.microsoft.com/office/drawing/2014/main" id="{1E4FA7B2-D9CD-8248-B721-D9E0A4334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359" y="-701507"/>
            <a:ext cx="9596329" cy="47663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DEBC28B-C12F-6C46-B784-5B957DDB492C}"/>
              </a:ext>
            </a:extLst>
          </p:cNvPr>
          <p:cNvSpPr/>
          <p:nvPr/>
        </p:nvSpPr>
        <p:spPr>
          <a:xfrm>
            <a:off x="2051540" y="225068"/>
            <a:ext cx="2546531" cy="1231106"/>
          </a:xfrm>
          <a:prstGeom prst="rect">
            <a:avLst/>
          </a:prstGeom>
          <a:noFill/>
        </p:spPr>
        <p:txBody>
          <a:bodyPr wrap="none" lIns="121920" tIns="60960" rIns="121920" bIns="60960">
            <a:spAutoFit/>
          </a:bodyPr>
          <a:lstStyle/>
          <a:p>
            <a:pPr algn="ctr" defTabSz="1219170">
              <a:buClr>
                <a:srgbClr val="000000"/>
              </a:buClr>
            </a:pPr>
            <a:r>
              <a:rPr lang="en-US" sz="7200" kern="0" err="1">
                <a:ln w="0"/>
                <a:solidFill>
                  <a:srgbClr val="0070C0"/>
                </a:solidFill>
                <a:effectLst>
                  <a:reflection blurRad="6350" stA="53000" endA="300" endPos="35500" dir="5400000" sy="-90000" algn="bl" rotWithShape="0"/>
                </a:effectLst>
                <a:latin typeface="SVN-Blenda Script" panose="02000804000000020003" pitchFamily="2" charset="0"/>
                <a:cs typeface="Arial"/>
                <a:sym typeface="Arial"/>
              </a:rPr>
              <a:t>Bài</a:t>
            </a:r>
            <a:r>
              <a:rPr lang="en-US" sz="7200" kern="0">
                <a:ln w="0"/>
                <a:solidFill>
                  <a:srgbClr val="0070C0"/>
                </a:solidFill>
                <a:effectLst>
                  <a:reflection blurRad="6350" stA="53000" endA="300" endPos="35500" dir="5400000" sy="-90000" algn="bl" rotWithShape="0"/>
                </a:effectLst>
                <a:latin typeface="SVN-Blenda Script" panose="02000804000000020003" pitchFamily="2" charset="0"/>
                <a:cs typeface="Arial"/>
                <a:sym typeface="Arial"/>
              </a:rPr>
              <a:t> 16</a:t>
            </a:r>
            <a:endParaRPr lang="en-US" sz="7200" kern="0" dirty="0">
              <a:ln w="0"/>
              <a:solidFill>
                <a:srgbClr val="0070C0"/>
              </a:solidFill>
              <a:effectLst>
                <a:reflection blurRad="6350" stA="53000" endA="300" endPos="35500" dir="5400000" sy="-90000" algn="bl" rotWithShape="0"/>
              </a:effectLst>
              <a:latin typeface="SVN-Blenda Script" panose="02000804000000020003" pitchFamily="2" charset="0"/>
              <a:cs typeface="Arial"/>
              <a:sym typeface="Arial"/>
            </a:endParaRPr>
          </a:p>
        </p:txBody>
      </p:sp>
      <p:sp>
        <p:nvSpPr>
          <p:cNvPr id="5" name="Rectangle 4">
            <a:extLst>
              <a:ext uri="{FF2B5EF4-FFF2-40B4-BE49-F238E27FC236}">
                <a16:creationId xmlns:a16="http://schemas.microsoft.com/office/drawing/2014/main" id="{B626244F-F019-CF4D-BD13-CFC495C50176}"/>
              </a:ext>
            </a:extLst>
          </p:cNvPr>
          <p:cNvSpPr/>
          <p:nvPr/>
        </p:nvSpPr>
        <p:spPr>
          <a:xfrm>
            <a:off x="-200519" y="1407219"/>
            <a:ext cx="6797755" cy="1754326"/>
          </a:xfrm>
          <a:prstGeom prst="rect">
            <a:avLst/>
          </a:prstGeom>
        </p:spPr>
        <p:txBody>
          <a:bodyPr wrap="square">
            <a:spAutoFit/>
          </a:bodyPr>
          <a:lstStyle/>
          <a:p>
            <a:pPr algn="ctr" defTabSz="1219170">
              <a:buClr>
                <a:srgbClr val="000000"/>
              </a:buClr>
            </a:pPr>
            <a:r>
              <a:rPr lang="en-US" sz="5400" b="1" kern="0" dirty="0" err="1">
                <a:solidFill>
                  <a:srgbClr val="000000"/>
                </a:solidFill>
                <a:latin typeface="Times New Roman" panose="02020603050405020304" pitchFamily="18" charset="0"/>
                <a:cs typeface="Times New Roman" panose="02020603050405020304" pitchFamily="18" charset="0"/>
                <a:sym typeface="Arial"/>
              </a:rPr>
              <a:t>Khởi</a:t>
            </a:r>
            <a:r>
              <a:rPr lang="en-US" sz="5400" b="1" kern="0" dirty="0">
                <a:solidFill>
                  <a:srgbClr val="000000"/>
                </a:solidFill>
                <a:latin typeface="Times New Roman" panose="02020603050405020304" pitchFamily="18" charset="0"/>
                <a:cs typeface="Times New Roman" panose="02020603050405020304" pitchFamily="18" charset="0"/>
                <a:sym typeface="Arial"/>
              </a:rPr>
              <a:t> </a:t>
            </a:r>
            <a:r>
              <a:rPr lang="en-US" sz="5400" b="1" kern="0" dirty="0" err="1">
                <a:solidFill>
                  <a:srgbClr val="000000"/>
                </a:solidFill>
                <a:latin typeface="Times New Roman" panose="02020603050405020304" pitchFamily="18" charset="0"/>
                <a:cs typeface="Times New Roman" panose="02020603050405020304" pitchFamily="18" charset="0"/>
                <a:sym typeface="Arial"/>
              </a:rPr>
              <a:t>nghĩa</a:t>
            </a:r>
            <a:r>
              <a:rPr lang="en-US" sz="5400" b="1" kern="0" dirty="0">
                <a:solidFill>
                  <a:srgbClr val="000000"/>
                </a:solidFill>
                <a:latin typeface="Times New Roman" panose="02020603050405020304" pitchFamily="18" charset="0"/>
                <a:cs typeface="Times New Roman" panose="02020603050405020304" pitchFamily="18" charset="0"/>
                <a:sym typeface="Arial"/>
              </a:rPr>
              <a:t> Lam </a:t>
            </a:r>
            <a:r>
              <a:rPr lang="en-US" sz="5400" b="1" kern="0" dirty="0" err="1">
                <a:solidFill>
                  <a:srgbClr val="000000"/>
                </a:solidFill>
                <a:latin typeface="Times New Roman" panose="02020603050405020304" pitchFamily="18" charset="0"/>
                <a:cs typeface="Times New Roman" panose="02020603050405020304" pitchFamily="18" charset="0"/>
                <a:sym typeface="Arial"/>
              </a:rPr>
              <a:t>Sơn</a:t>
            </a:r>
            <a:r>
              <a:rPr lang="en-US" sz="5400" b="1" kern="0" dirty="0">
                <a:solidFill>
                  <a:srgbClr val="000000"/>
                </a:solidFill>
                <a:latin typeface="Times New Roman" panose="02020603050405020304" pitchFamily="18" charset="0"/>
                <a:cs typeface="Times New Roman" panose="02020603050405020304" pitchFamily="18" charset="0"/>
                <a:sym typeface="Arial"/>
              </a:rPr>
              <a:t> (1418 – 1427) (</a:t>
            </a:r>
            <a:r>
              <a:rPr lang="en-US" sz="5400" b="1" kern="0" dirty="0" smtClean="0">
                <a:solidFill>
                  <a:srgbClr val="000000"/>
                </a:solidFill>
                <a:latin typeface="Times New Roman" panose="02020603050405020304" pitchFamily="18" charset="0"/>
                <a:cs typeface="Times New Roman" panose="02020603050405020304" pitchFamily="18" charset="0"/>
                <a:sym typeface="Arial"/>
              </a:rPr>
              <a:t>t2)</a:t>
            </a:r>
            <a:endParaRPr lang="vi-VN" sz="5400" b="1"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11" name="Picture 10">
            <a:extLst>
              <a:ext uri="{FF2B5EF4-FFF2-40B4-BE49-F238E27FC236}">
                <a16:creationId xmlns:a16="http://schemas.microsoft.com/office/drawing/2014/main" id="{B823D1F2-D475-0F47-B2F2-92DD6B8FAA5F}"/>
              </a:ext>
            </a:extLst>
          </p:cNvPr>
          <p:cNvPicPr>
            <a:picLocks noChangeAspect="1"/>
          </p:cNvPicPr>
          <p:nvPr/>
        </p:nvPicPr>
        <p:blipFill rotWithShape="1">
          <a:blip r:embed="rId4"/>
          <a:srcRect l="4891" t="22198"/>
          <a:stretch/>
        </p:blipFill>
        <p:spPr>
          <a:xfrm>
            <a:off x="6096000" y="-18626"/>
            <a:ext cx="6096000" cy="7635937"/>
          </a:xfrm>
          <a:prstGeom prst="rect">
            <a:avLst/>
          </a:prstGeom>
        </p:spPr>
      </p:pic>
      <p:pic>
        <p:nvPicPr>
          <p:cNvPr id="13" name="Picture 4">
            <a:extLst>
              <a:ext uri="{FF2B5EF4-FFF2-40B4-BE49-F238E27FC236}">
                <a16:creationId xmlns:a16="http://schemas.microsoft.com/office/drawing/2014/main" id="{0A2B2D25-D07E-5146-92E9-C330A94585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689" y="4269681"/>
            <a:ext cx="5281341" cy="118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21" fill="hold" grpId="1" nodeType="withEffect">
                                  <p:stCondLst>
                                    <p:cond delay="0"/>
                                  </p:stCondLst>
                                  <p:iterate type="lt">
                                    <p:tmPct val="0"/>
                                  </p:iterate>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4.79167E-6 3.7037E-7 L -4.79167E-6 -0.07222 " pathEditMode="relative" rAng="0" ptsTypes="AA">
                                      <p:cBhvr>
                                        <p:cTn id="13" dur="250" accel="50000" decel="50000" autoRev="1" fill="hold">
                                          <p:stCondLst>
                                            <p:cond delay="0"/>
                                          </p:stCondLst>
                                        </p:cTn>
                                        <p:tgtEl>
                                          <p:spTgt spid="5"/>
                                        </p:tgtEl>
                                        <p:attrNameLst>
                                          <p:attrName>ppt_x</p:attrName>
                                          <p:attrName>ppt_y</p:attrName>
                                        </p:attrNameLst>
                                      </p:cBhvr>
                                      <p:rCtr x="0" y="-3611"/>
                                    </p:animMotion>
                                    <p:animRot by="1500000">
                                      <p:cBhvr>
                                        <p:cTn id="14" dur="125" fill="hold">
                                          <p:stCondLst>
                                            <p:cond delay="0"/>
                                          </p:stCondLst>
                                        </p:cTn>
                                        <p:tgtEl>
                                          <p:spTgt spid="5"/>
                                        </p:tgtEl>
                                        <p:attrNameLst>
                                          <p:attrName>r</p:attrName>
                                        </p:attrNameLst>
                                      </p:cBhvr>
                                    </p:animRot>
                                    <p:animRot by="-1500000">
                                      <p:cBhvr>
                                        <p:cTn id="15" dur="125" fill="hold">
                                          <p:stCondLst>
                                            <p:cond delay="125"/>
                                          </p:stCondLst>
                                        </p:cTn>
                                        <p:tgtEl>
                                          <p:spTgt spid="5"/>
                                        </p:tgtEl>
                                        <p:attrNameLst>
                                          <p:attrName>r</p:attrName>
                                        </p:attrNameLst>
                                      </p:cBhvr>
                                    </p:animRot>
                                    <p:animRot by="-1500000">
                                      <p:cBhvr>
                                        <p:cTn id="16" dur="125" fill="hold">
                                          <p:stCondLst>
                                            <p:cond delay="250"/>
                                          </p:stCondLst>
                                        </p:cTn>
                                        <p:tgtEl>
                                          <p:spTgt spid="5"/>
                                        </p:tgtEl>
                                        <p:attrNameLst>
                                          <p:attrName>r</p:attrName>
                                        </p:attrNameLst>
                                      </p:cBhvr>
                                    </p:animRot>
                                    <p:animRot by="1500000">
                                      <p:cBhvr>
                                        <p:cTn id="17"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2362200" y="1687513"/>
            <a:ext cx="7772400" cy="533400"/>
          </a:xfrm>
        </p:spPr>
        <p:txBody>
          <a:bodyPr/>
          <a:lstStyle/>
          <a:p>
            <a:pPr eaLnBrk="1" hangingPunct="1">
              <a:lnSpc>
                <a:spcPct val="90000"/>
              </a:lnSpc>
              <a:buFontTx/>
              <a:buNone/>
              <a:defRPr/>
            </a:pPr>
            <a:r>
              <a:rPr lang="en-US" altLang="en-US" sz="2400" b="1" dirty="0">
                <a:solidFill>
                  <a:schemeClr val="accent4">
                    <a:lumMod val="95000"/>
                    <a:lumOff val="5000"/>
                  </a:schemeClr>
                </a:solidFill>
                <a:latin typeface="+mj-lt"/>
              </a:rPr>
              <a:t>a. Lê </a:t>
            </a:r>
            <a:r>
              <a:rPr lang="en-US" altLang="en-US" sz="2400" b="1" dirty="0" err="1">
                <a:solidFill>
                  <a:schemeClr val="accent4">
                    <a:lumMod val="95000"/>
                    <a:lumOff val="5000"/>
                  </a:schemeClr>
                </a:solidFill>
                <a:latin typeface="+mj-lt"/>
              </a:rPr>
              <a:t>Lợi</a:t>
            </a:r>
            <a:r>
              <a:rPr lang="en-US" altLang="en-US" sz="2400" b="1" dirty="0">
                <a:solidFill>
                  <a:schemeClr val="accent4">
                    <a:lumMod val="95000"/>
                    <a:lumOff val="5000"/>
                  </a:schemeClr>
                </a:solidFill>
                <a:latin typeface="+mj-lt"/>
              </a:rPr>
              <a:t> </a:t>
            </a:r>
            <a:r>
              <a:rPr lang="en-US" altLang="en-US" sz="2400" b="1" dirty="0" err="1">
                <a:solidFill>
                  <a:schemeClr val="accent4">
                    <a:lumMod val="95000"/>
                    <a:lumOff val="5000"/>
                  </a:schemeClr>
                </a:solidFill>
                <a:latin typeface="+mj-lt"/>
              </a:rPr>
              <a:t>dựng</a:t>
            </a:r>
            <a:r>
              <a:rPr lang="en-US" altLang="en-US" sz="2400" b="1" dirty="0">
                <a:solidFill>
                  <a:schemeClr val="accent4">
                    <a:lumMod val="95000"/>
                    <a:lumOff val="5000"/>
                  </a:schemeClr>
                </a:solidFill>
                <a:latin typeface="+mj-lt"/>
              </a:rPr>
              <a:t> </a:t>
            </a:r>
            <a:r>
              <a:rPr lang="en-US" altLang="en-US" sz="2400" b="1" dirty="0" err="1">
                <a:solidFill>
                  <a:schemeClr val="accent4">
                    <a:lumMod val="95000"/>
                    <a:lumOff val="5000"/>
                  </a:schemeClr>
                </a:solidFill>
                <a:latin typeface="+mj-lt"/>
              </a:rPr>
              <a:t>cờ</a:t>
            </a:r>
            <a:r>
              <a:rPr lang="en-US" altLang="en-US" sz="2400" b="1" dirty="0">
                <a:solidFill>
                  <a:schemeClr val="accent4">
                    <a:lumMod val="95000"/>
                    <a:lumOff val="5000"/>
                  </a:schemeClr>
                </a:solidFill>
                <a:latin typeface="+mj-lt"/>
              </a:rPr>
              <a:t> </a:t>
            </a:r>
            <a:r>
              <a:rPr lang="en-US" altLang="en-US" sz="2400" b="1" dirty="0" err="1">
                <a:solidFill>
                  <a:schemeClr val="accent4">
                    <a:lumMod val="95000"/>
                    <a:lumOff val="5000"/>
                  </a:schemeClr>
                </a:solidFill>
                <a:latin typeface="+mj-lt"/>
              </a:rPr>
              <a:t>khởi</a:t>
            </a:r>
            <a:r>
              <a:rPr lang="en-US" altLang="en-US" sz="2400" b="1" dirty="0">
                <a:solidFill>
                  <a:schemeClr val="accent4">
                    <a:lumMod val="95000"/>
                    <a:lumOff val="5000"/>
                  </a:schemeClr>
                </a:solidFill>
                <a:latin typeface="+mj-lt"/>
              </a:rPr>
              <a:t> </a:t>
            </a:r>
            <a:r>
              <a:rPr lang="en-US" altLang="en-US" sz="2400" b="1" dirty="0" err="1">
                <a:solidFill>
                  <a:schemeClr val="accent4">
                    <a:lumMod val="95000"/>
                    <a:lumOff val="5000"/>
                  </a:schemeClr>
                </a:solidFill>
                <a:latin typeface="+mj-lt"/>
              </a:rPr>
              <a:t>nghĩa</a:t>
            </a:r>
            <a:endParaRPr lang="en-US" altLang="en-US" sz="2400" b="1" dirty="0">
              <a:solidFill>
                <a:schemeClr val="accent4">
                  <a:lumMod val="95000"/>
                  <a:lumOff val="5000"/>
                </a:schemeClr>
              </a:solidFill>
              <a:latin typeface="+mj-lt"/>
            </a:endParaRPr>
          </a:p>
        </p:txBody>
      </p:sp>
      <p:sp>
        <p:nvSpPr>
          <p:cNvPr id="3075" name="Text Box 10"/>
          <p:cNvSpPr txBox="1">
            <a:spLocks noChangeArrowheads="1"/>
          </p:cNvSpPr>
          <p:nvPr/>
        </p:nvSpPr>
        <p:spPr bwMode="auto">
          <a:xfrm>
            <a:off x="1649414" y="533401"/>
            <a:ext cx="8893175" cy="5238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None/>
              <a:defRPr/>
            </a:pPr>
            <a:r>
              <a:rPr lang="en-US" altLang="en-US" sz="2800" b="1" dirty="0">
                <a:solidFill>
                  <a:srgbClr val="FF0000"/>
                </a:solidFill>
                <a:latin typeface="Times New Roman"/>
              </a:rPr>
              <a:t>BÀI 19: KHỞI NGHĨA LAM SƠN (1418 – 1427)</a:t>
            </a:r>
          </a:p>
        </p:txBody>
      </p:sp>
      <p:sp>
        <p:nvSpPr>
          <p:cNvPr id="8" name="Rectangle 6"/>
          <p:cNvSpPr>
            <a:spLocks noChangeArrowheads="1"/>
          </p:cNvSpPr>
          <p:nvPr/>
        </p:nvSpPr>
        <p:spPr bwMode="auto">
          <a:xfrm>
            <a:off x="2376488" y="2051050"/>
            <a:ext cx="8534400" cy="533400"/>
          </a:xfrm>
          <a:prstGeom prst="rect">
            <a:avLst/>
          </a:prstGeom>
          <a:noFill/>
          <a:ln>
            <a:noFill/>
          </a:ln>
          <a:effec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lnSpc>
                <a:spcPct val="90000"/>
              </a:lnSpc>
              <a:spcAft>
                <a:spcPct val="0"/>
              </a:spcAft>
              <a:buNone/>
              <a:defRPr/>
            </a:pPr>
            <a:r>
              <a:rPr lang="en-US" altLang="en-US" sz="2400" b="1" dirty="0">
                <a:solidFill>
                  <a:srgbClr val="000000"/>
                </a:solidFill>
                <a:latin typeface="Times New Roman"/>
              </a:rPr>
              <a:t>b. </a:t>
            </a:r>
            <a:r>
              <a:rPr lang="en-US" altLang="en-US" sz="2400" b="1" dirty="0" err="1">
                <a:solidFill>
                  <a:srgbClr val="000000"/>
                </a:solidFill>
                <a:latin typeface="Times New Roman"/>
              </a:rPr>
              <a:t>Những</a:t>
            </a:r>
            <a:r>
              <a:rPr lang="en-US" altLang="en-US" sz="2400" b="1" dirty="0">
                <a:solidFill>
                  <a:srgbClr val="000000"/>
                </a:solidFill>
                <a:latin typeface="Times New Roman"/>
              </a:rPr>
              <a:t> </a:t>
            </a:r>
            <a:r>
              <a:rPr lang="en-US" altLang="en-US" sz="2400" b="1" dirty="0" err="1">
                <a:solidFill>
                  <a:srgbClr val="000000"/>
                </a:solidFill>
                <a:latin typeface="Times New Roman"/>
              </a:rPr>
              <a:t>năm</a:t>
            </a:r>
            <a:r>
              <a:rPr lang="en-US" altLang="en-US" sz="2400" b="1" dirty="0">
                <a:solidFill>
                  <a:srgbClr val="000000"/>
                </a:solidFill>
                <a:latin typeface="Times New Roman"/>
              </a:rPr>
              <a:t> </a:t>
            </a:r>
            <a:r>
              <a:rPr lang="en-US" altLang="en-US" sz="2400" b="1" dirty="0" err="1">
                <a:solidFill>
                  <a:srgbClr val="000000"/>
                </a:solidFill>
                <a:latin typeface="Times New Roman"/>
              </a:rPr>
              <a:t>đầu</a:t>
            </a:r>
            <a:r>
              <a:rPr lang="en-US" altLang="en-US" sz="2400" b="1" dirty="0">
                <a:solidFill>
                  <a:srgbClr val="000000"/>
                </a:solidFill>
                <a:latin typeface="Times New Roman"/>
              </a:rPr>
              <a:t> </a:t>
            </a:r>
            <a:r>
              <a:rPr lang="en-US" altLang="en-US" sz="2400" b="1" dirty="0" err="1">
                <a:solidFill>
                  <a:srgbClr val="000000"/>
                </a:solidFill>
                <a:latin typeface="Times New Roman"/>
              </a:rPr>
              <a:t>hoạt</a:t>
            </a:r>
            <a:r>
              <a:rPr lang="en-US" altLang="en-US" sz="2400" b="1" dirty="0">
                <a:solidFill>
                  <a:srgbClr val="000000"/>
                </a:solidFill>
                <a:latin typeface="Times New Roman"/>
              </a:rPr>
              <a:t> </a:t>
            </a:r>
            <a:r>
              <a:rPr lang="en-US" altLang="en-US" sz="2400" b="1" dirty="0" err="1">
                <a:solidFill>
                  <a:srgbClr val="000000"/>
                </a:solidFill>
                <a:latin typeface="Times New Roman"/>
              </a:rPr>
              <a:t>động</a:t>
            </a:r>
            <a:r>
              <a:rPr lang="en-US" altLang="en-US" sz="2400" b="1" dirty="0">
                <a:solidFill>
                  <a:srgbClr val="000000"/>
                </a:solidFill>
                <a:latin typeface="Times New Roman"/>
              </a:rPr>
              <a:t> </a:t>
            </a:r>
            <a:r>
              <a:rPr lang="en-US" altLang="en-US" sz="2400" b="1" dirty="0" err="1">
                <a:solidFill>
                  <a:srgbClr val="000000"/>
                </a:solidFill>
                <a:latin typeface="Times New Roman"/>
              </a:rPr>
              <a:t>của</a:t>
            </a:r>
            <a:r>
              <a:rPr lang="en-US" altLang="en-US" sz="2400" b="1" dirty="0">
                <a:solidFill>
                  <a:srgbClr val="000000"/>
                </a:solidFill>
                <a:latin typeface="Times New Roman"/>
              </a:rPr>
              <a:t> </a:t>
            </a:r>
            <a:r>
              <a:rPr lang="en-US" altLang="en-US" sz="2400" b="1" dirty="0" err="1">
                <a:solidFill>
                  <a:srgbClr val="000000"/>
                </a:solidFill>
                <a:latin typeface="Times New Roman"/>
              </a:rPr>
              <a:t>nghĩa</a:t>
            </a:r>
            <a:r>
              <a:rPr lang="en-US" altLang="en-US" sz="2400" b="1" dirty="0">
                <a:solidFill>
                  <a:srgbClr val="000000"/>
                </a:solidFill>
                <a:latin typeface="Times New Roman"/>
              </a:rPr>
              <a:t> </a:t>
            </a:r>
            <a:r>
              <a:rPr lang="en-US" altLang="en-US" sz="2400" b="1" dirty="0" err="1">
                <a:solidFill>
                  <a:srgbClr val="000000"/>
                </a:solidFill>
                <a:latin typeface="Times New Roman"/>
              </a:rPr>
              <a:t>quân</a:t>
            </a:r>
            <a:r>
              <a:rPr lang="en-US" altLang="en-US" sz="2400" b="1" dirty="0">
                <a:solidFill>
                  <a:srgbClr val="000000"/>
                </a:solidFill>
                <a:latin typeface="Times New Roman"/>
              </a:rPr>
              <a:t> Lam </a:t>
            </a:r>
            <a:r>
              <a:rPr lang="en-US" altLang="en-US" sz="2400" b="1" dirty="0" err="1">
                <a:solidFill>
                  <a:srgbClr val="000000"/>
                </a:solidFill>
                <a:latin typeface="Times New Roman"/>
              </a:rPr>
              <a:t>Sơn</a:t>
            </a:r>
            <a:endParaRPr lang="en-US" altLang="en-US" sz="2400" b="1" dirty="0">
              <a:solidFill>
                <a:srgbClr val="000000"/>
              </a:solidFill>
              <a:latin typeface="Times New Roman"/>
            </a:endParaRPr>
          </a:p>
        </p:txBody>
      </p:sp>
      <p:sp>
        <p:nvSpPr>
          <p:cNvPr id="3" name="Thought Bubble: Cloud 2"/>
          <p:cNvSpPr/>
          <p:nvPr/>
        </p:nvSpPr>
        <p:spPr bwMode="auto">
          <a:xfrm>
            <a:off x="4114800" y="2851149"/>
            <a:ext cx="4876800" cy="2554288"/>
          </a:xfrm>
          <a:prstGeom prst="cloudCallout">
            <a:avLst>
              <a:gd name="adj1" fmla="val -48451"/>
              <a:gd name="adj2" fmla="val 64152"/>
            </a:avLst>
          </a:prstGeom>
          <a:blipFill dpi="0" rotWithShape="1">
            <a:blip r:embed="rId3"/>
            <a:srcRect/>
            <a:stretch>
              <a:fillRect/>
            </a:stretch>
          </a:blip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fontAlgn="base">
              <a:spcBef>
                <a:spcPct val="0"/>
              </a:spcBef>
              <a:spcAft>
                <a:spcPct val="0"/>
              </a:spcAft>
              <a:defRPr/>
            </a:pPr>
            <a:r>
              <a:rPr lang="en-US" sz="2400" dirty="0">
                <a:solidFill>
                  <a:srgbClr val="000000"/>
                </a:solidFill>
                <a:latin typeface="Times New Roman"/>
              </a:rPr>
              <a:t>Lê </a:t>
            </a:r>
            <a:r>
              <a:rPr lang="en-US" sz="2400" dirty="0" err="1">
                <a:solidFill>
                  <a:srgbClr val="000000"/>
                </a:solidFill>
                <a:latin typeface="Times New Roman"/>
              </a:rPr>
              <a:t>Lợi</a:t>
            </a:r>
            <a:r>
              <a:rPr lang="en-US" sz="2400" dirty="0">
                <a:solidFill>
                  <a:srgbClr val="000000"/>
                </a:solidFill>
                <a:latin typeface="Times New Roman"/>
              </a:rPr>
              <a:t> </a:t>
            </a:r>
            <a:r>
              <a:rPr lang="en-US" sz="2400" dirty="0" err="1">
                <a:solidFill>
                  <a:srgbClr val="000000"/>
                </a:solidFill>
                <a:latin typeface="Times New Roman"/>
              </a:rPr>
              <a:t>đã</a:t>
            </a:r>
            <a:r>
              <a:rPr lang="en-US" sz="2400" dirty="0">
                <a:solidFill>
                  <a:srgbClr val="000000"/>
                </a:solidFill>
                <a:latin typeface="Times New Roman"/>
              </a:rPr>
              <a:t> </a:t>
            </a:r>
            <a:r>
              <a:rPr lang="en-US" sz="2400" dirty="0" err="1">
                <a:solidFill>
                  <a:srgbClr val="000000"/>
                </a:solidFill>
                <a:latin typeface="Times New Roman"/>
              </a:rPr>
              <a:t>giải</a:t>
            </a:r>
            <a:r>
              <a:rPr lang="en-US" sz="2400" dirty="0">
                <a:solidFill>
                  <a:srgbClr val="000000"/>
                </a:solidFill>
                <a:latin typeface="Times New Roman"/>
              </a:rPr>
              <a:t> </a:t>
            </a:r>
            <a:r>
              <a:rPr lang="en-US" sz="2400" dirty="0" err="1">
                <a:solidFill>
                  <a:srgbClr val="000000"/>
                </a:solidFill>
                <a:latin typeface="Times New Roman"/>
              </a:rPr>
              <a:t>quyết</a:t>
            </a:r>
            <a:r>
              <a:rPr lang="en-US" sz="2400" dirty="0">
                <a:solidFill>
                  <a:srgbClr val="000000"/>
                </a:solidFill>
                <a:latin typeface="Times New Roman"/>
              </a:rPr>
              <a:t> </a:t>
            </a:r>
            <a:r>
              <a:rPr lang="en-US" sz="2400" dirty="0" err="1">
                <a:solidFill>
                  <a:srgbClr val="000000"/>
                </a:solidFill>
                <a:latin typeface="Times New Roman"/>
              </a:rPr>
              <a:t>tình</a:t>
            </a:r>
            <a:r>
              <a:rPr lang="en-US" sz="2400" dirty="0">
                <a:solidFill>
                  <a:srgbClr val="000000"/>
                </a:solidFill>
                <a:latin typeface="Times New Roman"/>
              </a:rPr>
              <a:t> </a:t>
            </a:r>
            <a:r>
              <a:rPr lang="en-US" sz="2400" dirty="0" err="1">
                <a:solidFill>
                  <a:srgbClr val="000000"/>
                </a:solidFill>
                <a:latin typeface="Times New Roman"/>
              </a:rPr>
              <a:t>trạng</a:t>
            </a:r>
            <a:r>
              <a:rPr lang="en-US" sz="2400" dirty="0">
                <a:solidFill>
                  <a:srgbClr val="000000"/>
                </a:solidFill>
                <a:latin typeface="Times New Roman"/>
              </a:rPr>
              <a:t> </a:t>
            </a:r>
            <a:r>
              <a:rPr lang="en-US" sz="2400" dirty="0" err="1">
                <a:solidFill>
                  <a:srgbClr val="000000"/>
                </a:solidFill>
                <a:latin typeface="Times New Roman"/>
              </a:rPr>
              <a:t>khó</a:t>
            </a:r>
            <a:r>
              <a:rPr lang="en-US" sz="2400" dirty="0">
                <a:solidFill>
                  <a:srgbClr val="000000"/>
                </a:solidFill>
                <a:latin typeface="Times New Roman"/>
              </a:rPr>
              <a:t> </a:t>
            </a:r>
            <a:r>
              <a:rPr lang="en-US" sz="2400" dirty="0" err="1">
                <a:solidFill>
                  <a:srgbClr val="000000"/>
                </a:solidFill>
                <a:latin typeface="Times New Roman"/>
              </a:rPr>
              <a:t>khăn</a:t>
            </a:r>
            <a:r>
              <a:rPr lang="en-US" sz="2400" dirty="0">
                <a:solidFill>
                  <a:srgbClr val="000000"/>
                </a:solidFill>
                <a:latin typeface="Times New Roman"/>
              </a:rPr>
              <a:t> </a:t>
            </a:r>
            <a:r>
              <a:rPr lang="en-US" sz="2400" dirty="0" err="1">
                <a:solidFill>
                  <a:srgbClr val="000000"/>
                </a:solidFill>
                <a:latin typeface="Times New Roman"/>
              </a:rPr>
              <a:t>của</a:t>
            </a:r>
            <a:r>
              <a:rPr lang="en-US" sz="2400" dirty="0">
                <a:solidFill>
                  <a:srgbClr val="000000"/>
                </a:solidFill>
                <a:latin typeface="Times New Roman"/>
              </a:rPr>
              <a:t> </a:t>
            </a:r>
            <a:r>
              <a:rPr lang="en-US" sz="2400" dirty="0" err="1">
                <a:solidFill>
                  <a:srgbClr val="000000"/>
                </a:solidFill>
                <a:latin typeface="Times New Roman"/>
              </a:rPr>
              <a:t>nghĩa</a:t>
            </a:r>
            <a:r>
              <a:rPr lang="en-US" sz="2400" dirty="0">
                <a:solidFill>
                  <a:srgbClr val="000000"/>
                </a:solidFill>
                <a:latin typeface="Times New Roman"/>
              </a:rPr>
              <a:t> </a:t>
            </a:r>
            <a:r>
              <a:rPr lang="en-US" sz="2400" dirty="0" err="1">
                <a:solidFill>
                  <a:srgbClr val="000000"/>
                </a:solidFill>
                <a:latin typeface="Times New Roman"/>
              </a:rPr>
              <a:t>quân</a:t>
            </a:r>
            <a:r>
              <a:rPr lang="en-US" sz="2400" dirty="0">
                <a:solidFill>
                  <a:srgbClr val="000000"/>
                </a:solidFill>
                <a:latin typeface="Times New Roman"/>
              </a:rPr>
              <a:t> </a:t>
            </a:r>
            <a:r>
              <a:rPr lang="en-US" sz="2400" dirty="0" err="1">
                <a:solidFill>
                  <a:srgbClr val="000000"/>
                </a:solidFill>
                <a:latin typeface="Times New Roman"/>
              </a:rPr>
              <a:t>bằng</a:t>
            </a:r>
            <a:r>
              <a:rPr lang="en-US" sz="2400" dirty="0">
                <a:solidFill>
                  <a:srgbClr val="000000"/>
                </a:solidFill>
                <a:latin typeface="Times New Roman"/>
              </a:rPr>
              <a:t> </a:t>
            </a:r>
            <a:r>
              <a:rPr lang="en-US" sz="2400" dirty="0" err="1">
                <a:solidFill>
                  <a:srgbClr val="000000"/>
                </a:solidFill>
                <a:latin typeface="Times New Roman"/>
              </a:rPr>
              <a:t>biện</a:t>
            </a:r>
            <a:r>
              <a:rPr lang="en-US" sz="2400" dirty="0">
                <a:solidFill>
                  <a:srgbClr val="000000"/>
                </a:solidFill>
                <a:latin typeface="Times New Roman"/>
              </a:rPr>
              <a:t> </a:t>
            </a:r>
            <a:r>
              <a:rPr lang="en-US" sz="2400" dirty="0" err="1">
                <a:solidFill>
                  <a:srgbClr val="000000"/>
                </a:solidFill>
                <a:latin typeface="Times New Roman"/>
              </a:rPr>
              <a:t>pháp</a:t>
            </a:r>
            <a:r>
              <a:rPr lang="en-US" sz="2400" dirty="0">
                <a:solidFill>
                  <a:srgbClr val="000000"/>
                </a:solidFill>
                <a:latin typeface="Times New Roman"/>
              </a:rPr>
              <a:t> </a:t>
            </a:r>
            <a:r>
              <a:rPr lang="en-US" sz="2400" dirty="0" err="1">
                <a:solidFill>
                  <a:srgbClr val="000000"/>
                </a:solidFill>
                <a:latin typeface="Times New Roman"/>
              </a:rPr>
              <a:t>gì</a:t>
            </a:r>
            <a:r>
              <a:rPr lang="en-US" sz="2400" dirty="0">
                <a:solidFill>
                  <a:srgbClr val="000000"/>
                </a:solidFill>
                <a:latin typeface="Times New Roman"/>
              </a:rPr>
              <a:t>?</a:t>
            </a:r>
          </a:p>
        </p:txBody>
      </p:sp>
      <p:sp>
        <p:nvSpPr>
          <p:cNvPr id="7" name="Text Box 11"/>
          <p:cNvSpPr txBox="1">
            <a:spLocks noChangeArrowheads="1"/>
          </p:cNvSpPr>
          <p:nvPr/>
        </p:nvSpPr>
        <p:spPr bwMode="auto">
          <a:xfrm>
            <a:off x="2227263" y="1090614"/>
            <a:ext cx="8274050" cy="522287"/>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defRPr/>
            </a:pPr>
            <a:r>
              <a:rPr lang="en-US" altLang="en-US" sz="2800" b="1" dirty="0">
                <a:solidFill>
                  <a:srgbClr val="0000FF"/>
                </a:solidFill>
                <a:latin typeface="Times New Roman"/>
              </a:rPr>
              <a:t>1. </a:t>
            </a:r>
            <a:r>
              <a:rPr lang="en-US" altLang="en-US" sz="2800" b="1" dirty="0" err="1">
                <a:solidFill>
                  <a:srgbClr val="0000FF"/>
                </a:solidFill>
                <a:latin typeface="Times New Roman"/>
              </a:rPr>
              <a:t>Một</a:t>
            </a:r>
            <a:r>
              <a:rPr lang="en-US" altLang="en-US" sz="2800" b="1" dirty="0">
                <a:solidFill>
                  <a:srgbClr val="0000FF"/>
                </a:solidFill>
                <a:latin typeface="Times New Roman"/>
              </a:rPr>
              <a:t> </a:t>
            </a:r>
            <a:r>
              <a:rPr lang="en-US" altLang="en-US" sz="2800" b="1" dirty="0" err="1">
                <a:solidFill>
                  <a:srgbClr val="0000FF"/>
                </a:solidFill>
                <a:latin typeface="Times New Roman"/>
              </a:rPr>
              <a:t>số</a:t>
            </a:r>
            <a:r>
              <a:rPr lang="en-US" altLang="en-US" sz="2800" b="1" dirty="0">
                <a:solidFill>
                  <a:srgbClr val="0000FF"/>
                </a:solidFill>
                <a:latin typeface="Times New Roman"/>
              </a:rPr>
              <a:t> </a:t>
            </a:r>
            <a:r>
              <a:rPr lang="en-US" altLang="en-US" sz="2800" b="1" dirty="0" err="1">
                <a:solidFill>
                  <a:srgbClr val="0000FF"/>
                </a:solidFill>
                <a:latin typeface="Times New Roman"/>
              </a:rPr>
              <a:t>sự</a:t>
            </a:r>
            <a:r>
              <a:rPr lang="en-US" altLang="en-US" sz="2800" b="1" dirty="0">
                <a:solidFill>
                  <a:srgbClr val="0000FF"/>
                </a:solidFill>
                <a:latin typeface="Times New Roman"/>
              </a:rPr>
              <a:t> </a:t>
            </a:r>
            <a:r>
              <a:rPr lang="en-US" altLang="en-US" sz="2800" b="1" dirty="0" err="1">
                <a:solidFill>
                  <a:srgbClr val="0000FF"/>
                </a:solidFill>
                <a:latin typeface="Times New Roman"/>
              </a:rPr>
              <a:t>kiện</a:t>
            </a:r>
            <a:r>
              <a:rPr lang="en-US" altLang="en-US" sz="2800" b="1" dirty="0">
                <a:solidFill>
                  <a:srgbClr val="0000FF"/>
                </a:solidFill>
                <a:latin typeface="Times New Roman"/>
              </a:rPr>
              <a:t> </a:t>
            </a:r>
            <a:r>
              <a:rPr lang="en-US" altLang="en-US" sz="2800" b="1" dirty="0" err="1">
                <a:solidFill>
                  <a:srgbClr val="0000FF"/>
                </a:solidFill>
                <a:latin typeface="Times New Roman"/>
              </a:rPr>
              <a:t>tiêu</a:t>
            </a:r>
            <a:r>
              <a:rPr lang="en-US" altLang="en-US" sz="2800" b="1" dirty="0">
                <a:solidFill>
                  <a:srgbClr val="0000FF"/>
                </a:solidFill>
                <a:latin typeface="Times New Roman"/>
              </a:rPr>
              <a:t> </a:t>
            </a:r>
            <a:r>
              <a:rPr lang="en-US" altLang="en-US" sz="2800" b="1" dirty="0" err="1">
                <a:solidFill>
                  <a:srgbClr val="0000FF"/>
                </a:solidFill>
                <a:latin typeface="Times New Roman"/>
              </a:rPr>
              <a:t>biểu</a:t>
            </a:r>
            <a:r>
              <a:rPr lang="en-US" altLang="en-US" sz="2800" b="1" dirty="0">
                <a:solidFill>
                  <a:srgbClr val="0000FF"/>
                </a:solidFill>
                <a:latin typeface="Times New Roman"/>
              </a:rPr>
              <a:t> </a:t>
            </a:r>
            <a:r>
              <a:rPr lang="en-US" altLang="en-US" sz="2800" b="1" dirty="0" err="1">
                <a:solidFill>
                  <a:srgbClr val="0000FF"/>
                </a:solidFill>
                <a:latin typeface="Times New Roman"/>
              </a:rPr>
              <a:t>của</a:t>
            </a:r>
            <a:r>
              <a:rPr lang="en-US" altLang="en-US" sz="2800" b="1" dirty="0">
                <a:solidFill>
                  <a:srgbClr val="0000FF"/>
                </a:solidFill>
                <a:latin typeface="Times New Roman"/>
              </a:rPr>
              <a:t> </a:t>
            </a:r>
            <a:r>
              <a:rPr lang="en-US" altLang="en-US" sz="2800" b="1" dirty="0" err="1">
                <a:solidFill>
                  <a:srgbClr val="0000FF"/>
                </a:solidFill>
                <a:latin typeface="Times New Roman"/>
              </a:rPr>
              <a:t>khởi</a:t>
            </a:r>
            <a:r>
              <a:rPr lang="en-US" altLang="en-US" sz="2800" b="1" dirty="0">
                <a:solidFill>
                  <a:srgbClr val="0000FF"/>
                </a:solidFill>
                <a:latin typeface="Times New Roman"/>
              </a:rPr>
              <a:t> </a:t>
            </a:r>
            <a:r>
              <a:rPr lang="en-US" altLang="en-US" sz="2800" b="1" dirty="0" err="1">
                <a:solidFill>
                  <a:srgbClr val="0000FF"/>
                </a:solidFill>
                <a:latin typeface="Times New Roman"/>
              </a:rPr>
              <a:t>nghĩa</a:t>
            </a:r>
            <a:r>
              <a:rPr lang="en-US" altLang="en-US" sz="2800" b="1" dirty="0">
                <a:solidFill>
                  <a:srgbClr val="0000FF"/>
                </a:solidFill>
                <a:latin typeface="Times New Roman"/>
              </a:rPr>
              <a:t> Lam </a:t>
            </a:r>
            <a:r>
              <a:rPr lang="en-US" altLang="en-US" sz="2800" b="1" dirty="0" err="1">
                <a:solidFill>
                  <a:srgbClr val="0000FF"/>
                </a:solidFill>
                <a:latin typeface="Times New Roman"/>
              </a:rPr>
              <a:t>Sơn</a:t>
            </a:r>
            <a:endParaRPr lang="en-US" altLang="en-US" sz="2800" b="1" dirty="0">
              <a:solidFill>
                <a:srgbClr val="0000FF"/>
              </a:solidFill>
              <a:latin typeface="Times New Roman"/>
            </a:endParaRPr>
          </a:p>
        </p:txBody>
      </p:sp>
    </p:spTree>
    <p:extLst>
      <p:ext uri="{BB962C8B-B14F-4D97-AF65-F5344CB8AC3E}">
        <p14:creationId xmlns:p14="http://schemas.microsoft.com/office/powerpoint/2010/main" val="160515665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8" name="Rectangle 7">
            <a:extLst>
              <a:ext uri="{FF2B5EF4-FFF2-40B4-BE49-F238E27FC236}">
                <a16:creationId xmlns:a16="http://schemas.microsoft.com/office/drawing/2014/main" id="{D28E6A51-0A18-024B-B52E-9BD836EA7B44}"/>
              </a:ext>
            </a:extLst>
          </p:cNvPr>
          <p:cNvSpPr/>
          <p:nvPr/>
        </p:nvSpPr>
        <p:spPr>
          <a:xfrm>
            <a:off x="0" y="4386263"/>
            <a:ext cx="8437564" cy="523220"/>
          </a:xfrm>
          <a:prstGeom prst="rect">
            <a:avLst/>
          </a:prstGeom>
        </p:spPr>
        <p:txBody>
          <a:bodyPr wrap="square">
            <a:spAutoFit/>
          </a:bodyPr>
          <a:lstStyle/>
          <a:p>
            <a:r>
              <a:rPr lang="vi-VN" sz="2800" b="1" dirty="0">
                <a:solidFill>
                  <a:schemeClr val="bg1"/>
                </a:solidFill>
                <a:latin typeface="Times New Roman" panose="02020603050405020304" pitchFamily="18" charset="0"/>
                <a:cs typeface="Times New Roman" panose="02020603050405020304" pitchFamily="18" charset="0"/>
              </a:rPr>
              <a:t>+ Quân Minh: </a:t>
            </a:r>
            <a:r>
              <a:rPr lang="vi-VN" sz="2800" dirty="0">
                <a:latin typeface="Times New Roman" panose="02020603050405020304" pitchFamily="18" charset="0"/>
                <a:cs typeface="Times New Roman" panose="02020603050405020304" pitchFamily="18" charset="0"/>
              </a:rPr>
              <a:t>lực lượng còn mạnh và làm chủ cả nước.</a:t>
            </a:r>
          </a:p>
        </p:txBody>
      </p:sp>
      <p:sp>
        <p:nvSpPr>
          <p:cNvPr id="9" name="Rectangle 8">
            <a:extLst>
              <a:ext uri="{FF2B5EF4-FFF2-40B4-BE49-F238E27FC236}">
                <a16:creationId xmlns:a16="http://schemas.microsoft.com/office/drawing/2014/main" id="{4334E533-D5AD-FD4D-8FF5-2E4A03E61EF5}"/>
              </a:ext>
            </a:extLst>
          </p:cNvPr>
          <p:cNvSpPr/>
          <p:nvPr/>
        </p:nvSpPr>
        <p:spPr>
          <a:xfrm>
            <a:off x="0" y="2357349"/>
            <a:ext cx="8066089" cy="1815882"/>
          </a:xfrm>
          <a:prstGeom prst="rect">
            <a:avLst/>
          </a:prstGeom>
        </p:spPr>
        <p:txBody>
          <a:bodyPr wrap="square">
            <a:spAutoFit/>
          </a:bodyPr>
          <a:lstStyle/>
          <a:p>
            <a:pPr algn="just"/>
            <a:r>
              <a:rPr lang="vi-VN" sz="2800" b="1" dirty="0">
                <a:solidFill>
                  <a:schemeClr val="bg1"/>
                </a:solidFill>
                <a:latin typeface="Times New Roman" panose="02020603050405020304" pitchFamily="18" charset="0"/>
                <a:cs typeface="Times New Roman" panose="02020603050405020304" pitchFamily="18" charset="0"/>
              </a:rPr>
              <a:t>+ Nghĩa quân Lam Sơn: </a:t>
            </a:r>
            <a:r>
              <a:rPr lang="vi-VN" sz="2800" dirty="0">
                <a:latin typeface="Times New Roman" panose="02020603050405020304" pitchFamily="18" charset="0"/>
                <a:cs typeface="Times New Roman" panose="02020603050405020304" pitchFamily="18" charset="0"/>
              </a:rPr>
              <a:t>Những ngày đầu khởi nghĩa, nghĩa quân còn non yếu, gặp nhiều khó khăn, nguy nan. Nghĩa quân đã lâm vào cảnh thiếu lương thực trầm trọng, đói, rét.</a:t>
            </a:r>
          </a:p>
        </p:txBody>
      </p:sp>
      <p:sp>
        <p:nvSpPr>
          <p:cNvPr id="10" name="Rectangle 9">
            <a:extLst>
              <a:ext uri="{FF2B5EF4-FFF2-40B4-BE49-F238E27FC236}">
                <a16:creationId xmlns:a16="http://schemas.microsoft.com/office/drawing/2014/main" id="{2CCCD391-F62F-8F4B-9892-BEE08AEAFDF9}"/>
              </a:ext>
            </a:extLst>
          </p:cNvPr>
          <p:cNvSpPr/>
          <p:nvPr/>
        </p:nvSpPr>
        <p:spPr>
          <a:xfrm>
            <a:off x="0" y="5286464"/>
            <a:ext cx="8294689" cy="1077218"/>
          </a:xfrm>
          <a:prstGeom prst="rect">
            <a:avLst/>
          </a:prstGeom>
        </p:spPr>
        <p:txBody>
          <a:bodyPr wrap="square">
            <a:spAutoFit/>
          </a:bodyPr>
          <a:lstStyle/>
          <a:p>
            <a:r>
              <a:rPr lang="vi-VN" sz="3200" dirty="0">
                <a:solidFill>
                  <a:srgbClr val="0070C0"/>
                </a:solidFill>
                <a:latin typeface="Times New Roman" panose="02020603050405020304" pitchFamily="18" charset="0"/>
                <a:cs typeface="Times New Roman" panose="02020603050405020304" pitchFamily="18" charset="0"/>
              </a:rPr>
              <a:t>=&gt; Vì vậy, mùa hè năm 1423 Lê Lợi đã đề nghị tạm hòa với quân Minh để bảo toàn lực lượng.</a:t>
            </a:r>
          </a:p>
        </p:txBody>
      </p:sp>
      <p:grpSp>
        <p:nvGrpSpPr>
          <p:cNvPr id="20" name="Group 19">
            <a:extLst>
              <a:ext uri="{FF2B5EF4-FFF2-40B4-BE49-F238E27FC236}">
                <a16:creationId xmlns:a16="http://schemas.microsoft.com/office/drawing/2014/main" id="{CA980E65-ECA9-0E48-B915-F8A629AFEAD0}"/>
              </a:ext>
            </a:extLst>
          </p:cNvPr>
          <p:cNvGrpSpPr/>
          <p:nvPr/>
        </p:nvGrpSpPr>
        <p:grpSpPr>
          <a:xfrm>
            <a:off x="109204" y="98421"/>
            <a:ext cx="8328360" cy="1953296"/>
            <a:chOff x="2486526" y="2694791"/>
            <a:chExt cx="7956885" cy="1953296"/>
          </a:xfrm>
        </p:grpSpPr>
        <p:sp>
          <p:nvSpPr>
            <p:cNvPr id="21" name="Terminator 20">
              <a:extLst>
                <a:ext uri="{FF2B5EF4-FFF2-40B4-BE49-F238E27FC236}">
                  <a16:creationId xmlns:a16="http://schemas.microsoft.com/office/drawing/2014/main" id="{EE5C539F-D68F-844B-9BB0-74E40E6362C5}"/>
                </a:ext>
              </a:extLst>
            </p:cNvPr>
            <p:cNvSpPr/>
            <p:nvPr/>
          </p:nvSpPr>
          <p:spPr>
            <a:xfrm>
              <a:off x="2486526" y="2694791"/>
              <a:ext cx="7956885" cy="1953296"/>
            </a:xfrm>
            <a:prstGeom prst="flowChartTerminator">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00FB3BA9-7C04-6D4E-A620-8326FD91E776}"/>
                </a:ext>
              </a:extLst>
            </p:cNvPr>
            <p:cNvSpPr/>
            <p:nvPr/>
          </p:nvSpPr>
          <p:spPr>
            <a:xfrm>
              <a:off x="2729074" y="2977746"/>
              <a:ext cx="7471787" cy="1323439"/>
            </a:xfrm>
            <a:prstGeom prst="rect">
              <a:avLst/>
            </a:prstGeom>
          </p:spPr>
          <p:txBody>
            <a:bodyPr wrap="square">
              <a:spAutoFit/>
            </a:bodyPr>
            <a:lstStyle/>
            <a:p>
              <a:pPr lvl="0" algn="ctr"/>
              <a:r>
                <a:rPr lang="vi-VN" sz="4000" b="1" dirty="0">
                  <a:solidFill>
                    <a:srgbClr val="C00000"/>
                  </a:solidFill>
                  <a:latin typeface="Times New Roman" panose="02020603050405020304" pitchFamily="18" charset="0"/>
                  <a:cs typeface="Times New Roman" panose="02020603050405020304" pitchFamily="18" charset="0"/>
                </a:rPr>
                <a:t>Tại sao Lê Lợi lại đề nghị tạm hoà với quân Minh? </a:t>
              </a:r>
            </a:p>
          </p:txBody>
        </p:sp>
      </p:grpSp>
      <p:pic>
        <p:nvPicPr>
          <p:cNvPr id="23" name="Picture 22">
            <a:extLst>
              <a:ext uri="{FF2B5EF4-FFF2-40B4-BE49-F238E27FC236}">
                <a16:creationId xmlns:a16="http://schemas.microsoft.com/office/drawing/2014/main" id="{C6C8C5E5-E549-CA45-AFD3-E82C3664DB71}"/>
              </a:ext>
            </a:extLst>
          </p:cNvPr>
          <p:cNvPicPr>
            <a:picLocks noChangeAspect="1"/>
          </p:cNvPicPr>
          <p:nvPr/>
        </p:nvPicPr>
        <p:blipFill rotWithShape="1">
          <a:blip r:embed="rId3"/>
          <a:srcRect l="4891" t="22198"/>
          <a:stretch/>
        </p:blipFill>
        <p:spPr>
          <a:xfrm>
            <a:off x="8066089" y="1"/>
            <a:ext cx="4125911" cy="6927112"/>
          </a:xfrm>
          <a:prstGeom prst="rect">
            <a:avLst/>
          </a:prstGeom>
        </p:spPr>
      </p:pic>
    </p:spTree>
    <p:extLst>
      <p:ext uri="{BB962C8B-B14F-4D97-AF65-F5344CB8AC3E}">
        <p14:creationId xmlns:p14="http://schemas.microsoft.com/office/powerpoint/2010/main" val="2561348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Text Box 10"/>
          <p:cNvSpPr txBox="1">
            <a:spLocks noChangeArrowheads="1"/>
          </p:cNvSpPr>
          <p:nvPr/>
        </p:nvSpPr>
        <p:spPr bwMode="auto">
          <a:xfrm>
            <a:off x="1789114" y="328614"/>
            <a:ext cx="8893175" cy="5238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None/>
              <a:defRPr/>
            </a:pPr>
            <a:r>
              <a:rPr lang="en-US" altLang="en-US" sz="2800" b="1" dirty="0">
                <a:solidFill>
                  <a:srgbClr val="FF0000"/>
                </a:solidFill>
                <a:latin typeface="Times New Roman"/>
              </a:rPr>
              <a:t>BÀI 19: KHỞI NGHĨA LAM SƠN (1418 – 1427)</a:t>
            </a:r>
          </a:p>
        </p:txBody>
      </p:sp>
      <p:sp>
        <p:nvSpPr>
          <p:cNvPr id="3076" name="Text Box 11"/>
          <p:cNvSpPr txBox="1">
            <a:spLocks noChangeArrowheads="1"/>
          </p:cNvSpPr>
          <p:nvPr/>
        </p:nvSpPr>
        <p:spPr bwMode="auto">
          <a:xfrm>
            <a:off x="2241550" y="758825"/>
            <a:ext cx="8274050" cy="522288"/>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defRPr/>
            </a:pPr>
            <a:r>
              <a:rPr lang="en-US" altLang="en-US" sz="2800" b="1" dirty="0">
                <a:solidFill>
                  <a:srgbClr val="0000FF"/>
                </a:solidFill>
                <a:latin typeface="Times New Roman"/>
              </a:rPr>
              <a:t>1. </a:t>
            </a:r>
            <a:r>
              <a:rPr lang="en-US" altLang="en-US" sz="2800" b="1" dirty="0" err="1">
                <a:solidFill>
                  <a:srgbClr val="0000FF"/>
                </a:solidFill>
                <a:latin typeface="Times New Roman"/>
              </a:rPr>
              <a:t>Một</a:t>
            </a:r>
            <a:r>
              <a:rPr lang="en-US" altLang="en-US" sz="2800" b="1" dirty="0">
                <a:solidFill>
                  <a:srgbClr val="0000FF"/>
                </a:solidFill>
                <a:latin typeface="Times New Roman"/>
              </a:rPr>
              <a:t> </a:t>
            </a:r>
            <a:r>
              <a:rPr lang="en-US" altLang="en-US" sz="2800" b="1" dirty="0" err="1">
                <a:solidFill>
                  <a:srgbClr val="0000FF"/>
                </a:solidFill>
                <a:latin typeface="Times New Roman"/>
              </a:rPr>
              <a:t>số</a:t>
            </a:r>
            <a:r>
              <a:rPr lang="en-US" altLang="en-US" sz="2800" b="1" dirty="0">
                <a:solidFill>
                  <a:srgbClr val="0000FF"/>
                </a:solidFill>
                <a:latin typeface="Times New Roman"/>
              </a:rPr>
              <a:t> </a:t>
            </a:r>
            <a:r>
              <a:rPr lang="en-US" altLang="en-US" sz="2800" b="1" dirty="0" err="1">
                <a:solidFill>
                  <a:srgbClr val="0000FF"/>
                </a:solidFill>
                <a:latin typeface="Times New Roman"/>
              </a:rPr>
              <a:t>sự</a:t>
            </a:r>
            <a:r>
              <a:rPr lang="en-US" altLang="en-US" sz="2800" b="1" dirty="0">
                <a:solidFill>
                  <a:srgbClr val="0000FF"/>
                </a:solidFill>
                <a:latin typeface="Times New Roman"/>
              </a:rPr>
              <a:t> </a:t>
            </a:r>
            <a:r>
              <a:rPr lang="en-US" altLang="en-US" sz="2800" b="1" dirty="0" err="1">
                <a:solidFill>
                  <a:srgbClr val="0000FF"/>
                </a:solidFill>
                <a:latin typeface="Times New Roman"/>
              </a:rPr>
              <a:t>kiện</a:t>
            </a:r>
            <a:r>
              <a:rPr lang="en-US" altLang="en-US" sz="2800" b="1" dirty="0">
                <a:solidFill>
                  <a:srgbClr val="0000FF"/>
                </a:solidFill>
                <a:latin typeface="Times New Roman"/>
              </a:rPr>
              <a:t> </a:t>
            </a:r>
            <a:r>
              <a:rPr lang="en-US" altLang="en-US" sz="2800" b="1" dirty="0" err="1">
                <a:solidFill>
                  <a:srgbClr val="0000FF"/>
                </a:solidFill>
                <a:latin typeface="Times New Roman"/>
              </a:rPr>
              <a:t>tiêu</a:t>
            </a:r>
            <a:r>
              <a:rPr lang="en-US" altLang="en-US" sz="2800" b="1" dirty="0">
                <a:solidFill>
                  <a:srgbClr val="0000FF"/>
                </a:solidFill>
                <a:latin typeface="Times New Roman"/>
              </a:rPr>
              <a:t> </a:t>
            </a:r>
            <a:r>
              <a:rPr lang="en-US" altLang="en-US" sz="2800" b="1" dirty="0" err="1">
                <a:solidFill>
                  <a:srgbClr val="0000FF"/>
                </a:solidFill>
                <a:latin typeface="Times New Roman"/>
              </a:rPr>
              <a:t>biểu</a:t>
            </a:r>
            <a:r>
              <a:rPr lang="en-US" altLang="en-US" sz="2800" b="1" dirty="0">
                <a:solidFill>
                  <a:srgbClr val="0000FF"/>
                </a:solidFill>
                <a:latin typeface="Times New Roman"/>
              </a:rPr>
              <a:t> </a:t>
            </a:r>
            <a:r>
              <a:rPr lang="en-US" altLang="en-US" sz="2800" b="1" dirty="0" err="1">
                <a:solidFill>
                  <a:srgbClr val="0000FF"/>
                </a:solidFill>
                <a:latin typeface="Times New Roman"/>
              </a:rPr>
              <a:t>của</a:t>
            </a:r>
            <a:r>
              <a:rPr lang="en-US" altLang="en-US" sz="2800" b="1" dirty="0">
                <a:solidFill>
                  <a:srgbClr val="0000FF"/>
                </a:solidFill>
                <a:latin typeface="Times New Roman"/>
              </a:rPr>
              <a:t> </a:t>
            </a:r>
            <a:r>
              <a:rPr lang="en-US" altLang="en-US" sz="2800" b="1" dirty="0" err="1">
                <a:solidFill>
                  <a:srgbClr val="0000FF"/>
                </a:solidFill>
                <a:latin typeface="Times New Roman"/>
              </a:rPr>
              <a:t>khởi</a:t>
            </a:r>
            <a:r>
              <a:rPr lang="en-US" altLang="en-US" sz="2800" b="1" dirty="0">
                <a:solidFill>
                  <a:srgbClr val="0000FF"/>
                </a:solidFill>
                <a:latin typeface="Times New Roman"/>
              </a:rPr>
              <a:t> </a:t>
            </a:r>
            <a:r>
              <a:rPr lang="en-US" altLang="en-US" sz="2800" b="1" dirty="0" err="1">
                <a:solidFill>
                  <a:srgbClr val="0000FF"/>
                </a:solidFill>
                <a:latin typeface="Times New Roman"/>
              </a:rPr>
              <a:t>nghĩa</a:t>
            </a:r>
            <a:r>
              <a:rPr lang="en-US" altLang="en-US" sz="2800" b="1" dirty="0">
                <a:solidFill>
                  <a:srgbClr val="0000FF"/>
                </a:solidFill>
                <a:latin typeface="Times New Roman"/>
              </a:rPr>
              <a:t> Lam </a:t>
            </a:r>
            <a:r>
              <a:rPr lang="en-US" altLang="en-US" sz="2800" b="1" dirty="0" err="1">
                <a:solidFill>
                  <a:srgbClr val="0000FF"/>
                </a:solidFill>
                <a:latin typeface="Times New Roman"/>
              </a:rPr>
              <a:t>Sơn</a:t>
            </a:r>
            <a:endParaRPr lang="en-US" altLang="en-US" sz="2800" b="1" dirty="0">
              <a:solidFill>
                <a:srgbClr val="0000FF"/>
              </a:solidFill>
              <a:latin typeface="Times New Roman"/>
            </a:endParaRPr>
          </a:p>
        </p:txBody>
      </p:sp>
      <p:sp>
        <p:nvSpPr>
          <p:cNvPr id="13" name="Rectangle 6"/>
          <p:cNvSpPr>
            <a:spLocks noChangeArrowheads="1"/>
          </p:cNvSpPr>
          <p:nvPr/>
        </p:nvSpPr>
        <p:spPr bwMode="auto">
          <a:xfrm>
            <a:off x="2220913" y="1316038"/>
            <a:ext cx="8534400" cy="817562"/>
          </a:xfrm>
          <a:prstGeom prst="rect">
            <a:avLst/>
          </a:prstGeom>
          <a:noFill/>
          <a:ln>
            <a:noFill/>
          </a:ln>
          <a:effec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lnSpc>
                <a:spcPct val="90000"/>
              </a:lnSpc>
              <a:spcAft>
                <a:spcPct val="0"/>
              </a:spcAft>
              <a:buNone/>
              <a:defRPr/>
            </a:pPr>
            <a:r>
              <a:rPr lang="en-US" altLang="en-US" sz="2400" b="1" dirty="0">
                <a:solidFill>
                  <a:srgbClr val="000000"/>
                </a:solidFill>
                <a:latin typeface="Times New Roman"/>
              </a:rPr>
              <a:t>c. </a:t>
            </a:r>
            <a:r>
              <a:rPr lang="en-US" altLang="en-US" sz="2400" b="1" dirty="0" err="1">
                <a:solidFill>
                  <a:srgbClr val="000000"/>
                </a:solidFill>
                <a:latin typeface="Times New Roman"/>
              </a:rPr>
              <a:t>Giai</a:t>
            </a:r>
            <a:r>
              <a:rPr lang="en-US" altLang="en-US" sz="2400" b="1" dirty="0">
                <a:solidFill>
                  <a:srgbClr val="000000"/>
                </a:solidFill>
                <a:latin typeface="Times New Roman"/>
              </a:rPr>
              <a:t> </a:t>
            </a:r>
            <a:r>
              <a:rPr lang="en-US" altLang="en-US" sz="2400" b="1" dirty="0" err="1">
                <a:solidFill>
                  <a:srgbClr val="000000"/>
                </a:solidFill>
                <a:latin typeface="Times New Roman"/>
              </a:rPr>
              <a:t>đoạn</a:t>
            </a:r>
            <a:r>
              <a:rPr lang="en-US" altLang="en-US" sz="2400" b="1" dirty="0">
                <a:solidFill>
                  <a:srgbClr val="000000"/>
                </a:solidFill>
                <a:latin typeface="Times New Roman"/>
              </a:rPr>
              <a:t> </a:t>
            </a:r>
            <a:r>
              <a:rPr lang="en-US" altLang="en-US" sz="2400" b="1" dirty="0" err="1">
                <a:solidFill>
                  <a:srgbClr val="000000"/>
                </a:solidFill>
                <a:latin typeface="Times New Roman"/>
              </a:rPr>
              <a:t>mở</a:t>
            </a:r>
            <a:r>
              <a:rPr lang="en-US" altLang="en-US" sz="2400" b="1" dirty="0">
                <a:solidFill>
                  <a:srgbClr val="000000"/>
                </a:solidFill>
                <a:latin typeface="Times New Roman"/>
              </a:rPr>
              <a:t> </a:t>
            </a:r>
            <a:r>
              <a:rPr lang="en-US" altLang="en-US" sz="2400" b="1" dirty="0" err="1">
                <a:solidFill>
                  <a:srgbClr val="000000"/>
                </a:solidFill>
                <a:latin typeface="Times New Roman"/>
              </a:rPr>
              <a:t>rộng</a:t>
            </a:r>
            <a:r>
              <a:rPr lang="en-US" altLang="en-US" sz="2400" b="1" dirty="0">
                <a:solidFill>
                  <a:srgbClr val="000000"/>
                </a:solidFill>
                <a:latin typeface="Times New Roman"/>
              </a:rPr>
              <a:t> </a:t>
            </a:r>
            <a:r>
              <a:rPr lang="en-US" altLang="en-US" sz="2400" b="1" dirty="0" err="1">
                <a:solidFill>
                  <a:srgbClr val="000000"/>
                </a:solidFill>
                <a:latin typeface="Times New Roman"/>
              </a:rPr>
              <a:t>hoạt</a:t>
            </a:r>
            <a:r>
              <a:rPr lang="en-US" altLang="en-US" sz="2400" b="1" dirty="0">
                <a:solidFill>
                  <a:srgbClr val="000000"/>
                </a:solidFill>
                <a:latin typeface="Times New Roman"/>
              </a:rPr>
              <a:t> </a:t>
            </a:r>
            <a:r>
              <a:rPr lang="en-US" altLang="en-US" sz="2400" b="1" dirty="0" err="1">
                <a:solidFill>
                  <a:srgbClr val="000000"/>
                </a:solidFill>
                <a:latin typeface="Times New Roman"/>
              </a:rPr>
              <a:t>động</a:t>
            </a:r>
            <a:r>
              <a:rPr lang="en-US" altLang="en-US" sz="2400" b="1" dirty="0">
                <a:solidFill>
                  <a:srgbClr val="000000"/>
                </a:solidFill>
                <a:latin typeface="Times New Roman"/>
              </a:rPr>
              <a:t> </a:t>
            </a:r>
            <a:r>
              <a:rPr lang="en-US" altLang="en-US" sz="2400" b="1" dirty="0" err="1">
                <a:solidFill>
                  <a:srgbClr val="000000"/>
                </a:solidFill>
                <a:latin typeface="Times New Roman"/>
              </a:rPr>
              <a:t>và</a:t>
            </a:r>
            <a:r>
              <a:rPr lang="en-US" altLang="en-US" sz="2400" b="1" dirty="0">
                <a:solidFill>
                  <a:srgbClr val="000000"/>
                </a:solidFill>
                <a:latin typeface="Times New Roman"/>
              </a:rPr>
              <a:t> </a:t>
            </a:r>
            <a:r>
              <a:rPr lang="en-US" altLang="en-US" sz="2400" b="1" dirty="0" err="1">
                <a:solidFill>
                  <a:srgbClr val="000000"/>
                </a:solidFill>
                <a:latin typeface="Times New Roman"/>
              </a:rPr>
              <a:t>giành</a:t>
            </a:r>
            <a:r>
              <a:rPr lang="en-US" altLang="en-US" sz="2400" b="1" dirty="0">
                <a:solidFill>
                  <a:srgbClr val="000000"/>
                </a:solidFill>
                <a:latin typeface="Times New Roman"/>
              </a:rPr>
              <a:t> </a:t>
            </a:r>
            <a:r>
              <a:rPr lang="en-US" altLang="en-US" sz="2400" b="1" dirty="0" err="1">
                <a:solidFill>
                  <a:srgbClr val="000000"/>
                </a:solidFill>
                <a:latin typeface="Times New Roman"/>
              </a:rPr>
              <a:t>thắng</a:t>
            </a:r>
            <a:r>
              <a:rPr lang="en-US" altLang="en-US" sz="2400" b="1" dirty="0">
                <a:solidFill>
                  <a:srgbClr val="000000"/>
                </a:solidFill>
                <a:latin typeface="Times New Roman"/>
              </a:rPr>
              <a:t> </a:t>
            </a:r>
            <a:r>
              <a:rPr lang="en-US" altLang="en-US" sz="2400" b="1" dirty="0" err="1">
                <a:solidFill>
                  <a:srgbClr val="000000"/>
                </a:solidFill>
                <a:latin typeface="Times New Roman"/>
              </a:rPr>
              <a:t>lợi</a:t>
            </a:r>
            <a:r>
              <a:rPr lang="en-US" altLang="en-US" sz="2400" b="1" dirty="0">
                <a:solidFill>
                  <a:srgbClr val="000000"/>
                </a:solidFill>
                <a:latin typeface="Times New Roman"/>
              </a:rPr>
              <a:t> </a:t>
            </a:r>
            <a:r>
              <a:rPr lang="en-US" altLang="en-US" sz="2400" b="1" dirty="0" err="1">
                <a:solidFill>
                  <a:srgbClr val="000000"/>
                </a:solidFill>
                <a:latin typeface="Times New Roman"/>
              </a:rPr>
              <a:t>đầu</a:t>
            </a:r>
            <a:r>
              <a:rPr lang="en-US" altLang="en-US" sz="2400" b="1" dirty="0">
                <a:solidFill>
                  <a:srgbClr val="000000"/>
                </a:solidFill>
                <a:latin typeface="Times New Roman"/>
              </a:rPr>
              <a:t> </a:t>
            </a:r>
            <a:r>
              <a:rPr lang="en-US" altLang="en-US" sz="2400" b="1" dirty="0" err="1">
                <a:solidFill>
                  <a:srgbClr val="000000"/>
                </a:solidFill>
                <a:latin typeface="Times New Roman"/>
              </a:rPr>
              <a:t>tiên</a:t>
            </a:r>
            <a:r>
              <a:rPr lang="en-US" altLang="en-US" sz="2400" b="1" dirty="0">
                <a:solidFill>
                  <a:srgbClr val="000000"/>
                </a:solidFill>
                <a:latin typeface="Times New Roman"/>
              </a:rPr>
              <a:t> (1424 – 1425)</a:t>
            </a:r>
          </a:p>
        </p:txBody>
      </p:sp>
    </p:spTree>
    <p:extLst>
      <p:ext uri="{BB962C8B-B14F-4D97-AF65-F5344CB8AC3E}">
        <p14:creationId xmlns:p14="http://schemas.microsoft.com/office/powerpoint/2010/main" val="307898529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524000" y="0"/>
            <a:ext cx="5029200" cy="6858000"/>
            <a:chOff x="0" y="0"/>
            <a:chExt cx="3536" cy="4320"/>
          </a:xfrm>
        </p:grpSpPr>
        <p:pic>
          <p:nvPicPr>
            <p:cNvPr id="3277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3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4"/>
              <a:ext cx="1872"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31" name="Freeform 27"/>
          <p:cNvSpPr>
            <a:spLocks/>
          </p:cNvSpPr>
          <p:nvPr/>
        </p:nvSpPr>
        <p:spPr bwMode="auto">
          <a:xfrm>
            <a:off x="3352800" y="2590800"/>
            <a:ext cx="990600" cy="1143000"/>
          </a:xfrm>
          <a:custGeom>
            <a:avLst/>
            <a:gdLst>
              <a:gd name="T0" fmla="*/ 2147483646 w 687"/>
              <a:gd name="T1" fmla="*/ 2147483646 h 738"/>
              <a:gd name="T2" fmla="*/ 2147483646 w 687"/>
              <a:gd name="T3" fmla="*/ 2147483646 h 738"/>
              <a:gd name="T4" fmla="*/ 2147483646 w 687"/>
              <a:gd name="T5" fmla="*/ 2147483646 h 738"/>
              <a:gd name="T6" fmla="*/ 2147483646 w 687"/>
              <a:gd name="T7" fmla="*/ 2147483646 h 738"/>
              <a:gd name="T8" fmla="*/ 2147483646 w 687"/>
              <a:gd name="T9" fmla="*/ 2147483646 h 738"/>
              <a:gd name="T10" fmla="*/ 2147483646 w 687"/>
              <a:gd name="T11" fmla="*/ 2147483646 h 738"/>
              <a:gd name="T12" fmla="*/ 2147483646 w 687"/>
              <a:gd name="T13" fmla="*/ 2147483646 h 738"/>
              <a:gd name="T14" fmla="*/ 2147483646 w 687"/>
              <a:gd name="T15" fmla="*/ 2147483646 h 738"/>
              <a:gd name="T16" fmla="*/ 2147483646 w 687"/>
              <a:gd name="T17" fmla="*/ 2147483646 h 738"/>
              <a:gd name="T18" fmla="*/ 2147483646 w 687"/>
              <a:gd name="T19" fmla="*/ 2147483646 h 738"/>
              <a:gd name="T20" fmla="*/ 2147483646 w 687"/>
              <a:gd name="T21" fmla="*/ 2147483646 h 738"/>
              <a:gd name="T22" fmla="*/ 2147483646 w 687"/>
              <a:gd name="T23" fmla="*/ 2147483646 h 738"/>
              <a:gd name="T24" fmla="*/ 2147483646 w 687"/>
              <a:gd name="T25" fmla="*/ 2147483646 h 738"/>
              <a:gd name="T26" fmla="*/ 2147483646 w 687"/>
              <a:gd name="T27" fmla="*/ 2147483646 h 738"/>
              <a:gd name="T28" fmla="*/ 2147483646 w 687"/>
              <a:gd name="T29" fmla="*/ 2147483646 h 738"/>
              <a:gd name="T30" fmla="*/ 2147483646 w 687"/>
              <a:gd name="T31" fmla="*/ 2147483646 h 738"/>
              <a:gd name="T32" fmla="*/ 2147483646 w 687"/>
              <a:gd name="T33" fmla="*/ 2147483646 h 738"/>
              <a:gd name="T34" fmla="*/ 2147483646 w 687"/>
              <a:gd name="T35" fmla="*/ 2147483646 h 738"/>
              <a:gd name="T36" fmla="*/ 2147483646 w 687"/>
              <a:gd name="T37" fmla="*/ 2147483646 h 738"/>
              <a:gd name="T38" fmla="*/ 2147483646 w 687"/>
              <a:gd name="T39" fmla="*/ 2147483646 h 738"/>
              <a:gd name="T40" fmla="*/ 2147483646 w 687"/>
              <a:gd name="T41" fmla="*/ 2147483646 h 738"/>
              <a:gd name="T42" fmla="*/ 2147483646 w 687"/>
              <a:gd name="T43" fmla="*/ 2147483646 h 738"/>
              <a:gd name="T44" fmla="*/ 2147483646 w 687"/>
              <a:gd name="T45" fmla="*/ 2147483646 h 738"/>
              <a:gd name="T46" fmla="*/ 2147483646 w 687"/>
              <a:gd name="T47" fmla="*/ 2147483646 h 738"/>
              <a:gd name="T48" fmla="*/ 2147483646 w 687"/>
              <a:gd name="T49" fmla="*/ 2147483646 h 738"/>
              <a:gd name="T50" fmla="*/ 2147483646 w 687"/>
              <a:gd name="T51" fmla="*/ 2147483646 h 738"/>
              <a:gd name="T52" fmla="*/ 2147483646 w 687"/>
              <a:gd name="T53" fmla="*/ 2147483646 h 738"/>
              <a:gd name="T54" fmla="*/ 2147483646 w 687"/>
              <a:gd name="T55" fmla="*/ 2147483646 h 738"/>
              <a:gd name="T56" fmla="*/ 2147483646 w 687"/>
              <a:gd name="T57" fmla="*/ 2147483646 h 738"/>
              <a:gd name="T58" fmla="*/ 2147483646 w 687"/>
              <a:gd name="T59" fmla="*/ 2147483646 h 738"/>
              <a:gd name="T60" fmla="*/ 2147483646 w 687"/>
              <a:gd name="T61" fmla="*/ 2147483646 h 738"/>
              <a:gd name="T62" fmla="*/ 2147483646 w 687"/>
              <a:gd name="T63" fmla="*/ 2147483646 h 738"/>
              <a:gd name="T64" fmla="*/ 2147483646 w 687"/>
              <a:gd name="T65" fmla="*/ 2147483646 h 738"/>
              <a:gd name="T66" fmla="*/ 2147483646 w 687"/>
              <a:gd name="T67" fmla="*/ 2147483646 h 738"/>
              <a:gd name="T68" fmla="*/ 2147483646 w 687"/>
              <a:gd name="T69" fmla="*/ 2147483646 h 738"/>
              <a:gd name="T70" fmla="*/ 2147483646 w 687"/>
              <a:gd name="T71" fmla="*/ 2147483646 h 738"/>
              <a:gd name="T72" fmla="*/ 2147483646 w 687"/>
              <a:gd name="T73" fmla="*/ 2147483646 h 738"/>
              <a:gd name="T74" fmla="*/ 2147483646 w 687"/>
              <a:gd name="T75" fmla="*/ 2147483646 h 738"/>
              <a:gd name="T76" fmla="*/ 2147483646 w 687"/>
              <a:gd name="T77" fmla="*/ 2147483646 h 738"/>
              <a:gd name="T78" fmla="*/ 2147483646 w 687"/>
              <a:gd name="T79" fmla="*/ 2147483646 h 738"/>
              <a:gd name="T80" fmla="*/ 2147483646 w 687"/>
              <a:gd name="T81" fmla="*/ 2147483646 h 738"/>
              <a:gd name="T82" fmla="*/ 2147483646 w 687"/>
              <a:gd name="T83" fmla="*/ 2147483646 h 738"/>
              <a:gd name="T84" fmla="*/ 2147483646 w 687"/>
              <a:gd name="T85" fmla="*/ 2147483646 h 738"/>
              <a:gd name="T86" fmla="*/ 2147483646 w 687"/>
              <a:gd name="T87" fmla="*/ 2147483646 h 738"/>
              <a:gd name="T88" fmla="*/ 2147483646 w 687"/>
              <a:gd name="T89" fmla="*/ 2147483646 h 738"/>
              <a:gd name="T90" fmla="*/ 2147483646 w 687"/>
              <a:gd name="T91" fmla="*/ 2147483646 h 738"/>
              <a:gd name="T92" fmla="*/ 2147483646 w 687"/>
              <a:gd name="T93" fmla="*/ 2147483646 h 738"/>
              <a:gd name="T94" fmla="*/ 2147483646 w 687"/>
              <a:gd name="T95" fmla="*/ 2147483646 h 738"/>
              <a:gd name="T96" fmla="*/ 2147483646 w 687"/>
              <a:gd name="T97" fmla="*/ 2147483646 h 738"/>
              <a:gd name="T98" fmla="*/ 2147483646 w 687"/>
              <a:gd name="T99" fmla="*/ 2147483646 h 738"/>
              <a:gd name="T100" fmla="*/ 2147483646 w 687"/>
              <a:gd name="T101" fmla="*/ 2147483646 h 7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7"/>
              <a:gd name="T154" fmla="*/ 0 h 738"/>
              <a:gd name="T155" fmla="*/ 687 w 687"/>
              <a:gd name="T156" fmla="*/ 738 h 7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7" h="738">
                <a:moveTo>
                  <a:pt x="279" y="18"/>
                </a:moveTo>
                <a:cubicBezTo>
                  <a:pt x="286" y="14"/>
                  <a:pt x="291" y="8"/>
                  <a:pt x="299" y="6"/>
                </a:cubicBezTo>
                <a:cubicBezTo>
                  <a:pt x="329" y="0"/>
                  <a:pt x="311" y="12"/>
                  <a:pt x="327" y="22"/>
                </a:cubicBezTo>
                <a:cubicBezTo>
                  <a:pt x="344" y="33"/>
                  <a:pt x="372" y="40"/>
                  <a:pt x="391" y="46"/>
                </a:cubicBezTo>
                <a:cubicBezTo>
                  <a:pt x="406" y="68"/>
                  <a:pt x="407" y="85"/>
                  <a:pt x="435" y="94"/>
                </a:cubicBezTo>
                <a:cubicBezTo>
                  <a:pt x="436" y="98"/>
                  <a:pt x="436" y="104"/>
                  <a:pt x="439" y="106"/>
                </a:cubicBezTo>
                <a:cubicBezTo>
                  <a:pt x="446" y="111"/>
                  <a:pt x="463" y="114"/>
                  <a:pt x="463" y="114"/>
                </a:cubicBezTo>
                <a:cubicBezTo>
                  <a:pt x="473" y="129"/>
                  <a:pt x="473" y="150"/>
                  <a:pt x="487" y="162"/>
                </a:cubicBezTo>
                <a:cubicBezTo>
                  <a:pt x="525" y="195"/>
                  <a:pt x="561" y="201"/>
                  <a:pt x="603" y="222"/>
                </a:cubicBezTo>
                <a:cubicBezTo>
                  <a:pt x="616" y="228"/>
                  <a:pt x="630" y="228"/>
                  <a:pt x="643" y="234"/>
                </a:cubicBezTo>
                <a:cubicBezTo>
                  <a:pt x="650" y="242"/>
                  <a:pt x="653" y="255"/>
                  <a:pt x="663" y="258"/>
                </a:cubicBezTo>
                <a:cubicBezTo>
                  <a:pt x="677" y="261"/>
                  <a:pt x="642" y="212"/>
                  <a:pt x="667" y="250"/>
                </a:cubicBezTo>
                <a:cubicBezTo>
                  <a:pt x="674" y="299"/>
                  <a:pt x="679" y="262"/>
                  <a:pt x="687" y="302"/>
                </a:cubicBezTo>
                <a:cubicBezTo>
                  <a:pt x="682" y="310"/>
                  <a:pt x="676" y="318"/>
                  <a:pt x="671" y="326"/>
                </a:cubicBezTo>
                <a:cubicBezTo>
                  <a:pt x="656" y="348"/>
                  <a:pt x="676" y="367"/>
                  <a:pt x="647" y="386"/>
                </a:cubicBezTo>
                <a:cubicBezTo>
                  <a:pt x="642" y="406"/>
                  <a:pt x="628" y="422"/>
                  <a:pt x="611" y="434"/>
                </a:cubicBezTo>
                <a:cubicBezTo>
                  <a:pt x="605" y="443"/>
                  <a:pt x="596" y="449"/>
                  <a:pt x="591" y="458"/>
                </a:cubicBezTo>
                <a:cubicBezTo>
                  <a:pt x="577" y="482"/>
                  <a:pt x="583" y="510"/>
                  <a:pt x="567" y="534"/>
                </a:cubicBezTo>
                <a:cubicBezTo>
                  <a:pt x="563" y="597"/>
                  <a:pt x="564" y="579"/>
                  <a:pt x="551" y="618"/>
                </a:cubicBezTo>
                <a:cubicBezTo>
                  <a:pt x="546" y="658"/>
                  <a:pt x="550" y="640"/>
                  <a:pt x="539" y="674"/>
                </a:cubicBezTo>
                <a:cubicBezTo>
                  <a:pt x="538" y="678"/>
                  <a:pt x="535" y="686"/>
                  <a:pt x="535" y="686"/>
                </a:cubicBezTo>
                <a:cubicBezTo>
                  <a:pt x="528" y="738"/>
                  <a:pt x="498" y="733"/>
                  <a:pt x="451" y="738"/>
                </a:cubicBezTo>
                <a:cubicBezTo>
                  <a:pt x="434" y="737"/>
                  <a:pt x="416" y="737"/>
                  <a:pt x="399" y="734"/>
                </a:cubicBezTo>
                <a:cubicBezTo>
                  <a:pt x="384" y="731"/>
                  <a:pt x="388" y="722"/>
                  <a:pt x="379" y="714"/>
                </a:cubicBezTo>
                <a:cubicBezTo>
                  <a:pt x="371" y="707"/>
                  <a:pt x="343" y="684"/>
                  <a:pt x="331" y="678"/>
                </a:cubicBezTo>
                <a:cubicBezTo>
                  <a:pt x="285" y="653"/>
                  <a:pt x="216" y="656"/>
                  <a:pt x="171" y="654"/>
                </a:cubicBezTo>
                <a:cubicBezTo>
                  <a:pt x="160" y="637"/>
                  <a:pt x="146" y="626"/>
                  <a:pt x="139" y="606"/>
                </a:cubicBezTo>
                <a:cubicBezTo>
                  <a:pt x="147" y="601"/>
                  <a:pt x="155" y="595"/>
                  <a:pt x="163" y="590"/>
                </a:cubicBezTo>
                <a:cubicBezTo>
                  <a:pt x="180" y="579"/>
                  <a:pt x="167" y="538"/>
                  <a:pt x="195" y="530"/>
                </a:cubicBezTo>
                <a:cubicBezTo>
                  <a:pt x="209" y="526"/>
                  <a:pt x="224" y="527"/>
                  <a:pt x="239" y="526"/>
                </a:cubicBezTo>
                <a:cubicBezTo>
                  <a:pt x="267" y="498"/>
                  <a:pt x="243" y="528"/>
                  <a:pt x="255" y="458"/>
                </a:cubicBezTo>
                <a:cubicBezTo>
                  <a:pt x="256" y="451"/>
                  <a:pt x="268" y="425"/>
                  <a:pt x="271" y="418"/>
                </a:cubicBezTo>
                <a:cubicBezTo>
                  <a:pt x="276" y="406"/>
                  <a:pt x="303" y="398"/>
                  <a:pt x="303" y="398"/>
                </a:cubicBezTo>
                <a:cubicBezTo>
                  <a:pt x="326" y="364"/>
                  <a:pt x="313" y="338"/>
                  <a:pt x="283" y="318"/>
                </a:cubicBezTo>
                <a:cubicBezTo>
                  <a:pt x="257" y="301"/>
                  <a:pt x="249" y="298"/>
                  <a:pt x="215" y="294"/>
                </a:cubicBezTo>
                <a:cubicBezTo>
                  <a:pt x="187" y="275"/>
                  <a:pt x="147" y="278"/>
                  <a:pt x="123" y="254"/>
                </a:cubicBezTo>
                <a:cubicBezTo>
                  <a:pt x="127" y="255"/>
                  <a:pt x="134" y="262"/>
                  <a:pt x="135" y="258"/>
                </a:cubicBezTo>
                <a:cubicBezTo>
                  <a:pt x="137" y="248"/>
                  <a:pt x="128" y="240"/>
                  <a:pt x="127" y="230"/>
                </a:cubicBezTo>
                <a:cubicBezTo>
                  <a:pt x="124" y="191"/>
                  <a:pt x="134" y="191"/>
                  <a:pt x="159" y="174"/>
                </a:cubicBezTo>
                <a:cubicBezTo>
                  <a:pt x="176" y="148"/>
                  <a:pt x="161" y="150"/>
                  <a:pt x="135" y="154"/>
                </a:cubicBezTo>
                <a:cubicBezTo>
                  <a:pt x="96" y="180"/>
                  <a:pt x="127" y="164"/>
                  <a:pt x="87" y="174"/>
                </a:cubicBezTo>
                <a:cubicBezTo>
                  <a:pt x="79" y="176"/>
                  <a:pt x="71" y="179"/>
                  <a:pt x="63" y="182"/>
                </a:cubicBezTo>
                <a:cubicBezTo>
                  <a:pt x="59" y="183"/>
                  <a:pt x="51" y="186"/>
                  <a:pt x="51" y="186"/>
                </a:cubicBezTo>
                <a:cubicBezTo>
                  <a:pt x="42" y="185"/>
                  <a:pt x="32" y="186"/>
                  <a:pt x="23" y="182"/>
                </a:cubicBezTo>
                <a:cubicBezTo>
                  <a:pt x="0" y="173"/>
                  <a:pt x="6" y="141"/>
                  <a:pt x="27" y="134"/>
                </a:cubicBezTo>
                <a:cubicBezTo>
                  <a:pt x="34" y="123"/>
                  <a:pt x="55" y="106"/>
                  <a:pt x="67" y="102"/>
                </a:cubicBezTo>
                <a:cubicBezTo>
                  <a:pt x="78" y="85"/>
                  <a:pt x="92" y="76"/>
                  <a:pt x="111" y="70"/>
                </a:cubicBezTo>
                <a:cubicBezTo>
                  <a:pt x="125" y="49"/>
                  <a:pt x="151" y="43"/>
                  <a:pt x="175" y="38"/>
                </a:cubicBezTo>
                <a:cubicBezTo>
                  <a:pt x="196" y="24"/>
                  <a:pt x="227" y="12"/>
                  <a:pt x="251" y="10"/>
                </a:cubicBezTo>
                <a:cubicBezTo>
                  <a:pt x="271" y="8"/>
                  <a:pt x="311" y="6"/>
                  <a:pt x="311" y="6"/>
                </a:cubicBezTo>
                <a:lnTo>
                  <a:pt x="279" y="18"/>
                </a:lnTo>
                <a:close/>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latin typeface="Arial" panose="020B0604020202020204" pitchFamily="34" charset="0"/>
            </a:endParaRPr>
          </a:p>
        </p:txBody>
      </p:sp>
      <p:sp>
        <p:nvSpPr>
          <p:cNvPr id="56328" name="Text Box 8"/>
          <p:cNvSpPr txBox="1">
            <a:spLocks noChangeArrowheads="1"/>
          </p:cNvSpPr>
          <p:nvPr/>
        </p:nvSpPr>
        <p:spPr bwMode="auto">
          <a:xfrm>
            <a:off x="6553200" y="790576"/>
            <a:ext cx="4114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None/>
            </a:pPr>
            <a:r>
              <a:rPr lang="en-US" altLang="en-US" sz="2800">
                <a:solidFill>
                  <a:srgbClr val="000000"/>
                </a:solidFill>
              </a:rPr>
              <a:t>Sau khi quân Minh trở mặt, bao vây tấn công nghĩa quân Lam Sơn rơi vào tình thế như thế nào?</a:t>
            </a:r>
          </a:p>
        </p:txBody>
      </p:sp>
      <p:sp>
        <p:nvSpPr>
          <p:cNvPr id="7" name="Text Box 8"/>
          <p:cNvSpPr txBox="1">
            <a:spLocks noChangeArrowheads="1"/>
          </p:cNvSpPr>
          <p:nvPr/>
        </p:nvSpPr>
        <p:spPr bwMode="auto">
          <a:xfrm>
            <a:off x="6858000" y="3471864"/>
            <a:ext cx="41148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None/>
            </a:pPr>
            <a:r>
              <a:rPr lang="en-US" altLang="en-US" sz="2800">
                <a:solidFill>
                  <a:srgbClr val="FF0000"/>
                </a:solidFill>
              </a:rPr>
              <a:t>Căn cứ của nghĩa quân bị bao vây</a:t>
            </a:r>
          </a:p>
        </p:txBody>
      </p:sp>
    </p:spTree>
    <p:extLst>
      <p:ext uri="{BB962C8B-B14F-4D97-AF65-F5344CB8AC3E}">
        <p14:creationId xmlns:p14="http://schemas.microsoft.com/office/powerpoint/2010/main" val="373097348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7131"/>
                                        </p:tgtEl>
                                        <p:attrNameLst>
                                          <p:attrName>style.visibility</p:attrName>
                                        </p:attrNameLst>
                                      </p:cBhvr>
                                      <p:to>
                                        <p:strVal val="visible"/>
                                      </p:to>
                                    </p:set>
                                    <p:animEffect transition="in" filter="wipe(down)">
                                      <p:cBhvr>
                                        <p:cTn id="10" dur="1000"/>
                                        <p:tgtEl>
                                          <p:spTgt spid="471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6328"/>
                                        </p:tgtEl>
                                        <p:attrNameLst>
                                          <p:attrName>style.visibility</p:attrName>
                                        </p:attrNameLst>
                                      </p:cBhvr>
                                      <p:to>
                                        <p:strVal val="visible"/>
                                      </p:to>
                                    </p:set>
                                    <p:animEffect transition="in" filter="wipe(down)">
                                      <p:cBhvr>
                                        <p:cTn id="15" dur="500"/>
                                        <p:tgtEl>
                                          <p:spTgt spid="563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iterate type="lt">
                                    <p:tmPct val="0"/>
                                  </p:iterate>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524000" y="0"/>
            <a:ext cx="5029200" cy="6858000"/>
            <a:chOff x="0" y="0"/>
            <a:chExt cx="3536" cy="4320"/>
          </a:xfrm>
        </p:grpSpPr>
        <p:pic>
          <p:nvPicPr>
            <p:cNvPr id="3380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3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4"/>
              <a:ext cx="1872"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31" name="Freeform 27"/>
          <p:cNvSpPr>
            <a:spLocks/>
          </p:cNvSpPr>
          <p:nvPr/>
        </p:nvSpPr>
        <p:spPr bwMode="auto">
          <a:xfrm>
            <a:off x="3352800" y="2590800"/>
            <a:ext cx="990600" cy="1143000"/>
          </a:xfrm>
          <a:custGeom>
            <a:avLst/>
            <a:gdLst>
              <a:gd name="T0" fmla="*/ 2147483646 w 687"/>
              <a:gd name="T1" fmla="*/ 2147483646 h 738"/>
              <a:gd name="T2" fmla="*/ 2147483646 w 687"/>
              <a:gd name="T3" fmla="*/ 2147483646 h 738"/>
              <a:gd name="T4" fmla="*/ 2147483646 w 687"/>
              <a:gd name="T5" fmla="*/ 2147483646 h 738"/>
              <a:gd name="T6" fmla="*/ 2147483646 w 687"/>
              <a:gd name="T7" fmla="*/ 2147483646 h 738"/>
              <a:gd name="T8" fmla="*/ 2147483646 w 687"/>
              <a:gd name="T9" fmla="*/ 2147483646 h 738"/>
              <a:gd name="T10" fmla="*/ 2147483646 w 687"/>
              <a:gd name="T11" fmla="*/ 2147483646 h 738"/>
              <a:gd name="T12" fmla="*/ 2147483646 w 687"/>
              <a:gd name="T13" fmla="*/ 2147483646 h 738"/>
              <a:gd name="T14" fmla="*/ 2147483646 w 687"/>
              <a:gd name="T15" fmla="*/ 2147483646 h 738"/>
              <a:gd name="T16" fmla="*/ 2147483646 w 687"/>
              <a:gd name="T17" fmla="*/ 2147483646 h 738"/>
              <a:gd name="T18" fmla="*/ 2147483646 w 687"/>
              <a:gd name="T19" fmla="*/ 2147483646 h 738"/>
              <a:gd name="T20" fmla="*/ 2147483646 w 687"/>
              <a:gd name="T21" fmla="*/ 2147483646 h 738"/>
              <a:gd name="T22" fmla="*/ 2147483646 w 687"/>
              <a:gd name="T23" fmla="*/ 2147483646 h 738"/>
              <a:gd name="T24" fmla="*/ 2147483646 w 687"/>
              <a:gd name="T25" fmla="*/ 2147483646 h 738"/>
              <a:gd name="T26" fmla="*/ 2147483646 w 687"/>
              <a:gd name="T27" fmla="*/ 2147483646 h 738"/>
              <a:gd name="T28" fmla="*/ 2147483646 w 687"/>
              <a:gd name="T29" fmla="*/ 2147483646 h 738"/>
              <a:gd name="T30" fmla="*/ 2147483646 w 687"/>
              <a:gd name="T31" fmla="*/ 2147483646 h 738"/>
              <a:gd name="T32" fmla="*/ 2147483646 w 687"/>
              <a:gd name="T33" fmla="*/ 2147483646 h 738"/>
              <a:gd name="T34" fmla="*/ 2147483646 w 687"/>
              <a:gd name="T35" fmla="*/ 2147483646 h 738"/>
              <a:gd name="T36" fmla="*/ 2147483646 w 687"/>
              <a:gd name="T37" fmla="*/ 2147483646 h 738"/>
              <a:gd name="T38" fmla="*/ 2147483646 w 687"/>
              <a:gd name="T39" fmla="*/ 2147483646 h 738"/>
              <a:gd name="T40" fmla="*/ 2147483646 w 687"/>
              <a:gd name="T41" fmla="*/ 2147483646 h 738"/>
              <a:gd name="T42" fmla="*/ 2147483646 w 687"/>
              <a:gd name="T43" fmla="*/ 2147483646 h 738"/>
              <a:gd name="T44" fmla="*/ 2147483646 w 687"/>
              <a:gd name="T45" fmla="*/ 2147483646 h 738"/>
              <a:gd name="T46" fmla="*/ 2147483646 w 687"/>
              <a:gd name="T47" fmla="*/ 2147483646 h 738"/>
              <a:gd name="T48" fmla="*/ 2147483646 w 687"/>
              <a:gd name="T49" fmla="*/ 2147483646 h 738"/>
              <a:gd name="T50" fmla="*/ 2147483646 w 687"/>
              <a:gd name="T51" fmla="*/ 2147483646 h 738"/>
              <a:gd name="T52" fmla="*/ 2147483646 w 687"/>
              <a:gd name="T53" fmla="*/ 2147483646 h 738"/>
              <a:gd name="T54" fmla="*/ 2147483646 w 687"/>
              <a:gd name="T55" fmla="*/ 2147483646 h 738"/>
              <a:gd name="T56" fmla="*/ 2147483646 w 687"/>
              <a:gd name="T57" fmla="*/ 2147483646 h 738"/>
              <a:gd name="T58" fmla="*/ 2147483646 w 687"/>
              <a:gd name="T59" fmla="*/ 2147483646 h 738"/>
              <a:gd name="T60" fmla="*/ 2147483646 w 687"/>
              <a:gd name="T61" fmla="*/ 2147483646 h 738"/>
              <a:gd name="T62" fmla="*/ 2147483646 w 687"/>
              <a:gd name="T63" fmla="*/ 2147483646 h 738"/>
              <a:gd name="T64" fmla="*/ 2147483646 w 687"/>
              <a:gd name="T65" fmla="*/ 2147483646 h 738"/>
              <a:gd name="T66" fmla="*/ 2147483646 w 687"/>
              <a:gd name="T67" fmla="*/ 2147483646 h 738"/>
              <a:gd name="T68" fmla="*/ 2147483646 w 687"/>
              <a:gd name="T69" fmla="*/ 2147483646 h 738"/>
              <a:gd name="T70" fmla="*/ 2147483646 w 687"/>
              <a:gd name="T71" fmla="*/ 2147483646 h 738"/>
              <a:gd name="T72" fmla="*/ 2147483646 w 687"/>
              <a:gd name="T73" fmla="*/ 2147483646 h 738"/>
              <a:gd name="T74" fmla="*/ 2147483646 w 687"/>
              <a:gd name="T75" fmla="*/ 2147483646 h 738"/>
              <a:gd name="T76" fmla="*/ 2147483646 w 687"/>
              <a:gd name="T77" fmla="*/ 2147483646 h 738"/>
              <a:gd name="T78" fmla="*/ 2147483646 w 687"/>
              <a:gd name="T79" fmla="*/ 2147483646 h 738"/>
              <a:gd name="T80" fmla="*/ 2147483646 w 687"/>
              <a:gd name="T81" fmla="*/ 2147483646 h 738"/>
              <a:gd name="T82" fmla="*/ 2147483646 w 687"/>
              <a:gd name="T83" fmla="*/ 2147483646 h 738"/>
              <a:gd name="T84" fmla="*/ 2147483646 w 687"/>
              <a:gd name="T85" fmla="*/ 2147483646 h 738"/>
              <a:gd name="T86" fmla="*/ 2147483646 w 687"/>
              <a:gd name="T87" fmla="*/ 2147483646 h 738"/>
              <a:gd name="T88" fmla="*/ 2147483646 w 687"/>
              <a:gd name="T89" fmla="*/ 2147483646 h 738"/>
              <a:gd name="T90" fmla="*/ 2147483646 w 687"/>
              <a:gd name="T91" fmla="*/ 2147483646 h 738"/>
              <a:gd name="T92" fmla="*/ 2147483646 w 687"/>
              <a:gd name="T93" fmla="*/ 2147483646 h 738"/>
              <a:gd name="T94" fmla="*/ 2147483646 w 687"/>
              <a:gd name="T95" fmla="*/ 2147483646 h 738"/>
              <a:gd name="T96" fmla="*/ 2147483646 w 687"/>
              <a:gd name="T97" fmla="*/ 2147483646 h 738"/>
              <a:gd name="T98" fmla="*/ 2147483646 w 687"/>
              <a:gd name="T99" fmla="*/ 2147483646 h 738"/>
              <a:gd name="T100" fmla="*/ 2147483646 w 687"/>
              <a:gd name="T101" fmla="*/ 2147483646 h 7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7"/>
              <a:gd name="T154" fmla="*/ 0 h 738"/>
              <a:gd name="T155" fmla="*/ 687 w 687"/>
              <a:gd name="T156" fmla="*/ 738 h 7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7" h="738">
                <a:moveTo>
                  <a:pt x="279" y="18"/>
                </a:moveTo>
                <a:cubicBezTo>
                  <a:pt x="286" y="14"/>
                  <a:pt x="291" y="8"/>
                  <a:pt x="299" y="6"/>
                </a:cubicBezTo>
                <a:cubicBezTo>
                  <a:pt x="329" y="0"/>
                  <a:pt x="311" y="12"/>
                  <a:pt x="327" y="22"/>
                </a:cubicBezTo>
                <a:cubicBezTo>
                  <a:pt x="344" y="33"/>
                  <a:pt x="372" y="40"/>
                  <a:pt x="391" y="46"/>
                </a:cubicBezTo>
                <a:cubicBezTo>
                  <a:pt x="406" y="68"/>
                  <a:pt x="407" y="85"/>
                  <a:pt x="435" y="94"/>
                </a:cubicBezTo>
                <a:cubicBezTo>
                  <a:pt x="436" y="98"/>
                  <a:pt x="436" y="104"/>
                  <a:pt x="439" y="106"/>
                </a:cubicBezTo>
                <a:cubicBezTo>
                  <a:pt x="446" y="111"/>
                  <a:pt x="463" y="114"/>
                  <a:pt x="463" y="114"/>
                </a:cubicBezTo>
                <a:cubicBezTo>
                  <a:pt x="473" y="129"/>
                  <a:pt x="473" y="150"/>
                  <a:pt x="487" y="162"/>
                </a:cubicBezTo>
                <a:cubicBezTo>
                  <a:pt x="525" y="195"/>
                  <a:pt x="561" y="201"/>
                  <a:pt x="603" y="222"/>
                </a:cubicBezTo>
                <a:cubicBezTo>
                  <a:pt x="616" y="228"/>
                  <a:pt x="630" y="228"/>
                  <a:pt x="643" y="234"/>
                </a:cubicBezTo>
                <a:cubicBezTo>
                  <a:pt x="650" y="242"/>
                  <a:pt x="653" y="255"/>
                  <a:pt x="663" y="258"/>
                </a:cubicBezTo>
                <a:cubicBezTo>
                  <a:pt x="677" y="261"/>
                  <a:pt x="642" y="212"/>
                  <a:pt x="667" y="250"/>
                </a:cubicBezTo>
                <a:cubicBezTo>
                  <a:pt x="674" y="299"/>
                  <a:pt x="679" y="262"/>
                  <a:pt x="687" y="302"/>
                </a:cubicBezTo>
                <a:cubicBezTo>
                  <a:pt x="682" y="310"/>
                  <a:pt x="676" y="318"/>
                  <a:pt x="671" y="326"/>
                </a:cubicBezTo>
                <a:cubicBezTo>
                  <a:pt x="656" y="348"/>
                  <a:pt x="676" y="367"/>
                  <a:pt x="647" y="386"/>
                </a:cubicBezTo>
                <a:cubicBezTo>
                  <a:pt x="642" y="406"/>
                  <a:pt x="628" y="422"/>
                  <a:pt x="611" y="434"/>
                </a:cubicBezTo>
                <a:cubicBezTo>
                  <a:pt x="605" y="443"/>
                  <a:pt x="596" y="449"/>
                  <a:pt x="591" y="458"/>
                </a:cubicBezTo>
                <a:cubicBezTo>
                  <a:pt x="577" y="482"/>
                  <a:pt x="583" y="510"/>
                  <a:pt x="567" y="534"/>
                </a:cubicBezTo>
                <a:cubicBezTo>
                  <a:pt x="563" y="597"/>
                  <a:pt x="564" y="579"/>
                  <a:pt x="551" y="618"/>
                </a:cubicBezTo>
                <a:cubicBezTo>
                  <a:pt x="546" y="658"/>
                  <a:pt x="550" y="640"/>
                  <a:pt x="539" y="674"/>
                </a:cubicBezTo>
                <a:cubicBezTo>
                  <a:pt x="538" y="678"/>
                  <a:pt x="535" y="686"/>
                  <a:pt x="535" y="686"/>
                </a:cubicBezTo>
                <a:cubicBezTo>
                  <a:pt x="528" y="738"/>
                  <a:pt x="498" y="733"/>
                  <a:pt x="451" y="738"/>
                </a:cubicBezTo>
                <a:cubicBezTo>
                  <a:pt x="434" y="737"/>
                  <a:pt x="416" y="737"/>
                  <a:pt x="399" y="734"/>
                </a:cubicBezTo>
                <a:cubicBezTo>
                  <a:pt x="384" y="731"/>
                  <a:pt x="388" y="722"/>
                  <a:pt x="379" y="714"/>
                </a:cubicBezTo>
                <a:cubicBezTo>
                  <a:pt x="371" y="707"/>
                  <a:pt x="343" y="684"/>
                  <a:pt x="331" y="678"/>
                </a:cubicBezTo>
                <a:cubicBezTo>
                  <a:pt x="285" y="653"/>
                  <a:pt x="216" y="656"/>
                  <a:pt x="171" y="654"/>
                </a:cubicBezTo>
                <a:cubicBezTo>
                  <a:pt x="160" y="637"/>
                  <a:pt x="146" y="626"/>
                  <a:pt x="139" y="606"/>
                </a:cubicBezTo>
                <a:cubicBezTo>
                  <a:pt x="147" y="601"/>
                  <a:pt x="155" y="595"/>
                  <a:pt x="163" y="590"/>
                </a:cubicBezTo>
                <a:cubicBezTo>
                  <a:pt x="180" y="579"/>
                  <a:pt x="167" y="538"/>
                  <a:pt x="195" y="530"/>
                </a:cubicBezTo>
                <a:cubicBezTo>
                  <a:pt x="209" y="526"/>
                  <a:pt x="224" y="527"/>
                  <a:pt x="239" y="526"/>
                </a:cubicBezTo>
                <a:cubicBezTo>
                  <a:pt x="267" y="498"/>
                  <a:pt x="243" y="528"/>
                  <a:pt x="255" y="458"/>
                </a:cubicBezTo>
                <a:cubicBezTo>
                  <a:pt x="256" y="451"/>
                  <a:pt x="268" y="425"/>
                  <a:pt x="271" y="418"/>
                </a:cubicBezTo>
                <a:cubicBezTo>
                  <a:pt x="276" y="406"/>
                  <a:pt x="303" y="398"/>
                  <a:pt x="303" y="398"/>
                </a:cubicBezTo>
                <a:cubicBezTo>
                  <a:pt x="326" y="364"/>
                  <a:pt x="313" y="338"/>
                  <a:pt x="283" y="318"/>
                </a:cubicBezTo>
                <a:cubicBezTo>
                  <a:pt x="257" y="301"/>
                  <a:pt x="249" y="298"/>
                  <a:pt x="215" y="294"/>
                </a:cubicBezTo>
                <a:cubicBezTo>
                  <a:pt x="187" y="275"/>
                  <a:pt x="147" y="278"/>
                  <a:pt x="123" y="254"/>
                </a:cubicBezTo>
                <a:cubicBezTo>
                  <a:pt x="127" y="255"/>
                  <a:pt x="134" y="262"/>
                  <a:pt x="135" y="258"/>
                </a:cubicBezTo>
                <a:cubicBezTo>
                  <a:pt x="137" y="248"/>
                  <a:pt x="128" y="240"/>
                  <a:pt x="127" y="230"/>
                </a:cubicBezTo>
                <a:cubicBezTo>
                  <a:pt x="124" y="191"/>
                  <a:pt x="134" y="191"/>
                  <a:pt x="159" y="174"/>
                </a:cubicBezTo>
                <a:cubicBezTo>
                  <a:pt x="176" y="148"/>
                  <a:pt x="161" y="150"/>
                  <a:pt x="135" y="154"/>
                </a:cubicBezTo>
                <a:cubicBezTo>
                  <a:pt x="96" y="180"/>
                  <a:pt x="127" y="164"/>
                  <a:pt x="87" y="174"/>
                </a:cubicBezTo>
                <a:cubicBezTo>
                  <a:pt x="79" y="176"/>
                  <a:pt x="71" y="179"/>
                  <a:pt x="63" y="182"/>
                </a:cubicBezTo>
                <a:cubicBezTo>
                  <a:pt x="59" y="183"/>
                  <a:pt x="51" y="186"/>
                  <a:pt x="51" y="186"/>
                </a:cubicBezTo>
                <a:cubicBezTo>
                  <a:pt x="42" y="185"/>
                  <a:pt x="32" y="186"/>
                  <a:pt x="23" y="182"/>
                </a:cubicBezTo>
                <a:cubicBezTo>
                  <a:pt x="0" y="173"/>
                  <a:pt x="6" y="141"/>
                  <a:pt x="27" y="134"/>
                </a:cubicBezTo>
                <a:cubicBezTo>
                  <a:pt x="34" y="123"/>
                  <a:pt x="55" y="106"/>
                  <a:pt x="67" y="102"/>
                </a:cubicBezTo>
                <a:cubicBezTo>
                  <a:pt x="78" y="85"/>
                  <a:pt x="92" y="76"/>
                  <a:pt x="111" y="70"/>
                </a:cubicBezTo>
                <a:cubicBezTo>
                  <a:pt x="125" y="49"/>
                  <a:pt x="151" y="43"/>
                  <a:pt x="175" y="38"/>
                </a:cubicBezTo>
                <a:cubicBezTo>
                  <a:pt x="196" y="24"/>
                  <a:pt x="227" y="12"/>
                  <a:pt x="251" y="10"/>
                </a:cubicBezTo>
                <a:cubicBezTo>
                  <a:pt x="271" y="8"/>
                  <a:pt x="311" y="6"/>
                  <a:pt x="311" y="6"/>
                </a:cubicBezTo>
                <a:lnTo>
                  <a:pt x="279" y="18"/>
                </a:lnTo>
                <a:close/>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latin typeface="Arial" panose="020B0604020202020204" pitchFamily="34" charset="0"/>
            </a:endParaRPr>
          </a:p>
        </p:txBody>
      </p:sp>
      <p:sp>
        <p:nvSpPr>
          <p:cNvPr id="58374" name="Text Box 6"/>
          <p:cNvSpPr txBox="1">
            <a:spLocks noChangeArrowheads="1"/>
          </p:cNvSpPr>
          <p:nvPr/>
        </p:nvSpPr>
        <p:spPr bwMode="auto">
          <a:xfrm>
            <a:off x="6550025" y="914400"/>
            <a:ext cx="41148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None/>
            </a:pPr>
            <a:r>
              <a:rPr lang="en-US" altLang="en-US" sz="2800">
                <a:solidFill>
                  <a:srgbClr val="FF0000"/>
                </a:solidFill>
              </a:rPr>
              <a:t>Trước tình hình đó Nguyễn Chích có đề nghị gì ?</a:t>
            </a:r>
          </a:p>
        </p:txBody>
      </p:sp>
      <p:sp>
        <p:nvSpPr>
          <p:cNvPr id="58376" name="AutoShape 8"/>
          <p:cNvSpPr>
            <a:spLocks noChangeArrowheads="1"/>
          </p:cNvSpPr>
          <p:nvPr/>
        </p:nvSpPr>
        <p:spPr bwMode="auto">
          <a:xfrm rot="3880455">
            <a:off x="3511550" y="3879850"/>
            <a:ext cx="1358900" cy="304800"/>
          </a:xfrm>
          <a:prstGeom prst="notchedRightArrow">
            <a:avLst>
              <a:gd name="adj1" fmla="val 50000"/>
              <a:gd name="adj2" fmla="val 11145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en-US" altLang="en-US" sz="2400">
              <a:solidFill>
                <a:srgbClr val="000000"/>
              </a:solidFill>
              <a:latin typeface="Arial" panose="020B0604020202020204" pitchFamily="34" charset="0"/>
            </a:endParaRPr>
          </a:p>
        </p:txBody>
      </p:sp>
      <p:sp>
        <p:nvSpPr>
          <p:cNvPr id="58377" name="Text Box 9"/>
          <p:cNvSpPr txBox="1">
            <a:spLocks noChangeArrowheads="1"/>
          </p:cNvSpPr>
          <p:nvPr/>
        </p:nvSpPr>
        <p:spPr bwMode="auto">
          <a:xfrm>
            <a:off x="4114800" y="3505201"/>
            <a:ext cx="1447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None/>
            </a:pPr>
            <a:r>
              <a:rPr lang="en-US" altLang="en-US" sz="2400" b="1">
                <a:solidFill>
                  <a:srgbClr val="0000FF"/>
                </a:solidFill>
              </a:rPr>
              <a:t>Thanh Hoá</a:t>
            </a:r>
          </a:p>
        </p:txBody>
      </p:sp>
      <p:sp>
        <p:nvSpPr>
          <p:cNvPr id="58378" name="Text Box 10"/>
          <p:cNvSpPr txBox="1">
            <a:spLocks noChangeArrowheads="1"/>
          </p:cNvSpPr>
          <p:nvPr/>
        </p:nvSpPr>
        <p:spPr bwMode="auto">
          <a:xfrm>
            <a:off x="4572000" y="4495801"/>
            <a:ext cx="1295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None/>
            </a:pPr>
            <a:r>
              <a:rPr lang="en-US" altLang="en-US" sz="2400" b="1">
                <a:solidFill>
                  <a:srgbClr val="0000FF"/>
                </a:solidFill>
              </a:rPr>
              <a:t>Nghệ An</a:t>
            </a:r>
            <a:r>
              <a:rPr lang="en-US" altLang="en-US" sz="2400">
                <a:solidFill>
                  <a:srgbClr val="0000FF"/>
                </a:solidFill>
              </a:rPr>
              <a:t> </a:t>
            </a:r>
          </a:p>
        </p:txBody>
      </p:sp>
      <p:sp>
        <p:nvSpPr>
          <p:cNvPr id="58379" name="AutoShape 11"/>
          <p:cNvSpPr>
            <a:spLocks noChangeArrowheads="1"/>
          </p:cNvSpPr>
          <p:nvPr/>
        </p:nvSpPr>
        <p:spPr bwMode="auto">
          <a:xfrm>
            <a:off x="3810000" y="2895600"/>
            <a:ext cx="304800" cy="304800"/>
          </a:xfrm>
          <a:prstGeom prst="star5">
            <a:avLst/>
          </a:prstGeom>
          <a:solidFill>
            <a:srgbClr val="FF0000"/>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Arial" panose="020B0604020202020204" pitchFamily="34" charset="0"/>
            </a:endParaRPr>
          </a:p>
        </p:txBody>
      </p:sp>
      <p:sp>
        <p:nvSpPr>
          <p:cNvPr id="58380" name="AutoShape 12"/>
          <p:cNvSpPr>
            <a:spLocks noChangeArrowheads="1"/>
          </p:cNvSpPr>
          <p:nvPr/>
        </p:nvSpPr>
        <p:spPr bwMode="auto">
          <a:xfrm>
            <a:off x="4343400" y="4572000"/>
            <a:ext cx="3810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None/>
            </a:pPr>
            <a:endParaRPr lang="en-US" altLang="en-US" sz="2400">
              <a:solidFill>
                <a:srgbClr val="FF0000"/>
              </a:solidFill>
              <a:latin typeface="Arial" panose="020B0604020202020204" pitchFamily="34" charset="0"/>
            </a:endParaRPr>
          </a:p>
        </p:txBody>
      </p:sp>
      <p:sp>
        <p:nvSpPr>
          <p:cNvPr id="58381" name="Text Box 13"/>
          <p:cNvSpPr txBox="1">
            <a:spLocks noChangeArrowheads="1"/>
          </p:cNvSpPr>
          <p:nvPr/>
        </p:nvSpPr>
        <p:spPr bwMode="auto">
          <a:xfrm>
            <a:off x="6619875" y="2876550"/>
            <a:ext cx="43434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None/>
            </a:pPr>
            <a:r>
              <a:rPr lang="en-US" altLang="en-US" sz="2800">
                <a:solidFill>
                  <a:srgbClr val="000000"/>
                </a:solidFill>
              </a:rPr>
              <a:t>Nguyễn Chích đề nghị chuyển quân vào Nghệ An </a:t>
            </a:r>
          </a:p>
        </p:txBody>
      </p:sp>
    </p:spTree>
    <p:extLst>
      <p:ext uri="{BB962C8B-B14F-4D97-AF65-F5344CB8AC3E}">
        <p14:creationId xmlns:p14="http://schemas.microsoft.com/office/powerpoint/2010/main" val="43588552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7131"/>
                                        </p:tgtEl>
                                        <p:attrNameLst>
                                          <p:attrName>style.visibility</p:attrName>
                                        </p:attrNameLst>
                                      </p:cBhvr>
                                      <p:to>
                                        <p:strVal val="visible"/>
                                      </p:to>
                                    </p:set>
                                    <p:animEffect transition="in" filter="wipe(down)">
                                      <p:cBhvr>
                                        <p:cTn id="10" dur="1000"/>
                                        <p:tgtEl>
                                          <p:spTgt spid="47131"/>
                                        </p:tgtEl>
                                      </p:cBhvr>
                                    </p:animEffect>
                                  </p:childTnLst>
                                </p:cTn>
                              </p:par>
                              <p:par>
                                <p:cTn id="11" presetID="3" presetClass="entr" presetSubtype="10" fill="hold" grpId="0" nodeType="withEffect">
                                  <p:stCondLst>
                                    <p:cond delay="0"/>
                                  </p:stCondLst>
                                  <p:iterate type="lt">
                                    <p:tmPct val="0"/>
                                  </p:iterate>
                                  <p:childTnLst>
                                    <p:set>
                                      <p:cBhvr>
                                        <p:cTn id="12" dur="1" fill="hold">
                                          <p:stCondLst>
                                            <p:cond delay="0"/>
                                          </p:stCondLst>
                                        </p:cTn>
                                        <p:tgtEl>
                                          <p:spTgt spid="58374"/>
                                        </p:tgtEl>
                                        <p:attrNameLst>
                                          <p:attrName>style.visibility</p:attrName>
                                        </p:attrNameLst>
                                      </p:cBhvr>
                                      <p:to>
                                        <p:strVal val="visible"/>
                                      </p:to>
                                    </p:set>
                                    <p:animEffect transition="in" filter="blinds(horizontal)">
                                      <p:cBhvr>
                                        <p:cTn id="13" dur="500"/>
                                        <p:tgtEl>
                                          <p:spTgt spid="5837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8377"/>
                                        </p:tgtEl>
                                        <p:attrNameLst>
                                          <p:attrName>style.visibility</p:attrName>
                                        </p:attrNameLst>
                                      </p:cBhvr>
                                      <p:to>
                                        <p:strVal val="visible"/>
                                      </p:to>
                                    </p:set>
                                    <p:animEffect transition="in" filter="diamond(in)">
                                      <p:cBhvr>
                                        <p:cTn id="18" dur="2000"/>
                                        <p:tgtEl>
                                          <p:spTgt spid="58377"/>
                                        </p:tgtEl>
                                      </p:cBhvr>
                                    </p:animEffect>
                                  </p:childTnLst>
                                </p:cTn>
                              </p:par>
                              <p:par>
                                <p:cTn id="19" presetID="8" presetClass="entr" presetSubtype="16" fill="hold" nodeType="withEffect">
                                  <p:stCondLst>
                                    <p:cond delay="0"/>
                                  </p:stCondLst>
                                  <p:childTnLst>
                                    <p:set>
                                      <p:cBhvr>
                                        <p:cTn id="20" dur="1" fill="hold">
                                          <p:stCondLst>
                                            <p:cond delay="0"/>
                                          </p:stCondLst>
                                        </p:cTn>
                                        <p:tgtEl>
                                          <p:spTgt spid="58379"/>
                                        </p:tgtEl>
                                        <p:attrNameLst>
                                          <p:attrName>style.visibility</p:attrName>
                                        </p:attrNameLst>
                                      </p:cBhvr>
                                      <p:to>
                                        <p:strVal val="visible"/>
                                      </p:to>
                                    </p:set>
                                    <p:animEffect transition="in" filter="diamond(in)">
                                      <p:cBhvr>
                                        <p:cTn id="21" dur="2000"/>
                                        <p:tgtEl>
                                          <p:spTgt spid="58379"/>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58378"/>
                                        </p:tgtEl>
                                        <p:attrNameLst>
                                          <p:attrName>style.visibility</p:attrName>
                                        </p:attrNameLst>
                                      </p:cBhvr>
                                      <p:to>
                                        <p:strVal val="visible"/>
                                      </p:to>
                                    </p:set>
                                    <p:animEffect transition="in" filter="diamond(in)">
                                      <p:cBhvr>
                                        <p:cTn id="24" dur="2000"/>
                                        <p:tgtEl>
                                          <p:spTgt spid="58378"/>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58380"/>
                                        </p:tgtEl>
                                        <p:attrNameLst>
                                          <p:attrName>style.visibility</p:attrName>
                                        </p:attrNameLst>
                                      </p:cBhvr>
                                      <p:to>
                                        <p:strVal val="visible"/>
                                      </p:to>
                                    </p:set>
                                    <p:animEffect transition="in" filter="diamond(in)">
                                      <p:cBhvr>
                                        <p:cTn id="27" dur="2000"/>
                                        <p:tgtEl>
                                          <p:spTgt spid="58380"/>
                                        </p:tgtEl>
                                      </p:cBhvr>
                                    </p:animEffect>
                                  </p:childTnLst>
                                </p:cTn>
                              </p:par>
                              <p:par>
                                <p:cTn id="28" presetID="22" presetClass="entr" presetSubtype="4" repeatCount="indefinite" fill="hold" grpId="0" nodeType="withEffect">
                                  <p:stCondLst>
                                    <p:cond delay="0"/>
                                  </p:stCondLst>
                                  <p:childTnLst>
                                    <p:set>
                                      <p:cBhvr>
                                        <p:cTn id="29" dur="1" fill="hold">
                                          <p:stCondLst>
                                            <p:cond delay="0"/>
                                          </p:stCondLst>
                                        </p:cTn>
                                        <p:tgtEl>
                                          <p:spTgt spid="58376"/>
                                        </p:tgtEl>
                                        <p:attrNameLst>
                                          <p:attrName>style.visibility</p:attrName>
                                        </p:attrNameLst>
                                      </p:cBhvr>
                                      <p:to>
                                        <p:strVal val="visible"/>
                                      </p:to>
                                    </p:set>
                                    <p:animEffect transition="in" filter="wipe(down)">
                                      <p:cBhvr>
                                        <p:cTn id="30" dur="500"/>
                                        <p:tgtEl>
                                          <p:spTgt spid="58376"/>
                                        </p:tgtEl>
                                      </p:cBhvr>
                                    </p:animEffect>
                                  </p:childTnLst>
                                  <p:subTnLst>
                                    <p:animClr clrSpc="rgb" dir="cw">
                                      <p:cBhvr override="childStyle">
                                        <p:cTn dur="1" fill="hold" display="0" masterRel="nextClick" afterEffect="1"/>
                                        <p:tgtEl>
                                          <p:spTgt spid="58376"/>
                                        </p:tgtEl>
                                        <p:attrNameLst>
                                          <p:attrName>ppt_c</p:attrName>
                                        </p:attrNameLst>
                                      </p:cBhvr>
                                      <p:to>
                                        <a:srgbClr val="FF0000"/>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grpId="1" nodeType="clickEffect">
                                  <p:stCondLst>
                                    <p:cond delay="0"/>
                                  </p:stCondLst>
                                  <p:iterate type="lt">
                                    <p:tmPct val="0"/>
                                  </p:iterate>
                                  <p:childTnLst>
                                    <p:animEffect transition="out" filter="blinds(horizontal)">
                                      <p:cBhvr>
                                        <p:cTn id="34" dur="500"/>
                                        <p:tgtEl>
                                          <p:spTgt spid="58374"/>
                                        </p:tgtEl>
                                      </p:cBhvr>
                                    </p:animEffect>
                                    <p:set>
                                      <p:cBhvr>
                                        <p:cTn id="35" dur="1" fill="hold">
                                          <p:stCondLst>
                                            <p:cond delay="499"/>
                                          </p:stCondLst>
                                        </p:cTn>
                                        <p:tgtEl>
                                          <p:spTgt spid="58374"/>
                                        </p:tgtEl>
                                        <p:attrNameLst>
                                          <p:attrName>style.visibility</p:attrName>
                                        </p:attrNameLst>
                                      </p:cBhvr>
                                      <p:to>
                                        <p:strVal val="hidden"/>
                                      </p:to>
                                    </p:set>
                                  </p:childTnLst>
                                </p:cTn>
                              </p:par>
                              <p:par>
                                <p:cTn id="36" presetID="2" presetClass="entr" presetSubtype="4" fill="hold" grpId="0" nodeType="withEffect">
                                  <p:stCondLst>
                                    <p:cond delay="0"/>
                                  </p:stCondLst>
                                  <p:childTnLst>
                                    <p:set>
                                      <p:cBhvr>
                                        <p:cTn id="37" dur="1" fill="hold">
                                          <p:stCondLst>
                                            <p:cond delay="0"/>
                                          </p:stCondLst>
                                        </p:cTn>
                                        <p:tgtEl>
                                          <p:spTgt spid="58381"/>
                                        </p:tgtEl>
                                        <p:attrNameLst>
                                          <p:attrName>style.visibility</p:attrName>
                                        </p:attrNameLst>
                                      </p:cBhvr>
                                      <p:to>
                                        <p:strVal val="visible"/>
                                      </p:to>
                                    </p:set>
                                    <p:anim calcmode="lin" valueType="num">
                                      <p:cBhvr additive="base">
                                        <p:cTn id="38" dur="500" fill="hold"/>
                                        <p:tgtEl>
                                          <p:spTgt spid="58381"/>
                                        </p:tgtEl>
                                        <p:attrNameLst>
                                          <p:attrName>ppt_x</p:attrName>
                                        </p:attrNameLst>
                                      </p:cBhvr>
                                      <p:tavLst>
                                        <p:tav tm="0">
                                          <p:val>
                                            <p:strVal val="#ppt_x"/>
                                          </p:val>
                                        </p:tav>
                                        <p:tav tm="100000">
                                          <p:val>
                                            <p:strVal val="#ppt_x"/>
                                          </p:val>
                                        </p:tav>
                                      </p:tavLst>
                                    </p:anim>
                                    <p:anim calcmode="lin" valueType="num">
                                      <p:cBhvr additive="base">
                                        <p:cTn id="39" dur="500" fill="hold"/>
                                        <p:tgtEl>
                                          <p:spTgt spid="583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p:bldP spid="58374" grpId="1"/>
      <p:bldP spid="58376" grpId="0" animBg="1"/>
      <p:bldP spid="58377" grpId="0"/>
      <p:bldP spid="58378" grpId="0"/>
      <p:bldP spid="58380" grpId="0" animBg="1"/>
      <p:bldP spid="583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a:spLocks noGrp="1" noChangeArrowheads="1"/>
          </p:cNvSpPr>
          <p:nvPr>
            <p:ph type="body" idx="1"/>
          </p:nvPr>
        </p:nvSpPr>
        <p:spPr>
          <a:xfrm>
            <a:off x="1524000" y="0"/>
            <a:ext cx="9067800" cy="6858000"/>
          </a:xfrm>
          <a:gradFill rotWithShape="1">
            <a:gsLst>
              <a:gs pos="0">
                <a:srgbClr val="FFCCFF"/>
              </a:gs>
              <a:gs pos="100000">
                <a:srgbClr val="99FFCC"/>
              </a:gs>
            </a:gsLst>
            <a:lin ang="5400000" scaled="1"/>
          </a:gradFill>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pPr>
              <a:lnSpc>
                <a:spcPct val="90000"/>
              </a:lnSpc>
              <a:spcBef>
                <a:spcPct val="50000"/>
              </a:spcBef>
              <a:buFontTx/>
              <a:buNone/>
            </a:pPr>
            <a:endParaRPr lang="en-US" altLang="en-US" sz="1400">
              <a:latin typeface=".VnTime" panose="020B7200000000000000" pitchFamily="34" charset="0"/>
            </a:endParaRPr>
          </a:p>
        </p:txBody>
      </p:sp>
      <p:sp>
        <p:nvSpPr>
          <p:cNvPr id="34819" name="Rectangle 3"/>
          <p:cNvSpPr>
            <a:spLocks noChangeArrowheads="1"/>
          </p:cNvSpPr>
          <p:nvPr/>
        </p:nvSpPr>
        <p:spPr bwMode="auto">
          <a:xfrm>
            <a:off x="1828800" y="304800"/>
            <a:ext cx="8382000" cy="5867400"/>
          </a:xfrm>
          <a:prstGeom prst="rect">
            <a:avLst/>
          </a:prstGeom>
          <a:noFill/>
          <a:ln w="28575">
            <a:solidFill>
              <a:srgbClr val="FD092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a:solidFill>
                  <a:srgbClr val="0000FF"/>
                </a:solidFill>
                <a:latin typeface=".VnTime" panose="020B7200000000000000" pitchFamily="34" charset="0"/>
              </a:rPr>
              <a:t>    </a:t>
            </a:r>
            <a:r>
              <a:rPr lang="en-US" altLang="en-US">
                <a:solidFill>
                  <a:srgbClr val="0000FF"/>
                </a:solidFill>
              </a:rPr>
              <a:t>Trong một buổi họp bàn với các tướng, Nguyễn Chích nói : </a:t>
            </a:r>
            <a:r>
              <a:rPr lang="en-US" altLang="en-US" i="1">
                <a:solidFill>
                  <a:srgbClr val="000000"/>
                </a:solidFill>
              </a:rPr>
              <a:t>“ Nghệ An là nơi hiểm yếu, đất rộng người đông, tôi đã từng qua lại nên rết thông thuộc đất ấy. Nay hãy trước hết thu lấy Trà Lân, chiếm giữ cho được Nghệ An để làm đất đứng chân, rồi dựa vào sức người và của cài đất ấy mà quay ra đánh Đông Đô thì có thể tính xong việc dẹp yên thiên hạ.”</a:t>
            </a:r>
            <a:r>
              <a:rPr lang="en-US" altLang="en-US">
                <a:solidFill>
                  <a:srgbClr val="000000"/>
                </a:solidFill>
                <a:latin typeface=".VnTime" panose="020B7200000000000000" pitchFamily="34" charset="0"/>
              </a:rPr>
              <a:t>                  </a:t>
            </a:r>
            <a:br>
              <a:rPr lang="en-US" altLang="en-US">
                <a:solidFill>
                  <a:srgbClr val="000000"/>
                </a:solidFill>
                <a:latin typeface=".VnTime" panose="020B7200000000000000" pitchFamily="34" charset="0"/>
              </a:rPr>
            </a:br>
            <a:r>
              <a:rPr lang="en-US" altLang="en-US">
                <a:solidFill>
                  <a:srgbClr val="000000"/>
                </a:solidFill>
                <a:latin typeface=".VnTime" panose="020B7200000000000000" pitchFamily="34" charset="0"/>
              </a:rPr>
              <a:t>                                  </a:t>
            </a:r>
            <a:r>
              <a:rPr lang="en-US" altLang="en-US" sz="2400">
                <a:solidFill>
                  <a:srgbClr val="000000"/>
                </a:solidFill>
              </a:rPr>
              <a:t>(Đại cương lịch sử Việt Nam)</a:t>
            </a:r>
            <a:endParaRPr lang="en-US" altLang="en-US" sz="2400">
              <a:solidFill>
                <a:srgbClr val="FF00FF"/>
              </a:solidFill>
              <a:latin typeface=".VnTime" panose="020B7200000000000000" pitchFamily="34" charset="0"/>
            </a:endParaRPr>
          </a:p>
        </p:txBody>
      </p:sp>
    </p:spTree>
    <p:extLst>
      <p:ext uri="{BB962C8B-B14F-4D97-AF65-F5344CB8AC3E}">
        <p14:creationId xmlns:p14="http://schemas.microsoft.com/office/powerpoint/2010/main" val="2467138921"/>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bwMode="auto">
          <a:xfrm>
            <a:off x="3771900" y="2819400"/>
            <a:ext cx="1638300" cy="18288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fontAlgn="base">
              <a:spcBef>
                <a:spcPct val="0"/>
              </a:spcBef>
              <a:spcAft>
                <a:spcPct val="0"/>
              </a:spcAft>
              <a:defRPr/>
            </a:pPr>
            <a:endParaRPr lang="en-US" sz="2400">
              <a:solidFill>
                <a:srgbClr val="000000"/>
              </a:solidFill>
              <a:latin typeface="Arial" panose="020B0604020202020204" pitchFamily="34" charset="0"/>
            </a:endParaRPr>
          </a:p>
        </p:txBody>
      </p:sp>
      <p:sp>
        <p:nvSpPr>
          <p:cNvPr id="68614" name="Text Box 6"/>
          <p:cNvSpPr txBox="1">
            <a:spLocks noChangeArrowheads="1"/>
          </p:cNvSpPr>
          <p:nvPr/>
        </p:nvSpPr>
        <p:spPr bwMode="auto">
          <a:xfrm>
            <a:off x="7924800" y="1066801"/>
            <a:ext cx="23622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None/>
            </a:pPr>
            <a:r>
              <a:rPr lang="en-US" altLang="en-US" sz="2400">
                <a:solidFill>
                  <a:srgbClr val="000000"/>
                </a:solidFill>
              </a:rPr>
              <a:t>Trình bày tóm tắt diễn biến cuộc tiến công giải phóng Nghệ An (năm 1424) của nghĩa quân Lam Sơn bằng lược đồ?</a:t>
            </a:r>
          </a:p>
        </p:txBody>
      </p:sp>
      <p:pic>
        <p:nvPicPr>
          <p:cNvPr id="35844" name="Picture 13"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24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bwMode="auto">
          <a:xfrm flipV="1">
            <a:off x="4993550" y="3307262"/>
            <a:ext cx="0" cy="684213"/>
          </a:xfrm>
          <a:prstGeom prst="straightConnector1">
            <a:avLst/>
          </a:prstGeom>
          <a:ln w="38100">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a:cxnSpLocks/>
          </p:cNvCxnSpPr>
          <p:nvPr/>
        </p:nvCxnSpPr>
        <p:spPr bwMode="auto">
          <a:xfrm flipH="1">
            <a:off x="3848100" y="3403601"/>
            <a:ext cx="533400" cy="341313"/>
          </a:xfrm>
          <a:prstGeom prst="straightConnector1">
            <a:avLst/>
          </a:prstGeom>
          <a:ln w="38100">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cxnSpLocks/>
          </p:cNvCxnSpPr>
          <p:nvPr/>
        </p:nvCxnSpPr>
        <p:spPr bwMode="auto">
          <a:xfrm>
            <a:off x="3617914" y="3900489"/>
            <a:ext cx="307975" cy="153987"/>
          </a:xfrm>
          <a:prstGeom prst="straightConnector1">
            <a:avLst/>
          </a:prstGeom>
          <a:ln w="38100">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a:cxnSpLocks/>
          </p:cNvCxnSpPr>
          <p:nvPr/>
        </p:nvCxnSpPr>
        <p:spPr bwMode="auto">
          <a:xfrm flipV="1">
            <a:off x="4287838" y="3771900"/>
            <a:ext cx="112712" cy="304800"/>
          </a:xfrm>
          <a:prstGeom prst="straightConnector1">
            <a:avLst/>
          </a:prstGeom>
          <a:ln w="38100">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cxnSpLocks/>
          </p:cNvCxnSpPr>
          <p:nvPr/>
        </p:nvCxnSpPr>
        <p:spPr bwMode="auto">
          <a:xfrm flipV="1">
            <a:off x="4270376" y="3429000"/>
            <a:ext cx="263525" cy="342900"/>
          </a:xfrm>
          <a:prstGeom prst="straightConnector1">
            <a:avLst/>
          </a:prstGeom>
          <a:ln w="38100">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23" name="Rectangle 22"/>
          <p:cNvSpPr/>
          <p:nvPr/>
        </p:nvSpPr>
        <p:spPr bwMode="auto">
          <a:xfrm>
            <a:off x="5888038" y="3513139"/>
            <a:ext cx="1885950" cy="92868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r>
              <a:rPr lang="en-US" sz="1600" dirty="0" err="1">
                <a:solidFill>
                  <a:srgbClr val="000000"/>
                </a:solidFill>
                <a:latin typeface="Times New Roman"/>
              </a:rPr>
              <a:t>Cuối</a:t>
            </a:r>
            <a:r>
              <a:rPr lang="en-US" sz="1600" dirty="0">
                <a:solidFill>
                  <a:srgbClr val="000000"/>
                </a:solidFill>
                <a:latin typeface="Times New Roman"/>
              </a:rPr>
              <a:t> 1426 </a:t>
            </a:r>
            <a:r>
              <a:rPr lang="en-US" sz="1600" dirty="0" err="1">
                <a:solidFill>
                  <a:srgbClr val="000000"/>
                </a:solidFill>
                <a:latin typeface="Times New Roman"/>
              </a:rPr>
              <a:t>Nghệ</a:t>
            </a:r>
            <a:r>
              <a:rPr lang="en-US" sz="1600" dirty="0">
                <a:solidFill>
                  <a:srgbClr val="000000"/>
                </a:solidFill>
                <a:latin typeface="Times New Roman"/>
              </a:rPr>
              <a:t> An Thanh </a:t>
            </a:r>
            <a:r>
              <a:rPr lang="en-US" sz="1600" dirty="0" err="1">
                <a:solidFill>
                  <a:srgbClr val="000000"/>
                </a:solidFill>
                <a:latin typeface="Times New Roman"/>
              </a:rPr>
              <a:t>Hóa</a:t>
            </a:r>
            <a:r>
              <a:rPr lang="en-US" sz="1600" dirty="0">
                <a:solidFill>
                  <a:srgbClr val="000000"/>
                </a:solidFill>
                <a:latin typeface="Times New Roman"/>
              </a:rPr>
              <a:t> </a:t>
            </a:r>
            <a:r>
              <a:rPr lang="en-US" sz="1600" dirty="0" err="1">
                <a:solidFill>
                  <a:srgbClr val="000000"/>
                </a:solidFill>
                <a:latin typeface="Times New Roman"/>
              </a:rPr>
              <a:t>được</a:t>
            </a:r>
            <a:r>
              <a:rPr lang="en-US" sz="1600" dirty="0">
                <a:solidFill>
                  <a:srgbClr val="000000"/>
                </a:solidFill>
                <a:latin typeface="Times New Roman"/>
              </a:rPr>
              <a:t> </a:t>
            </a:r>
            <a:r>
              <a:rPr lang="en-US" sz="1600" dirty="0" err="1">
                <a:solidFill>
                  <a:srgbClr val="000000"/>
                </a:solidFill>
                <a:latin typeface="Times New Roman"/>
              </a:rPr>
              <a:t>giải</a:t>
            </a:r>
            <a:r>
              <a:rPr lang="en-US" sz="1600" dirty="0">
                <a:solidFill>
                  <a:srgbClr val="000000"/>
                </a:solidFill>
                <a:latin typeface="Times New Roman"/>
              </a:rPr>
              <a:t> </a:t>
            </a:r>
            <a:r>
              <a:rPr lang="en-US" sz="1600" dirty="0" err="1">
                <a:solidFill>
                  <a:srgbClr val="000000"/>
                </a:solidFill>
                <a:latin typeface="Times New Roman"/>
              </a:rPr>
              <a:t>phóng</a:t>
            </a:r>
            <a:endParaRPr lang="en-US" sz="1600" dirty="0">
              <a:solidFill>
                <a:srgbClr val="000000"/>
              </a:solidFill>
              <a:latin typeface="Times New Roman"/>
            </a:endParaRPr>
          </a:p>
        </p:txBody>
      </p:sp>
      <p:cxnSp>
        <p:nvCxnSpPr>
          <p:cNvPr id="26" name="Straight Arrow Connector 25"/>
          <p:cNvCxnSpPr>
            <a:cxnSpLocks/>
          </p:cNvCxnSpPr>
          <p:nvPr/>
        </p:nvCxnSpPr>
        <p:spPr bwMode="auto">
          <a:xfrm flipH="1" flipV="1">
            <a:off x="5210176" y="3575050"/>
            <a:ext cx="657225" cy="223838"/>
          </a:xfrm>
          <a:prstGeom prst="straightConnector1">
            <a:avLst/>
          </a:prstGeom>
          <a:ln w="38100">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a:cxnSpLocks/>
          </p:cNvCxnSpPr>
          <p:nvPr/>
        </p:nvCxnSpPr>
        <p:spPr bwMode="auto">
          <a:xfrm flipH="1">
            <a:off x="5099050" y="4113214"/>
            <a:ext cx="768350" cy="153987"/>
          </a:xfrm>
          <a:prstGeom prst="straightConnector1">
            <a:avLst/>
          </a:prstGeom>
          <a:ln w="38100">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34" name="Rectangle 33"/>
          <p:cNvSpPr/>
          <p:nvPr/>
        </p:nvSpPr>
        <p:spPr bwMode="auto">
          <a:xfrm>
            <a:off x="3171825" y="5265739"/>
            <a:ext cx="1885950" cy="92868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r>
              <a:rPr lang="en-US" sz="1600" dirty="0">
                <a:solidFill>
                  <a:srgbClr val="000000"/>
                </a:solidFill>
                <a:latin typeface="Times New Roman"/>
              </a:rPr>
              <a:t>Năm1425 </a:t>
            </a:r>
            <a:r>
              <a:rPr lang="en-US" sz="1600" dirty="0" err="1">
                <a:solidFill>
                  <a:srgbClr val="000000"/>
                </a:solidFill>
                <a:latin typeface="Times New Roman"/>
              </a:rPr>
              <a:t>Tân</a:t>
            </a:r>
            <a:r>
              <a:rPr lang="en-US" sz="1600" dirty="0">
                <a:solidFill>
                  <a:srgbClr val="000000"/>
                </a:solidFill>
                <a:latin typeface="Times New Roman"/>
              </a:rPr>
              <a:t> </a:t>
            </a:r>
            <a:r>
              <a:rPr lang="en-US" sz="1600" dirty="0" err="1">
                <a:solidFill>
                  <a:srgbClr val="000000"/>
                </a:solidFill>
                <a:latin typeface="Times New Roman"/>
              </a:rPr>
              <a:t>Bình</a:t>
            </a:r>
            <a:r>
              <a:rPr lang="en-US" sz="1600" dirty="0">
                <a:solidFill>
                  <a:srgbClr val="000000"/>
                </a:solidFill>
                <a:latin typeface="Times New Roman"/>
              </a:rPr>
              <a:t>, </a:t>
            </a:r>
            <a:r>
              <a:rPr lang="en-US" sz="1600" dirty="0" err="1">
                <a:solidFill>
                  <a:srgbClr val="000000"/>
                </a:solidFill>
                <a:latin typeface="Times New Roman"/>
              </a:rPr>
              <a:t>Thuận</a:t>
            </a:r>
            <a:r>
              <a:rPr lang="en-US" sz="1600" dirty="0">
                <a:solidFill>
                  <a:srgbClr val="000000"/>
                </a:solidFill>
                <a:latin typeface="Times New Roman"/>
              </a:rPr>
              <a:t> </a:t>
            </a:r>
            <a:r>
              <a:rPr lang="en-US" sz="1600" dirty="0" err="1">
                <a:solidFill>
                  <a:srgbClr val="000000"/>
                </a:solidFill>
                <a:latin typeface="Times New Roman"/>
              </a:rPr>
              <a:t>Hóa</a:t>
            </a:r>
            <a:r>
              <a:rPr lang="en-US" sz="1600" dirty="0">
                <a:solidFill>
                  <a:srgbClr val="000000"/>
                </a:solidFill>
                <a:latin typeface="Times New Roman"/>
              </a:rPr>
              <a:t> </a:t>
            </a:r>
            <a:r>
              <a:rPr lang="en-US" sz="1600" dirty="0" err="1">
                <a:solidFill>
                  <a:srgbClr val="000000"/>
                </a:solidFill>
                <a:latin typeface="Times New Roman"/>
              </a:rPr>
              <a:t>được</a:t>
            </a:r>
            <a:r>
              <a:rPr lang="en-US" sz="1600" dirty="0">
                <a:solidFill>
                  <a:srgbClr val="000000"/>
                </a:solidFill>
                <a:latin typeface="Times New Roman"/>
              </a:rPr>
              <a:t> </a:t>
            </a:r>
            <a:r>
              <a:rPr lang="en-US" sz="1600" dirty="0" err="1">
                <a:solidFill>
                  <a:srgbClr val="000000"/>
                </a:solidFill>
                <a:latin typeface="Times New Roman"/>
              </a:rPr>
              <a:t>giải</a:t>
            </a:r>
            <a:r>
              <a:rPr lang="en-US" sz="1600" dirty="0">
                <a:solidFill>
                  <a:srgbClr val="000000"/>
                </a:solidFill>
                <a:latin typeface="Times New Roman"/>
              </a:rPr>
              <a:t> </a:t>
            </a:r>
            <a:r>
              <a:rPr lang="en-US" sz="1600" dirty="0" err="1">
                <a:solidFill>
                  <a:srgbClr val="000000"/>
                </a:solidFill>
                <a:latin typeface="Times New Roman"/>
              </a:rPr>
              <a:t>phóng</a:t>
            </a:r>
            <a:endParaRPr lang="en-US" sz="1600" dirty="0">
              <a:solidFill>
                <a:srgbClr val="000000"/>
              </a:solidFill>
              <a:latin typeface="Times New Roman"/>
            </a:endParaRPr>
          </a:p>
        </p:txBody>
      </p:sp>
      <p:cxnSp>
        <p:nvCxnSpPr>
          <p:cNvPr id="35" name="Straight Arrow Connector 34"/>
          <p:cNvCxnSpPr>
            <a:cxnSpLocks/>
          </p:cNvCxnSpPr>
          <p:nvPr/>
        </p:nvCxnSpPr>
        <p:spPr bwMode="auto">
          <a:xfrm flipV="1">
            <a:off x="5057775" y="4962526"/>
            <a:ext cx="152400" cy="303213"/>
          </a:xfrm>
          <a:prstGeom prst="straightConnector1">
            <a:avLst/>
          </a:prstGeom>
          <a:ln w="38100">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a:cxnSpLocks/>
          </p:cNvCxnSpPr>
          <p:nvPr/>
        </p:nvCxnSpPr>
        <p:spPr bwMode="auto">
          <a:xfrm flipV="1">
            <a:off x="5019676" y="5665788"/>
            <a:ext cx="1038225" cy="74612"/>
          </a:xfrm>
          <a:prstGeom prst="straightConnector1">
            <a:avLst/>
          </a:prstGeom>
          <a:ln w="38100">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8160693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iterate type="lt">
                                    <p:tmPct val="0"/>
                                  </p:iterate>
                                  <p:childTnLst>
                                    <p:set>
                                      <p:cBhvr>
                                        <p:cTn id="6" dur="1" fill="hold">
                                          <p:stCondLst>
                                            <p:cond delay="0"/>
                                          </p:stCondLst>
                                        </p:cTn>
                                        <p:tgtEl>
                                          <p:spTgt spid="68614"/>
                                        </p:tgtEl>
                                        <p:attrNameLst>
                                          <p:attrName>style.visibility</p:attrName>
                                        </p:attrNameLst>
                                      </p:cBhvr>
                                      <p:to>
                                        <p:strVal val="visible"/>
                                      </p:to>
                                    </p:set>
                                    <p:animEffect transition="in" filter="blinds(horizontal)">
                                      <p:cBhvr>
                                        <p:cTn id="7" dur="500"/>
                                        <p:tgtEl>
                                          <p:spTgt spid="686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iterate type="lt">
                                    <p:tmPct val="0"/>
                                  </p:iterate>
                                  <p:childTnLst>
                                    <p:animEffect transition="out" filter="blinds(horizontal)">
                                      <p:cBhvr>
                                        <p:cTn id="11" dur="500"/>
                                        <p:tgtEl>
                                          <p:spTgt spid="68614"/>
                                        </p:tgtEl>
                                      </p:cBhvr>
                                    </p:animEffect>
                                    <p:set>
                                      <p:cBhvr>
                                        <p:cTn id="12" dur="1" fill="hold">
                                          <p:stCondLst>
                                            <p:cond delay="499"/>
                                          </p:stCondLst>
                                        </p:cTn>
                                        <p:tgtEl>
                                          <p:spTgt spid="6861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ircle(in)">
                                      <p:cBhvr>
                                        <p:cTn id="42" dur="2000"/>
                                        <p:tgtEl>
                                          <p:spTgt spid="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500"/>
                                        <p:tgtEl>
                                          <p:spTgt spid="2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circle(in)">
                                      <p:cBhvr>
                                        <p:cTn id="57" dur="2000"/>
                                        <p:tgtEl>
                                          <p:spTgt spid="3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500"/>
                                        <p:tgtEl>
                                          <p:spTgt spid="3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down)">
                                      <p:cBhvr>
                                        <p:cTn id="6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P spid="68614" grpId="1"/>
      <p:bldP spid="2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6965950" y="762001"/>
            <a:ext cx="37338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None/>
            </a:pPr>
            <a:r>
              <a:rPr lang="en-US" altLang="en-US" sz="2800">
                <a:solidFill>
                  <a:srgbClr val="000000"/>
                </a:solidFill>
              </a:rPr>
              <a:t>Kế hoạch của Nguyễn Chích có tác dụng gì ? Em có nhận xét gì về kế hoạch của Nguyễn Chích ?</a:t>
            </a:r>
          </a:p>
        </p:txBody>
      </p:sp>
      <p:sp>
        <p:nvSpPr>
          <p:cNvPr id="31750" name="Text Box 6"/>
          <p:cNvSpPr txBox="1">
            <a:spLocks noChangeArrowheads="1"/>
          </p:cNvSpPr>
          <p:nvPr/>
        </p:nvSpPr>
        <p:spPr bwMode="auto">
          <a:xfrm>
            <a:off x="6965950" y="3352801"/>
            <a:ext cx="37338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None/>
            </a:pPr>
            <a:r>
              <a:rPr lang="en-US" altLang="en-US" sz="2800">
                <a:solidFill>
                  <a:srgbClr val="000000"/>
                </a:solidFill>
              </a:rPr>
              <a:t>Kế hoạch của Nguyễn Chích đã giúp nghĩa quân thoát khỏi thế bao vây, mở rộng địa bàn hoạt động.</a:t>
            </a:r>
          </a:p>
        </p:txBody>
      </p:sp>
      <p:pic>
        <p:nvPicPr>
          <p:cNvPr id="36868" name="Picture 7" descr="Copy of Copy of 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541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3285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linds(horizontal)">
                                      <p:cBhvr>
                                        <p:cTn id="7" dur="500"/>
                                        <p:tgtEl>
                                          <p:spTgt spid="31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1750"/>
                                        </p:tgtEl>
                                        <p:attrNameLst>
                                          <p:attrName>style.visibility</p:attrName>
                                        </p:attrNameLst>
                                      </p:cBhvr>
                                      <p:to>
                                        <p:strVal val="visible"/>
                                      </p:to>
                                    </p:set>
                                    <p:animEffect transition="in" filter="circle(in)">
                                      <p:cBhvr>
                                        <p:cTn id="12" dur="20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828800" y="5791200"/>
            <a:ext cx="8153400" cy="1143000"/>
          </a:xfrm>
        </p:spPr>
        <p:txBody>
          <a:bodyPr/>
          <a:lstStyle/>
          <a:p>
            <a:r>
              <a:rPr lang="en-US" altLang="en-US" sz="3200"/>
              <a:t>Dựa vào lược đồ trình bày kế hoạch tiến quân ra bắc của nghĩa quân Lam Sơn</a:t>
            </a:r>
          </a:p>
        </p:txBody>
      </p:sp>
      <p:pic>
        <p:nvPicPr>
          <p:cNvPr id="84994" name="Picture 2" descr="Lý thuyết Lịch Sử 7 Bài 19: Cuộc khởi nghĩa Lam Sơn hay, chi tiế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58738"/>
            <a:ext cx="6400800" cy="573246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38618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circle(in)">
                                      <p:cBhvr>
                                        <p:cTn id="7" dur="2000"/>
                                        <p:tgtEl>
                                          <p:spTgt spid="84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lide0019_image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1524000" y="1"/>
            <a:ext cx="899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None/>
            </a:pPr>
            <a:r>
              <a:rPr lang="en-US" altLang="en-US" sz="2800">
                <a:solidFill>
                  <a:srgbClr val="FF0000"/>
                </a:solidFill>
              </a:rPr>
              <a:t>Kết quả đợt tiến công ra Bắc của nghĩa quân Lam Sơn ?</a:t>
            </a:r>
          </a:p>
        </p:txBody>
      </p:sp>
    </p:spTree>
    <p:extLst>
      <p:ext uri="{BB962C8B-B14F-4D97-AF65-F5344CB8AC3E}">
        <p14:creationId xmlns:p14="http://schemas.microsoft.com/office/powerpoint/2010/main" val="371286776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blinds(horizontal)">
                                      <p:cBhvr>
                                        <p:cTn id="7" dur="500"/>
                                        <p:tgtEl>
                                          <p:spTgt spid="39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blinds(horizontal)">
                                      <p:cBhvr>
                                        <p:cTn id="12"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AA6C79-250F-471C-BE66-A72ADDFD70DC}"/>
              </a:ext>
            </a:extLst>
          </p:cNvPr>
          <p:cNvSpPr/>
          <p:nvPr/>
        </p:nvSpPr>
        <p:spPr>
          <a:xfrm>
            <a:off x="2601775" y="2420156"/>
            <a:ext cx="6988452" cy="1477328"/>
          </a:xfrm>
          <a:prstGeom prst="rect">
            <a:avLst/>
          </a:prstGeom>
          <a:noFill/>
        </p:spPr>
        <p:txBody>
          <a:bodyPr wrap="none" lIns="121920" tIns="60960" rIns="121920" bIns="60960">
            <a:spAutoFit/>
          </a:bodyPr>
          <a:lstStyle/>
          <a:p>
            <a:pPr algn="ctr" defTabSz="1219170">
              <a:buClr>
                <a:srgbClr val="000000"/>
              </a:buClr>
            </a:pPr>
            <a:r>
              <a:rPr lang="en-US" sz="8800" b="1" kern="0" dirty="0">
                <a:ln w="0"/>
                <a:solidFill>
                  <a:srgbClr val="FFFF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KHỞI ĐỘNG</a:t>
            </a:r>
          </a:p>
        </p:txBody>
      </p:sp>
    </p:spTree>
    <p:extLst>
      <p:ext uri="{BB962C8B-B14F-4D97-AF65-F5344CB8AC3E}">
        <p14:creationId xmlns:p14="http://schemas.microsoft.com/office/powerpoint/2010/main" val="461446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1000" fill="hold"/>
                                        <p:tgtEl>
                                          <p:spTgt spid="2"/>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2" name="yt1s (mp3cut.n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557213" indent="-214313">
              <a:spcBef>
                <a:spcPct val="20000"/>
              </a:spcBef>
              <a:buChar char="–"/>
              <a:defRPr sz="2800">
                <a:solidFill>
                  <a:schemeClr val="tx1"/>
                </a:solidFill>
                <a:latin typeface="Times New Roman" panose="02020603050405020304" pitchFamily="18" charset="0"/>
              </a:defRPr>
            </a:lvl2pPr>
            <a:lvl3pPr marL="857250" indent="-171450">
              <a:spcBef>
                <a:spcPct val="20000"/>
              </a:spcBef>
              <a:buChar char="•"/>
              <a:defRPr sz="2400">
                <a:solidFill>
                  <a:schemeClr val="tx1"/>
                </a:solidFill>
                <a:latin typeface="Times New Roman" panose="02020603050405020304" pitchFamily="18" charset="0"/>
              </a:defRPr>
            </a:lvl3pPr>
            <a:lvl4pPr marL="1200150" indent="-171450">
              <a:spcBef>
                <a:spcPct val="20000"/>
              </a:spcBef>
              <a:buChar char="–"/>
              <a:defRPr sz="2000">
                <a:solidFill>
                  <a:schemeClr val="tx1"/>
                </a:solidFill>
                <a:latin typeface="Times New Roman" panose="02020603050405020304" pitchFamily="18" charset="0"/>
              </a:defRPr>
            </a:lvl4pPr>
            <a:lvl5pPr marL="1543050" indent="-171450">
              <a:spcBef>
                <a:spcPct val="20000"/>
              </a:spcBef>
              <a:buChar char="»"/>
              <a:defRPr sz="2000">
                <a:solidFill>
                  <a:schemeClr val="tx1"/>
                </a:solidFill>
                <a:latin typeface="Times New Roman" panose="02020603050405020304" pitchFamily="18" charset="0"/>
              </a:defRPr>
            </a:lvl5pPr>
            <a:lvl6pPr marL="2000250" indent="-1714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457450" indent="-1714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2914650" indent="-1714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371850" indent="-1714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fld id="{E7718A8A-5794-4374-A023-5BF57B8FB93A}" type="slidenum">
              <a:rPr lang="en-US" altLang="en-US" sz="1400">
                <a:solidFill>
                  <a:srgbClr val="000000"/>
                </a:solidFill>
                <a:latin typeface="Arial" panose="020B0604020202020204" pitchFamily="34" charset="0"/>
              </a:rPr>
              <a:pPr fontAlgn="base">
                <a:spcBef>
                  <a:spcPct val="0"/>
                </a:spcBef>
                <a:spcAft>
                  <a:spcPct val="0"/>
                </a:spcAft>
                <a:buNone/>
              </a:pPr>
              <a:t>20</a:t>
            </a:fld>
            <a:endParaRPr lang="en-US" altLang="en-US" sz="1400">
              <a:solidFill>
                <a:srgbClr val="000000"/>
              </a:solidFill>
              <a:latin typeface="Arial" panose="020B0604020202020204" pitchFamily="34" charset="0"/>
            </a:endParaRPr>
          </a:p>
        </p:txBody>
      </p:sp>
      <p:sp>
        <p:nvSpPr>
          <p:cNvPr id="2" name="Rectangle 1"/>
          <p:cNvSpPr/>
          <p:nvPr/>
        </p:nvSpPr>
        <p:spPr bwMode="auto">
          <a:xfrm>
            <a:off x="1600201" y="361950"/>
            <a:ext cx="8626475" cy="685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fontAlgn="base">
              <a:spcBef>
                <a:spcPct val="0"/>
              </a:spcBef>
              <a:spcAft>
                <a:spcPct val="0"/>
              </a:spcAft>
              <a:defRPr/>
            </a:pPr>
            <a:r>
              <a:rPr lang="en-US" sz="2400" dirty="0" err="1">
                <a:solidFill>
                  <a:srgbClr val="000000"/>
                </a:solidFill>
                <a:latin typeface="Times New Roman"/>
              </a:rPr>
              <a:t>Trình</a:t>
            </a:r>
            <a:r>
              <a:rPr lang="en-US" sz="2400" dirty="0">
                <a:solidFill>
                  <a:srgbClr val="000000"/>
                </a:solidFill>
                <a:latin typeface="Times New Roman"/>
              </a:rPr>
              <a:t> </a:t>
            </a:r>
            <a:r>
              <a:rPr lang="en-US" sz="2400" dirty="0" err="1">
                <a:solidFill>
                  <a:srgbClr val="000000"/>
                </a:solidFill>
                <a:latin typeface="Times New Roman"/>
              </a:rPr>
              <a:t>bày</a:t>
            </a:r>
            <a:r>
              <a:rPr lang="en-US" sz="2400" dirty="0">
                <a:solidFill>
                  <a:srgbClr val="000000"/>
                </a:solidFill>
                <a:latin typeface="Times New Roman"/>
              </a:rPr>
              <a:t> </a:t>
            </a:r>
            <a:r>
              <a:rPr lang="en-US" sz="2400" dirty="0" err="1">
                <a:solidFill>
                  <a:srgbClr val="000000"/>
                </a:solidFill>
                <a:latin typeface="Times New Roman"/>
              </a:rPr>
              <a:t>diễn</a:t>
            </a:r>
            <a:r>
              <a:rPr lang="en-US" sz="2400" dirty="0">
                <a:solidFill>
                  <a:srgbClr val="000000"/>
                </a:solidFill>
                <a:latin typeface="Times New Roman"/>
              </a:rPr>
              <a:t> </a:t>
            </a:r>
            <a:r>
              <a:rPr lang="en-US" sz="2400" dirty="0" err="1">
                <a:solidFill>
                  <a:srgbClr val="000000"/>
                </a:solidFill>
                <a:latin typeface="Times New Roman"/>
              </a:rPr>
              <a:t>biến</a:t>
            </a:r>
            <a:r>
              <a:rPr lang="en-US" sz="2400" dirty="0">
                <a:solidFill>
                  <a:srgbClr val="000000"/>
                </a:solidFill>
                <a:latin typeface="Times New Roman"/>
              </a:rPr>
              <a:t> </a:t>
            </a:r>
            <a:r>
              <a:rPr lang="en-US" sz="2400" dirty="0" err="1">
                <a:solidFill>
                  <a:srgbClr val="000000"/>
                </a:solidFill>
                <a:latin typeface="Times New Roman"/>
              </a:rPr>
              <a:t>trận</a:t>
            </a:r>
            <a:r>
              <a:rPr lang="en-US" sz="2400" dirty="0">
                <a:solidFill>
                  <a:srgbClr val="000000"/>
                </a:solidFill>
                <a:latin typeface="Times New Roman"/>
              </a:rPr>
              <a:t> </a:t>
            </a:r>
            <a:r>
              <a:rPr lang="en-US" sz="2400" dirty="0" err="1">
                <a:solidFill>
                  <a:srgbClr val="000000"/>
                </a:solidFill>
                <a:latin typeface="Times New Roman"/>
              </a:rPr>
              <a:t>Tốt</a:t>
            </a:r>
            <a:r>
              <a:rPr lang="en-US" sz="2400" dirty="0">
                <a:solidFill>
                  <a:srgbClr val="000000"/>
                </a:solidFill>
                <a:latin typeface="Times New Roman"/>
              </a:rPr>
              <a:t> </a:t>
            </a:r>
            <a:r>
              <a:rPr lang="en-US" sz="2400" dirty="0" err="1">
                <a:solidFill>
                  <a:srgbClr val="000000"/>
                </a:solidFill>
                <a:latin typeface="Times New Roman"/>
              </a:rPr>
              <a:t>Động</a:t>
            </a:r>
            <a:r>
              <a:rPr lang="en-US" sz="2400" dirty="0">
                <a:solidFill>
                  <a:srgbClr val="000000"/>
                </a:solidFill>
                <a:latin typeface="Times New Roman"/>
              </a:rPr>
              <a:t> - </a:t>
            </a:r>
            <a:r>
              <a:rPr lang="en-US" sz="2400" dirty="0" err="1">
                <a:solidFill>
                  <a:srgbClr val="000000"/>
                </a:solidFill>
                <a:latin typeface="Times New Roman"/>
              </a:rPr>
              <a:t>Chúc</a:t>
            </a:r>
            <a:r>
              <a:rPr lang="en-US" sz="2400" dirty="0">
                <a:solidFill>
                  <a:srgbClr val="000000"/>
                </a:solidFill>
                <a:latin typeface="Times New Roman"/>
              </a:rPr>
              <a:t> </a:t>
            </a:r>
            <a:r>
              <a:rPr lang="en-US" sz="2400" dirty="0" err="1">
                <a:solidFill>
                  <a:srgbClr val="000000"/>
                </a:solidFill>
                <a:latin typeface="Times New Roman"/>
              </a:rPr>
              <a:t>Động</a:t>
            </a:r>
            <a:r>
              <a:rPr lang="en-US" sz="2400" dirty="0">
                <a:solidFill>
                  <a:srgbClr val="000000"/>
                </a:solidFill>
                <a:latin typeface="Times New Roman"/>
              </a:rPr>
              <a:t> </a:t>
            </a:r>
            <a:r>
              <a:rPr lang="en-US" sz="2400" dirty="0" err="1">
                <a:solidFill>
                  <a:srgbClr val="000000"/>
                </a:solidFill>
                <a:latin typeface="Times New Roman"/>
              </a:rPr>
              <a:t>thông</a:t>
            </a:r>
            <a:r>
              <a:rPr lang="en-US" sz="2400" dirty="0">
                <a:solidFill>
                  <a:srgbClr val="000000"/>
                </a:solidFill>
                <a:latin typeface="Times New Roman"/>
              </a:rPr>
              <a:t> qua </a:t>
            </a:r>
            <a:r>
              <a:rPr lang="en-US" sz="2400" dirty="0" err="1">
                <a:solidFill>
                  <a:srgbClr val="000000"/>
                </a:solidFill>
                <a:latin typeface="Times New Roman"/>
              </a:rPr>
              <a:t>lược</a:t>
            </a:r>
            <a:r>
              <a:rPr lang="en-US" sz="2400" dirty="0">
                <a:solidFill>
                  <a:srgbClr val="000000"/>
                </a:solidFill>
                <a:latin typeface="Times New Roman"/>
              </a:rPr>
              <a:t> </a:t>
            </a:r>
            <a:r>
              <a:rPr lang="en-US" sz="2400" dirty="0" err="1">
                <a:solidFill>
                  <a:srgbClr val="000000"/>
                </a:solidFill>
                <a:latin typeface="Times New Roman"/>
              </a:rPr>
              <a:t>đồ</a:t>
            </a:r>
            <a:r>
              <a:rPr lang="en-US" sz="2400" dirty="0">
                <a:solidFill>
                  <a:srgbClr val="000000"/>
                </a:solidFill>
                <a:latin typeface="Times New Roman"/>
              </a:rPr>
              <a:t> </a:t>
            </a:r>
          </a:p>
        </p:txBody>
      </p:sp>
      <p:pic>
        <p:nvPicPr>
          <p:cNvPr id="39940" name="Picture 5" descr="C:\Users\Techsi.vn\AppData\Local\Temp\FineReader12.00\media\image10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3716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93832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600201" y="152400"/>
            <a:ext cx="8626475" cy="685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fontAlgn="base">
              <a:spcBef>
                <a:spcPct val="0"/>
              </a:spcBef>
              <a:spcAft>
                <a:spcPct val="0"/>
              </a:spcAft>
              <a:defRPr/>
            </a:pPr>
            <a:r>
              <a:rPr lang="en-US" sz="2400" dirty="0" err="1">
                <a:solidFill>
                  <a:srgbClr val="000000"/>
                </a:solidFill>
                <a:latin typeface="Times New Roman"/>
              </a:rPr>
              <a:t>Trình</a:t>
            </a:r>
            <a:r>
              <a:rPr lang="en-US" sz="2400" dirty="0">
                <a:solidFill>
                  <a:srgbClr val="000000"/>
                </a:solidFill>
                <a:latin typeface="Times New Roman"/>
              </a:rPr>
              <a:t> </a:t>
            </a:r>
            <a:r>
              <a:rPr lang="en-US" sz="2400" dirty="0" err="1">
                <a:solidFill>
                  <a:srgbClr val="000000"/>
                </a:solidFill>
                <a:latin typeface="Times New Roman"/>
              </a:rPr>
              <a:t>bày</a:t>
            </a:r>
            <a:r>
              <a:rPr lang="en-US" sz="2400" dirty="0">
                <a:solidFill>
                  <a:srgbClr val="000000"/>
                </a:solidFill>
                <a:latin typeface="Times New Roman"/>
              </a:rPr>
              <a:t> </a:t>
            </a:r>
            <a:r>
              <a:rPr lang="en-US" sz="2400" dirty="0" err="1">
                <a:solidFill>
                  <a:srgbClr val="000000"/>
                </a:solidFill>
                <a:latin typeface="Times New Roman"/>
              </a:rPr>
              <a:t>diễn</a:t>
            </a:r>
            <a:r>
              <a:rPr lang="en-US" sz="2400" dirty="0">
                <a:solidFill>
                  <a:srgbClr val="000000"/>
                </a:solidFill>
                <a:latin typeface="Times New Roman"/>
              </a:rPr>
              <a:t> </a:t>
            </a:r>
            <a:r>
              <a:rPr lang="en-US" sz="2400" dirty="0" err="1">
                <a:solidFill>
                  <a:srgbClr val="000000"/>
                </a:solidFill>
                <a:latin typeface="Times New Roman"/>
              </a:rPr>
              <a:t>biến</a:t>
            </a:r>
            <a:r>
              <a:rPr lang="en-US" sz="2400" dirty="0">
                <a:solidFill>
                  <a:srgbClr val="000000"/>
                </a:solidFill>
                <a:latin typeface="Times New Roman"/>
              </a:rPr>
              <a:t> </a:t>
            </a:r>
            <a:r>
              <a:rPr lang="en-US" sz="2400" dirty="0" err="1">
                <a:solidFill>
                  <a:srgbClr val="000000"/>
                </a:solidFill>
                <a:latin typeface="Times New Roman"/>
              </a:rPr>
              <a:t>trận</a:t>
            </a:r>
            <a:r>
              <a:rPr lang="en-US" sz="2400" dirty="0">
                <a:solidFill>
                  <a:srgbClr val="000000"/>
                </a:solidFill>
                <a:latin typeface="Times New Roman"/>
              </a:rPr>
              <a:t> Chi </a:t>
            </a:r>
            <a:r>
              <a:rPr lang="en-US" sz="2400" dirty="0" err="1">
                <a:solidFill>
                  <a:srgbClr val="000000"/>
                </a:solidFill>
                <a:latin typeface="Times New Roman"/>
              </a:rPr>
              <a:t>Lăng</a:t>
            </a:r>
            <a:r>
              <a:rPr lang="en-US" sz="2400" dirty="0">
                <a:solidFill>
                  <a:srgbClr val="000000"/>
                </a:solidFill>
                <a:latin typeface="Times New Roman"/>
              </a:rPr>
              <a:t> – </a:t>
            </a:r>
            <a:r>
              <a:rPr lang="en-US" sz="2400" dirty="0" err="1">
                <a:solidFill>
                  <a:srgbClr val="000000"/>
                </a:solidFill>
                <a:latin typeface="Times New Roman"/>
              </a:rPr>
              <a:t>Xương</a:t>
            </a:r>
            <a:r>
              <a:rPr lang="en-US" sz="2400" dirty="0">
                <a:solidFill>
                  <a:srgbClr val="000000"/>
                </a:solidFill>
                <a:latin typeface="Times New Roman"/>
              </a:rPr>
              <a:t> </a:t>
            </a:r>
            <a:r>
              <a:rPr lang="en-US" sz="2400" dirty="0" err="1">
                <a:solidFill>
                  <a:srgbClr val="000000"/>
                </a:solidFill>
                <a:latin typeface="Times New Roman"/>
              </a:rPr>
              <a:t>Giang</a:t>
            </a:r>
            <a:r>
              <a:rPr lang="en-US" sz="2400" dirty="0">
                <a:solidFill>
                  <a:srgbClr val="000000"/>
                </a:solidFill>
                <a:latin typeface="Times New Roman"/>
              </a:rPr>
              <a:t> </a:t>
            </a:r>
            <a:r>
              <a:rPr lang="en-US" sz="2400" dirty="0" err="1">
                <a:solidFill>
                  <a:srgbClr val="000000"/>
                </a:solidFill>
                <a:latin typeface="Times New Roman"/>
              </a:rPr>
              <a:t>thông</a:t>
            </a:r>
            <a:r>
              <a:rPr lang="en-US" sz="2400" dirty="0">
                <a:solidFill>
                  <a:srgbClr val="000000"/>
                </a:solidFill>
                <a:latin typeface="Times New Roman"/>
              </a:rPr>
              <a:t> qua </a:t>
            </a:r>
            <a:r>
              <a:rPr lang="en-US" sz="2400" dirty="0" err="1">
                <a:solidFill>
                  <a:srgbClr val="000000"/>
                </a:solidFill>
                <a:latin typeface="Times New Roman"/>
              </a:rPr>
              <a:t>lược</a:t>
            </a:r>
            <a:r>
              <a:rPr lang="en-US" sz="2400" dirty="0">
                <a:solidFill>
                  <a:srgbClr val="000000"/>
                </a:solidFill>
                <a:latin typeface="Times New Roman"/>
              </a:rPr>
              <a:t> </a:t>
            </a:r>
            <a:r>
              <a:rPr lang="en-US" sz="2400" dirty="0" err="1">
                <a:solidFill>
                  <a:srgbClr val="000000"/>
                </a:solidFill>
                <a:latin typeface="Times New Roman"/>
              </a:rPr>
              <a:t>đồ</a:t>
            </a:r>
            <a:r>
              <a:rPr lang="en-US" sz="2400" dirty="0">
                <a:solidFill>
                  <a:srgbClr val="000000"/>
                </a:solidFill>
                <a:latin typeface="Times New Roman"/>
              </a:rPr>
              <a:t> </a:t>
            </a:r>
          </a:p>
        </p:txBody>
      </p:sp>
      <p:pic>
        <p:nvPicPr>
          <p:cNvPr id="41987" name="Picture 3" descr="C:\Users\Techsi.vn\AppData\Local\Temp\FineReader12.00\media\image10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990600"/>
            <a:ext cx="7467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78892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Text Box 10"/>
          <p:cNvSpPr txBox="1">
            <a:spLocks noChangeArrowheads="1"/>
          </p:cNvSpPr>
          <p:nvPr/>
        </p:nvSpPr>
        <p:spPr bwMode="auto">
          <a:xfrm>
            <a:off x="1784351" y="381001"/>
            <a:ext cx="8893175" cy="5238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None/>
              <a:defRPr/>
            </a:pPr>
            <a:r>
              <a:rPr lang="en-US" altLang="en-US" sz="2800" b="1" dirty="0">
                <a:solidFill>
                  <a:srgbClr val="FF0000"/>
                </a:solidFill>
                <a:latin typeface="Times New Roman"/>
              </a:rPr>
              <a:t>BÀI 19: CUỘC KHỞI NGHĨA LAM SƠN (1418 – 1427)</a:t>
            </a:r>
          </a:p>
        </p:txBody>
      </p:sp>
      <p:sp>
        <p:nvSpPr>
          <p:cNvPr id="6" name="Text Box 11"/>
          <p:cNvSpPr txBox="1">
            <a:spLocks noChangeArrowheads="1"/>
          </p:cNvSpPr>
          <p:nvPr/>
        </p:nvSpPr>
        <p:spPr bwMode="auto">
          <a:xfrm>
            <a:off x="1957388" y="904876"/>
            <a:ext cx="8274050" cy="5238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defRPr/>
            </a:pPr>
            <a:r>
              <a:rPr lang="en-US" altLang="en-US" sz="2800" b="1" dirty="0">
                <a:solidFill>
                  <a:srgbClr val="0000FF"/>
                </a:solidFill>
                <a:latin typeface="Times New Roman"/>
              </a:rPr>
              <a:t>1. </a:t>
            </a:r>
            <a:r>
              <a:rPr lang="en-US" altLang="en-US" sz="2800" b="1" dirty="0" err="1">
                <a:solidFill>
                  <a:srgbClr val="0000FF"/>
                </a:solidFill>
                <a:latin typeface="Times New Roman"/>
              </a:rPr>
              <a:t>Một</a:t>
            </a:r>
            <a:r>
              <a:rPr lang="en-US" altLang="en-US" sz="2800" b="1" dirty="0">
                <a:solidFill>
                  <a:srgbClr val="0000FF"/>
                </a:solidFill>
                <a:latin typeface="Times New Roman"/>
              </a:rPr>
              <a:t> </a:t>
            </a:r>
            <a:r>
              <a:rPr lang="en-US" altLang="en-US" sz="2800" b="1" dirty="0" err="1">
                <a:solidFill>
                  <a:srgbClr val="0000FF"/>
                </a:solidFill>
                <a:latin typeface="Times New Roman"/>
              </a:rPr>
              <a:t>số</a:t>
            </a:r>
            <a:r>
              <a:rPr lang="en-US" altLang="en-US" sz="2800" b="1" dirty="0">
                <a:solidFill>
                  <a:srgbClr val="0000FF"/>
                </a:solidFill>
                <a:latin typeface="Times New Roman"/>
              </a:rPr>
              <a:t> </a:t>
            </a:r>
            <a:r>
              <a:rPr lang="en-US" altLang="en-US" sz="2800" b="1" dirty="0" err="1">
                <a:solidFill>
                  <a:srgbClr val="0000FF"/>
                </a:solidFill>
                <a:latin typeface="Times New Roman"/>
              </a:rPr>
              <a:t>sự</a:t>
            </a:r>
            <a:r>
              <a:rPr lang="en-US" altLang="en-US" sz="2800" b="1" dirty="0">
                <a:solidFill>
                  <a:srgbClr val="0000FF"/>
                </a:solidFill>
                <a:latin typeface="Times New Roman"/>
              </a:rPr>
              <a:t> </a:t>
            </a:r>
            <a:r>
              <a:rPr lang="en-US" altLang="en-US" sz="2800" b="1" dirty="0" err="1">
                <a:solidFill>
                  <a:srgbClr val="0000FF"/>
                </a:solidFill>
                <a:latin typeface="Times New Roman"/>
              </a:rPr>
              <a:t>kiện</a:t>
            </a:r>
            <a:r>
              <a:rPr lang="en-US" altLang="en-US" sz="2800" b="1" dirty="0">
                <a:solidFill>
                  <a:srgbClr val="0000FF"/>
                </a:solidFill>
                <a:latin typeface="Times New Roman"/>
              </a:rPr>
              <a:t> </a:t>
            </a:r>
            <a:r>
              <a:rPr lang="en-US" altLang="en-US" sz="2800" b="1" dirty="0" err="1">
                <a:solidFill>
                  <a:srgbClr val="0000FF"/>
                </a:solidFill>
                <a:latin typeface="Times New Roman"/>
              </a:rPr>
              <a:t>tiêu</a:t>
            </a:r>
            <a:r>
              <a:rPr lang="en-US" altLang="en-US" sz="2800" b="1" dirty="0">
                <a:solidFill>
                  <a:srgbClr val="0000FF"/>
                </a:solidFill>
                <a:latin typeface="Times New Roman"/>
              </a:rPr>
              <a:t> </a:t>
            </a:r>
            <a:r>
              <a:rPr lang="en-US" altLang="en-US" sz="2800" b="1" dirty="0" err="1">
                <a:solidFill>
                  <a:srgbClr val="0000FF"/>
                </a:solidFill>
                <a:latin typeface="Times New Roman"/>
              </a:rPr>
              <a:t>biểu</a:t>
            </a:r>
            <a:r>
              <a:rPr lang="en-US" altLang="en-US" sz="2800" b="1" dirty="0">
                <a:solidFill>
                  <a:srgbClr val="0000FF"/>
                </a:solidFill>
                <a:latin typeface="Times New Roman"/>
              </a:rPr>
              <a:t> </a:t>
            </a:r>
            <a:r>
              <a:rPr lang="en-US" altLang="en-US" sz="2800" b="1" dirty="0" err="1">
                <a:solidFill>
                  <a:srgbClr val="0000FF"/>
                </a:solidFill>
                <a:latin typeface="Times New Roman"/>
              </a:rPr>
              <a:t>của</a:t>
            </a:r>
            <a:r>
              <a:rPr lang="en-US" altLang="en-US" sz="2800" b="1" dirty="0">
                <a:solidFill>
                  <a:srgbClr val="0000FF"/>
                </a:solidFill>
                <a:latin typeface="Times New Roman"/>
              </a:rPr>
              <a:t> </a:t>
            </a:r>
            <a:r>
              <a:rPr lang="en-US" altLang="en-US" sz="2800" b="1" dirty="0" err="1">
                <a:solidFill>
                  <a:srgbClr val="0000FF"/>
                </a:solidFill>
                <a:latin typeface="Times New Roman"/>
              </a:rPr>
              <a:t>khởi</a:t>
            </a:r>
            <a:r>
              <a:rPr lang="en-US" altLang="en-US" sz="2800" b="1" dirty="0">
                <a:solidFill>
                  <a:srgbClr val="0000FF"/>
                </a:solidFill>
                <a:latin typeface="Times New Roman"/>
              </a:rPr>
              <a:t> </a:t>
            </a:r>
            <a:r>
              <a:rPr lang="en-US" altLang="en-US" sz="2800" b="1" dirty="0" err="1">
                <a:solidFill>
                  <a:srgbClr val="0000FF"/>
                </a:solidFill>
                <a:latin typeface="Times New Roman"/>
              </a:rPr>
              <a:t>nghĩa</a:t>
            </a:r>
            <a:r>
              <a:rPr lang="en-US" altLang="en-US" sz="2800" b="1" dirty="0">
                <a:solidFill>
                  <a:srgbClr val="0000FF"/>
                </a:solidFill>
                <a:latin typeface="Times New Roman"/>
              </a:rPr>
              <a:t> Lam </a:t>
            </a:r>
            <a:r>
              <a:rPr lang="en-US" altLang="en-US" sz="2800" b="1" dirty="0" err="1">
                <a:solidFill>
                  <a:srgbClr val="0000FF"/>
                </a:solidFill>
                <a:latin typeface="Times New Roman"/>
              </a:rPr>
              <a:t>Sơn</a:t>
            </a:r>
            <a:endParaRPr lang="en-US" altLang="en-US" sz="2800" b="1" dirty="0">
              <a:solidFill>
                <a:srgbClr val="0000FF"/>
              </a:solidFill>
              <a:latin typeface="Times New Roman"/>
            </a:endParaRPr>
          </a:p>
        </p:txBody>
      </p:sp>
      <p:graphicFrame>
        <p:nvGraphicFramePr>
          <p:cNvPr id="7" name="Table 2"/>
          <p:cNvGraphicFramePr>
            <a:graphicFrameLocks noGrp="1"/>
          </p:cNvGraphicFramePr>
          <p:nvPr/>
        </p:nvGraphicFramePr>
        <p:xfrm>
          <a:off x="2286001" y="2209801"/>
          <a:ext cx="7362825" cy="1387475"/>
        </p:xfrm>
        <a:graphic>
          <a:graphicData uri="http://schemas.openxmlformats.org/drawingml/2006/table">
            <a:tbl>
              <a:tblPr firstRow="1" bandRow="1">
                <a:tableStyleId>{5940675A-B579-460E-94D1-54222C63F5DA}</a:tableStyleId>
              </a:tblPr>
              <a:tblGrid>
                <a:gridCol w="2714162">
                  <a:extLst>
                    <a:ext uri="{9D8B030D-6E8A-4147-A177-3AD203B41FA5}">
                      <a16:colId xmlns:a16="http://schemas.microsoft.com/office/drawing/2014/main" val="20000"/>
                    </a:ext>
                  </a:extLst>
                </a:gridCol>
                <a:gridCol w="4648663">
                  <a:extLst>
                    <a:ext uri="{9D8B030D-6E8A-4147-A177-3AD203B41FA5}">
                      <a16:colId xmlns:a16="http://schemas.microsoft.com/office/drawing/2014/main" val="20001"/>
                    </a:ext>
                  </a:extLst>
                </a:gridCol>
              </a:tblGrid>
              <a:tr h="655370">
                <a:tc>
                  <a:txBody>
                    <a:bodyPr/>
                    <a:lstStyle/>
                    <a:p>
                      <a:r>
                        <a:rPr lang="en-US" sz="2400" dirty="0" err="1"/>
                        <a:t>Tháng</a:t>
                      </a:r>
                      <a:r>
                        <a:rPr lang="en-US" sz="2400" dirty="0"/>
                        <a:t> 10/1426</a:t>
                      </a:r>
                    </a:p>
                  </a:txBody>
                  <a:tcPr marL="91449" marR="91449" marT="45757" marB="45757"/>
                </a:tc>
                <a:tc>
                  <a:txBody>
                    <a:bodyPr/>
                    <a:lstStyle/>
                    <a:p>
                      <a:endParaRPr lang="en-US" sz="2400" dirty="0"/>
                    </a:p>
                  </a:txBody>
                  <a:tcPr marL="91449" marR="91449" marT="45757" marB="45757"/>
                </a:tc>
                <a:extLst>
                  <a:ext uri="{0D108BD9-81ED-4DB2-BD59-A6C34878D82A}">
                    <a16:rowId xmlns:a16="http://schemas.microsoft.com/office/drawing/2014/main" val="10000"/>
                  </a:ext>
                </a:extLst>
              </a:tr>
              <a:tr h="732105">
                <a:tc>
                  <a:txBody>
                    <a:bodyPr/>
                    <a:lstStyle/>
                    <a:p>
                      <a:r>
                        <a:rPr lang="en-US" sz="2400" dirty="0" err="1"/>
                        <a:t>Tháng</a:t>
                      </a:r>
                      <a:r>
                        <a:rPr lang="en-US" sz="2400" dirty="0"/>
                        <a:t> 11/1426</a:t>
                      </a:r>
                    </a:p>
                  </a:txBody>
                  <a:tcPr marL="91449" marR="91449" marT="45757" marB="45757"/>
                </a:tc>
                <a:tc>
                  <a:txBody>
                    <a:bodyPr/>
                    <a:lstStyle/>
                    <a:p>
                      <a:endParaRPr lang="en-US" sz="2400" dirty="0"/>
                    </a:p>
                  </a:txBody>
                  <a:tcPr marL="91449" marR="91449" marT="45757" marB="45757"/>
                </a:tc>
                <a:extLst>
                  <a:ext uri="{0D108BD9-81ED-4DB2-BD59-A6C34878D82A}">
                    <a16:rowId xmlns:a16="http://schemas.microsoft.com/office/drawing/2014/main" val="10001"/>
                  </a:ext>
                </a:extLst>
              </a:tr>
            </a:tbl>
          </a:graphicData>
        </a:graphic>
      </p:graphicFrame>
      <p:sp>
        <p:nvSpPr>
          <p:cNvPr id="8" name="Text Box 11"/>
          <p:cNvSpPr txBox="1">
            <a:spLocks noChangeArrowheads="1"/>
          </p:cNvSpPr>
          <p:nvPr/>
        </p:nvSpPr>
        <p:spPr bwMode="auto">
          <a:xfrm>
            <a:off x="2093913" y="1443038"/>
            <a:ext cx="8274050" cy="461962"/>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defRPr/>
            </a:pPr>
            <a:r>
              <a:rPr lang="en-US" altLang="en-US" sz="2400" b="1" dirty="0">
                <a:solidFill>
                  <a:srgbClr val="000000">
                    <a:lumMod val="50000"/>
                    <a:lumOff val="50000"/>
                  </a:srgbClr>
                </a:solidFill>
                <a:latin typeface="Times New Roman"/>
              </a:rPr>
              <a:t>* </a:t>
            </a:r>
            <a:r>
              <a:rPr lang="en-US" altLang="en-US" sz="2400" b="1" dirty="0" err="1">
                <a:solidFill>
                  <a:srgbClr val="000000">
                    <a:lumMod val="50000"/>
                    <a:lumOff val="50000"/>
                  </a:srgbClr>
                </a:solidFill>
                <a:latin typeface="Times New Roman"/>
              </a:rPr>
              <a:t>Chiến</a:t>
            </a:r>
            <a:r>
              <a:rPr lang="en-US" altLang="en-US" sz="2400" b="1" dirty="0">
                <a:solidFill>
                  <a:srgbClr val="000000">
                    <a:lumMod val="50000"/>
                    <a:lumOff val="50000"/>
                  </a:srgbClr>
                </a:solidFill>
                <a:latin typeface="Times New Roman"/>
              </a:rPr>
              <a:t> </a:t>
            </a:r>
            <a:r>
              <a:rPr lang="en-US" altLang="en-US" sz="2400" b="1" dirty="0" err="1">
                <a:solidFill>
                  <a:srgbClr val="000000">
                    <a:lumMod val="50000"/>
                    <a:lumOff val="50000"/>
                  </a:srgbClr>
                </a:solidFill>
                <a:latin typeface="Times New Roman"/>
              </a:rPr>
              <a:t>thắng</a:t>
            </a:r>
            <a:r>
              <a:rPr lang="en-US" altLang="en-US" sz="2400" b="1" dirty="0">
                <a:solidFill>
                  <a:srgbClr val="000000">
                    <a:lumMod val="50000"/>
                    <a:lumOff val="50000"/>
                  </a:srgbClr>
                </a:solidFill>
                <a:latin typeface="Times New Roman"/>
              </a:rPr>
              <a:t> </a:t>
            </a:r>
            <a:r>
              <a:rPr lang="en-US" altLang="en-US" sz="2400" b="1" dirty="0" err="1">
                <a:solidFill>
                  <a:srgbClr val="000000">
                    <a:lumMod val="50000"/>
                    <a:lumOff val="50000"/>
                  </a:srgbClr>
                </a:solidFill>
                <a:latin typeface="Times New Roman"/>
              </a:rPr>
              <a:t>Tốt</a:t>
            </a:r>
            <a:r>
              <a:rPr lang="en-US" altLang="en-US" sz="2400" b="1" dirty="0">
                <a:solidFill>
                  <a:srgbClr val="000000">
                    <a:lumMod val="50000"/>
                    <a:lumOff val="50000"/>
                  </a:srgbClr>
                </a:solidFill>
                <a:latin typeface="Times New Roman"/>
              </a:rPr>
              <a:t> </a:t>
            </a:r>
            <a:r>
              <a:rPr lang="en-US" altLang="en-US" sz="2400" b="1" dirty="0" err="1">
                <a:solidFill>
                  <a:srgbClr val="000000">
                    <a:lumMod val="50000"/>
                    <a:lumOff val="50000"/>
                  </a:srgbClr>
                </a:solidFill>
                <a:latin typeface="Times New Roman"/>
              </a:rPr>
              <a:t>Động</a:t>
            </a:r>
            <a:r>
              <a:rPr lang="en-US" altLang="en-US" sz="2400" b="1" dirty="0">
                <a:solidFill>
                  <a:srgbClr val="000000">
                    <a:lumMod val="50000"/>
                    <a:lumOff val="50000"/>
                  </a:srgbClr>
                </a:solidFill>
                <a:latin typeface="Times New Roman"/>
              </a:rPr>
              <a:t> – </a:t>
            </a:r>
            <a:r>
              <a:rPr lang="en-US" altLang="en-US" sz="2400" b="1" dirty="0" err="1">
                <a:solidFill>
                  <a:srgbClr val="000000">
                    <a:lumMod val="50000"/>
                    <a:lumOff val="50000"/>
                  </a:srgbClr>
                </a:solidFill>
                <a:latin typeface="Times New Roman"/>
              </a:rPr>
              <a:t>Chúc</a:t>
            </a:r>
            <a:r>
              <a:rPr lang="en-US" altLang="en-US" sz="2400" b="1" dirty="0">
                <a:solidFill>
                  <a:srgbClr val="000000">
                    <a:lumMod val="50000"/>
                    <a:lumOff val="50000"/>
                  </a:srgbClr>
                </a:solidFill>
                <a:latin typeface="Times New Roman"/>
              </a:rPr>
              <a:t> </a:t>
            </a:r>
            <a:r>
              <a:rPr lang="en-US" altLang="en-US" sz="2400" b="1" dirty="0" err="1">
                <a:solidFill>
                  <a:srgbClr val="000000">
                    <a:lumMod val="50000"/>
                    <a:lumOff val="50000"/>
                  </a:srgbClr>
                </a:solidFill>
                <a:latin typeface="Times New Roman"/>
              </a:rPr>
              <a:t>Động</a:t>
            </a:r>
            <a:endParaRPr lang="en-US" altLang="en-US" sz="2400" b="1" dirty="0">
              <a:solidFill>
                <a:srgbClr val="000000">
                  <a:lumMod val="50000"/>
                  <a:lumOff val="50000"/>
                </a:srgbClr>
              </a:solidFill>
              <a:latin typeface="Times New Roman"/>
            </a:endParaRPr>
          </a:p>
        </p:txBody>
      </p:sp>
    </p:spTree>
    <p:extLst>
      <p:ext uri="{BB962C8B-B14F-4D97-AF65-F5344CB8AC3E}">
        <p14:creationId xmlns:p14="http://schemas.microsoft.com/office/powerpoint/2010/main" val="3704691688"/>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Text Box 10"/>
          <p:cNvSpPr txBox="1">
            <a:spLocks noChangeArrowheads="1"/>
          </p:cNvSpPr>
          <p:nvPr/>
        </p:nvSpPr>
        <p:spPr bwMode="auto">
          <a:xfrm>
            <a:off x="1784351" y="381001"/>
            <a:ext cx="8893175" cy="5238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None/>
              <a:defRPr/>
            </a:pPr>
            <a:r>
              <a:rPr lang="en-US" altLang="en-US" sz="2800" b="1" dirty="0">
                <a:solidFill>
                  <a:srgbClr val="FF0000"/>
                </a:solidFill>
                <a:latin typeface="Times New Roman"/>
              </a:rPr>
              <a:t>BÀI 19: CUỘC KHỞI NGHĨA LAM SƠN (1418 – 1427)</a:t>
            </a:r>
          </a:p>
        </p:txBody>
      </p:sp>
      <p:sp>
        <p:nvSpPr>
          <p:cNvPr id="6" name="Text Box 11"/>
          <p:cNvSpPr txBox="1">
            <a:spLocks noChangeArrowheads="1"/>
          </p:cNvSpPr>
          <p:nvPr/>
        </p:nvSpPr>
        <p:spPr bwMode="auto">
          <a:xfrm>
            <a:off x="1957388" y="904876"/>
            <a:ext cx="8274050" cy="5238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defRPr/>
            </a:pPr>
            <a:r>
              <a:rPr lang="en-US" altLang="en-US" sz="2800" b="1" dirty="0">
                <a:solidFill>
                  <a:srgbClr val="0000FF"/>
                </a:solidFill>
                <a:latin typeface="Times New Roman"/>
              </a:rPr>
              <a:t>1. </a:t>
            </a:r>
            <a:r>
              <a:rPr lang="en-US" altLang="en-US" sz="2800" b="1" dirty="0" err="1">
                <a:solidFill>
                  <a:srgbClr val="0000FF"/>
                </a:solidFill>
                <a:latin typeface="Times New Roman"/>
              </a:rPr>
              <a:t>Một</a:t>
            </a:r>
            <a:r>
              <a:rPr lang="en-US" altLang="en-US" sz="2800" b="1" dirty="0">
                <a:solidFill>
                  <a:srgbClr val="0000FF"/>
                </a:solidFill>
                <a:latin typeface="Times New Roman"/>
              </a:rPr>
              <a:t> </a:t>
            </a:r>
            <a:r>
              <a:rPr lang="en-US" altLang="en-US" sz="2800" b="1" dirty="0" err="1">
                <a:solidFill>
                  <a:srgbClr val="0000FF"/>
                </a:solidFill>
                <a:latin typeface="Times New Roman"/>
              </a:rPr>
              <a:t>số</a:t>
            </a:r>
            <a:r>
              <a:rPr lang="en-US" altLang="en-US" sz="2800" b="1" dirty="0">
                <a:solidFill>
                  <a:srgbClr val="0000FF"/>
                </a:solidFill>
                <a:latin typeface="Times New Roman"/>
              </a:rPr>
              <a:t> </a:t>
            </a:r>
            <a:r>
              <a:rPr lang="en-US" altLang="en-US" sz="2800" b="1" dirty="0" err="1">
                <a:solidFill>
                  <a:srgbClr val="0000FF"/>
                </a:solidFill>
                <a:latin typeface="Times New Roman"/>
              </a:rPr>
              <a:t>sự</a:t>
            </a:r>
            <a:r>
              <a:rPr lang="en-US" altLang="en-US" sz="2800" b="1" dirty="0">
                <a:solidFill>
                  <a:srgbClr val="0000FF"/>
                </a:solidFill>
                <a:latin typeface="Times New Roman"/>
              </a:rPr>
              <a:t> </a:t>
            </a:r>
            <a:r>
              <a:rPr lang="en-US" altLang="en-US" sz="2800" b="1" dirty="0" err="1">
                <a:solidFill>
                  <a:srgbClr val="0000FF"/>
                </a:solidFill>
                <a:latin typeface="Times New Roman"/>
              </a:rPr>
              <a:t>kiện</a:t>
            </a:r>
            <a:r>
              <a:rPr lang="en-US" altLang="en-US" sz="2800" b="1" dirty="0">
                <a:solidFill>
                  <a:srgbClr val="0000FF"/>
                </a:solidFill>
                <a:latin typeface="Times New Roman"/>
              </a:rPr>
              <a:t> </a:t>
            </a:r>
            <a:r>
              <a:rPr lang="en-US" altLang="en-US" sz="2800" b="1" dirty="0" err="1">
                <a:solidFill>
                  <a:srgbClr val="0000FF"/>
                </a:solidFill>
                <a:latin typeface="Times New Roman"/>
              </a:rPr>
              <a:t>tiêu</a:t>
            </a:r>
            <a:r>
              <a:rPr lang="en-US" altLang="en-US" sz="2800" b="1" dirty="0">
                <a:solidFill>
                  <a:srgbClr val="0000FF"/>
                </a:solidFill>
                <a:latin typeface="Times New Roman"/>
              </a:rPr>
              <a:t> </a:t>
            </a:r>
            <a:r>
              <a:rPr lang="en-US" altLang="en-US" sz="2800" b="1" dirty="0" err="1">
                <a:solidFill>
                  <a:srgbClr val="0000FF"/>
                </a:solidFill>
                <a:latin typeface="Times New Roman"/>
              </a:rPr>
              <a:t>biểu</a:t>
            </a:r>
            <a:r>
              <a:rPr lang="en-US" altLang="en-US" sz="2800" b="1" dirty="0">
                <a:solidFill>
                  <a:srgbClr val="0000FF"/>
                </a:solidFill>
                <a:latin typeface="Times New Roman"/>
              </a:rPr>
              <a:t> </a:t>
            </a:r>
            <a:r>
              <a:rPr lang="en-US" altLang="en-US" sz="2800" b="1" dirty="0" err="1">
                <a:solidFill>
                  <a:srgbClr val="0000FF"/>
                </a:solidFill>
                <a:latin typeface="Times New Roman"/>
              </a:rPr>
              <a:t>của</a:t>
            </a:r>
            <a:r>
              <a:rPr lang="en-US" altLang="en-US" sz="2800" b="1" dirty="0">
                <a:solidFill>
                  <a:srgbClr val="0000FF"/>
                </a:solidFill>
                <a:latin typeface="Times New Roman"/>
              </a:rPr>
              <a:t> </a:t>
            </a:r>
            <a:r>
              <a:rPr lang="en-US" altLang="en-US" sz="2800" b="1" dirty="0" err="1">
                <a:solidFill>
                  <a:srgbClr val="0000FF"/>
                </a:solidFill>
                <a:latin typeface="Times New Roman"/>
              </a:rPr>
              <a:t>khởi</a:t>
            </a:r>
            <a:r>
              <a:rPr lang="en-US" altLang="en-US" sz="2800" b="1" dirty="0">
                <a:solidFill>
                  <a:srgbClr val="0000FF"/>
                </a:solidFill>
                <a:latin typeface="Times New Roman"/>
              </a:rPr>
              <a:t> </a:t>
            </a:r>
            <a:r>
              <a:rPr lang="en-US" altLang="en-US" sz="2800" b="1" dirty="0" err="1">
                <a:solidFill>
                  <a:srgbClr val="0000FF"/>
                </a:solidFill>
                <a:latin typeface="Times New Roman"/>
              </a:rPr>
              <a:t>nghĩa</a:t>
            </a:r>
            <a:r>
              <a:rPr lang="en-US" altLang="en-US" sz="2800" b="1" dirty="0">
                <a:solidFill>
                  <a:srgbClr val="0000FF"/>
                </a:solidFill>
                <a:latin typeface="Times New Roman"/>
              </a:rPr>
              <a:t> Lam </a:t>
            </a:r>
            <a:r>
              <a:rPr lang="en-US" altLang="en-US" sz="2800" b="1" dirty="0" err="1">
                <a:solidFill>
                  <a:srgbClr val="0000FF"/>
                </a:solidFill>
                <a:latin typeface="Times New Roman"/>
              </a:rPr>
              <a:t>Sơn</a:t>
            </a:r>
            <a:endParaRPr lang="en-US" altLang="en-US" sz="2800" b="1" dirty="0">
              <a:solidFill>
                <a:srgbClr val="0000FF"/>
              </a:solidFill>
              <a:latin typeface="Times New Roman"/>
            </a:endParaRPr>
          </a:p>
        </p:txBody>
      </p:sp>
      <p:sp>
        <p:nvSpPr>
          <p:cNvPr id="8" name="Text Box 11"/>
          <p:cNvSpPr txBox="1">
            <a:spLocks noChangeArrowheads="1"/>
          </p:cNvSpPr>
          <p:nvPr/>
        </p:nvSpPr>
        <p:spPr bwMode="auto">
          <a:xfrm>
            <a:off x="2093913" y="1443038"/>
            <a:ext cx="8274050" cy="461962"/>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defRPr/>
            </a:pPr>
            <a:r>
              <a:rPr lang="en-US" altLang="en-US" sz="2400" b="1" dirty="0">
                <a:solidFill>
                  <a:srgbClr val="000000">
                    <a:lumMod val="50000"/>
                    <a:lumOff val="50000"/>
                  </a:srgbClr>
                </a:solidFill>
                <a:latin typeface="Times New Roman"/>
              </a:rPr>
              <a:t>* </a:t>
            </a:r>
            <a:r>
              <a:rPr lang="en-US" altLang="en-US" sz="2400" b="1" dirty="0" err="1">
                <a:solidFill>
                  <a:srgbClr val="000000">
                    <a:lumMod val="50000"/>
                    <a:lumOff val="50000"/>
                  </a:srgbClr>
                </a:solidFill>
                <a:latin typeface="Times New Roman"/>
              </a:rPr>
              <a:t>Chiến</a:t>
            </a:r>
            <a:r>
              <a:rPr lang="en-US" altLang="en-US" sz="2400" b="1" dirty="0">
                <a:solidFill>
                  <a:srgbClr val="000000">
                    <a:lumMod val="50000"/>
                    <a:lumOff val="50000"/>
                  </a:srgbClr>
                </a:solidFill>
                <a:latin typeface="Times New Roman"/>
              </a:rPr>
              <a:t> </a:t>
            </a:r>
            <a:r>
              <a:rPr lang="en-US" altLang="en-US" sz="2400" b="1" dirty="0" err="1">
                <a:solidFill>
                  <a:srgbClr val="000000">
                    <a:lumMod val="50000"/>
                    <a:lumOff val="50000"/>
                  </a:srgbClr>
                </a:solidFill>
                <a:latin typeface="Times New Roman"/>
              </a:rPr>
              <a:t>thắng</a:t>
            </a:r>
            <a:r>
              <a:rPr lang="en-US" altLang="en-US" sz="2400" b="1" dirty="0">
                <a:solidFill>
                  <a:srgbClr val="000000">
                    <a:lumMod val="50000"/>
                    <a:lumOff val="50000"/>
                  </a:srgbClr>
                </a:solidFill>
                <a:latin typeface="Times New Roman"/>
              </a:rPr>
              <a:t> </a:t>
            </a:r>
            <a:r>
              <a:rPr lang="en-US" altLang="en-US" sz="2400" b="1" dirty="0" err="1">
                <a:solidFill>
                  <a:srgbClr val="000000">
                    <a:lumMod val="50000"/>
                    <a:lumOff val="50000"/>
                  </a:srgbClr>
                </a:solidFill>
                <a:latin typeface="Times New Roman"/>
              </a:rPr>
              <a:t>Tốt</a:t>
            </a:r>
            <a:r>
              <a:rPr lang="en-US" altLang="en-US" sz="2400" b="1" dirty="0">
                <a:solidFill>
                  <a:srgbClr val="000000">
                    <a:lumMod val="50000"/>
                    <a:lumOff val="50000"/>
                  </a:srgbClr>
                </a:solidFill>
                <a:latin typeface="Times New Roman"/>
              </a:rPr>
              <a:t> </a:t>
            </a:r>
            <a:r>
              <a:rPr lang="en-US" altLang="en-US" sz="2400" b="1" dirty="0" err="1">
                <a:solidFill>
                  <a:srgbClr val="000000">
                    <a:lumMod val="50000"/>
                    <a:lumOff val="50000"/>
                  </a:srgbClr>
                </a:solidFill>
                <a:latin typeface="Times New Roman"/>
              </a:rPr>
              <a:t>Động</a:t>
            </a:r>
            <a:r>
              <a:rPr lang="en-US" altLang="en-US" sz="2400" b="1" dirty="0">
                <a:solidFill>
                  <a:srgbClr val="000000">
                    <a:lumMod val="50000"/>
                    <a:lumOff val="50000"/>
                  </a:srgbClr>
                </a:solidFill>
                <a:latin typeface="Times New Roman"/>
              </a:rPr>
              <a:t> – </a:t>
            </a:r>
            <a:r>
              <a:rPr lang="en-US" altLang="en-US" sz="2400" b="1" dirty="0" err="1">
                <a:solidFill>
                  <a:srgbClr val="000000">
                    <a:lumMod val="50000"/>
                    <a:lumOff val="50000"/>
                  </a:srgbClr>
                </a:solidFill>
                <a:latin typeface="Times New Roman"/>
              </a:rPr>
              <a:t>Chúc</a:t>
            </a:r>
            <a:r>
              <a:rPr lang="en-US" altLang="en-US" sz="2400" b="1" dirty="0">
                <a:solidFill>
                  <a:srgbClr val="000000">
                    <a:lumMod val="50000"/>
                    <a:lumOff val="50000"/>
                  </a:srgbClr>
                </a:solidFill>
                <a:latin typeface="Times New Roman"/>
              </a:rPr>
              <a:t> </a:t>
            </a:r>
            <a:r>
              <a:rPr lang="en-US" altLang="en-US" sz="2400" b="1" dirty="0" err="1">
                <a:solidFill>
                  <a:srgbClr val="000000">
                    <a:lumMod val="50000"/>
                    <a:lumOff val="50000"/>
                  </a:srgbClr>
                </a:solidFill>
                <a:latin typeface="Times New Roman"/>
              </a:rPr>
              <a:t>Động</a:t>
            </a:r>
            <a:endParaRPr lang="en-US" altLang="en-US" sz="2400" b="1" dirty="0">
              <a:solidFill>
                <a:srgbClr val="000000">
                  <a:lumMod val="50000"/>
                  <a:lumOff val="50000"/>
                </a:srgbClr>
              </a:solidFill>
              <a:latin typeface="Times New Roman"/>
            </a:endParaRPr>
          </a:p>
        </p:txBody>
      </p:sp>
      <p:graphicFrame>
        <p:nvGraphicFramePr>
          <p:cNvPr id="9" name="Table 2"/>
          <p:cNvGraphicFramePr>
            <a:graphicFrameLocks noGrp="1"/>
          </p:cNvGraphicFramePr>
          <p:nvPr/>
        </p:nvGraphicFramePr>
        <p:xfrm>
          <a:off x="2022476" y="2286001"/>
          <a:ext cx="8208963" cy="2743271"/>
        </p:xfrm>
        <a:graphic>
          <a:graphicData uri="http://schemas.openxmlformats.org/drawingml/2006/table">
            <a:tbl>
              <a:tblPr firstRow="1" bandRow="1">
                <a:tableStyleId>{5940675A-B579-460E-94D1-54222C63F5DA}</a:tableStyleId>
              </a:tblPr>
              <a:tblGrid>
                <a:gridCol w="1824214">
                  <a:extLst>
                    <a:ext uri="{9D8B030D-6E8A-4147-A177-3AD203B41FA5}">
                      <a16:colId xmlns:a16="http://schemas.microsoft.com/office/drawing/2014/main" val="20000"/>
                    </a:ext>
                  </a:extLst>
                </a:gridCol>
                <a:gridCol w="6384749">
                  <a:extLst>
                    <a:ext uri="{9D8B030D-6E8A-4147-A177-3AD203B41FA5}">
                      <a16:colId xmlns:a16="http://schemas.microsoft.com/office/drawing/2014/main" val="20001"/>
                    </a:ext>
                  </a:extLst>
                </a:gridCol>
              </a:tblGrid>
              <a:tr h="823025">
                <a:tc>
                  <a:txBody>
                    <a:bodyPr/>
                    <a:lstStyle/>
                    <a:p>
                      <a:pPr algn="ctr"/>
                      <a:r>
                        <a:rPr lang="en-US" sz="2400" dirty="0" err="1"/>
                        <a:t>Tháng</a:t>
                      </a:r>
                      <a:r>
                        <a:rPr lang="en-US" sz="2400" dirty="0"/>
                        <a:t> 10/1426</a:t>
                      </a:r>
                    </a:p>
                  </a:txBody>
                  <a:tcPr marT="45723" marB="45723"/>
                </a:tc>
                <a:tc>
                  <a:txBody>
                    <a:bodyPr/>
                    <a:lstStyle/>
                    <a:p>
                      <a:r>
                        <a:rPr lang="en-US" sz="2400" dirty="0" err="1"/>
                        <a:t>Vương</a:t>
                      </a:r>
                      <a:r>
                        <a:rPr lang="en-US" sz="2400" dirty="0"/>
                        <a:t> </a:t>
                      </a:r>
                      <a:r>
                        <a:rPr lang="en-US" sz="2400" dirty="0" err="1"/>
                        <a:t>Thông</a:t>
                      </a:r>
                      <a:r>
                        <a:rPr lang="en-US" sz="2400" dirty="0"/>
                        <a:t> </a:t>
                      </a:r>
                      <a:r>
                        <a:rPr lang="en-US" sz="2400" dirty="0" err="1"/>
                        <a:t>kéo</a:t>
                      </a:r>
                      <a:r>
                        <a:rPr lang="en-US" sz="2400" dirty="0"/>
                        <a:t> </a:t>
                      </a:r>
                      <a:r>
                        <a:rPr lang="en-US" sz="2400" dirty="0" err="1"/>
                        <a:t>quân</a:t>
                      </a:r>
                      <a:r>
                        <a:rPr lang="en-US" sz="2400" dirty="0"/>
                        <a:t> </a:t>
                      </a:r>
                      <a:r>
                        <a:rPr lang="en-US" sz="2400" dirty="0" err="1"/>
                        <a:t>vào</a:t>
                      </a:r>
                      <a:r>
                        <a:rPr lang="en-US" sz="2400" dirty="0"/>
                        <a:t> </a:t>
                      </a:r>
                      <a:r>
                        <a:rPr lang="en-US" sz="2400" dirty="0" err="1"/>
                        <a:t>Đông</a:t>
                      </a:r>
                      <a:r>
                        <a:rPr lang="en-US" sz="2400" dirty="0"/>
                        <a:t> Quan, </a:t>
                      </a:r>
                    </a:p>
                  </a:txBody>
                  <a:tcPr marT="45723" marB="45723"/>
                </a:tc>
                <a:extLst>
                  <a:ext uri="{0D108BD9-81ED-4DB2-BD59-A6C34878D82A}">
                    <a16:rowId xmlns:a16="http://schemas.microsoft.com/office/drawing/2014/main" val="10000"/>
                  </a:ext>
                </a:extLst>
              </a:tr>
              <a:tr h="1920175">
                <a:tc>
                  <a:txBody>
                    <a:bodyPr/>
                    <a:lstStyle/>
                    <a:p>
                      <a:pPr algn="ctr"/>
                      <a:r>
                        <a:rPr lang="en-US" sz="2400" dirty="0" err="1"/>
                        <a:t>Tháng</a:t>
                      </a:r>
                      <a:r>
                        <a:rPr lang="en-US" sz="2400" dirty="0"/>
                        <a:t> </a:t>
                      </a:r>
                      <a:r>
                        <a:rPr lang="en-US" sz="2400" dirty="0" smtClean="0"/>
                        <a:t>7/11/1426</a:t>
                      </a:r>
                      <a:endParaRPr lang="en-US" sz="2400" dirty="0"/>
                    </a:p>
                  </a:txBody>
                  <a:tcPr marT="45723" marB="45723"/>
                </a:tc>
                <a:tc>
                  <a:txBody>
                    <a:bodyPr/>
                    <a:lstStyle/>
                    <a:p>
                      <a:r>
                        <a:rPr lang="en-US" sz="2400" dirty="0"/>
                        <a:t>- </a:t>
                      </a:r>
                      <a:r>
                        <a:rPr lang="en-US" sz="2400" dirty="0" err="1"/>
                        <a:t>Vương</a:t>
                      </a:r>
                      <a:r>
                        <a:rPr lang="en-US" sz="2400" dirty="0"/>
                        <a:t> </a:t>
                      </a:r>
                      <a:r>
                        <a:rPr lang="en-US" sz="2400" dirty="0" err="1"/>
                        <a:t>Thông</a:t>
                      </a:r>
                      <a:r>
                        <a:rPr lang="en-US" sz="2400" dirty="0"/>
                        <a:t> </a:t>
                      </a:r>
                      <a:r>
                        <a:rPr lang="en-US" sz="2400" dirty="0" err="1"/>
                        <a:t>kéo</a:t>
                      </a:r>
                      <a:r>
                        <a:rPr lang="en-US" sz="2400" dirty="0"/>
                        <a:t> </a:t>
                      </a:r>
                      <a:r>
                        <a:rPr lang="en-US" sz="2400" dirty="0" err="1"/>
                        <a:t>quân</a:t>
                      </a:r>
                      <a:r>
                        <a:rPr lang="en-US" sz="2400" dirty="0"/>
                        <a:t> </a:t>
                      </a:r>
                      <a:r>
                        <a:rPr lang="en-US" sz="2400" dirty="0" err="1"/>
                        <a:t>tiến</a:t>
                      </a:r>
                      <a:r>
                        <a:rPr lang="en-US" sz="2400" dirty="0"/>
                        <a:t> </a:t>
                      </a:r>
                      <a:r>
                        <a:rPr lang="en-US" sz="2400" dirty="0" err="1"/>
                        <a:t>về</a:t>
                      </a:r>
                      <a:r>
                        <a:rPr lang="en-US" sz="2400" dirty="0"/>
                        <a:t> Cao </a:t>
                      </a:r>
                      <a:r>
                        <a:rPr lang="en-US" sz="2400" dirty="0" err="1"/>
                        <a:t>Bộ</a:t>
                      </a:r>
                      <a:r>
                        <a:rPr lang="en-US" sz="2400" dirty="0"/>
                        <a:t>.</a:t>
                      </a:r>
                    </a:p>
                    <a:p>
                      <a:pPr marL="0" indent="0">
                        <a:buFontTx/>
                        <a:buNone/>
                      </a:pPr>
                      <a:r>
                        <a:rPr lang="en-US" sz="2400" dirty="0"/>
                        <a:t>- </a:t>
                      </a:r>
                      <a:r>
                        <a:rPr lang="en-US" sz="2400" dirty="0" err="1"/>
                        <a:t>Nghĩa</a:t>
                      </a:r>
                      <a:r>
                        <a:rPr lang="en-US" sz="2400" dirty="0"/>
                        <a:t> </a:t>
                      </a:r>
                      <a:r>
                        <a:rPr lang="en-US" sz="2400" dirty="0" err="1"/>
                        <a:t>quân</a:t>
                      </a:r>
                      <a:r>
                        <a:rPr lang="en-US" sz="2400" dirty="0"/>
                        <a:t> </a:t>
                      </a:r>
                      <a:r>
                        <a:rPr lang="en-US" sz="2400" dirty="0" err="1"/>
                        <a:t>đặt</a:t>
                      </a:r>
                      <a:r>
                        <a:rPr lang="en-US" sz="2400" dirty="0"/>
                        <a:t> </a:t>
                      </a:r>
                      <a:r>
                        <a:rPr lang="en-US" sz="2400" dirty="0" err="1"/>
                        <a:t>phục</a:t>
                      </a:r>
                      <a:r>
                        <a:rPr lang="en-US" sz="2400" dirty="0"/>
                        <a:t> </a:t>
                      </a:r>
                      <a:r>
                        <a:rPr lang="en-US" sz="2400" dirty="0" err="1"/>
                        <a:t>binh</a:t>
                      </a:r>
                      <a:r>
                        <a:rPr lang="en-US" sz="2400" dirty="0"/>
                        <a:t> ở </a:t>
                      </a:r>
                      <a:r>
                        <a:rPr lang="en-US" sz="2400" dirty="0" err="1"/>
                        <a:t>Tốt</a:t>
                      </a:r>
                      <a:r>
                        <a:rPr lang="en-US" sz="2400" dirty="0"/>
                        <a:t> </a:t>
                      </a:r>
                      <a:r>
                        <a:rPr lang="en-US" sz="2400" dirty="0" err="1"/>
                        <a:t>Động</a:t>
                      </a:r>
                      <a:r>
                        <a:rPr lang="en-US" sz="2400" dirty="0"/>
                        <a:t>, </a:t>
                      </a:r>
                      <a:r>
                        <a:rPr lang="en-US" sz="2400" dirty="0" err="1"/>
                        <a:t>Chúc</a:t>
                      </a:r>
                      <a:r>
                        <a:rPr lang="en-US" sz="2400" dirty="0"/>
                        <a:t> </a:t>
                      </a:r>
                      <a:r>
                        <a:rPr lang="en-US" sz="2400" dirty="0" err="1"/>
                        <a:t>Động</a:t>
                      </a:r>
                      <a:r>
                        <a:rPr lang="en-US" sz="2400" dirty="0"/>
                        <a:t>.</a:t>
                      </a:r>
                    </a:p>
                    <a:p>
                      <a:pPr marL="0" indent="0">
                        <a:buFontTx/>
                        <a:buNone/>
                      </a:pPr>
                      <a:r>
                        <a:rPr lang="en-US" sz="2400" dirty="0"/>
                        <a:t>- Ta </a:t>
                      </a:r>
                      <a:r>
                        <a:rPr lang="en-US" sz="2400" dirty="0" err="1"/>
                        <a:t>giành</a:t>
                      </a:r>
                      <a:r>
                        <a:rPr lang="en-US" sz="2400" dirty="0"/>
                        <a:t> </a:t>
                      </a:r>
                      <a:r>
                        <a:rPr lang="en-US" sz="2400" dirty="0" err="1"/>
                        <a:t>thắng</a:t>
                      </a:r>
                      <a:r>
                        <a:rPr lang="en-US" sz="2400" dirty="0"/>
                        <a:t> </a:t>
                      </a:r>
                      <a:r>
                        <a:rPr lang="en-US" sz="2400" dirty="0" err="1"/>
                        <a:t>lợi</a:t>
                      </a:r>
                      <a:r>
                        <a:rPr lang="en-US" sz="2400" dirty="0"/>
                        <a:t> ở </a:t>
                      </a:r>
                      <a:r>
                        <a:rPr lang="en-US" sz="2400" dirty="0" err="1"/>
                        <a:t>Tốt</a:t>
                      </a:r>
                      <a:r>
                        <a:rPr lang="en-US" sz="2400" dirty="0"/>
                        <a:t> </a:t>
                      </a:r>
                      <a:r>
                        <a:rPr lang="en-US" sz="2400" dirty="0" err="1"/>
                        <a:t>Động</a:t>
                      </a:r>
                      <a:r>
                        <a:rPr lang="en-US" sz="2400" dirty="0"/>
                        <a:t>, </a:t>
                      </a:r>
                      <a:r>
                        <a:rPr lang="en-US" sz="2400" dirty="0" err="1"/>
                        <a:t>Chúc</a:t>
                      </a:r>
                      <a:r>
                        <a:rPr lang="en-US" sz="2400" dirty="0"/>
                        <a:t> </a:t>
                      </a:r>
                      <a:r>
                        <a:rPr lang="en-US" sz="2400" dirty="0" err="1" smtClean="0"/>
                        <a:t>Động</a:t>
                      </a:r>
                      <a:r>
                        <a:rPr lang="en-US" sz="2400" baseline="0" dirty="0"/>
                        <a:t> </a:t>
                      </a:r>
                      <a:r>
                        <a:rPr lang="en-US" sz="2400" baseline="0" dirty="0" err="1" smtClean="0"/>
                        <a:t>vây</a:t>
                      </a:r>
                      <a:r>
                        <a:rPr lang="en-US" sz="2400" baseline="0" dirty="0" smtClean="0"/>
                        <a:t> </a:t>
                      </a:r>
                      <a:r>
                        <a:rPr lang="en-US" sz="2400" baseline="0" dirty="0" err="1" smtClean="0"/>
                        <a:t>hãm</a:t>
                      </a:r>
                      <a:r>
                        <a:rPr lang="en-US" sz="2400" baseline="0" dirty="0" smtClean="0"/>
                        <a:t> </a:t>
                      </a:r>
                      <a:r>
                        <a:rPr lang="en-US" sz="2400" baseline="0" dirty="0" err="1" smtClean="0"/>
                        <a:t>thành</a:t>
                      </a:r>
                      <a:r>
                        <a:rPr lang="en-US" sz="2400" baseline="0" dirty="0" smtClean="0"/>
                        <a:t> </a:t>
                      </a:r>
                      <a:r>
                        <a:rPr lang="en-US" sz="2400" baseline="0" dirty="0" err="1" smtClean="0"/>
                        <a:t>Đông</a:t>
                      </a:r>
                      <a:r>
                        <a:rPr lang="en-US" sz="2400" baseline="0" dirty="0" smtClean="0"/>
                        <a:t> </a:t>
                      </a:r>
                      <a:r>
                        <a:rPr lang="en-US" sz="2400" baseline="0" dirty="0" err="1" smtClean="0"/>
                        <a:t>Quan</a:t>
                      </a:r>
                      <a:r>
                        <a:rPr lang="en-US" sz="2400" baseline="0" dirty="0" smtClean="0"/>
                        <a:t>.</a:t>
                      </a:r>
                      <a:endParaRPr lang="en-US" sz="2400" dirty="0"/>
                    </a:p>
                  </a:txBody>
                  <a:tcPr marT="45723" marB="45723"/>
                </a:tc>
                <a:extLst>
                  <a:ext uri="{0D108BD9-81ED-4DB2-BD59-A6C34878D82A}">
                    <a16:rowId xmlns:a16="http://schemas.microsoft.com/office/drawing/2014/main" val="10001"/>
                  </a:ext>
                </a:extLst>
              </a:tr>
            </a:tbl>
          </a:graphicData>
        </a:graphic>
      </p:graphicFrame>
      <p:pic>
        <p:nvPicPr>
          <p:cNvPr id="440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5715001"/>
            <a:ext cx="19431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932056"/>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Text Box 10"/>
          <p:cNvSpPr txBox="1">
            <a:spLocks noChangeArrowheads="1"/>
          </p:cNvSpPr>
          <p:nvPr/>
        </p:nvSpPr>
        <p:spPr bwMode="auto">
          <a:xfrm>
            <a:off x="1784351" y="381001"/>
            <a:ext cx="8893175" cy="5238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None/>
              <a:defRPr/>
            </a:pPr>
            <a:r>
              <a:rPr lang="en-US" altLang="en-US" sz="2800" b="1" dirty="0">
                <a:solidFill>
                  <a:srgbClr val="FF0000"/>
                </a:solidFill>
                <a:latin typeface="Times New Roman"/>
              </a:rPr>
              <a:t>BÀI 19: KHỞI NGHĨA LAM SƠN (1418 – 1427)</a:t>
            </a:r>
          </a:p>
        </p:txBody>
      </p:sp>
      <p:graphicFrame>
        <p:nvGraphicFramePr>
          <p:cNvPr id="2" name="Table 2"/>
          <p:cNvGraphicFramePr>
            <a:graphicFrameLocks noGrp="1"/>
          </p:cNvGraphicFramePr>
          <p:nvPr/>
        </p:nvGraphicFramePr>
        <p:xfrm>
          <a:off x="2286001" y="2209801"/>
          <a:ext cx="7362825" cy="2246313"/>
        </p:xfrm>
        <a:graphic>
          <a:graphicData uri="http://schemas.openxmlformats.org/drawingml/2006/table">
            <a:tbl>
              <a:tblPr firstRow="1" bandRow="1">
                <a:tableStyleId>{5940675A-B579-460E-94D1-54222C63F5DA}</a:tableStyleId>
              </a:tblPr>
              <a:tblGrid>
                <a:gridCol w="2714162">
                  <a:extLst>
                    <a:ext uri="{9D8B030D-6E8A-4147-A177-3AD203B41FA5}">
                      <a16:colId xmlns:a16="http://schemas.microsoft.com/office/drawing/2014/main" val="20000"/>
                    </a:ext>
                  </a:extLst>
                </a:gridCol>
                <a:gridCol w="4648663">
                  <a:extLst>
                    <a:ext uri="{9D8B030D-6E8A-4147-A177-3AD203B41FA5}">
                      <a16:colId xmlns:a16="http://schemas.microsoft.com/office/drawing/2014/main" val="20001"/>
                    </a:ext>
                  </a:extLst>
                </a:gridCol>
              </a:tblGrid>
              <a:tr h="783067">
                <a:tc>
                  <a:txBody>
                    <a:bodyPr/>
                    <a:lstStyle/>
                    <a:p>
                      <a:r>
                        <a:rPr lang="en-US" sz="2400" dirty="0" err="1"/>
                        <a:t>Tháng</a:t>
                      </a:r>
                      <a:r>
                        <a:rPr lang="en-US" sz="2400" dirty="0"/>
                        <a:t> 10/1427</a:t>
                      </a:r>
                    </a:p>
                  </a:txBody>
                  <a:tcPr marL="91449" marR="91449" marT="45726" marB="45726"/>
                </a:tc>
                <a:tc>
                  <a:txBody>
                    <a:bodyPr/>
                    <a:lstStyle/>
                    <a:p>
                      <a:endParaRPr lang="en-US" sz="2400" dirty="0"/>
                    </a:p>
                  </a:txBody>
                  <a:tcPr marL="91449" marR="91449" marT="45726" marB="45726"/>
                </a:tc>
                <a:extLst>
                  <a:ext uri="{0D108BD9-81ED-4DB2-BD59-A6C34878D82A}">
                    <a16:rowId xmlns:a16="http://schemas.microsoft.com/office/drawing/2014/main" val="10002"/>
                  </a:ext>
                </a:extLst>
              </a:tr>
              <a:tr h="731623">
                <a:tc>
                  <a:txBody>
                    <a:bodyPr/>
                    <a:lstStyle/>
                    <a:p>
                      <a:r>
                        <a:rPr lang="en-US" sz="2400" dirty="0"/>
                        <a:t>10/12/1427</a:t>
                      </a:r>
                    </a:p>
                  </a:txBody>
                  <a:tcPr marL="91449" marR="91449" marT="45726" marB="45726"/>
                </a:tc>
                <a:tc>
                  <a:txBody>
                    <a:bodyPr/>
                    <a:lstStyle/>
                    <a:p>
                      <a:endParaRPr lang="en-US" sz="2400" dirty="0"/>
                    </a:p>
                  </a:txBody>
                  <a:tcPr marL="91449" marR="91449" marT="45726" marB="45726"/>
                </a:tc>
                <a:extLst>
                  <a:ext uri="{0D108BD9-81ED-4DB2-BD59-A6C34878D82A}">
                    <a16:rowId xmlns:a16="http://schemas.microsoft.com/office/drawing/2014/main" val="10003"/>
                  </a:ext>
                </a:extLst>
              </a:tr>
              <a:tr h="731623">
                <a:tc>
                  <a:txBody>
                    <a:bodyPr/>
                    <a:lstStyle/>
                    <a:p>
                      <a:r>
                        <a:rPr lang="en-US" sz="2400" dirty="0"/>
                        <a:t>3/1/1428</a:t>
                      </a:r>
                    </a:p>
                  </a:txBody>
                  <a:tcPr marL="91449" marR="91449" marT="45726" marB="45726"/>
                </a:tc>
                <a:tc>
                  <a:txBody>
                    <a:bodyPr/>
                    <a:lstStyle/>
                    <a:p>
                      <a:endParaRPr lang="en-US" sz="2400" dirty="0"/>
                    </a:p>
                  </a:txBody>
                  <a:tcPr marL="91449" marR="91449" marT="45726" marB="45726"/>
                </a:tc>
                <a:extLst>
                  <a:ext uri="{0D108BD9-81ED-4DB2-BD59-A6C34878D82A}">
                    <a16:rowId xmlns:a16="http://schemas.microsoft.com/office/drawing/2014/main" val="10004"/>
                  </a:ext>
                </a:extLst>
              </a:tr>
            </a:tbl>
          </a:graphicData>
        </a:graphic>
      </p:graphicFrame>
      <p:sp>
        <p:nvSpPr>
          <p:cNvPr id="5" name="Text Box 11"/>
          <p:cNvSpPr txBox="1">
            <a:spLocks noChangeArrowheads="1"/>
          </p:cNvSpPr>
          <p:nvPr/>
        </p:nvSpPr>
        <p:spPr bwMode="auto">
          <a:xfrm>
            <a:off x="1957388" y="904876"/>
            <a:ext cx="8274050" cy="5238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defRPr/>
            </a:pPr>
            <a:r>
              <a:rPr lang="en-US" altLang="en-US" sz="2800" b="1" dirty="0">
                <a:solidFill>
                  <a:srgbClr val="0000FF"/>
                </a:solidFill>
                <a:latin typeface="Times New Roman"/>
              </a:rPr>
              <a:t>1. </a:t>
            </a:r>
            <a:r>
              <a:rPr lang="en-US" altLang="en-US" sz="2800" b="1" dirty="0" err="1">
                <a:solidFill>
                  <a:srgbClr val="0000FF"/>
                </a:solidFill>
                <a:latin typeface="Times New Roman"/>
              </a:rPr>
              <a:t>Một</a:t>
            </a:r>
            <a:r>
              <a:rPr lang="en-US" altLang="en-US" sz="2800" b="1" dirty="0">
                <a:solidFill>
                  <a:srgbClr val="0000FF"/>
                </a:solidFill>
                <a:latin typeface="Times New Roman"/>
              </a:rPr>
              <a:t> </a:t>
            </a:r>
            <a:r>
              <a:rPr lang="en-US" altLang="en-US" sz="2800" b="1" dirty="0" err="1">
                <a:solidFill>
                  <a:srgbClr val="0000FF"/>
                </a:solidFill>
                <a:latin typeface="Times New Roman"/>
              </a:rPr>
              <a:t>số</a:t>
            </a:r>
            <a:r>
              <a:rPr lang="en-US" altLang="en-US" sz="2800" b="1" dirty="0">
                <a:solidFill>
                  <a:srgbClr val="0000FF"/>
                </a:solidFill>
                <a:latin typeface="Times New Roman"/>
              </a:rPr>
              <a:t> </a:t>
            </a:r>
            <a:r>
              <a:rPr lang="en-US" altLang="en-US" sz="2800" b="1" dirty="0" err="1">
                <a:solidFill>
                  <a:srgbClr val="0000FF"/>
                </a:solidFill>
                <a:latin typeface="Times New Roman"/>
              </a:rPr>
              <a:t>sự</a:t>
            </a:r>
            <a:r>
              <a:rPr lang="en-US" altLang="en-US" sz="2800" b="1" dirty="0">
                <a:solidFill>
                  <a:srgbClr val="0000FF"/>
                </a:solidFill>
                <a:latin typeface="Times New Roman"/>
              </a:rPr>
              <a:t> </a:t>
            </a:r>
            <a:r>
              <a:rPr lang="en-US" altLang="en-US" sz="2800" b="1" dirty="0" err="1">
                <a:solidFill>
                  <a:srgbClr val="0000FF"/>
                </a:solidFill>
                <a:latin typeface="Times New Roman"/>
              </a:rPr>
              <a:t>kiện</a:t>
            </a:r>
            <a:r>
              <a:rPr lang="en-US" altLang="en-US" sz="2800" b="1" dirty="0">
                <a:solidFill>
                  <a:srgbClr val="0000FF"/>
                </a:solidFill>
                <a:latin typeface="Times New Roman"/>
              </a:rPr>
              <a:t> </a:t>
            </a:r>
            <a:r>
              <a:rPr lang="en-US" altLang="en-US" sz="2800" b="1" dirty="0" err="1">
                <a:solidFill>
                  <a:srgbClr val="0000FF"/>
                </a:solidFill>
                <a:latin typeface="Times New Roman"/>
              </a:rPr>
              <a:t>tiêu</a:t>
            </a:r>
            <a:r>
              <a:rPr lang="en-US" altLang="en-US" sz="2800" b="1" dirty="0">
                <a:solidFill>
                  <a:srgbClr val="0000FF"/>
                </a:solidFill>
                <a:latin typeface="Times New Roman"/>
              </a:rPr>
              <a:t> </a:t>
            </a:r>
            <a:r>
              <a:rPr lang="en-US" altLang="en-US" sz="2800" b="1" dirty="0" err="1">
                <a:solidFill>
                  <a:srgbClr val="0000FF"/>
                </a:solidFill>
                <a:latin typeface="Times New Roman"/>
              </a:rPr>
              <a:t>biểu</a:t>
            </a:r>
            <a:r>
              <a:rPr lang="en-US" altLang="en-US" sz="2800" b="1" dirty="0">
                <a:solidFill>
                  <a:srgbClr val="0000FF"/>
                </a:solidFill>
                <a:latin typeface="Times New Roman"/>
              </a:rPr>
              <a:t> </a:t>
            </a:r>
            <a:r>
              <a:rPr lang="en-US" altLang="en-US" sz="2800" b="1" dirty="0" err="1">
                <a:solidFill>
                  <a:srgbClr val="0000FF"/>
                </a:solidFill>
                <a:latin typeface="Times New Roman"/>
              </a:rPr>
              <a:t>của</a:t>
            </a:r>
            <a:r>
              <a:rPr lang="en-US" altLang="en-US" sz="2800" b="1" dirty="0">
                <a:solidFill>
                  <a:srgbClr val="0000FF"/>
                </a:solidFill>
                <a:latin typeface="Times New Roman"/>
              </a:rPr>
              <a:t> </a:t>
            </a:r>
            <a:r>
              <a:rPr lang="en-US" altLang="en-US" sz="2800" b="1" dirty="0" err="1">
                <a:solidFill>
                  <a:srgbClr val="0000FF"/>
                </a:solidFill>
                <a:latin typeface="Times New Roman"/>
              </a:rPr>
              <a:t>khởi</a:t>
            </a:r>
            <a:r>
              <a:rPr lang="en-US" altLang="en-US" sz="2800" b="1" dirty="0">
                <a:solidFill>
                  <a:srgbClr val="0000FF"/>
                </a:solidFill>
                <a:latin typeface="Times New Roman"/>
              </a:rPr>
              <a:t> </a:t>
            </a:r>
            <a:r>
              <a:rPr lang="en-US" altLang="en-US" sz="2800" b="1" dirty="0" err="1">
                <a:solidFill>
                  <a:srgbClr val="0000FF"/>
                </a:solidFill>
                <a:latin typeface="Times New Roman"/>
              </a:rPr>
              <a:t>nghĩa</a:t>
            </a:r>
            <a:r>
              <a:rPr lang="en-US" altLang="en-US" sz="2800" b="1" dirty="0">
                <a:solidFill>
                  <a:srgbClr val="0000FF"/>
                </a:solidFill>
                <a:latin typeface="Times New Roman"/>
              </a:rPr>
              <a:t> Lam </a:t>
            </a:r>
            <a:r>
              <a:rPr lang="en-US" altLang="en-US" sz="2800" b="1" dirty="0" err="1">
                <a:solidFill>
                  <a:srgbClr val="0000FF"/>
                </a:solidFill>
                <a:latin typeface="Times New Roman"/>
              </a:rPr>
              <a:t>Sơn</a:t>
            </a:r>
            <a:endParaRPr lang="en-US" altLang="en-US" sz="2800" b="1" dirty="0">
              <a:solidFill>
                <a:srgbClr val="0000FF"/>
              </a:solidFill>
              <a:latin typeface="Times New Roman"/>
            </a:endParaRPr>
          </a:p>
        </p:txBody>
      </p:sp>
      <p:sp>
        <p:nvSpPr>
          <p:cNvPr id="6" name="Text Box 11"/>
          <p:cNvSpPr txBox="1">
            <a:spLocks noChangeArrowheads="1"/>
          </p:cNvSpPr>
          <p:nvPr/>
        </p:nvSpPr>
        <p:spPr bwMode="auto">
          <a:xfrm>
            <a:off x="1957388" y="1428751"/>
            <a:ext cx="8274050" cy="5238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defRPr/>
            </a:pPr>
            <a:r>
              <a:rPr lang="en-US" altLang="en-US" sz="2800" b="1" dirty="0">
                <a:solidFill>
                  <a:srgbClr val="0000FF"/>
                </a:solidFill>
                <a:latin typeface="Times New Roman"/>
              </a:rPr>
              <a:t>* </a:t>
            </a:r>
            <a:r>
              <a:rPr lang="en-US" altLang="en-US" sz="2800" b="1" dirty="0" err="1">
                <a:solidFill>
                  <a:srgbClr val="0000FF"/>
                </a:solidFill>
                <a:latin typeface="Times New Roman"/>
              </a:rPr>
              <a:t>Chiến</a:t>
            </a:r>
            <a:r>
              <a:rPr lang="en-US" altLang="en-US" sz="2800" b="1" dirty="0">
                <a:solidFill>
                  <a:srgbClr val="0000FF"/>
                </a:solidFill>
                <a:latin typeface="Times New Roman"/>
              </a:rPr>
              <a:t> </a:t>
            </a:r>
            <a:r>
              <a:rPr lang="en-US" altLang="en-US" sz="2800" b="1" dirty="0" err="1">
                <a:solidFill>
                  <a:srgbClr val="0000FF"/>
                </a:solidFill>
                <a:latin typeface="Times New Roman"/>
              </a:rPr>
              <a:t>thắng</a:t>
            </a:r>
            <a:r>
              <a:rPr lang="en-US" altLang="en-US" sz="2800" b="1" dirty="0">
                <a:solidFill>
                  <a:srgbClr val="0000FF"/>
                </a:solidFill>
                <a:latin typeface="Times New Roman"/>
              </a:rPr>
              <a:t> Chi </a:t>
            </a:r>
            <a:r>
              <a:rPr lang="en-US" altLang="en-US" sz="2800" b="1" dirty="0" err="1">
                <a:solidFill>
                  <a:srgbClr val="0000FF"/>
                </a:solidFill>
                <a:latin typeface="Times New Roman"/>
              </a:rPr>
              <a:t>Lăng</a:t>
            </a:r>
            <a:r>
              <a:rPr lang="en-US" altLang="en-US" sz="2800" b="1" dirty="0">
                <a:solidFill>
                  <a:srgbClr val="0000FF"/>
                </a:solidFill>
                <a:latin typeface="Times New Roman"/>
              </a:rPr>
              <a:t> – </a:t>
            </a:r>
            <a:r>
              <a:rPr lang="en-US" altLang="en-US" sz="2800" b="1" dirty="0" err="1">
                <a:solidFill>
                  <a:srgbClr val="0000FF"/>
                </a:solidFill>
                <a:latin typeface="Times New Roman"/>
              </a:rPr>
              <a:t>Xương</a:t>
            </a:r>
            <a:r>
              <a:rPr lang="en-US" altLang="en-US" sz="2800" b="1" dirty="0">
                <a:solidFill>
                  <a:srgbClr val="0000FF"/>
                </a:solidFill>
                <a:latin typeface="Times New Roman"/>
              </a:rPr>
              <a:t> </a:t>
            </a:r>
            <a:r>
              <a:rPr lang="en-US" altLang="en-US" sz="2800" b="1" dirty="0" err="1">
                <a:solidFill>
                  <a:srgbClr val="0000FF"/>
                </a:solidFill>
                <a:latin typeface="Times New Roman"/>
              </a:rPr>
              <a:t>Giang</a:t>
            </a:r>
            <a:endParaRPr lang="en-US" altLang="en-US" sz="2800" b="1" dirty="0">
              <a:solidFill>
                <a:srgbClr val="0000FF"/>
              </a:solidFill>
              <a:latin typeface="Times New Roman"/>
            </a:endParaRPr>
          </a:p>
        </p:txBody>
      </p:sp>
    </p:spTree>
    <p:extLst>
      <p:ext uri="{BB962C8B-B14F-4D97-AF65-F5344CB8AC3E}">
        <p14:creationId xmlns:p14="http://schemas.microsoft.com/office/powerpoint/2010/main" val="632444386"/>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Text Box 10"/>
          <p:cNvSpPr txBox="1">
            <a:spLocks noChangeArrowheads="1"/>
          </p:cNvSpPr>
          <p:nvPr/>
        </p:nvSpPr>
        <p:spPr bwMode="auto">
          <a:xfrm>
            <a:off x="1784351" y="319089"/>
            <a:ext cx="8893175" cy="5238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None/>
              <a:defRPr/>
            </a:pPr>
            <a:r>
              <a:rPr lang="en-US" altLang="en-US" sz="2800" b="1" dirty="0">
                <a:solidFill>
                  <a:srgbClr val="FF0000"/>
                </a:solidFill>
                <a:latin typeface="Times New Roman"/>
              </a:rPr>
              <a:t>BÀI 19: KHỞI NGHĨA LAM SƠN (1418 – 1427)</a:t>
            </a:r>
          </a:p>
        </p:txBody>
      </p:sp>
      <p:graphicFrame>
        <p:nvGraphicFramePr>
          <p:cNvPr id="2" name="Table 2"/>
          <p:cNvGraphicFramePr>
            <a:graphicFrameLocks noGrp="1"/>
          </p:cNvGraphicFramePr>
          <p:nvPr/>
        </p:nvGraphicFramePr>
        <p:xfrm>
          <a:off x="2209801" y="1524001"/>
          <a:ext cx="8208963" cy="3109913"/>
        </p:xfrm>
        <a:graphic>
          <a:graphicData uri="http://schemas.openxmlformats.org/drawingml/2006/table">
            <a:tbl>
              <a:tblPr firstRow="1" bandRow="1">
                <a:tableStyleId>{5940675A-B579-460E-94D1-54222C63F5DA}</a:tableStyleId>
              </a:tblPr>
              <a:tblGrid>
                <a:gridCol w="1824214">
                  <a:extLst>
                    <a:ext uri="{9D8B030D-6E8A-4147-A177-3AD203B41FA5}">
                      <a16:colId xmlns:a16="http://schemas.microsoft.com/office/drawing/2014/main" val="20000"/>
                    </a:ext>
                  </a:extLst>
                </a:gridCol>
                <a:gridCol w="6384749">
                  <a:extLst>
                    <a:ext uri="{9D8B030D-6E8A-4147-A177-3AD203B41FA5}">
                      <a16:colId xmlns:a16="http://schemas.microsoft.com/office/drawing/2014/main" val="20001"/>
                    </a:ext>
                  </a:extLst>
                </a:gridCol>
              </a:tblGrid>
              <a:tr h="1555021">
                <a:tc>
                  <a:txBody>
                    <a:bodyPr/>
                    <a:lstStyle/>
                    <a:p>
                      <a:pPr algn="ctr"/>
                      <a:r>
                        <a:rPr lang="en-US" sz="2400" dirty="0" err="1"/>
                        <a:t>Tháng</a:t>
                      </a:r>
                      <a:r>
                        <a:rPr lang="en-US" sz="2400" dirty="0"/>
                        <a:t> 10/1427</a:t>
                      </a:r>
                    </a:p>
                  </a:txBody>
                  <a:tcPr marT="45736" marB="45736"/>
                </a:tc>
                <a:tc>
                  <a:txBody>
                    <a:bodyPr/>
                    <a:lstStyle/>
                    <a:p>
                      <a:r>
                        <a:rPr lang="en-US" sz="2400" dirty="0"/>
                        <a:t>- </a:t>
                      </a:r>
                      <a:r>
                        <a:rPr lang="en-US" sz="2400" dirty="0" err="1"/>
                        <a:t>Liễu</a:t>
                      </a:r>
                      <a:r>
                        <a:rPr lang="en-US" sz="2400" dirty="0"/>
                        <a:t> </a:t>
                      </a:r>
                      <a:r>
                        <a:rPr lang="en-US" sz="2400" dirty="0" err="1"/>
                        <a:t>Thăng</a:t>
                      </a:r>
                      <a:r>
                        <a:rPr lang="en-US" sz="2400" dirty="0"/>
                        <a:t> </a:t>
                      </a:r>
                      <a:r>
                        <a:rPr lang="en-US" sz="2400" dirty="0" err="1"/>
                        <a:t>chỉ</a:t>
                      </a:r>
                      <a:r>
                        <a:rPr lang="en-US" sz="2400" dirty="0"/>
                        <a:t> </a:t>
                      </a:r>
                      <a:r>
                        <a:rPr lang="en-US" sz="2400" dirty="0" err="1"/>
                        <a:t>huy</a:t>
                      </a:r>
                      <a:r>
                        <a:rPr lang="en-US" sz="2400" dirty="0"/>
                        <a:t> </a:t>
                      </a:r>
                      <a:r>
                        <a:rPr lang="en-US" sz="2400" dirty="0" err="1"/>
                        <a:t>quân</a:t>
                      </a:r>
                      <a:r>
                        <a:rPr lang="en-US" sz="2400" dirty="0"/>
                        <a:t> </a:t>
                      </a:r>
                      <a:r>
                        <a:rPr lang="en-US" sz="2400" dirty="0" err="1"/>
                        <a:t>tiến</a:t>
                      </a:r>
                      <a:r>
                        <a:rPr lang="en-US" sz="2400" dirty="0"/>
                        <a:t> </a:t>
                      </a:r>
                      <a:r>
                        <a:rPr lang="en-US" sz="2400" dirty="0" err="1"/>
                        <a:t>vào</a:t>
                      </a:r>
                      <a:r>
                        <a:rPr lang="en-US" sz="2400" dirty="0"/>
                        <a:t> </a:t>
                      </a:r>
                      <a:r>
                        <a:rPr lang="en-US" sz="2400" dirty="0" err="1"/>
                        <a:t>Lạng</a:t>
                      </a:r>
                      <a:r>
                        <a:rPr lang="en-US" sz="2400" dirty="0"/>
                        <a:t> </a:t>
                      </a:r>
                      <a:r>
                        <a:rPr lang="en-US" sz="2400" dirty="0" err="1"/>
                        <a:t>Sơn</a:t>
                      </a:r>
                      <a:endParaRPr lang="en-US" sz="2400" dirty="0"/>
                    </a:p>
                    <a:p>
                      <a:r>
                        <a:rPr lang="en-US" sz="2400" dirty="0"/>
                        <a:t>- </a:t>
                      </a:r>
                      <a:r>
                        <a:rPr lang="en-US" sz="2400" dirty="0" err="1"/>
                        <a:t>Mộc</a:t>
                      </a:r>
                      <a:r>
                        <a:rPr lang="en-US" sz="2400" dirty="0"/>
                        <a:t> </a:t>
                      </a:r>
                      <a:r>
                        <a:rPr lang="en-US" sz="2400" dirty="0" err="1"/>
                        <a:t>Thạnh</a:t>
                      </a:r>
                      <a:r>
                        <a:rPr lang="en-US" sz="2400" dirty="0"/>
                        <a:t> </a:t>
                      </a:r>
                      <a:r>
                        <a:rPr lang="en-US" sz="2400" dirty="0" err="1"/>
                        <a:t>chỉ</a:t>
                      </a:r>
                      <a:r>
                        <a:rPr lang="en-US" sz="2400" dirty="0"/>
                        <a:t> </a:t>
                      </a:r>
                      <a:r>
                        <a:rPr lang="en-US" sz="2400" dirty="0" err="1"/>
                        <a:t>huy</a:t>
                      </a:r>
                      <a:r>
                        <a:rPr lang="en-US" sz="2400" dirty="0"/>
                        <a:t> </a:t>
                      </a:r>
                      <a:r>
                        <a:rPr lang="en-US" sz="2400" dirty="0" err="1"/>
                        <a:t>quân</a:t>
                      </a:r>
                      <a:r>
                        <a:rPr lang="en-US" sz="2400" dirty="0"/>
                        <a:t> </a:t>
                      </a:r>
                      <a:r>
                        <a:rPr lang="en-US" sz="2400" dirty="0" err="1"/>
                        <a:t>tiến</a:t>
                      </a:r>
                      <a:r>
                        <a:rPr lang="en-US" sz="2400" dirty="0"/>
                        <a:t> </a:t>
                      </a:r>
                      <a:r>
                        <a:rPr lang="en-US" sz="2400" dirty="0" err="1"/>
                        <a:t>vào</a:t>
                      </a:r>
                      <a:r>
                        <a:rPr lang="en-US" sz="2400" dirty="0"/>
                        <a:t> </a:t>
                      </a:r>
                      <a:r>
                        <a:rPr lang="en-US" sz="2400" dirty="0" err="1"/>
                        <a:t>Hà</a:t>
                      </a:r>
                      <a:r>
                        <a:rPr lang="en-US" sz="2400" dirty="0"/>
                        <a:t> </a:t>
                      </a:r>
                      <a:r>
                        <a:rPr lang="en-US" sz="2400" dirty="0" err="1"/>
                        <a:t>Giang</a:t>
                      </a:r>
                    </a:p>
                    <a:p>
                      <a:r>
                        <a:rPr lang="en-US" sz="2400" dirty="0"/>
                        <a:t>- </a:t>
                      </a:r>
                      <a:r>
                        <a:rPr lang="en-US" sz="2400" dirty="0" err="1"/>
                        <a:t>Liễu</a:t>
                      </a:r>
                      <a:r>
                        <a:rPr lang="en-US" sz="2400" dirty="0"/>
                        <a:t> </a:t>
                      </a:r>
                      <a:r>
                        <a:rPr lang="en-US" sz="2400" dirty="0" err="1"/>
                        <a:t>Thăng</a:t>
                      </a:r>
                      <a:r>
                        <a:rPr lang="en-US" sz="2400" dirty="0"/>
                        <a:t> </a:t>
                      </a:r>
                      <a:r>
                        <a:rPr lang="en-US" sz="2400" dirty="0" err="1"/>
                        <a:t>bị</a:t>
                      </a:r>
                      <a:r>
                        <a:rPr lang="en-US" sz="2400" dirty="0"/>
                        <a:t> </a:t>
                      </a:r>
                      <a:r>
                        <a:rPr lang="en-US" sz="2400" dirty="0" err="1"/>
                        <a:t>phục</a:t>
                      </a:r>
                      <a:r>
                        <a:rPr lang="en-US" sz="2400" dirty="0"/>
                        <a:t> </a:t>
                      </a:r>
                      <a:r>
                        <a:rPr lang="en-US" sz="2400" dirty="0" err="1"/>
                        <a:t>kích</a:t>
                      </a:r>
                      <a:r>
                        <a:rPr lang="en-US" sz="2400" dirty="0"/>
                        <a:t> </a:t>
                      </a:r>
                      <a:r>
                        <a:rPr lang="en-US" sz="2400" dirty="0" err="1"/>
                        <a:t>và</a:t>
                      </a:r>
                      <a:r>
                        <a:rPr lang="en-US" sz="2400" dirty="0"/>
                        <a:t> </a:t>
                      </a:r>
                      <a:r>
                        <a:rPr lang="en-US" sz="2400" dirty="0" err="1"/>
                        <a:t>giết</a:t>
                      </a:r>
                      <a:r>
                        <a:rPr lang="en-US" sz="2400" dirty="0"/>
                        <a:t> ở </a:t>
                      </a:r>
                      <a:r>
                        <a:rPr lang="en-US" sz="2400" dirty="0" err="1"/>
                        <a:t>ải</a:t>
                      </a:r>
                      <a:r>
                        <a:rPr lang="en-US" sz="2400" dirty="0"/>
                        <a:t> Chi </a:t>
                      </a:r>
                      <a:r>
                        <a:rPr lang="en-US" sz="2400" dirty="0" err="1"/>
                        <a:t>Lăng</a:t>
                      </a:r>
                      <a:r>
                        <a:rPr lang="en-US" sz="2400" dirty="0"/>
                        <a:t>.</a:t>
                      </a:r>
                    </a:p>
                    <a:p>
                      <a:r>
                        <a:rPr lang="en-US" sz="2400" dirty="0"/>
                        <a:t>- </a:t>
                      </a:r>
                      <a:r>
                        <a:rPr lang="en-US" sz="2400" dirty="0" err="1"/>
                        <a:t>Lương</a:t>
                      </a:r>
                      <a:r>
                        <a:rPr lang="en-US" sz="2400" dirty="0"/>
                        <a:t> Minh </a:t>
                      </a:r>
                      <a:r>
                        <a:rPr lang="en-US" sz="2400" dirty="0" err="1"/>
                        <a:t>bị</a:t>
                      </a:r>
                      <a:r>
                        <a:rPr lang="en-US" sz="2400" dirty="0"/>
                        <a:t> </a:t>
                      </a:r>
                      <a:r>
                        <a:rPr lang="en-US" sz="2400" dirty="0" err="1"/>
                        <a:t>tiêu</a:t>
                      </a:r>
                      <a:r>
                        <a:rPr lang="en-US" sz="2400" dirty="0"/>
                        <a:t> </a:t>
                      </a:r>
                      <a:r>
                        <a:rPr lang="en-US" sz="2400" dirty="0" err="1"/>
                        <a:t>diệt</a:t>
                      </a:r>
                      <a:r>
                        <a:rPr lang="en-US" sz="2400" dirty="0"/>
                        <a:t> ở </a:t>
                      </a:r>
                      <a:r>
                        <a:rPr lang="en-US" sz="2400" dirty="0" err="1"/>
                        <a:t>Xương</a:t>
                      </a:r>
                      <a:r>
                        <a:rPr lang="en-US" sz="2400" dirty="0"/>
                        <a:t> </a:t>
                      </a:r>
                      <a:r>
                        <a:rPr lang="en-US" sz="2400" dirty="0" err="1"/>
                        <a:t>Giang</a:t>
                      </a:r>
                      <a:endParaRPr lang="en-US" sz="2400" dirty="0"/>
                    </a:p>
                  </a:txBody>
                  <a:tcPr marT="45736" marB="45736"/>
                </a:tc>
                <a:extLst>
                  <a:ext uri="{0D108BD9-81ED-4DB2-BD59-A6C34878D82A}">
                    <a16:rowId xmlns:a16="http://schemas.microsoft.com/office/drawing/2014/main" val="10002"/>
                  </a:ext>
                </a:extLst>
              </a:tr>
              <a:tr h="731775">
                <a:tc>
                  <a:txBody>
                    <a:bodyPr/>
                    <a:lstStyle/>
                    <a:p>
                      <a:pPr algn="ctr"/>
                      <a:r>
                        <a:rPr lang="en-US" sz="2400" dirty="0"/>
                        <a:t>10/12/1427</a:t>
                      </a:r>
                    </a:p>
                  </a:txBody>
                  <a:tcPr marT="45736" marB="45736"/>
                </a:tc>
                <a:tc>
                  <a:txBody>
                    <a:bodyPr/>
                    <a:lstStyle/>
                    <a:p>
                      <a:r>
                        <a:rPr lang="en-US" sz="2400" dirty="0" err="1"/>
                        <a:t>Hội</a:t>
                      </a:r>
                      <a:r>
                        <a:rPr lang="en-US" sz="2400" dirty="0"/>
                        <a:t> </a:t>
                      </a:r>
                      <a:r>
                        <a:rPr lang="en-US" sz="2400" dirty="0" err="1"/>
                        <a:t>thề</a:t>
                      </a:r>
                      <a:r>
                        <a:rPr lang="en-US" sz="2400" dirty="0"/>
                        <a:t> </a:t>
                      </a:r>
                      <a:r>
                        <a:rPr lang="en-US" sz="2400" dirty="0" err="1"/>
                        <a:t>Đông</a:t>
                      </a:r>
                      <a:r>
                        <a:rPr lang="en-US" sz="2400" dirty="0"/>
                        <a:t> Quan</a:t>
                      </a:r>
                    </a:p>
                  </a:txBody>
                  <a:tcPr marT="45736" marB="45736"/>
                </a:tc>
                <a:extLst>
                  <a:ext uri="{0D108BD9-81ED-4DB2-BD59-A6C34878D82A}">
                    <a16:rowId xmlns:a16="http://schemas.microsoft.com/office/drawing/2014/main" val="10003"/>
                  </a:ext>
                </a:extLst>
              </a:tr>
              <a:tr h="823117">
                <a:tc>
                  <a:txBody>
                    <a:bodyPr/>
                    <a:lstStyle/>
                    <a:p>
                      <a:pPr algn="ctr"/>
                      <a:r>
                        <a:rPr lang="en-US" sz="2400" dirty="0"/>
                        <a:t>3/1/1428</a:t>
                      </a:r>
                    </a:p>
                  </a:txBody>
                  <a:tcPr marT="45736" marB="45736"/>
                </a:tc>
                <a:tc>
                  <a:txBody>
                    <a:bodyPr/>
                    <a:lstStyle/>
                    <a:p>
                      <a:r>
                        <a:rPr lang="en-US" sz="2400" dirty="0" err="1"/>
                        <a:t>Quân</a:t>
                      </a:r>
                      <a:r>
                        <a:rPr lang="en-US" sz="2400" dirty="0"/>
                        <a:t> Minh </a:t>
                      </a:r>
                      <a:r>
                        <a:rPr lang="en-US" sz="2400" dirty="0" err="1"/>
                        <a:t>rút</a:t>
                      </a:r>
                      <a:r>
                        <a:rPr lang="en-US" sz="2400" dirty="0"/>
                        <a:t> </a:t>
                      </a:r>
                      <a:r>
                        <a:rPr lang="en-US" sz="2400" dirty="0" err="1"/>
                        <a:t>khỏi</a:t>
                      </a:r>
                      <a:r>
                        <a:rPr lang="en-US" sz="2400" dirty="0"/>
                        <a:t> </a:t>
                      </a:r>
                      <a:r>
                        <a:rPr lang="en-US" sz="2400" dirty="0" err="1"/>
                        <a:t>nước</a:t>
                      </a:r>
                      <a:r>
                        <a:rPr lang="en-US" sz="2400" dirty="0"/>
                        <a:t> </a:t>
                      </a:r>
                      <a:r>
                        <a:rPr lang="en-US" sz="2400" dirty="0" smtClean="0"/>
                        <a:t>ta, </a:t>
                      </a:r>
                      <a:r>
                        <a:rPr lang="en-US" sz="2400" dirty="0" err="1" smtClean="0"/>
                        <a:t>đất</a:t>
                      </a:r>
                      <a:r>
                        <a:rPr lang="en-US" sz="2400" baseline="0" dirty="0" smtClean="0"/>
                        <a:t> </a:t>
                      </a:r>
                      <a:r>
                        <a:rPr lang="en-US" sz="2400" baseline="0" dirty="0" err="1" smtClean="0"/>
                        <a:t>nước</a:t>
                      </a:r>
                      <a:r>
                        <a:rPr lang="en-US" sz="2400" baseline="0" dirty="0" smtClean="0"/>
                        <a:t> </a:t>
                      </a:r>
                      <a:r>
                        <a:rPr lang="en-US" sz="2400" baseline="0" dirty="0" err="1" smtClean="0"/>
                        <a:t>hoàn</a:t>
                      </a:r>
                      <a:r>
                        <a:rPr lang="en-US" sz="2400" baseline="0" dirty="0" smtClean="0"/>
                        <a:t> </a:t>
                      </a:r>
                      <a:r>
                        <a:rPr lang="en-US" sz="2400" baseline="0" dirty="0" err="1" smtClean="0"/>
                        <a:t>toàn</a:t>
                      </a:r>
                      <a:r>
                        <a:rPr lang="en-US" sz="2400" baseline="0" dirty="0" smtClean="0"/>
                        <a:t> </a:t>
                      </a:r>
                      <a:r>
                        <a:rPr lang="en-US" sz="2400" baseline="0" dirty="0" err="1" smtClean="0"/>
                        <a:t>giải</a:t>
                      </a:r>
                      <a:r>
                        <a:rPr lang="en-US" sz="2400" baseline="0" dirty="0" smtClean="0"/>
                        <a:t> </a:t>
                      </a:r>
                      <a:r>
                        <a:rPr lang="en-US" sz="2400" baseline="0" dirty="0" err="1" smtClean="0"/>
                        <a:t>phóng</a:t>
                      </a:r>
                      <a:r>
                        <a:rPr lang="en-US" sz="2400" baseline="0" dirty="0" smtClean="0"/>
                        <a:t>.</a:t>
                      </a:r>
                      <a:endParaRPr lang="en-US" sz="2400" dirty="0"/>
                    </a:p>
                  </a:txBody>
                  <a:tcPr marT="45736" marB="45736"/>
                </a:tc>
                <a:extLst>
                  <a:ext uri="{0D108BD9-81ED-4DB2-BD59-A6C34878D82A}">
                    <a16:rowId xmlns:a16="http://schemas.microsoft.com/office/drawing/2014/main" val="10004"/>
                  </a:ext>
                </a:extLst>
              </a:tr>
            </a:tbl>
          </a:graphicData>
        </a:graphic>
      </p:graphicFrame>
      <p:sp>
        <p:nvSpPr>
          <p:cNvPr id="5" name="Text Box 11"/>
          <p:cNvSpPr txBox="1">
            <a:spLocks noChangeArrowheads="1"/>
          </p:cNvSpPr>
          <p:nvPr/>
        </p:nvSpPr>
        <p:spPr bwMode="auto">
          <a:xfrm>
            <a:off x="2176463" y="842964"/>
            <a:ext cx="8274050" cy="5238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defRPr/>
            </a:pPr>
            <a:r>
              <a:rPr lang="en-US" altLang="en-US" sz="2800" b="1" dirty="0">
                <a:solidFill>
                  <a:srgbClr val="0000FF"/>
                </a:solidFill>
                <a:latin typeface="Times New Roman"/>
              </a:rPr>
              <a:t>* </a:t>
            </a:r>
            <a:r>
              <a:rPr lang="en-US" altLang="en-US" sz="2800" b="1" dirty="0" err="1">
                <a:solidFill>
                  <a:srgbClr val="0000FF"/>
                </a:solidFill>
                <a:latin typeface="Times New Roman"/>
              </a:rPr>
              <a:t>Chiến</a:t>
            </a:r>
            <a:r>
              <a:rPr lang="en-US" altLang="en-US" sz="2800" b="1" dirty="0">
                <a:solidFill>
                  <a:srgbClr val="0000FF"/>
                </a:solidFill>
                <a:latin typeface="Times New Roman"/>
              </a:rPr>
              <a:t> </a:t>
            </a:r>
            <a:r>
              <a:rPr lang="en-US" altLang="en-US" sz="2800" b="1" dirty="0" err="1">
                <a:solidFill>
                  <a:srgbClr val="0000FF"/>
                </a:solidFill>
                <a:latin typeface="Times New Roman"/>
              </a:rPr>
              <a:t>thắng</a:t>
            </a:r>
            <a:r>
              <a:rPr lang="en-US" altLang="en-US" sz="2800" b="1" dirty="0">
                <a:solidFill>
                  <a:srgbClr val="0000FF"/>
                </a:solidFill>
                <a:latin typeface="Times New Roman"/>
              </a:rPr>
              <a:t> Chi </a:t>
            </a:r>
            <a:r>
              <a:rPr lang="en-US" altLang="en-US" sz="2800" b="1" dirty="0" err="1">
                <a:solidFill>
                  <a:srgbClr val="0000FF"/>
                </a:solidFill>
                <a:latin typeface="Times New Roman"/>
              </a:rPr>
              <a:t>Lăng</a:t>
            </a:r>
            <a:r>
              <a:rPr lang="en-US" altLang="en-US" sz="2800" b="1" dirty="0">
                <a:solidFill>
                  <a:srgbClr val="0000FF"/>
                </a:solidFill>
                <a:latin typeface="Times New Roman"/>
              </a:rPr>
              <a:t> – </a:t>
            </a:r>
            <a:r>
              <a:rPr lang="en-US" altLang="en-US" sz="2800" b="1" dirty="0" err="1">
                <a:solidFill>
                  <a:srgbClr val="0000FF"/>
                </a:solidFill>
                <a:latin typeface="Times New Roman"/>
              </a:rPr>
              <a:t>Xương</a:t>
            </a:r>
            <a:r>
              <a:rPr lang="en-US" altLang="en-US" sz="2800" b="1" dirty="0">
                <a:solidFill>
                  <a:srgbClr val="0000FF"/>
                </a:solidFill>
                <a:latin typeface="Times New Roman"/>
              </a:rPr>
              <a:t> </a:t>
            </a:r>
            <a:r>
              <a:rPr lang="en-US" altLang="en-US" sz="2800" b="1" dirty="0" err="1">
                <a:solidFill>
                  <a:srgbClr val="0000FF"/>
                </a:solidFill>
                <a:latin typeface="Times New Roman"/>
              </a:rPr>
              <a:t>Giang</a:t>
            </a:r>
            <a:endParaRPr lang="en-US" altLang="en-US" sz="2800" b="1" dirty="0">
              <a:solidFill>
                <a:srgbClr val="0000FF"/>
              </a:solidFill>
              <a:latin typeface="Times New Roman"/>
            </a:endParaRPr>
          </a:p>
        </p:txBody>
      </p:sp>
      <p:pic>
        <p:nvPicPr>
          <p:cNvPr id="4609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5715001"/>
            <a:ext cx="19431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601651"/>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bong-hoa-dep-nha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557213" indent="-214313">
              <a:spcBef>
                <a:spcPct val="20000"/>
              </a:spcBef>
              <a:buChar char="–"/>
              <a:defRPr sz="2800">
                <a:solidFill>
                  <a:schemeClr val="tx1"/>
                </a:solidFill>
                <a:latin typeface="Times New Roman" panose="02020603050405020304" pitchFamily="18" charset="0"/>
              </a:defRPr>
            </a:lvl2pPr>
            <a:lvl3pPr marL="857250" indent="-171450">
              <a:spcBef>
                <a:spcPct val="20000"/>
              </a:spcBef>
              <a:buChar char="•"/>
              <a:defRPr sz="2400">
                <a:solidFill>
                  <a:schemeClr val="tx1"/>
                </a:solidFill>
                <a:latin typeface="Times New Roman" panose="02020603050405020304" pitchFamily="18" charset="0"/>
              </a:defRPr>
            </a:lvl3pPr>
            <a:lvl4pPr marL="1200150" indent="-171450">
              <a:spcBef>
                <a:spcPct val="20000"/>
              </a:spcBef>
              <a:buChar char="–"/>
              <a:defRPr sz="2000">
                <a:solidFill>
                  <a:schemeClr val="tx1"/>
                </a:solidFill>
                <a:latin typeface="Times New Roman" panose="02020603050405020304" pitchFamily="18" charset="0"/>
              </a:defRPr>
            </a:lvl4pPr>
            <a:lvl5pPr marL="1543050" indent="-171450">
              <a:spcBef>
                <a:spcPct val="20000"/>
              </a:spcBef>
              <a:buChar char="»"/>
              <a:defRPr sz="2000">
                <a:solidFill>
                  <a:schemeClr val="tx1"/>
                </a:solidFill>
                <a:latin typeface="Times New Roman" panose="02020603050405020304" pitchFamily="18" charset="0"/>
              </a:defRPr>
            </a:lvl5pPr>
            <a:lvl6pPr marL="2000250" indent="-1714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457450" indent="-1714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2914650" indent="-1714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371850" indent="-1714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fld id="{70A7C934-DCB1-4420-8110-6BFF2EA55EA5}" type="slidenum">
              <a:rPr lang="en-US" altLang="en-US" sz="1400">
                <a:solidFill>
                  <a:srgbClr val="000000"/>
                </a:solidFill>
                <a:latin typeface="Arial" panose="020B0604020202020204" pitchFamily="34" charset="0"/>
              </a:rPr>
              <a:pPr fontAlgn="base">
                <a:spcBef>
                  <a:spcPct val="0"/>
                </a:spcBef>
                <a:spcAft>
                  <a:spcPct val="0"/>
                </a:spcAft>
                <a:buNone/>
              </a:pPr>
              <a:t>26</a:t>
            </a:fld>
            <a:endParaRPr lang="en-US" altLang="en-US" sz="1400">
              <a:solidFill>
                <a:srgbClr val="000000"/>
              </a:solidFill>
              <a:latin typeface="Arial" panose="020B0604020202020204" pitchFamily="34" charset="0"/>
            </a:endParaRPr>
          </a:p>
        </p:txBody>
      </p:sp>
      <p:pic>
        <p:nvPicPr>
          <p:cNvPr id="47108" name="Picture 2" descr="Image22"/>
          <p:cNvPicPr>
            <a:picLocks noChangeAspect="1" noChangeArrowheads="1"/>
          </p:cNvPicPr>
          <p:nvPr/>
        </p:nvPicPr>
        <p:blipFill>
          <a:blip r:embed="rId3">
            <a:lum bright="24000" contrast="48000"/>
            <a:extLst>
              <a:ext uri="{28A0092B-C50C-407E-A947-70E740481C1C}">
                <a14:useLocalDpi xmlns:a14="http://schemas.microsoft.com/office/drawing/2010/main" val="0"/>
              </a:ext>
            </a:extLst>
          </a:blip>
          <a:srcRect l="1785" b="9428"/>
          <a:stretch>
            <a:fillRect/>
          </a:stretch>
        </p:blipFill>
        <p:spPr bwMode="auto">
          <a:xfrm>
            <a:off x="1524000" y="857250"/>
            <a:ext cx="9144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3"/>
          <p:cNvSpPr txBox="1">
            <a:spLocks noChangeArrowheads="1"/>
          </p:cNvSpPr>
          <p:nvPr/>
        </p:nvSpPr>
        <p:spPr bwMode="auto">
          <a:xfrm>
            <a:off x="3473450" y="5414963"/>
            <a:ext cx="3987800" cy="50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700" b="1">
                <a:solidFill>
                  <a:srgbClr val="000000"/>
                </a:solidFill>
                <a:cs typeface="Times New Roman" panose="02020603050405020304" pitchFamily="18" charset="0"/>
              </a:rPr>
              <a:t>HỘI THỀ ĐÔNG QUAN </a:t>
            </a:r>
          </a:p>
        </p:txBody>
      </p:sp>
      <p:pic>
        <p:nvPicPr>
          <p:cNvPr id="47110" name="Picture 4" descr="ngontay">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91676" y="5561014"/>
            <a:ext cx="9239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89404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609600"/>
          </a:xfrm>
        </p:spPr>
        <p:txBody>
          <a:bodyPr/>
          <a:lstStyle/>
          <a:p>
            <a:r>
              <a:rPr lang="en-US" altLang="en-US" b="1" smtClean="0">
                <a:solidFill>
                  <a:srgbClr val="FF0000"/>
                </a:solidFill>
              </a:rPr>
              <a:t>LUYỆN TẬP</a:t>
            </a:r>
          </a:p>
        </p:txBody>
      </p:sp>
      <p:sp>
        <p:nvSpPr>
          <p:cNvPr id="4" name="Text Box 6"/>
          <p:cNvSpPr txBox="1">
            <a:spLocks noChangeArrowheads="1"/>
          </p:cNvSpPr>
          <p:nvPr/>
        </p:nvSpPr>
        <p:spPr bwMode="auto">
          <a:xfrm>
            <a:off x="1828800" y="852488"/>
            <a:ext cx="8534400" cy="8318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50000"/>
              </a:spcBef>
              <a:spcAft>
                <a:spcPct val="0"/>
              </a:spcAft>
              <a:buNone/>
            </a:pPr>
            <a:r>
              <a:rPr lang="en-US" altLang="en-US" sz="2400" b="1">
                <a:solidFill>
                  <a:srgbClr val="000000"/>
                </a:solidFill>
              </a:rPr>
              <a:t>Lập bảng thống kê  Diễn biến cuộc khởi nghĩa Lam Sơn từ năm 1418 -1427 theo bảng sau</a:t>
            </a:r>
          </a:p>
        </p:txBody>
      </p:sp>
      <p:graphicFrame>
        <p:nvGraphicFramePr>
          <p:cNvPr id="5" name="Table 4"/>
          <p:cNvGraphicFramePr>
            <a:graphicFrameLocks noGrp="1"/>
          </p:cNvGraphicFramePr>
          <p:nvPr/>
        </p:nvGraphicFramePr>
        <p:xfrm>
          <a:off x="2103438" y="1981200"/>
          <a:ext cx="8259762" cy="3494088"/>
        </p:xfrm>
        <a:graphic>
          <a:graphicData uri="http://schemas.openxmlformats.org/drawingml/2006/table">
            <a:tbl>
              <a:tblPr firstRow="1" bandRow="1">
                <a:tableStyleId>{5940675A-B579-460E-94D1-54222C63F5DA}</a:tableStyleId>
              </a:tblPr>
              <a:tblGrid>
                <a:gridCol w="2773573">
                  <a:extLst>
                    <a:ext uri="{9D8B030D-6E8A-4147-A177-3AD203B41FA5}">
                      <a16:colId xmlns:a16="http://schemas.microsoft.com/office/drawing/2014/main" val="20000"/>
                    </a:ext>
                  </a:extLst>
                </a:gridCol>
                <a:gridCol w="5486189">
                  <a:extLst>
                    <a:ext uri="{9D8B030D-6E8A-4147-A177-3AD203B41FA5}">
                      <a16:colId xmlns:a16="http://schemas.microsoft.com/office/drawing/2014/main" val="20001"/>
                    </a:ext>
                  </a:extLst>
                </a:gridCol>
              </a:tblGrid>
              <a:tr h="596006">
                <a:tc>
                  <a:txBody>
                    <a:bodyPr/>
                    <a:lstStyle/>
                    <a:p>
                      <a:pPr algn="ctr"/>
                      <a:r>
                        <a:rPr lang="en-US" sz="2400" dirty="0" err="1" smtClean="0"/>
                        <a:t>Thời</a:t>
                      </a:r>
                      <a:r>
                        <a:rPr lang="en-US" sz="2400" baseline="0" dirty="0" smtClean="0"/>
                        <a:t> </a:t>
                      </a:r>
                      <a:r>
                        <a:rPr lang="en-US" sz="2400" baseline="0" dirty="0" err="1" smtClean="0"/>
                        <a:t>gian</a:t>
                      </a:r>
                      <a:endParaRPr lang="en-US" sz="2400" dirty="0"/>
                    </a:p>
                  </a:txBody>
                  <a:tcPr marL="91436" marR="91436" marT="45737" marB="45737"/>
                </a:tc>
                <a:tc>
                  <a:txBody>
                    <a:bodyPr/>
                    <a:lstStyle/>
                    <a:p>
                      <a:pPr algn="ctr"/>
                      <a:r>
                        <a:rPr lang="en-US" sz="2400" dirty="0" err="1" smtClean="0"/>
                        <a:t>Sự</a:t>
                      </a:r>
                      <a:r>
                        <a:rPr lang="en-US" sz="2400" baseline="0" dirty="0" smtClean="0"/>
                        <a:t> </a:t>
                      </a:r>
                      <a:r>
                        <a:rPr lang="en-US" sz="2400" baseline="0" dirty="0" err="1" smtClean="0"/>
                        <a:t>kiện</a:t>
                      </a:r>
                      <a:endParaRPr lang="en-US" sz="2400" dirty="0"/>
                    </a:p>
                  </a:txBody>
                  <a:tcPr marL="91436" marR="91436" marT="45737" marB="45737"/>
                </a:tc>
                <a:extLst>
                  <a:ext uri="{0D108BD9-81ED-4DB2-BD59-A6C34878D82A}">
                    <a16:rowId xmlns:a16="http://schemas.microsoft.com/office/drawing/2014/main" val="10000"/>
                  </a:ext>
                </a:extLst>
              </a:tr>
              <a:tr h="596006">
                <a:tc>
                  <a:txBody>
                    <a:bodyPr/>
                    <a:lstStyle/>
                    <a:p>
                      <a:endParaRPr lang="en-US" sz="2400" dirty="0"/>
                    </a:p>
                  </a:txBody>
                  <a:tcPr marL="91436" marR="91436" marT="45737" marB="45737"/>
                </a:tc>
                <a:tc>
                  <a:txBody>
                    <a:bodyPr/>
                    <a:lstStyle/>
                    <a:p>
                      <a:endParaRPr lang="en-US" sz="2400" dirty="0"/>
                    </a:p>
                  </a:txBody>
                  <a:tcPr marL="91436" marR="91436" marT="45737" marB="45737"/>
                </a:tc>
                <a:extLst>
                  <a:ext uri="{0D108BD9-81ED-4DB2-BD59-A6C34878D82A}">
                    <a16:rowId xmlns:a16="http://schemas.microsoft.com/office/drawing/2014/main" val="10001"/>
                  </a:ext>
                </a:extLst>
              </a:tr>
              <a:tr h="536405">
                <a:tc>
                  <a:txBody>
                    <a:bodyPr/>
                    <a:lstStyle/>
                    <a:p>
                      <a:endParaRPr lang="en-US" sz="2400" dirty="0"/>
                    </a:p>
                  </a:txBody>
                  <a:tcPr marL="91436" marR="91436" marT="45737" marB="45737"/>
                </a:tc>
                <a:tc>
                  <a:txBody>
                    <a:bodyPr/>
                    <a:lstStyle/>
                    <a:p>
                      <a:endParaRPr lang="en-US" sz="2400" dirty="0"/>
                    </a:p>
                  </a:txBody>
                  <a:tcPr marL="91436" marR="91436" marT="45737" marB="45737"/>
                </a:tc>
                <a:extLst>
                  <a:ext uri="{0D108BD9-81ED-4DB2-BD59-A6C34878D82A}">
                    <a16:rowId xmlns:a16="http://schemas.microsoft.com/office/drawing/2014/main" val="10002"/>
                  </a:ext>
                </a:extLst>
              </a:tr>
              <a:tr h="588557">
                <a:tc>
                  <a:txBody>
                    <a:bodyPr/>
                    <a:lstStyle/>
                    <a:p>
                      <a:endParaRPr lang="en-US" sz="2400" dirty="0"/>
                    </a:p>
                  </a:txBody>
                  <a:tcPr marL="91436" marR="91436" marT="45737" marB="45737"/>
                </a:tc>
                <a:tc>
                  <a:txBody>
                    <a:bodyPr/>
                    <a:lstStyle/>
                    <a:p>
                      <a:endParaRPr lang="en-US" sz="2400" dirty="0"/>
                    </a:p>
                  </a:txBody>
                  <a:tcPr marL="91436" marR="91436" marT="45737" marB="45737"/>
                </a:tc>
                <a:extLst>
                  <a:ext uri="{0D108BD9-81ED-4DB2-BD59-A6C34878D82A}">
                    <a16:rowId xmlns:a16="http://schemas.microsoft.com/office/drawing/2014/main" val="10003"/>
                  </a:ext>
                </a:extLst>
              </a:tr>
              <a:tr h="588557">
                <a:tc>
                  <a:txBody>
                    <a:bodyPr/>
                    <a:lstStyle/>
                    <a:p>
                      <a:endParaRPr lang="en-US" sz="2400" dirty="0"/>
                    </a:p>
                  </a:txBody>
                  <a:tcPr marL="91436" marR="91436" marT="45737" marB="45737"/>
                </a:tc>
                <a:tc>
                  <a:txBody>
                    <a:bodyPr/>
                    <a:lstStyle/>
                    <a:p>
                      <a:endParaRPr lang="en-US" sz="2400" dirty="0"/>
                    </a:p>
                  </a:txBody>
                  <a:tcPr marL="91436" marR="91436" marT="45737" marB="45737"/>
                </a:tc>
                <a:extLst>
                  <a:ext uri="{0D108BD9-81ED-4DB2-BD59-A6C34878D82A}">
                    <a16:rowId xmlns:a16="http://schemas.microsoft.com/office/drawing/2014/main" val="10004"/>
                  </a:ext>
                </a:extLst>
              </a:tr>
              <a:tr h="588557">
                <a:tc>
                  <a:txBody>
                    <a:bodyPr/>
                    <a:lstStyle/>
                    <a:p>
                      <a:endParaRPr lang="en-US" sz="2400" dirty="0"/>
                    </a:p>
                  </a:txBody>
                  <a:tcPr marL="91436" marR="91436" marT="45737" marB="45737"/>
                </a:tc>
                <a:tc>
                  <a:txBody>
                    <a:bodyPr/>
                    <a:lstStyle/>
                    <a:p>
                      <a:endParaRPr lang="en-US" sz="2400" dirty="0"/>
                    </a:p>
                  </a:txBody>
                  <a:tcPr marL="91436" marR="91436" marT="45737" marB="45737"/>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366117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0FFFB"/>
            </a:gs>
            <a:gs pos="74001">
              <a:srgbClr val="75FFDD"/>
            </a:gs>
            <a:gs pos="83000">
              <a:srgbClr val="75FFDD"/>
            </a:gs>
            <a:gs pos="100000">
              <a:srgbClr val="A3FFE8"/>
            </a:gs>
          </a:gsLst>
          <a:lin ang="5400000" scaled="1"/>
        </a:gradFill>
        <a:effectLst/>
      </p:bgPr>
    </p:bg>
    <p:spTree>
      <p:nvGrpSpPr>
        <p:cNvPr id="1" name=""/>
        <p:cNvGrpSpPr/>
        <p:nvPr/>
      </p:nvGrpSpPr>
      <p:grpSpPr>
        <a:xfrm>
          <a:off x="0" y="0"/>
          <a:ext cx="0" cy="0"/>
          <a:chOff x="0" y="0"/>
          <a:chExt cx="0" cy="0"/>
        </a:xfrm>
      </p:grpSpPr>
      <p:graphicFrame>
        <p:nvGraphicFramePr>
          <p:cNvPr id="3" name="Table 4"/>
          <p:cNvGraphicFramePr>
            <a:graphicFrameLocks noGrp="1"/>
          </p:cNvGraphicFramePr>
          <p:nvPr/>
        </p:nvGraphicFramePr>
        <p:xfrm>
          <a:off x="1981200" y="685800"/>
          <a:ext cx="8534400" cy="5208764"/>
        </p:xfrm>
        <a:graphic>
          <a:graphicData uri="http://schemas.openxmlformats.org/drawingml/2006/table">
            <a:tbl>
              <a:tblPr firstRow="1" bandRow="1">
                <a:tableStyleId>{5940675A-B579-460E-94D1-54222C63F5DA}</a:tableStyleId>
              </a:tblPr>
              <a:tblGrid>
                <a:gridCol w="1922161">
                  <a:extLst>
                    <a:ext uri="{9D8B030D-6E8A-4147-A177-3AD203B41FA5}">
                      <a16:colId xmlns:a16="http://schemas.microsoft.com/office/drawing/2014/main" val="20000"/>
                    </a:ext>
                  </a:extLst>
                </a:gridCol>
                <a:gridCol w="6612239">
                  <a:extLst>
                    <a:ext uri="{9D8B030D-6E8A-4147-A177-3AD203B41FA5}">
                      <a16:colId xmlns:a16="http://schemas.microsoft.com/office/drawing/2014/main" val="20001"/>
                    </a:ext>
                  </a:extLst>
                </a:gridCol>
              </a:tblGrid>
              <a:tr h="457147">
                <a:tc>
                  <a:txBody>
                    <a:bodyPr/>
                    <a:lstStyle/>
                    <a:p>
                      <a:r>
                        <a:rPr lang="en-US" sz="2400" dirty="0" err="1"/>
                        <a:t>Tháng</a:t>
                      </a:r>
                      <a:r>
                        <a:rPr lang="en-US" sz="2400" dirty="0"/>
                        <a:t> 2/1418</a:t>
                      </a:r>
                    </a:p>
                  </a:txBody>
                  <a:tcPr marT="45703" marB="45703"/>
                </a:tc>
                <a:tc>
                  <a:txBody>
                    <a:bodyPr/>
                    <a:lstStyle/>
                    <a:p>
                      <a:r>
                        <a:rPr lang="en-US" sz="2400" dirty="0"/>
                        <a:t>Lê </a:t>
                      </a:r>
                      <a:r>
                        <a:rPr lang="en-US" sz="2400" dirty="0" err="1"/>
                        <a:t>Lợi</a:t>
                      </a:r>
                      <a:r>
                        <a:rPr lang="en-US" sz="2400" dirty="0"/>
                        <a:t> </a:t>
                      </a:r>
                      <a:r>
                        <a:rPr lang="en-US" sz="2400" dirty="0" err="1"/>
                        <a:t>dựng</a:t>
                      </a:r>
                      <a:r>
                        <a:rPr lang="en-US" sz="2400" dirty="0"/>
                        <a:t> </a:t>
                      </a:r>
                      <a:r>
                        <a:rPr lang="en-US" sz="2400" dirty="0" err="1"/>
                        <a:t>cờ</a:t>
                      </a:r>
                      <a:r>
                        <a:rPr lang="en-US" sz="2400" dirty="0"/>
                        <a:t> </a:t>
                      </a:r>
                      <a:r>
                        <a:rPr lang="en-US" sz="2400" dirty="0" err="1"/>
                        <a:t>khởi</a:t>
                      </a:r>
                      <a:r>
                        <a:rPr lang="en-US" sz="2400" dirty="0"/>
                        <a:t> </a:t>
                      </a:r>
                      <a:r>
                        <a:rPr lang="en-US" sz="2400" dirty="0" err="1"/>
                        <a:t>nghĩa</a:t>
                      </a:r>
                      <a:r>
                        <a:rPr lang="en-US" sz="2400" dirty="0"/>
                        <a:t> ở Lam </a:t>
                      </a:r>
                      <a:r>
                        <a:rPr lang="en-US" sz="2400" dirty="0" err="1"/>
                        <a:t>Sơn</a:t>
                      </a:r>
                      <a:endParaRPr lang="en-US" sz="2400" dirty="0"/>
                    </a:p>
                  </a:txBody>
                  <a:tcPr marT="45703" marB="45703"/>
                </a:tc>
                <a:extLst>
                  <a:ext uri="{0D108BD9-81ED-4DB2-BD59-A6C34878D82A}">
                    <a16:rowId xmlns:a16="http://schemas.microsoft.com/office/drawing/2014/main" val="10000"/>
                  </a:ext>
                </a:extLst>
              </a:tr>
              <a:tr h="822887">
                <a:tc>
                  <a:txBody>
                    <a:bodyPr/>
                    <a:lstStyle/>
                    <a:p>
                      <a:r>
                        <a:rPr lang="en-US" sz="2400" dirty="0" err="1"/>
                        <a:t>Giữa</a:t>
                      </a:r>
                      <a:r>
                        <a:rPr lang="en-US" sz="2400" dirty="0"/>
                        <a:t> </a:t>
                      </a:r>
                      <a:r>
                        <a:rPr lang="en-US" sz="2400" dirty="0" err="1"/>
                        <a:t>năm</a:t>
                      </a:r>
                      <a:r>
                        <a:rPr lang="en-US" sz="2400" dirty="0"/>
                        <a:t> 1418</a:t>
                      </a:r>
                    </a:p>
                  </a:txBody>
                  <a:tcPr marT="45703" marB="45703"/>
                </a:tc>
                <a:tc>
                  <a:txBody>
                    <a:bodyPr/>
                    <a:lstStyle/>
                    <a:p>
                      <a:r>
                        <a:rPr lang="en-US" sz="2400" dirty="0" err="1"/>
                        <a:t>Quân</a:t>
                      </a:r>
                      <a:r>
                        <a:rPr lang="en-US" sz="2400" dirty="0"/>
                        <a:t> Minh bao </a:t>
                      </a:r>
                      <a:r>
                        <a:rPr lang="en-US" sz="2400" dirty="0" err="1"/>
                        <a:t>vây</a:t>
                      </a:r>
                      <a:r>
                        <a:rPr lang="en-US" sz="2400" dirty="0"/>
                        <a:t> </a:t>
                      </a:r>
                      <a:r>
                        <a:rPr lang="en-US" sz="2400" dirty="0" err="1"/>
                        <a:t>căn</a:t>
                      </a:r>
                      <a:r>
                        <a:rPr lang="en-US" sz="2400" dirty="0"/>
                        <a:t> </a:t>
                      </a:r>
                      <a:r>
                        <a:rPr lang="en-US" sz="2400" dirty="0" err="1"/>
                        <a:t>cứ</a:t>
                      </a:r>
                      <a:r>
                        <a:rPr lang="en-US" sz="2400" dirty="0"/>
                        <a:t> </a:t>
                      </a:r>
                      <a:r>
                        <a:rPr lang="en-US" sz="2400" dirty="0" err="1"/>
                        <a:t>Chí</a:t>
                      </a:r>
                      <a:r>
                        <a:rPr lang="en-US" sz="2400" dirty="0"/>
                        <a:t> Linh</a:t>
                      </a:r>
                    </a:p>
                  </a:txBody>
                  <a:tcPr marT="45703" marB="45703"/>
                </a:tc>
                <a:extLst>
                  <a:ext uri="{0D108BD9-81ED-4DB2-BD59-A6C34878D82A}">
                    <a16:rowId xmlns:a16="http://schemas.microsoft.com/office/drawing/2014/main" val="10001"/>
                  </a:ext>
                </a:extLst>
              </a:tr>
              <a:tr h="822887">
                <a:tc>
                  <a:txBody>
                    <a:bodyPr/>
                    <a:lstStyle/>
                    <a:p>
                      <a:r>
                        <a:rPr lang="en-US" sz="2400" b="0" i="0" kern="1200" dirty="0" err="1">
                          <a:solidFill>
                            <a:schemeClr val="tx1"/>
                          </a:solidFill>
                          <a:effectLst/>
                          <a:latin typeface="+mn-lt"/>
                          <a:ea typeface="+mn-ea"/>
                          <a:cs typeface="+mn-cs"/>
                        </a:rPr>
                        <a:t>Năm</a:t>
                      </a:r>
                      <a:r>
                        <a:rPr lang="en-US" sz="2400" b="0" i="0" kern="1200" dirty="0">
                          <a:solidFill>
                            <a:schemeClr val="tx1"/>
                          </a:solidFill>
                          <a:effectLst/>
                          <a:latin typeface="+mn-lt"/>
                          <a:ea typeface="+mn-ea"/>
                          <a:cs typeface="+mn-cs"/>
                        </a:rPr>
                        <a:t> 1421</a:t>
                      </a:r>
                      <a:endParaRPr lang="en-US" sz="2400" dirty="0"/>
                    </a:p>
                  </a:txBody>
                  <a:tcPr marT="45703" marB="45703"/>
                </a:tc>
                <a:tc>
                  <a:txBody>
                    <a:bodyPr/>
                    <a:lstStyle/>
                    <a:p>
                      <a:r>
                        <a:rPr lang="vi-VN" sz="2400" b="0" i="0" kern="1200" dirty="0">
                          <a:solidFill>
                            <a:schemeClr val="tx1"/>
                          </a:solidFill>
                          <a:effectLst/>
                          <a:latin typeface="+mn-lt"/>
                          <a:ea typeface="+mn-ea"/>
                          <a:cs typeface="+mn-cs"/>
                        </a:rPr>
                        <a:t>Quân Minh huy động 10 vạn lính tấn công lên Lam Sơn</a:t>
                      </a:r>
                      <a:r>
                        <a:rPr lang="en-US" sz="2400" b="0" i="0" kern="1200" dirty="0">
                          <a:solidFill>
                            <a:schemeClr val="tx1"/>
                          </a:solidFill>
                          <a:effectLst/>
                          <a:latin typeface="+mn-lt"/>
                          <a:ea typeface="+mn-ea"/>
                          <a:cs typeface="+mn-cs"/>
                        </a:rPr>
                        <a:t>, </a:t>
                      </a:r>
                      <a:r>
                        <a:rPr lang="en-US" sz="2400" b="0" i="0" kern="1200" dirty="0" err="1">
                          <a:solidFill>
                            <a:schemeClr val="tx1"/>
                          </a:solidFill>
                          <a:effectLst/>
                          <a:latin typeface="+mn-lt"/>
                          <a:ea typeface="+mn-ea"/>
                          <a:cs typeface="+mn-cs"/>
                        </a:rPr>
                        <a:t>nghĩa</a:t>
                      </a:r>
                      <a:r>
                        <a:rPr lang="en-US" sz="2400" b="0" i="0" kern="1200" dirty="0">
                          <a:solidFill>
                            <a:schemeClr val="tx1"/>
                          </a:solidFill>
                          <a:effectLst/>
                          <a:latin typeface="+mn-lt"/>
                          <a:ea typeface="+mn-ea"/>
                          <a:cs typeface="+mn-cs"/>
                        </a:rPr>
                        <a:t> </a:t>
                      </a:r>
                      <a:r>
                        <a:rPr lang="en-US" sz="2400" b="0" i="0" kern="1200" dirty="0" err="1">
                          <a:solidFill>
                            <a:schemeClr val="tx1"/>
                          </a:solidFill>
                          <a:effectLst/>
                          <a:latin typeface="+mn-lt"/>
                          <a:ea typeface="+mn-ea"/>
                          <a:cs typeface="+mn-cs"/>
                        </a:rPr>
                        <a:t>quân</a:t>
                      </a:r>
                      <a:r>
                        <a:rPr lang="en-US" sz="2400" b="0" i="0" kern="1200" dirty="0">
                          <a:solidFill>
                            <a:schemeClr val="tx1"/>
                          </a:solidFill>
                          <a:effectLst/>
                          <a:latin typeface="+mn-lt"/>
                          <a:ea typeface="+mn-ea"/>
                          <a:cs typeface="+mn-cs"/>
                        </a:rPr>
                        <a:t> </a:t>
                      </a:r>
                      <a:r>
                        <a:rPr lang="en-US" sz="2400" b="0" i="0" kern="1200" dirty="0" err="1">
                          <a:solidFill>
                            <a:schemeClr val="tx1"/>
                          </a:solidFill>
                          <a:effectLst/>
                          <a:latin typeface="+mn-lt"/>
                          <a:ea typeface="+mn-ea"/>
                          <a:cs typeface="+mn-cs"/>
                        </a:rPr>
                        <a:t>rút</a:t>
                      </a:r>
                      <a:r>
                        <a:rPr lang="en-US" sz="2400" b="0" i="0" kern="1200" dirty="0">
                          <a:solidFill>
                            <a:schemeClr val="tx1"/>
                          </a:solidFill>
                          <a:effectLst/>
                          <a:latin typeface="+mn-lt"/>
                          <a:ea typeface="+mn-ea"/>
                          <a:cs typeface="+mn-cs"/>
                        </a:rPr>
                        <a:t> </a:t>
                      </a:r>
                      <a:r>
                        <a:rPr lang="en-US" sz="2400" b="0" i="0" kern="1200" dirty="0" err="1">
                          <a:solidFill>
                            <a:schemeClr val="tx1"/>
                          </a:solidFill>
                          <a:effectLst/>
                          <a:latin typeface="+mn-lt"/>
                          <a:ea typeface="+mn-ea"/>
                          <a:cs typeface="+mn-cs"/>
                        </a:rPr>
                        <a:t>lên</a:t>
                      </a:r>
                      <a:r>
                        <a:rPr lang="en-US" sz="2400" b="0" i="0" kern="1200" dirty="0">
                          <a:solidFill>
                            <a:schemeClr val="tx1"/>
                          </a:solidFill>
                          <a:effectLst/>
                          <a:latin typeface="+mn-lt"/>
                          <a:ea typeface="+mn-ea"/>
                          <a:cs typeface="+mn-cs"/>
                        </a:rPr>
                        <a:t> </a:t>
                      </a:r>
                      <a:r>
                        <a:rPr lang="en-US" sz="2400" b="0" i="0" kern="1200" dirty="0" err="1">
                          <a:solidFill>
                            <a:schemeClr val="tx1"/>
                          </a:solidFill>
                          <a:effectLst/>
                          <a:latin typeface="+mn-lt"/>
                          <a:ea typeface="+mn-ea"/>
                          <a:cs typeface="+mn-cs"/>
                        </a:rPr>
                        <a:t>núi</a:t>
                      </a:r>
                      <a:r>
                        <a:rPr lang="en-US" sz="2400" b="0" i="0" kern="1200" dirty="0">
                          <a:solidFill>
                            <a:schemeClr val="tx1"/>
                          </a:solidFill>
                          <a:effectLst/>
                          <a:latin typeface="+mn-lt"/>
                          <a:ea typeface="+mn-ea"/>
                          <a:cs typeface="+mn-cs"/>
                        </a:rPr>
                        <a:t> </a:t>
                      </a:r>
                      <a:r>
                        <a:rPr lang="en-US" sz="2400" b="0" i="0" kern="1200" dirty="0" err="1">
                          <a:solidFill>
                            <a:schemeClr val="tx1"/>
                          </a:solidFill>
                          <a:effectLst/>
                          <a:latin typeface="+mn-lt"/>
                          <a:ea typeface="+mn-ea"/>
                          <a:cs typeface="+mn-cs"/>
                        </a:rPr>
                        <a:t>Chí</a:t>
                      </a:r>
                      <a:r>
                        <a:rPr lang="en-US" sz="2400" b="0" i="0" kern="1200" dirty="0">
                          <a:solidFill>
                            <a:schemeClr val="tx1"/>
                          </a:solidFill>
                          <a:effectLst/>
                          <a:latin typeface="+mn-lt"/>
                          <a:ea typeface="+mn-ea"/>
                          <a:cs typeface="+mn-cs"/>
                        </a:rPr>
                        <a:t> Linh</a:t>
                      </a:r>
                      <a:endParaRPr lang="en-US" sz="2400" dirty="0"/>
                    </a:p>
                  </a:txBody>
                  <a:tcPr marT="45703" marB="45703"/>
                </a:tc>
                <a:extLst>
                  <a:ext uri="{0D108BD9-81ED-4DB2-BD59-A6C34878D82A}">
                    <a16:rowId xmlns:a16="http://schemas.microsoft.com/office/drawing/2014/main" val="10002"/>
                  </a:ext>
                </a:extLst>
              </a:tr>
              <a:tr h="822887">
                <a:tc>
                  <a:txBody>
                    <a:bodyPr/>
                    <a:lstStyle/>
                    <a:p>
                      <a:r>
                        <a:rPr lang="en-US" sz="2400" dirty="0" err="1"/>
                        <a:t>Năm</a:t>
                      </a:r>
                      <a:r>
                        <a:rPr lang="en-US" sz="2400" dirty="0"/>
                        <a:t> 1423</a:t>
                      </a:r>
                    </a:p>
                  </a:txBody>
                  <a:tcPr marT="45703" marB="45703"/>
                </a:tc>
                <a:tc>
                  <a:txBody>
                    <a:bodyPr/>
                    <a:lstStyle/>
                    <a:p>
                      <a:r>
                        <a:rPr lang="en-US" sz="2400" dirty="0"/>
                        <a:t>Lê </a:t>
                      </a:r>
                      <a:r>
                        <a:rPr lang="en-US" sz="2400" dirty="0" err="1"/>
                        <a:t>Lợi</a:t>
                      </a:r>
                      <a:r>
                        <a:rPr lang="en-US" sz="2400" dirty="0"/>
                        <a:t> </a:t>
                      </a:r>
                      <a:r>
                        <a:rPr lang="en-US" sz="2400" dirty="0" err="1"/>
                        <a:t>hòa</a:t>
                      </a:r>
                      <a:r>
                        <a:rPr lang="en-US" sz="2400" dirty="0"/>
                        <a:t> </a:t>
                      </a:r>
                      <a:r>
                        <a:rPr lang="en-US" sz="2400" dirty="0" err="1"/>
                        <a:t>hoãn</a:t>
                      </a:r>
                      <a:r>
                        <a:rPr lang="en-US" sz="2400" dirty="0"/>
                        <a:t> </a:t>
                      </a:r>
                      <a:r>
                        <a:rPr lang="en-US" sz="2400" dirty="0" err="1"/>
                        <a:t>với</a:t>
                      </a:r>
                      <a:r>
                        <a:rPr lang="en-US" sz="2400" dirty="0"/>
                        <a:t> </a:t>
                      </a:r>
                      <a:r>
                        <a:rPr lang="en-US" sz="2400" dirty="0" err="1"/>
                        <a:t>quân</a:t>
                      </a:r>
                      <a:r>
                        <a:rPr lang="en-US" sz="2400" dirty="0"/>
                        <a:t> Minh, </a:t>
                      </a:r>
                      <a:r>
                        <a:rPr lang="en-US" sz="2400" dirty="0" err="1"/>
                        <a:t>nghĩa</a:t>
                      </a:r>
                      <a:r>
                        <a:rPr lang="en-US" sz="2400" dirty="0"/>
                        <a:t> </a:t>
                      </a:r>
                      <a:r>
                        <a:rPr lang="en-US" sz="2400" dirty="0" err="1"/>
                        <a:t>quân</a:t>
                      </a:r>
                      <a:r>
                        <a:rPr lang="en-US" sz="2400" dirty="0"/>
                        <a:t> </a:t>
                      </a:r>
                      <a:r>
                        <a:rPr lang="en-US" sz="2400" dirty="0" err="1"/>
                        <a:t>trở</a:t>
                      </a:r>
                      <a:r>
                        <a:rPr lang="en-US" sz="2400" dirty="0"/>
                        <a:t> </a:t>
                      </a:r>
                      <a:r>
                        <a:rPr lang="en-US" sz="2400" dirty="0" err="1"/>
                        <a:t>về</a:t>
                      </a:r>
                      <a:r>
                        <a:rPr lang="en-US" sz="2400" dirty="0"/>
                        <a:t> </a:t>
                      </a:r>
                      <a:r>
                        <a:rPr lang="en-US" sz="2400" dirty="0" err="1"/>
                        <a:t>căn</a:t>
                      </a:r>
                      <a:r>
                        <a:rPr lang="en-US" sz="2400" dirty="0"/>
                        <a:t> </a:t>
                      </a:r>
                      <a:r>
                        <a:rPr lang="en-US" sz="2400" dirty="0" err="1"/>
                        <a:t>cứ</a:t>
                      </a:r>
                      <a:r>
                        <a:rPr lang="en-US" sz="2400" dirty="0"/>
                        <a:t> Lam </a:t>
                      </a:r>
                      <a:r>
                        <a:rPr lang="en-US" sz="2400" dirty="0" err="1"/>
                        <a:t>Sơn</a:t>
                      </a:r>
                      <a:endParaRPr lang="en-US" sz="2400" dirty="0"/>
                    </a:p>
                  </a:txBody>
                  <a:tcPr marT="45703" marB="45703"/>
                </a:tc>
                <a:extLst>
                  <a:ext uri="{0D108BD9-81ED-4DB2-BD59-A6C34878D82A}">
                    <a16:rowId xmlns:a16="http://schemas.microsoft.com/office/drawing/2014/main" val="10003"/>
                  </a:ext>
                </a:extLst>
              </a:tr>
              <a:tr h="729947">
                <a:tc>
                  <a:txBody>
                    <a:bodyPr/>
                    <a:lstStyle/>
                    <a:p>
                      <a:r>
                        <a:rPr lang="en-US" sz="2400" dirty="0" err="1"/>
                        <a:t>Năm</a:t>
                      </a:r>
                      <a:r>
                        <a:rPr lang="en-US" sz="2400" dirty="0"/>
                        <a:t> 1424</a:t>
                      </a:r>
                    </a:p>
                  </a:txBody>
                  <a:tcPr marT="45703" marB="45703"/>
                </a:tc>
                <a:tc>
                  <a:txBody>
                    <a:bodyPr/>
                    <a:lstStyle/>
                    <a:p>
                      <a:r>
                        <a:rPr lang="en-US" sz="2400" dirty="0" err="1"/>
                        <a:t>Quân</a:t>
                      </a:r>
                      <a:r>
                        <a:rPr lang="en-US" sz="2400" dirty="0"/>
                        <a:t> Minh </a:t>
                      </a:r>
                      <a:r>
                        <a:rPr lang="en-US" sz="2400" dirty="0" err="1"/>
                        <a:t>trở</a:t>
                      </a:r>
                      <a:r>
                        <a:rPr lang="en-US" sz="2400" dirty="0"/>
                        <a:t> </a:t>
                      </a:r>
                      <a:r>
                        <a:rPr lang="en-US" sz="2400" dirty="0" err="1"/>
                        <a:t>mặt</a:t>
                      </a:r>
                      <a:r>
                        <a:rPr lang="en-US" sz="2400" dirty="0"/>
                        <a:t> </a:t>
                      </a:r>
                      <a:r>
                        <a:rPr lang="en-US" sz="2400" dirty="0" err="1"/>
                        <a:t>tấn</a:t>
                      </a:r>
                      <a:r>
                        <a:rPr lang="en-US" sz="2400" dirty="0"/>
                        <a:t> </a:t>
                      </a:r>
                      <a:r>
                        <a:rPr lang="en-US" sz="2400" dirty="0" err="1"/>
                        <a:t>công</a:t>
                      </a:r>
                      <a:r>
                        <a:rPr lang="en-US" sz="2400" dirty="0"/>
                        <a:t> </a:t>
                      </a:r>
                      <a:r>
                        <a:rPr lang="en-US" sz="2400" dirty="0" err="1"/>
                        <a:t>nghĩa</a:t>
                      </a:r>
                      <a:r>
                        <a:rPr lang="en-US" sz="2400" dirty="0"/>
                        <a:t> </a:t>
                      </a:r>
                      <a:r>
                        <a:rPr lang="en-US" sz="2400" dirty="0" err="1"/>
                        <a:t>quân</a:t>
                      </a:r>
                      <a:r>
                        <a:rPr lang="en-US" sz="2400" dirty="0"/>
                        <a:t>.</a:t>
                      </a:r>
                    </a:p>
                  </a:txBody>
                  <a:tcPr marT="45703" marB="45703"/>
                </a:tc>
                <a:extLst>
                  <a:ext uri="{0D108BD9-81ED-4DB2-BD59-A6C34878D82A}">
                    <a16:rowId xmlns:a16="http://schemas.microsoft.com/office/drawing/2014/main" val="10004"/>
                  </a:ext>
                </a:extLst>
              </a:tr>
              <a:tr h="822887">
                <a:tc>
                  <a:txBody>
                    <a:bodyPr/>
                    <a:lstStyle/>
                    <a:p>
                      <a:r>
                        <a:rPr lang="en-US" sz="2400" dirty="0" err="1"/>
                        <a:t>Tháng</a:t>
                      </a:r>
                      <a:r>
                        <a:rPr lang="en-US" sz="2400" dirty="0"/>
                        <a:t> 10/1424</a:t>
                      </a:r>
                    </a:p>
                  </a:txBody>
                  <a:tcPr marT="45703" marB="45703"/>
                </a:tc>
                <a:tc>
                  <a:txBody>
                    <a:bodyPr/>
                    <a:lstStyle/>
                    <a:p>
                      <a:r>
                        <a:rPr lang="en-US" sz="2400" dirty="0"/>
                        <a:t>- </a:t>
                      </a:r>
                      <a:r>
                        <a:rPr lang="en-US" sz="2400" dirty="0" err="1"/>
                        <a:t>Nghĩa</a:t>
                      </a:r>
                      <a:r>
                        <a:rPr lang="en-US" sz="2400" dirty="0"/>
                        <a:t> </a:t>
                      </a:r>
                      <a:r>
                        <a:rPr lang="en-US" sz="2400" dirty="0" err="1"/>
                        <a:t>quân</a:t>
                      </a:r>
                      <a:r>
                        <a:rPr lang="en-US" sz="2400" dirty="0"/>
                        <a:t> </a:t>
                      </a:r>
                      <a:r>
                        <a:rPr lang="en-US" sz="2400" dirty="0" err="1"/>
                        <a:t>giành</a:t>
                      </a:r>
                      <a:r>
                        <a:rPr lang="en-US" sz="2400" dirty="0"/>
                        <a:t> </a:t>
                      </a:r>
                      <a:r>
                        <a:rPr lang="en-US" sz="2400" dirty="0" err="1"/>
                        <a:t>thắng</a:t>
                      </a:r>
                      <a:r>
                        <a:rPr lang="en-US" sz="2400" dirty="0"/>
                        <a:t> </a:t>
                      </a:r>
                      <a:r>
                        <a:rPr lang="en-US" sz="2400" dirty="0" err="1"/>
                        <a:t>lợi</a:t>
                      </a:r>
                      <a:r>
                        <a:rPr lang="en-US" sz="2400" dirty="0"/>
                        <a:t> ở </a:t>
                      </a:r>
                      <a:r>
                        <a:rPr lang="en-US" sz="2400" dirty="0" err="1"/>
                        <a:t>Đa</a:t>
                      </a:r>
                      <a:r>
                        <a:rPr lang="en-US" sz="2400" dirty="0"/>
                        <a:t> </a:t>
                      </a:r>
                      <a:r>
                        <a:rPr lang="en-US" sz="2400" dirty="0" err="1"/>
                        <a:t>Căng</a:t>
                      </a:r>
                      <a:r>
                        <a:rPr lang="en-US" sz="2400" dirty="0"/>
                        <a:t>, </a:t>
                      </a:r>
                      <a:r>
                        <a:rPr lang="en-US" sz="2400" dirty="0" err="1"/>
                        <a:t>Trà</a:t>
                      </a:r>
                      <a:r>
                        <a:rPr lang="en-US" sz="2400" dirty="0"/>
                        <a:t> </a:t>
                      </a:r>
                      <a:r>
                        <a:rPr lang="en-US" sz="2400" dirty="0" err="1"/>
                        <a:t>Lân</a:t>
                      </a:r>
                      <a:r>
                        <a:rPr lang="en-US" sz="2400" dirty="0"/>
                        <a:t>., </a:t>
                      </a:r>
                      <a:r>
                        <a:rPr lang="en-US" sz="2400" dirty="0" err="1"/>
                        <a:t>Khả</a:t>
                      </a:r>
                      <a:r>
                        <a:rPr lang="en-US" sz="2400" dirty="0"/>
                        <a:t> </a:t>
                      </a:r>
                      <a:r>
                        <a:rPr lang="en-US" sz="2400" dirty="0" err="1"/>
                        <a:t>Lưu</a:t>
                      </a:r>
                      <a:r>
                        <a:rPr lang="en-US" sz="2400" dirty="0"/>
                        <a:t>…</a:t>
                      </a:r>
                      <a:r>
                        <a:rPr lang="en-US" sz="2400" dirty="0" err="1"/>
                        <a:t>giải</a:t>
                      </a:r>
                      <a:r>
                        <a:rPr lang="en-US" sz="2400" dirty="0"/>
                        <a:t> </a:t>
                      </a:r>
                      <a:r>
                        <a:rPr lang="en-US" sz="2400" dirty="0" err="1"/>
                        <a:t>phóng</a:t>
                      </a:r>
                      <a:r>
                        <a:rPr lang="en-US" sz="2400" dirty="0"/>
                        <a:t> </a:t>
                      </a:r>
                      <a:r>
                        <a:rPr lang="en-US" sz="2400" dirty="0" err="1"/>
                        <a:t>Nghệ</a:t>
                      </a:r>
                      <a:r>
                        <a:rPr lang="en-US" sz="2400" dirty="0"/>
                        <a:t> An, Thanh </a:t>
                      </a:r>
                      <a:r>
                        <a:rPr lang="en-US" sz="2400" dirty="0" err="1"/>
                        <a:t>Hóa</a:t>
                      </a:r>
                      <a:r>
                        <a:rPr lang="en-US" sz="2400" dirty="0"/>
                        <a:t>.</a:t>
                      </a:r>
                    </a:p>
                  </a:txBody>
                  <a:tcPr marT="45703" marB="45703"/>
                </a:tc>
                <a:extLst>
                  <a:ext uri="{0D108BD9-81ED-4DB2-BD59-A6C34878D82A}">
                    <a16:rowId xmlns:a16="http://schemas.microsoft.com/office/drawing/2014/main" val="10005"/>
                  </a:ext>
                </a:extLst>
              </a:tr>
              <a:tr h="729947">
                <a:tc>
                  <a:txBody>
                    <a:bodyPr/>
                    <a:lstStyle/>
                    <a:p>
                      <a:r>
                        <a:rPr lang="en-US" sz="2400" dirty="0" err="1"/>
                        <a:t>Tháng</a:t>
                      </a:r>
                      <a:r>
                        <a:rPr lang="en-US" sz="2400" dirty="0"/>
                        <a:t> </a:t>
                      </a:r>
                      <a:r>
                        <a:rPr lang="en-US" sz="2400" dirty="0" smtClean="0"/>
                        <a:t>9/1426</a:t>
                      </a:r>
                      <a:endParaRPr lang="en-US" sz="2400" dirty="0"/>
                    </a:p>
                  </a:txBody>
                  <a:tcPr marT="45703" marB="45703"/>
                </a:tc>
                <a:tc>
                  <a:txBody>
                    <a:bodyPr/>
                    <a:lstStyle/>
                    <a:p>
                      <a:r>
                        <a:rPr lang="en-US" sz="2400" dirty="0" err="1" smtClean="0"/>
                        <a:t>Tiến</a:t>
                      </a:r>
                      <a:r>
                        <a:rPr lang="en-US" sz="2400" baseline="0" dirty="0" smtClean="0"/>
                        <a:t> </a:t>
                      </a:r>
                      <a:r>
                        <a:rPr lang="en-US" sz="2400" baseline="0" dirty="0" err="1" smtClean="0"/>
                        <a:t>quân</a:t>
                      </a:r>
                      <a:r>
                        <a:rPr lang="en-US" sz="2400" baseline="0" dirty="0" smtClean="0"/>
                        <a:t> </a:t>
                      </a:r>
                      <a:r>
                        <a:rPr lang="en-US" sz="2400" baseline="0" dirty="0" err="1" smtClean="0"/>
                        <a:t>ra</a:t>
                      </a:r>
                      <a:r>
                        <a:rPr lang="en-US" sz="2400" baseline="0" dirty="0" smtClean="0"/>
                        <a:t> </a:t>
                      </a:r>
                      <a:r>
                        <a:rPr lang="en-US" sz="2400" baseline="0" dirty="0" err="1" smtClean="0"/>
                        <a:t>Bắc</a:t>
                      </a:r>
                      <a:endParaRPr lang="en-US" sz="2400" dirty="0"/>
                    </a:p>
                  </a:txBody>
                  <a:tcPr marT="45703" marB="45703"/>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8745683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0FFFB"/>
            </a:gs>
            <a:gs pos="74001">
              <a:srgbClr val="75FFDD"/>
            </a:gs>
            <a:gs pos="83000">
              <a:srgbClr val="75FFDD"/>
            </a:gs>
            <a:gs pos="100000">
              <a:srgbClr val="A3FFE8"/>
            </a:gs>
          </a:gsLst>
          <a:lin ang="5400000" scaled="1"/>
        </a:gradFill>
        <a:effectLst/>
      </p:bgPr>
    </p:bg>
    <p:spTree>
      <p:nvGrpSpPr>
        <p:cNvPr id="1" name=""/>
        <p:cNvGrpSpPr/>
        <p:nvPr/>
      </p:nvGrpSpPr>
      <p:grpSpPr>
        <a:xfrm>
          <a:off x="0" y="0"/>
          <a:ext cx="0" cy="0"/>
          <a:chOff x="0" y="0"/>
          <a:chExt cx="0" cy="0"/>
        </a:xfrm>
      </p:grpSpPr>
      <p:graphicFrame>
        <p:nvGraphicFramePr>
          <p:cNvPr id="4" name="Table 2"/>
          <p:cNvGraphicFramePr>
            <a:graphicFrameLocks noGrp="1"/>
          </p:cNvGraphicFramePr>
          <p:nvPr/>
        </p:nvGraphicFramePr>
        <p:xfrm>
          <a:off x="2133601" y="685801"/>
          <a:ext cx="8208963" cy="2743271"/>
        </p:xfrm>
        <a:graphic>
          <a:graphicData uri="http://schemas.openxmlformats.org/drawingml/2006/table">
            <a:tbl>
              <a:tblPr firstRow="1" bandRow="1">
                <a:tableStyleId>{5940675A-B579-460E-94D1-54222C63F5DA}</a:tableStyleId>
              </a:tblPr>
              <a:tblGrid>
                <a:gridCol w="1824214">
                  <a:extLst>
                    <a:ext uri="{9D8B030D-6E8A-4147-A177-3AD203B41FA5}">
                      <a16:colId xmlns:a16="http://schemas.microsoft.com/office/drawing/2014/main" val="20000"/>
                    </a:ext>
                  </a:extLst>
                </a:gridCol>
                <a:gridCol w="6384749">
                  <a:extLst>
                    <a:ext uri="{9D8B030D-6E8A-4147-A177-3AD203B41FA5}">
                      <a16:colId xmlns:a16="http://schemas.microsoft.com/office/drawing/2014/main" val="20001"/>
                    </a:ext>
                  </a:extLst>
                </a:gridCol>
              </a:tblGrid>
              <a:tr h="823025">
                <a:tc>
                  <a:txBody>
                    <a:bodyPr/>
                    <a:lstStyle/>
                    <a:p>
                      <a:pPr algn="ctr"/>
                      <a:r>
                        <a:rPr lang="en-US" sz="2400" dirty="0" err="1"/>
                        <a:t>Tháng</a:t>
                      </a:r>
                      <a:r>
                        <a:rPr lang="en-US" sz="2400" dirty="0"/>
                        <a:t> 10/1426</a:t>
                      </a:r>
                    </a:p>
                  </a:txBody>
                  <a:tcPr marT="45723" marB="45723"/>
                </a:tc>
                <a:tc>
                  <a:txBody>
                    <a:bodyPr/>
                    <a:lstStyle/>
                    <a:p>
                      <a:r>
                        <a:rPr lang="en-US" sz="2400" dirty="0" err="1"/>
                        <a:t>Vương</a:t>
                      </a:r>
                      <a:r>
                        <a:rPr lang="en-US" sz="2400" dirty="0"/>
                        <a:t> </a:t>
                      </a:r>
                      <a:r>
                        <a:rPr lang="en-US" sz="2400" dirty="0" err="1"/>
                        <a:t>Thông</a:t>
                      </a:r>
                      <a:r>
                        <a:rPr lang="en-US" sz="2400" dirty="0"/>
                        <a:t> </a:t>
                      </a:r>
                      <a:r>
                        <a:rPr lang="en-US" sz="2400" dirty="0" err="1"/>
                        <a:t>kéo</a:t>
                      </a:r>
                      <a:r>
                        <a:rPr lang="en-US" sz="2400" dirty="0"/>
                        <a:t> </a:t>
                      </a:r>
                      <a:r>
                        <a:rPr lang="en-US" sz="2400" dirty="0" err="1"/>
                        <a:t>quân</a:t>
                      </a:r>
                      <a:r>
                        <a:rPr lang="en-US" sz="2400" dirty="0"/>
                        <a:t> </a:t>
                      </a:r>
                      <a:r>
                        <a:rPr lang="en-US" sz="2400" dirty="0" err="1"/>
                        <a:t>vào</a:t>
                      </a:r>
                      <a:r>
                        <a:rPr lang="en-US" sz="2400" dirty="0"/>
                        <a:t> </a:t>
                      </a:r>
                      <a:r>
                        <a:rPr lang="en-US" sz="2400" dirty="0" err="1"/>
                        <a:t>Đông</a:t>
                      </a:r>
                      <a:r>
                        <a:rPr lang="en-US" sz="2400" dirty="0"/>
                        <a:t> Quan, </a:t>
                      </a:r>
                    </a:p>
                  </a:txBody>
                  <a:tcPr marT="45723" marB="45723"/>
                </a:tc>
                <a:extLst>
                  <a:ext uri="{0D108BD9-81ED-4DB2-BD59-A6C34878D82A}">
                    <a16:rowId xmlns:a16="http://schemas.microsoft.com/office/drawing/2014/main" val="10000"/>
                  </a:ext>
                </a:extLst>
              </a:tr>
              <a:tr h="1920175">
                <a:tc>
                  <a:txBody>
                    <a:bodyPr/>
                    <a:lstStyle/>
                    <a:p>
                      <a:pPr algn="ctr"/>
                      <a:r>
                        <a:rPr lang="en-US" sz="2400" dirty="0" err="1"/>
                        <a:t>Tháng</a:t>
                      </a:r>
                      <a:r>
                        <a:rPr lang="en-US" sz="2400" dirty="0"/>
                        <a:t> </a:t>
                      </a:r>
                      <a:r>
                        <a:rPr lang="en-US" sz="2400" dirty="0" smtClean="0"/>
                        <a:t>7/11/1426</a:t>
                      </a:r>
                      <a:endParaRPr lang="en-US" sz="2400" dirty="0"/>
                    </a:p>
                  </a:txBody>
                  <a:tcPr marT="45723" marB="45723"/>
                </a:tc>
                <a:tc>
                  <a:txBody>
                    <a:bodyPr/>
                    <a:lstStyle/>
                    <a:p>
                      <a:r>
                        <a:rPr lang="en-US" sz="2400" dirty="0"/>
                        <a:t>- </a:t>
                      </a:r>
                      <a:r>
                        <a:rPr lang="en-US" sz="2400" dirty="0" err="1"/>
                        <a:t>Vương</a:t>
                      </a:r>
                      <a:r>
                        <a:rPr lang="en-US" sz="2400" dirty="0"/>
                        <a:t> </a:t>
                      </a:r>
                      <a:r>
                        <a:rPr lang="en-US" sz="2400" dirty="0" err="1"/>
                        <a:t>Thông</a:t>
                      </a:r>
                      <a:r>
                        <a:rPr lang="en-US" sz="2400" dirty="0"/>
                        <a:t> </a:t>
                      </a:r>
                      <a:r>
                        <a:rPr lang="en-US" sz="2400" dirty="0" err="1"/>
                        <a:t>kéo</a:t>
                      </a:r>
                      <a:r>
                        <a:rPr lang="en-US" sz="2400" dirty="0"/>
                        <a:t> </a:t>
                      </a:r>
                      <a:r>
                        <a:rPr lang="en-US" sz="2400" dirty="0" err="1"/>
                        <a:t>quân</a:t>
                      </a:r>
                      <a:r>
                        <a:rPr lang="en-US" sz="2400" dirty="0"/>
                        <a:t> </a:t>
                      </a:r>
                      <a:r>
                        <a:rPr lang="en-US" sz="2400" dirty="0" err="1"/>
                        <a:t>tiến</a:t>
                      </a:r>
                      <a:r>
                        <a:rPr lang="en-US" sz="2400" dirty="0"/>
                        <a:t> </a:t>
                      </a:r>
                      <a:r>
                        <a:rPr lang="en-US" sz="2400" dirty="0" err="1"/>
                        <a:t>về</a:t>
                      </a:r>
                      <a:r>
                        <a:rPr lang="en-US" sz="2400" dirty="0"/>
                        <a:t> Cao </a:t>
                      </a:r>
                      <a:r>
                        <a:rPr lang="en-US" sz="2400" dirty="0" err="1"/>
                        <a:t>Bộ</a:t>
                      </a:r>
                      <a:r>
                        <a:rPr lang="en-US" sz="2400" dirty="0"/>
                        <a:t>.</a:t>
                      </a:r>
                    </a:p>
                    <a:p>
                      <a:pPr marL="0" indent="0">
                        <a:buFontTx/>
                        <a:buNone/>
                      </a:pPr>
                      <a:r>
                        <a:rPr lang="en-US" sz="2400" dirty="0"/>
                        <a:t>- </a:t>
                      </a:r>
                      <a:r>
                        <a:rPr lang="en-US" sz="2400" dirty="0" err="1"/>
                        <a:t>Nghĩa</a:t>
                      </a:r>
                      <a:r>
                        <a:rPr lang="en-US" sz="2400" dirty="0"/>
                        <a:t> </a:t>
                      </a:r>
                      <a:r>
                        <a:rPr lang="en-US" sz="2400" dirty="0" err="1"/>
                        <a:t>quân</a:t>
                      </a:r>
                      <a:r>
                        <a:rPr lang="en-US" sz="2400" dirty="0"/>
                        <a:t> </a:t>
                      </a:r>
                      <a:r>
                        <a:rPr lang="en-US" sz="2400" dirty="0" err="1"/>
                        <a:t>đặt</a:t>
                      </a:r>
                      <a:r>
                        <a:rPr lang="en-US" sz="2400" dirty="0"/>
                        <a:t> </a:t>
                      </a:r>
                      <a:r>
                        <a:rPr lang="en-US" sz="2400" dirty="0" err="1"/>
                        <a:t>phục</a:t>
                      </a:r>
                      <a:r>
                        <a:rPr lang="en-US" sz="2400" dirty="0"/>
                        <a:t> </a:t>
                      </a:r>
                      <a:r>
                        <a:rPr lang="en-US" sz="2400" dirty="0" err="1"/>
                        <a:t>binh</a:t>
                      </a:r>
                      <a:r>
                        <a:rPr lang="en-US" sz="2400" dirty="0"/>
                        <a:t> ở </a:t>
                      </a:r>
                      <a:r>
                        <a:rPr lang="en-US" sz="2400" dirty="0" err="1"/>
                        <a:t>Tốt</a:t>
                      </a:r>
                      <a:r>
                        <a:rPr lang="en-US" sz="2400" dirty="0"/>
                        <a:t> </a:t>
                      </a:r>
                      <a:r>
                        <a:rPr lang="en-US" sz="2400" dirty="0" err="1"/>
                        <a:t>Động</a:t>
                      </a:r>
                      <a:r>
                        <a:rPr lang="en-US" sz="2400" dirty="0"/>
                        <a:t>, </a:t>
                      </a:r>
                      <a:r>
                        <a:rPr lang="en-US" sz="2400" dirty="0" err="1"/>
                        <a:t>Chúc</a:t>
                      </a:r>
                      <a:r>
                        <a:rPr lang="en-US" sz="2400" dirty="0"/>
                        <a:t> </a:t>
                      </a:r>
                      <a:r>
                        <a:rPr lang="en-US" sz="2400" dirty="0" err="1"/>
                        <a:t>Động</a:t>
                      </a:r>
                      <a:r>
                        <a:rPr lang="en-US" sz="2400" dirty="0"/>
                        <a:t>.</a:t>
                      </a:r>
                    </a:p>
                    <a:p>
                      <a:pPr marL="0" indent="0">
                        <a:buFontTx/>
                        <a:buNone/>
                      </a:pPr>
                      <a:r>
                        <a:rPr lang="en-US" sz="2400" dirty="0"/>
                        <a:t>- Ta </a:t>
                      </a:r>
                      <a:r>
                        <a:rPr lang="en-US" sz="2400" dirty="0" err="1"/>
                        <a:t>giành</a:t>
                      </a:r>
                      <a:r>
                        <a:rPr lang="en-US" sz="2400" dirty="0"/>
                        <a:t> </a:t>
                      </a:r>
                      <a:r>
                        <a:rPr lang="en-US" sz="2400" dirty="0" err="1"/>
                        <a:t>thắng</a:t>
                      </a:r>
                      <a:r>
                        <a:rPr lang="en-US" sz="2400" dirty="0"/>
                        <a:t> </a:t>
                      </a:r>
                      <a:r>
                        <a:rPr lang="en-US" sz="2400" dirty="0" err="1"/>
                        <a:t>lợi</a:t>
                      </a:r>
                      <a:r>
                        <a:rPr lang="en-US" sz="2400" dirty="0"/>
                        <a:t> ở </a:t>
                      </a:r>
                      <a:r>
                        <a:rPr lang="en-US" sz="2400" dirty="0" err="1"/>
                        <a:t>Tốt</a:t>
                      </a:r>
                      <a:r>
                        <a:rPr lang="en-US" sz="2400" dirty="0"/>
                        <a:t> </a:t>
                      </a:r>
                      <a:r>
                        <a:rPr lang="en-US" sz="2400" dirty="0" err="1"/>
                        <a:t>Động</a:t>
                      </a:r>
                      <a:r>
                        <a:rPr lang="en-US" sz="2400" dirty="0"/>
                        <a:t>, </a:t>
                      </a:r>
                      <a:r>
                        <a:rPr lang="en-US" sz="2400" dirty="0" err="1"/>
                        <a:t>Chúc</a:t>
                      </a:r>
                      <a:r>
                        <a:rPr lang="en-US" sz="2400" dirty="0"/>
                        <a:t> </a:t>
                      </a:r>
                      <a:r>
                        <a:rPr lang="en-US" sz="2400" dirty="0" err="1" smtClean="0"/>
                        <a:t>Động</a:t>
                      </a:r>
                      <a:r>
                        <a:rPr lang="en-US" sz="2400" baseline="0" dirty="0"/>
                        <a:t> </a:t>
                      </a:r>
                      <a:r>
                        <a:rPr lang="en-US" sz="2400" baseline="0" dirty="0" err="1" smtClean="0"/>
                        <a:t>vây</a:t>
                      </a:r>
                      <a:r>
                        <a:rPr lang="en-US" sz="2400" baseline="0" dirty="0" smtClean="0"/>
                        <a:t> </a:t>
                      </a:r>
                      <a:r>
                        <a:rPr lang="en-US" sz="2400" baseline="0" dirty="0" err="1" smtClean="0"/>
                        <a:t>hãm</a:t>
                      </a:r>
                      <a:r>
                        <a:rPr lang="en-US" sz="2400" baseline="0" dirty="0" smtClean="0"/>
                        <a:t> </a:t>
                      </a:r>
                      <a:r>
                        <a:rPr lang="en-US" sz="2400" baseline="0" dirty="0" err="1" smtClean="0"/>
                        <a:t>thành</a:t>
                      </a:r>
                      <a:r>
                        <a:rPr lang="en-US" sz="2400" baseline="0" dirty="0" smtClean="0"/>
                        <a:t> </a:t>
                      </a:r>
                      <a:r>
                        <a:rPr lang="en-US" sz="2400" baseline="0" dirty="0" err="1" smtClean="0"/>
                        <a:t>Đông</a:t>
                      </a:r>
                      <a:r>
                        <a:rPr lang="en-US" sz="2400" baseline="0" dirty="0" smtClean="0"/>
                        <a:t> </a:t>
                      </a:r>
                      <a:r>
                        <a:rPr lang="en-US" sz="2400" baseline="0" dirty="0" err="1" smtClean="0"/>
                        <a:t>Quan</a:t>
                      </a:r>
                      <a:r>
                        <a:rPr lang="en-US" sz="2400" baseline="0" dirty="0" smtClean="0"/>
                        <a:t>.</a:t>
                      </a:r>
                      <a:endParaRPr lang="en-US" sz="2400" dirty="0"/>
                    </a:p>
                  </a:txBody>
                  <a:tcPr marT="45723" marB="45723"/>
                </a:tc>
                <a:extLst>
                  <a:ext uri="{0D108BD9-81ED-4DB2-BD59-A6C34878D82A}">
                    <a16:rowId xmlns:a16="http://schemas.microsoft.com/office/drawing/2014/main" val="10001"/>
                  </a:ext>
                </a:extLst>
              </a:tr>
            </a:tbl>
          </a:graphicData>
        </a:graphic>
      </p:graphicFrame>
      <p:graphicFrame>
        <p:nvGraphicFramePr>
          <p:cNvPr id="5" name="Table 2"/>
          <p:cNvGraphicFramePr>
            <a:graphicFrameLocks noGrp="1"/>
          </p:cNvGraphicFramePr>
          <p:nvPr/>
        </p:nvGraphicFramePr>
        <p:xfrm>
          <a:off x="2133601" y="3429001"/>
          <a:ext cx="8208963" cy="3109913"/>
        </p:xfrm>
        <a:graphic>
          <a:graphicData uri="http://schemas.openxmlformats.org/drawingml/2006/table">
            <a:tbl>
              <a:tblPr firstRow="1" bandRow="1">
                <a:tableStyleId>{5940675A-B579-460E-94D1-54222C63F5DA}</a:tableStyleId>
              </a:tblPr>
              <a:tblGrid>
                <a:gridCol w="1824214">
                  <a:extLst>
                    <a:ext uri="{9D8B030D-6E8A-4147-A177-3AD203B41FA5}">
                      <a16:colId xmlns:a16="http://schemas.microsoft.com/office/drawing/2014/main" val="20000"/>
                    </a:ext>
                  </a:extLst>
                </a:gridCol>
                <a:gridCol w="6384749">
                  <a:extLst>
                    <a:ext uri="{9D8B030D-6E8A-4147-A177-3AD203B41FA5}">
                      <a16:colId xmlns:a16="http://schemas.microsoft.com/office/drawing/2014/main" val="20001"/>
                    </a:ext>
                  </a:extLst>
                </a:gridCol>
              </a:tblGrid>
              <a:tr h="1555021">
                <a:tc>
                  <a:txBody>
                    <a:bodyPr/>
                    <a:lstStyle/>
                    <a:p>
                      <a:pPr algn="ctr"/>
                      <a:r>
                        <a:rPr lang="en-US" sz="2400" dirty="0" err="1"/>
                        <a:t>Tháng</a:t>
                      </a:r>
                      <a:r>
                        <a:rPr lang="en-US" sz="2400" dirty="0"/>
                        <a:t> 10/1427</a:t>
                      </a:r>
                    </a:p>
                  </a:txBody>
                  <a:tcPr marT="45736" marB="45736"/>
                </a:tc>
                <a:tc>
                  <a:txBody>
                    <a:bodyPr/>
                    <a:lstStyle/>
                    <a:p>
                      <a:r>
                        <a:rPr lang="en-US" sz="2400" dirty="0"/>
                        <a:t>- </a:t>
                      </a:r>
                      <a:r>
                        <a:rPr lang="en-US" sz="2400" dirty="0" err="1"/>
                        <a:t>Liễu</a:t>
                      </a:r>
                      <a:r>
                        <a:rPr lang="en-US" sz="2400" dirty="0"/>
                        <a:t> </a:t>
                      </a:r>
                      <a:r>
                        <a:rPr lang="en-US" sz="2400" dirty="0" err="1"/>
                        <a:t>Thăng</a:t>
                      </a:r>
                      <a:r>
                        <a:rPr lang="en-US" sz="2400" dirty="0"/>
                        <a:t> </a:t>
                      </a:r>
                      <a:r>
                        <a:rPr lang="en-US" sz="2400" dirty="0" err="1"/>
                        <a:t>chỉ</a:t>
                      </a:r>
                      <a:r>
                        <a:rPr lang="en-US" sz="2400" dirty="0"/>
                        <a:t> </a:t>
                      </a:r>
                      <a:r>
                        <a:rPr lang="en-US" sz="2400" dirty="0" err="1"/>
                        <a:t>huy</a:t>
                      </a:r>
                      <a:r>
                        <a:rPr lang="en-US" sz="2400" dirty="0"/>
                        <a:t> </a:t>
                      </a:r>
                      <a:r>
                        <a:rPr lang="en-US" sz="2400" dirty="0" err="1"/>
                        <a:t>quân</a:t>
                      </a:r>
                      <a:r>
                        <a:rPr lang="en-US" sz="2400" dirty="0"/>
                        <a:t> </a:t>
                      </a:r>
                      <a:r>
                        <a:rPr lang="en-US" sz="2400" dirty="0" err="1"/>
                        <a:t>tiến</a:t>
                      </a:r>
                      <a:r>
                        <a:rPr lang="en-US" sz="2400" dirty="0"/>
                        <a:t> </a:t>
                      </a:r>
                      <a:r>
                        <a:rPr lang="en-US" sz="2400" dirty="0" err="1"/>
                        <a:t>vào</a:t>
                      </a:r>
                      <a:r>
                        <a:rPr lang="en-US" sz="2400" dirty="0"/>
                        <a:t> </a:t>
                      </a:r>
                      <a:r>
                        <a:rPr lang="en-US" sz="2400" dirty="0" err="1"/>
                        <a:t>Lạng</a:t>
                      </a:r>
                      <a:r>
                        <a:rPr lang="en-US" sz="2400" dirty="0"/>
                        <a:t> </a:t>
                      </a:r>
                      <a:r>
                        <a:rPr lang="en-US" sz="2400" dirty="0" err="1"/>
                        <a:t>Sơn</a:t>
                      </a:r>
                      <a:endParaRPr lang="en-US" sz="2400" dirty="0"/>
                    </a:p>
                    <a:p>
                      <a:r>
                        <a:rPr lang="en-US" sz="2400" dirty="0"/>
                        <a:t>- </a:t>
                      </a:r>
                      <a:r>
                        <a:rPr lang="en-US" sz="2400" dirty="0" err="1"/>
                        <a:t>Mộc</a:t>
                      </a:r>
                      <a:r>
                        <a:rPr lang="en-US" sz="2400" dirty="0"/>
                        <a:t> </a:t>
                      </a:r>
                      <a:r>
                        <a:rPr lang="en-US" sz="2400" dirty="0" err="1"/>
                        <a:t>Thạnh</a:t>
                      </a:r>
                      <a:r>
                        <a:rPr lang="en-US" sz="2400" dirty="0"/>
                        <a:t> </a:t>
                      </a:r>
                      <a:r>
                        <a:rPr lang="en-US" sz="2400" dirty="0" err="1"/>
                        <a:t>chỉ</a:t>
                      </a:r>
                      <a:r>
                        <a:rPr lang="en-US" sz="2400" dirty="0"/>
                        <a:t> </a:t>
                      </a:r>
                      <a:r>
                        <a:rPr lang="en-US" sz="2400" dirty="0" err="1"/>
                        <a:t>huy</a:t>
                      </a:r>
                      <a:r>
                        <a:rPr lang="en-US" sz="2400" dirty="0"/>
                        <a:t> </a:t>
                      </a:r>
                      <a:r>
                        <a:rPr lang="en-US" sz="2400" dirty="0" err="1"/>
                        <a:t>quân</a:t>
                      </a:r>
                      <a:r>
                        <a:rPr lang="en-US" sz="2400" dirty="0"/>
                        <a:t> </a:t>
                      </a:r>
                      <a:r>
                        <a:rPr lang="en-US" sz="2400" dirty="0" err="1"/>
                        <a:t>tiến</a:t>
                      </a:r>
                      <a:r>
                        <a:rPr lang="en-US" sz="2400" dirty="0"/>
                        <a:t> </a:t>
                      </a:r>
                      <a:r>
                        <a:rPr lang="en-US" sz="2400" dirty="0" err="1"/>
                        <a:t>vào</a:t>
                      </a:r>
                      <a:r>
                        <a:rPr lang="en-US" sz="2400" dirty="0"/>
                        <a:t> </a:t>
                      </a:r>
                      <a:r>
                        <a:rPr lang="en-US" sz="2400" dirty="0" err="1"/>
                        <a:t>Hà</a:t>
                      </a:r>
                      <a:r>
                        <a:rPr lang="en-US" sz="2400" dirty="0"/>
                        <a:t> </a:t>
                      </a:r>
                      <a:r>
                        <a:rPr lang="en-US" sz="2400" dirty="0" err="1"/>
                        <a:t>Giang</a:t>
                      </a:r>
                    </a:p>
                    <a:p>
                      <a:r>
                        <a:rPr lang="en-US" sz="2400" dirty="0"/>
                        <a:t>- </a:t>
                      </a:r>
                      <a:r>
                        <a:rPr lang="en-US" sz="2400" dirty="0" err="1"/>
                        <a:t>Liễu</a:t>
                      </a:r>
                      <a:r>
                        <a:rPr lang="en-US" sz="2400" dirty="0"/>
                        <a:t> </a:t>
                      </a:r>
                      <a:r>
                        <a:rPr lang="en-US" sz="2400" dirty="0" err="1"/>
                        <a:t>Thăng</a:t>
                      </a:r>
                      <a:r>
                        <a:rPr lang="en-US" sz="2400" dirty="0"/>
                        <a:t> </a:t>
                      </a:r>
                      <a:r>
                        <a:rPr lang="en-US" sz="2400" dirty="0" err="1"/>
                        <a:t>bị</a:t>
                      </a:r>
                      <a:r>
                        <a:rPr lang="en-US" sz="2400" dirty="0"/>
                        <a:t> </a:t>
                      </a:r>
                      <a:r>
                        <a:rPr lang="en-US" sz="2400" dirty="0" err="1"/>
                        <a:t>phục</a:t>
                      </a:r>
                      <a:r>
                        <a:rPr lang="en-US" sz="2400" dirty="0"/>
                        <a:t> </a:t>
                      </a:r>
                      <a:r>
                        <a:rPr lang="en-US" sz="2400" dirty="0" err="1"/>
                        <a:t>kích</a:t>
                      </a:r>
                      <a:r>
                        <a:rPr lang="en-US" sz="2400" dirty="0"/>
                        <a:t> </a:t>
                      </a:r>
                      <a:r>
                        <a:rPr lang="en-US" sz="2400" dirty="0" err="1"/>
                        <a:t>và</a:t>
                      </a:r>
                      <a:r>
                        <a:rPr lang="en-US" sz="2400" dirty="0"/>
                        <a:t> </a:t>
                      </a:r>
                      <a:r>
                        <a:rPr lang="en-US" sz="2400" dirty="0" err="1"/>
                        <a:t>giết</a:t>
                      </a:r>
                      <a:r>
                        <a:rPr lang="en-US" sz="2400" dirty="0"/>
                        <a:t> ở </a:t>
                      </a:r>
                      <a:r>
                        <a:rPr lang="en-US" sz="2400" dirty="0" err="1"/>
                        <a:t>ải</a:t>
                      </a:r>
                      <a:r>
                        <a:rPr lang="en-US" sz="2400" dirty="0"/>
                        <a:t> Chi </a:t>
                      </a:r>
                      <a:r>
                        <a:rPr lang="en-US" sz="2400" dirty="0" err="1"/>
                        <a:t>Lăng</a:t>
                      </a:r>
                      <a:r>
                        <a:rPr lang="en-US" sz="2400" dirty="0"/>
                        <a:t>.</a:t>
                      </a:r>
                    </a:p>
                    <a:p>
                      <a:r>
                        <a:rPr lang="en-US" sz="2400" dirty="0"/>
                        <a:t>- </a:t>
                      </a:r>
                      <a:r>
                        <a:rPr lang="en-US" sz="2400" dirty="0" err="1"/>
                        <a:t>Lương</a:t>
                      </a:r>
                      <a:r>
                        <a:rPr lang="en-US" sz="2400" dirty="0"/>
                        <a:t> Minh </a:t>
                      </a:r>
                      <a:r>
                        <a:rPr lang="en-US" sz="2400" dirty="0" err="1"/>
                        <a:t>bị</a:t>
                      </a:r>
                      <a:r>
                        <a:rPr lang="en-US" sz="2400" dirty="0"/>
                        <a:t> </a:t>
                      </a:r>
                      <a:r>
                        <a:rPr lang="en-US" sz="2400" dirty="0" err="1"/>
                        <a:t>tiêu</a:t>
                      </a:r>
                      <a:r>
                        <a:rPr lang="en-US" sz="2400" dirty="0"/>
                        <a:t> </a:t>
                      </a:r>
                      <a:r>
                        <a:rPr lang="en-US" sz="2400" dirty="0" err="1"/>
                        <a:t>diệt</a:t>
                      </a:r>
                      <a:r>
                        <a:rPr lang="en-US" sz="2400" dirty="0"/>
                        <a:t> ở </a:t>
                      </a:r>
                      <a:r>
                        <a:rPr lang="en-US" sz="2400" dirty="0" err="1"/>
                        <a:t>Xương</a:t>
                      </a:r>
                      <a:r>
                        <a:rPr lang="en-US" sz="2400" dirty="0"/>
                        <a:t> </a:t>
                      </a:r>
                      <a:r>
                        <a:rPr lang="en-US" sz="2400" dirty="0" err="1"/>
                        <a:t>Giang</a:t>
                      </a:r>
                      <a:endParaRPr lang="en-US" sz="2400" dirty="0"/>
                    </a:p>
                  </a:txBody>
                  <a:tcPr marT="45736" marB="45736"/>
                </a:tc>
                <a:extLst>
                  <a:ext uri="{0D108BD9-81ED-4DB2-BD59-A6C34878D82A}">
                    <a16:rowId xmlns:a16="http://schemas.microsoft.com/office/drawing/2014/main" val="10002"/>
                  </a:ext>
                </a:extLst>
              </a:tr>
              <a:tr h="731775">
                <a:tc>
                  <a:txBody>
                    <a:bodyPr/>
                    <a:lstStyle/>
                    <a:p>
                      <a:pPr algn="ctr"/>
                      <a:r>
                        <a:rPr lang="en-US" sz="2400" dirty="0"/>
                        <a:t>10/12/1427</a:t>
                      </a:r>
                    </a:p>
                  </a:txBody>
                  <a:tcPr marT="45736" marB="45736"/>
                </a:tc>
                <a:tc>
                  <a:txBody>
                    <a:bodyPr/>
                    <a:lstStyle/>
                    <a:p>
                      <a:r>
                        <a:rPr lang="en-US" sz="2400" dirty="0" err="1"/>
                        <a:t>Hội</a:t>
                      </a:r>
                      <a:r>
                        <a:rPr lang="en-US" sz="2400" dirty="0"/>
                        <a:t> </a:t>
                      </a:r>
                      <a:r>
                        <a:rPr lang="en-US" sz="2400" dirty="0" err="1"/>
                        <a:t>thề</a:t>
                      </a:r>
                      <a:r>
                        <a:rPr lang="en-US" sz="2400" dirty="0"/>
                        <a:t> </a:t>
                      </a:r>
                      <a:r>
                        <a:rPr lang="en-US" sz="2400" dirty="0" err="1"/>
                        <a:t>Đông</a:t>
                      </a:r>
                      <a:r>
                        <a:rPr lang="en-US" sz="2400" dirty="0"/>
                        <a:t> Quan</a:t>
                      </a:r>
                    </a:p>
                  </a:txBody>
                  <a:tcPr marT="45736" marB="45736"/>
                </a:tc>
                <a:extLst>
                  <a:ext uri="{0D108BD9-81ED-4DB2-BD59-A6C34878D82A}">
                    <a16:rowId xmlns:a16="http://schemas.microsoft.com/office/drawing/2014/main" val="10003"/>
                  </a:ext>
                </a:extLst>
              </a:tr>
              <a:tr h="823117">
                <a:tc>
                  <a:txBody>
                    <a:bodyPr/>
                    <a:lstStyle/>
                    <a:p>
                      <a:pPr algn="ctr"/>
                      <a:r>
                        <a:rPr lang="en-US" sz="2400" dirty="0"/>
                        <a:t>3/1/1428</a:t>
                      </a:r>
                    </a:p>
                  </a:txBody>
                  <a:tcPr marT="45736" marB="45736"/>
                </a:tc>
                <a:tc>
                  <a:txBody>
                    <a:bodyPr/>
                    <a:lstStyle/>
                    <a:p>
                      <a:r>
                        <a:rPr lang="en-US" sz="2400" dirty="0" err="1"/>
                        <a:t>Quân</a:t>
                      </a:r>
                      <a:r>
                        <a:rPr lang="en-US" sz="2400" dirty="0"/>
                        <a:t> Minh </a:t>
                      </a:r>
                      <a:r>
                        <a:rPr lang="en-US" sz="2400" dirty="0" err="1"/>
                        <a:t>rút</a:t>
                      </a:r>
                      <a:r>
                        <a:rPr lang="en-US" sz="2400" dirty="0"/>
                        <a:t> </a:t>
                      </a:r>
                      <a:r>
                        <a:rPr lang="en-US" sz="2400" dirty="0" err="1"/>
                        <a:t>khỏi</a:t>
                      </a:r>
                      <a:r>
                        <a:rPr lang="en-US" sz="2400" dirty="0"/>
                        <a:t> </a:t>
                      </a:r>
                      <a:r>
                        <a:rPr lang="en-US" sz="2400" dirty="0" err="1"/>
                        <a:t>nước</a:t>
                      </a:r>
                      <a:r>
                        <a:rPr lang="en-US" sz="2400" dirty="0"/>
                        <a:t> </a:t>
                      </a:r>
                      <a:r>
                        <a:rPr lang="en-US" sz="2400" dirty="0" smtClean="0"/>
                        <a:t>ta, </a:t>
                      </a:r>
                      <a:r>
                        <a:rPr lang="en-US" sz="2400" dirty="0" err="1" smtClean="0"/>
                        <a:t>đất</a:t>
                      </a:r>
                      <a:r>
                        <a:rPr lang="en-US" sz="2400" baseline="0" dirty="0" smtClean="0"/>
                        <a:t> </a:t>
                      </a:r>
                      <a:r>
                        <a:rPr lang="en-US" sz="2400" baseline="0" dirty="0" err="1" smtClean="0"/>
                        <a:t>nước</a:t>
                      </a:r>
                      <a:r>
                        <a:rPr lang="en-US" sz="2400" baseline="0" dirty="0" smtClean="0"/>
                        <a:t> </a:t>
                      </a:r>
                      <a:r>
                        <a:rPr lang="en-US" sz="2400" baseline="0" dirty="0" err="1" smtClean="0"/>
                        <a:t>hoàn</a:t>
                      </a:r>
                      <a:r>
                        <a:rPr lang="en-US" sz="2400" baseline="0" dirty="0" smtClean="0"/>
                        <a:t> </a:t>
                      </a:r>
                      <a:r>
                        <a:rPr lang="en-US" sz="2400" baseline="0" dirty="0" err="1" smtClean="0"/>
                        <a:t>toàn</a:t>
                      </a:r>
                      <a:r>
                        <a:rPr lang="en-US" sz="2400" baseline="0" dirty="0" smtClean="0"/>
                        <a:t> </a:t>
                      </a:r>
                      <a:r>
                        <a:rPr lang="en-US" sz="2400" baseline="0" dirty="0" err="1" smtClean="0"/>
                        <a:t>giải</a:t>
                      </a:r>
                      <a:r>
                        <a:rPr lang="en-US" sz="2400" baseline="0" dirty="0" smtClean="0"/>
                        <a:t> </a:t>
                      </a:r>
                      <a:r>
                        <a:rPr lang="en-US" sz="2400" baseline="0" dirty="0" err="1" smtClean="0"/>
                        <a:t>phóng</a:t>
                      </a:r>
                      <a:r>
                        <a:rPr lang="en-US" sz="2400" baseline="0" dirty="0" smtClean="0"/>
                        <a:t>.</a:t>
                      </a:r>
                      <a:endParaRPr lang="en-US" sz="2400" dirty="0"/>
                    </a:p>
                  </a:txBody>
                  <a:tcPr marT="45736" marB="45736"/>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60760246"/>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FB6BC8-F3AB-704C-8398-874F700F07E7}"/>
              </a:ext>
            </a:extLst>
          </p:cNvPr>
          <p:cNvGrpSpPr/>
          <p:nvPr/>
        </p:nvGrpSpPr>
        <p:grpSpPr>
          <a:xfrm>
            <a:off x="5588000" y="990601"/>
            <a:ext cx="5791200" cy="5529500"/>
            <a:chOff x="4191000" y="742950"/>
            <a:chExt cx="4343400" cy="4147125"/>
          </a:xfrm>
        </p:grpSpPr>
        <p:sp>
          <p:nvSpPr>
            <p:cNvPr id="3" name="Google Shape;305;p35">
              <a:extLst>
                <a:ext uri="{FF2B5EF4-FFF2-40B4-BE49-F238E27FC236}">
                  <a16:creationId xmlns:a16="http://schemas.microsoft.com/office/drawing/2014/main" id="{8F045E48-FDC0-6C42-828A-80B89FE753A6}"/>
                </a:ext>
              </a:extLst>
            </p:cNvPr>
            <p:cNvSpPr/>
            <p:nvPr/>
          </p:nvSpPr>
          <p:spPr>
            <a:xfrm>
              <a:off x="4191000" y="742950"/>
              <a:ext cx="4343400" cy="4110588"/>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19050" cap="flat" cmpd="sng">
              <a:solidFill>
                <a:srgbClr val="FFFF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pic>
          <p:nvPicPr>
            <p:cNvPr id="4" name="Picture 3">
              <a:extLst>
                <a:ext uri="{FF2B5EF4-FFF2-40B4-BE49-F238E27FC236}">
                  <a16:creationId xmlns:a16="http://schemas.microsoft.com/office/drawing/2014/main" id="{8F337A21-FF54-4A4E-BA59-EBE58E44E40E}"/>
                </a:ext>
              </a:extLst>
            </p:cNvPr>
            <p:cNvPicPr>
              <a:picLocks noChangeAspect="1"/>
            </p:cNvPicPr>
            <p:nvPr/>
          </p:nvPicPr>
          <p:blipFill>
            <a:blip r:embed="rId2"/>
            <a:stretch>
              <a:fillRect/>
            </a:stretch>
          </p:blipFill>
          <p:spPr>
            <a:xfrm>
              <a:off x="6019800" y="4251900"/>
              <a:ext cx="638175" cy="638175"/>
            </a:xfrm>
            <a:prstGeom prst="rect">
              <a:avLst/>
            </a:prstGeom>
          </p:spPr>
        </p:pic>
      </p:grpSp>
      <p:pic>
        <p:nvPicPr>
          <p:cNvPr id="6" name="Picture 5">
            <a:extLst>
              <a:ext uri="{FF2B5EF4-FFF2-40B4-BE49-F238E27FC236}">
                <a16:creationId xmlns:a16="http://schemas.microsoft.com/office/drawing/2014/main" id="{E130E840-E55E-F646-A685-1930081D11BC}"/>
              </a:ext>
            </a:extLst>
          </p:cNvPr>
          <p:cNvPicPr>
            <a:picLocks noChangeAspect="1"/>
          </p:cNvPicPr>
          <p:nvPr/>
        </p:nvPicPr>
        <p:blipFill>
          <a:blip r:embed="rId3"/>
          <a:stretch>
            <a:fillRect/>
          </a:stretch>
        </p:blipFill>
        <p:spPr>
          <a:xfrm flipH="1">
            <a:off x="1015999" y="685800"/>
            <a:ext cx="4359836" cy="5740893"/>
          </a:xfrm>
          <a:prstGeom prst="rect">
            <a:avLst/>
          </a:prstGeom>
        </p:spPr>
      </p:pic>
      <p:pic>
        <p:nvPicPr>
          <p:cNvPr id="9" name="Picture 8">
            <a:extLst>
              <a:ext uri="{FF2B5EF4-FFF2-40B4-BE49-F238E27FC236}">
                <a16:creationId xmlns:a16="http://schemas.microsoft.com/office/drawing/2014/main" id="{AB370C12-5E4E-A84E-B5E9-CB7C46A272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9327" y="1267326"/>
            <a:ext cx="5336674" cy="4090737"/>
          </a:xfrm>
          <a:prstGeom prst="rect">
            <a:avLst/>
          </a:prstGeom>
        </p:spPr>
      </p:pic>
      <p:sp>
        <p:nvSpPr>
          <p:cNvPr id="2" name="Rectangle 1">
            <a:extLst>
              <a:ext uri="{FF2B5EF4-FFF2-40B4-BE49-F238E27FC236}">
                <a16:creationId xmlns:a16="http://schemas.microsoft.com/office/drawing/2014/main" id="{720D3FBD-C7E3-B140-89DF-6CB72EC5818B}"/>
              </a:ext>
            </a:extLst>
          </p:cNvPr>
          <p:cNvSpPr/>
          <p:nvPr/>
        </p:nvSpPr>
        <p:spPr>
          <a:xfrm>
            <a:off x="6246448" y="4529729"/>
            <a:ext cx="4474303" cy="923330"/>
          </a:xfrm>
          <a:prstGeom prst="rect">
            <a:avLst/>
          </a:prstGeom>
          <a:noFill/>
        </p:spPr>
        <p:txBody>
          <a:bodyPr wrap="none" lIns="91440" tIns="45720" rIns="91440" bIns="45720">
            <a:spAutoFit/>
          </a:bodyPr>
          <a:lstStyle/>
          <a:p>
            <a:pPr algn="ctr"/>
            <a:r>
              <a:rPr lang="en-US" sz="5400" b="0" cap="none" spc="0" dirty="0" err="1">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Hộp</a:t>
            </a:r>
            <a:r>
              <a:rPr lang="en-US" sz="5400" b="0" cap="none" spc="0" dirty="0">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0" cap="none" spc="0" dirty="0" err="1">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quà</a:t>
            </a:r>
            <a:r>
              <a:rPr lang="en-US" sz="5400" b="0" cap="none" spc="0" dirty="0">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0" cap="none" spc="0" dirty="0" err="1">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bí</a:t>
            </a:r>
            <a:r>
              <a:rPr lang="en-US" sz="5400" b="0" cap="none" spc="0" dirty="0">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0" cap="none" spc="0" dirty="0" err="1">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mật</a:t>
            </a:r>
            <a:endParaRPr lang="en-US" sz="5400" b="0" cap="none" spc="0" dirty="0">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672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50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12" name="Snip Diagonal Corner Rectangle 11"/>
          <p:cNvSpPr/>
          <p:nvPr/>
        </p:nvSpPr>
        <p:spPr>
          <a:xfrm>
            <a:off x="1493553" y="1128938"/>
            <a:ext cx="9375819" cy="1875151"/>
          </a:xfrm>
          <a:prstGeom prst="snip2DiagRect">
            <a:avLst>
              <a:gd name="adj1" fmla="val 0"/>
              <a:gd name="adj2" fmla="val 24222"/>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kumimoji="0" lang="en-US" sz="4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Câu</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4. </a:t>
            </a:r>
            <a:r>
              <a:rPr lang="vi-VN" sz="4000" b="1" dirty="0">
                <a:solidFill>
                  <a:srgbClr val="C00000"/>
                </a:solidFill>
                <a:latin typeface="Times New Roman" panose="02020603050405020304" pitchFamily="18" charset="0"/>
                <a:cs typeface="Times New Roman" panose="02020603050405020304" pitchFamily="18" charset="0"/>
                <a:sym typeface="Arial"/>
              </a:rPr>
              <a:t>Khi quân Minh tấn công căn cứ Lam Sơn, trước thế mạnh của giặc nghĩa quân đã làm gì?</a:t>
            </a:r>
            <a:endPar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 </a:t>
            </a:r>
            <a:r>
              <a:rPr lang="vi-VN" sz="3600" b="1" dirty="0">
                <a:solidFill>
                  <a:srgbClr val="002060"/>
                </a:solidFill>
                <a:latin typeface="Times New Roman" panose="02020603050405020304" pitchFamily="18" charset="0"/>
                <a:cs typeface="Times New Roman" panose="02020603050405020304" pitchFamily="18" charset="0"/>
                <a:sym typeface="Arial"/>
              </a:rPr>
              <a:t>Rút lên núi Chí Linh (Thanh Hóa)</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5" name="Rectangle 14"/>
          <p:cNvSpPr/>
          <p:nvPr/>
        </p:nvSpPr>
        <p:spPr>
          <a:xfrm>
            <a:off x="3138305" y="3013504"/>
            <a:ext cx="5915401"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Bạn</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được</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thêm</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1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lượt</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8" name="Pentagon 7">
            <a:hlinkClick r:id="" action="ppaction://noaction"/>
            <a:extLst>
              <a:ext uri="{FF2B5EF4-FFF2-40B4-BE49-F238E27FC236}">
                <a16:creationId xmlns:a16="http://schemas.microsoft.com/office/drawing/2014/main" id="{21A81364-7C0F-914C-A609-C06E990B4FE6}"/>
              </a:ext>
            </a:extLst>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Quà</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2275324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12" name="Snip Diagonal Corner Rectangle 11"/>
          <p:cNvSpPr/>
          <p:nvPr/>
        </p:nvSpPr>
        <p:spPr>
          <a:xfrm>
            <a:off x="1493553" y="1128938"/>
            <a:ext cx="9375819" cy="1875151"/>
          </a:xfrm>
          <a:prstGeom prst="snip2DiagRect">
            <a:avLst>
              <a:gd name="adj1" fmla="val 0"/>
              <a:gd name="adj2" fmla="val 24222"/>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Câu 3: </a:t>
            </a:r>
            <a:r>
              <a:rPr lang="vi-VN" sz="3600" b="1" dirty="0">
                <a:solidFill>
                  <a:srgbClr val="FF0000"/>
                </a:solidFill>
                <a:latin typeface="Times New Roman" panose="02020603050405020304" pitchFamily="18" charset="0"/>
                <a:cs typeface="Times New Roman" panose="02020603050405020304" pitchFamily="18" charset="0"/>
                <a:sym typeface="Arial"/>
              </a:rPr>
              <a:t>Những ngày đầu khởi nghĩa, lực lượng nghĩa quân Lam Sơn như thế nào?</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en-US" sz="3200" dirty="0" err="1">
                <a:solidFill>
                  <a:srgbClr val="000000"/>
                </a:solidFill>
                <a:latin typeface="Times New Roman" panose="02020603050405020304" pitchFamily="18" charset="0"/>
                <a:cs typeface="Times New Roman" panose="02020603050405020304" pitchFamily="18" charset="0"/>
                <a:sym typeface="Arial"/>
              </a:rPr>
              <a:t>Gặp</a:t>
            </a:r>
            <a:r>
              <a:rPr lang="en-US" sz="3200" dirty="0">
                <a:solidFill>
                  <a:srgbClr val="000000"/>
                </a:solidFill>
                <a:latin typeface="Times New Roman" panose="02020603050405020304" pitchFamily="18" charset="0"/>
                <a:cs typeface="Times New Roman" panose="02020603050405020304" pitchFamily="18" charset="0"/>
                <a:sym typeface="Arial"/>
              </a:rPr>
              <a:t> </a:t>
            </a:r>
            <a:r>
              <a:rPr lang="en-US" sz="3200" dirty="0" err="1">
                <a:solidFill>
                  <a:srgbClr val="000000"/>
                </a:solidFill>
                <a:latin typeface="Times New Roman" panose="02020603050405020304" pitchFamily="18" charset="0"/>
                <a:cs typeface="Times New Roman" panose="02020603050405020304" pitchFamily="18" charset="0"/>
                <a:sym typeface="Arial"/>
              </a:rPr>
              <a:t>nhiều</a:t>
            </a:r>
            <a:r>
              <a:rPr lang="en-US" sz="3200" dirty="0">
                <a:solidFill>
                  <a:srgbClr val="000000"/>
                </a:solidFill>
                <a:latin typeface="Times New Roman" panose="02020603050405020304" pitchFamily="18" charset="0"/>
                <a:cs typeface="Times New Roman" panose="02020603050405020304" pitchFamily="18" charset="0"/>
                <a:sym typeface="Arial"/>
              </a:rPr>
              <a:t> </a:t>
            </a:r>
            <a:r>
              <a:rPr lang="en-US" sz="3200" dirty="0" err="1">
                <a:solidFill>
                  <a:srgbClr val="000000"/>
                </a:solidFill>
                <a:latin typeface="Times New Roman" panose="02020603050405020304" pitchFamily="18" charset="0"/>
                <a:cs typeface="Times New Roman" panose="02020603050405020304" pitchFamily="18" charset="0"/>
                <a:sym typeface="Arial"/>
              </a:rPr>
              <a:t>khó</a:t>
            </a:r>
            <a:r>
              <a:rPr lang="en-US" sz="3200" dirty="0">
                <a:solidFill>
                  <a:srgbClr val="000000"/>
                </a:solidFill>
                <a:latin typeface="Times New Roman" panose="02020603050405020304" pitchFamily="18" charset="0"/>
                <a:cs typeface="Times New Roman" panose="02020603050405020304" pitchFamily="18" charset="0"/>
                <a:sym typeface="Arial"/>
              </a:rPr>
              <a:t> </a:t>
            </a:r>
            <a:r>
              <a:rPr lang="en-US" sz="3200" dirty="0" err="1">
                <a:solidFill>
                  <a:srgbClr val="000000"/>
                </a:solidFill>
                <a:latin typeface="Times New Roman" panose="02020603050405020304" pitchFamily="18" charset="0"/>
                <a:cs typeface="Times New Roman" panose="02020603050405020304" pitchFamily="18" charset="0"/>
                <a:sym typeface="Arial"/>
              </a:rPr>
              <a:t>khăn</a:t>
            </a:r>
            <a:r>
              <a:rPr lang="en-US" sz="3200" dirty="0">
                <a:solidFill>
                  <a:srgbClr val="000000"/>
                </a:solidFill>
                <a:latin typeface="Times New Roman" panose="02020603050405020304" pitchFamily="18" charset="0"/>
                <a:cs typeface="Times New Roman" panose="02020603050405020304" pitchFamily="18" charset="0"/>
                <a:sym typeface="Arial"/>
              </a:rPr>
              <a:t>, </a:t>
            </a:r>
            <a:r>
              <a:rPr lang="en-US" sz="3200" dirty="0" err="1">
                <a:solidFill>
                  <a:srgbClr val="000000"/>
                </a:solidFill>
                <a:latin typeface="Times New Roman" panose="02020603050405020304" pitchFamily="18" charset="0"/>
                <a:cs typeface="Times New Roman" panose="02020603050405020304" pitchFamily="18" charset="0"/>
                <a:sym typeface="Arial"/>
              </a:rPr>
              <a:t>gian</a:t>
            </a:r>
            <a:r>
              <a:rPr lang="en-US" sz="3200" dirty="0">
                <a:solidFill>
                  <a:srgbClr val="000000"/>
                </a:solidFill>
                <a:latin typeface="Times New Roman" panose="02020603050405020304" pitchFamily="18" charset="0"/>
                <a:cs typeface="Times New Roman" panose="02020603050405020304" pitchFamily="18" charset="0"/>
                <a:sym typeface="Arial"/>
              </a:rPr>
              <a:t> nan</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5" name="Rectangle 14"/>
          <p:cNvSpPr/>
          <p:nvPr/>
        </p:nvSpPr>
        <p:spPr>
          <a:xfrm>
            <a:off x="2885091" y="3013502"/>
            <a:ext cx="6684579" cy="1323439"/>
          </a:xfrm>
          <a:prstGeom prst="rect">
            <a:avLst/>
          </a:prstGeom>
          <a:noFill/>
        </p:spPr>
        <p:txBody>
          <a:bodyPr wrap="squar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Bạn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được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tặng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1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chuyến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đi</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châu</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Phi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bằng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xe</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ngựa</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p>
        </p:txBody>
      </p:sp>
      <p:sp>
        <p:nvSpPr>
          <p:cNvPr id="8" name="Pentagon 7">
            <a:hlinkClick r:id="" action="ppaction://noaction"/>
            <a:extLst>
              <a:ext uri="{FF2B5EF4-FFF2-40B4-BE49-F238E27FC236}">
                <a16:creationId xmlns:a16="http://schemas.microsoft.com/office/drawing/2014/main" id="{96B3D463-90C8-AB40-8C6B-1C97B730BE27}"/>
              </a:ext>
            </a:extLst>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Quà</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402985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2B6B021B-9E2E-FA4E-9209-9C63A4DF1F29}"/>
              </a:ext>
            </a:extLst>
          </p:cNvPr>
          <p:cNvSpPr/>
          <p:nvPr/>
        </p:nvSpPr>
        <p:spPr>
          <a:xfrm>
            <a:off x="9063789" y="1131971"/>
            <a:ext cx="2978900" cy="1003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Times New Roman" panose="02020603050405020304" pitchFamily="18" charset="0"/>
                <a:cs typeface="Times New Roman" panose="02020603050405020304" pitchFamily="18" charset="0"/>
              </a:rPr>
              <a:t>Thiếu</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thốn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về</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lương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thực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và</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quân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sĩ</a:t>
            </a:r>
            <a:endParaRPr lang="en-VN" sz="2000"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a:extLst>
              <a:ext uri="{FF2B5EF4-FFF2-40B4-BE49-F238E27FC236}">
                <a16:creationId xmlns:a16="http://schemas.microsoft.com/office/drawing/2014/main" id="{655FDB10-3C6F-BD4A-B245-3ED46B9989C4}"/>
              </a:ext>
            </a:extLst>
          </p:cNvPr>
          <p:cNvSpPr/>
          <p:nvPr/>
        </p:nvSpPr>
        <p:spPr>
          <a:xfrm>
            <a:off x="9063789" y="2814889"/>
            <a:ext cx="2978898" cy="10033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Times New Roman" panose="02020603050405020304" pitchFamily="18" charset="0"/>
                <a:cs typeface="Times New Roman" panose="02020603050405020304" pitchFamily="18" charset="0"/>
              </a:rPr>
              <a:t>Nghĩa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quân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phải</a:t>
            </a:r>
            <a:r>
              <a:rPr lang="en-US" sz="2000" dirty="0" smtClean="0">
                <a:solidFill>
                  <a:schemeClr val="tx1"/>
                </a:solidFill>
                <a:latin typeface="Times New Roman" panose="02020603050405020304" pitchFamily="18" charset="0"/>
                <a:cs typeface="Times New Roman" panose="02020603050405020304" pitchFamily="18" charset="0"/>
              </a:rPr>
              <a:t> 3 </a:t>
            </a:r>
            <a:r>
              <a:rPr lang="en-US" sz="2000" dirty="0" err="1" smtClean="0">
                <a:solidFill>
                  <a:schemeClr val="tx1"/>
                </a:solidFill>
                <a:latin typeface="Times New Roman" panose="02020603050405020304" pitchFamily="18" charset="0"/>
                <a:cs typeface="Times New Roman" panose="02020603050405020304" pitchFamily="18" charset="0"/>
              </a:rPr>
              <a:t>lần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rút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lên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núi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Chí</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Linh</a:t>
            </a:r>
            <a:endParaRPr lang="en-VN" sz="2000"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3F60FDB1-7189-E147-B1A4-A0E55F950F8F}"/>
              </a:ext>
            </a:extLst>
          </p:cNvPr>
          <p:cNvSpPr/>
          <p:nvPr/>
        </p:nvSpPr>
        <p:spPr>
          <a:xfrm>
            <a:off x="8914478" y="4497806"/>
            <a:ext cx="3128211" cy="10033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Times New Roman" panose="02020603050405020304" pitchFamily="18" charset="0"/>
                <a:cs typeface="Times New Roman" panose="02020603050405020304" pitchFamily="18" charset="0"/>
              </a:rPr>
              <a:t>Năm</a:t>
            </a:r>
            <a:r>
              <a:rPr lang="en-US" sz="2000" dirty="0" smtClean="0">
                <a:solidFill>
                  <a:schemeClr val="tx1"/>
                </a:solidFill>
                <a:latin typeface="Times New Roman" panose="02020603050405020304" pitchFamily="18" charset="0"/>
                <a:cs typeface="Times New Roman" panose="02020603050405020304" pitchFamily="18" charset="0"/>
              </a:rPr>
              <a:t> 1423, </a:t>
            </a:r>
            <a:r>
              <a:rPr lang="en-US" sz="2000" dirty="0" err="1" smtClean="0">
                <a:solidFill>
                  <a:schemeClr val="tx1"/>
                </a:solidFill>
                <a:latin typeface="Times New Roman" panose="02020603050405020304" pitchFamily="18" charset="0"/>
                <a:cs typeface="Times New Roman" panose="02020603050405020304" pitchFamily="18" charset="0"/>
              </a:rPr>
              <a:t>Lê</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Lợi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và</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Nguyễn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Trãi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chủ</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trương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tạm</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hòa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với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quân</a:t>
            </a:r>
            <a:r>
              <a:rPr lang="en-US" sz="2000" dirty="0" smtClean="0">
                <a:solidFill>
                  <a:schemeClr val="tx1"/>
                </a:solidFill>
                <a:latin typeface="Times New Roman" panose="02020603050405020304" pitchFamily="18" charset="0"/>
                <a:cs typeface="Times New Roman" panose="02020603050405020304" pitchFamily="18" charset="0"/>
              </a:rPr>
              <a:t> Minh</a:t>
            </a:r>
            <a:endParaRPr lang="en-VN" sz="2000"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9225D59B-2CB9-9647-B522-307AAFAC80E0}"/>
              </a:ext>
            </a:extLst>
          </p:cNvPr>
          <p:cNvSpPr/>
          <p:nvPr/>
        </p:nvSpPr>
        <p:spPr>
          <a:xfrm>
            <a:off x="-29409" y="3082833"/>
            <a:ext cx="2626225" cy="223374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Năm</a:t>
            </a:r>
            <a:r>
              <a:rPr lang="en-US" sz="2000" dirty="0" smtClean="0">
                <a:solidFill>
                  <a:schemeClr val="tx1"/>
                </a:solidFill>
                <a:latin typeface="Times New Roman" panose="02020603050405020304" pitchFamily="18" charset="0"/>
                <a:cs typeface="Times New Roman" panose="02020603050405020304" pitchFamily="18" charset="0"/>
              </a:rPr>
              <a:t> 1424 </a:t>
            </a:r>
            <a:r>
              <a:rPr lang="en-US" sz="2000" dirty="0" err="1" smtClean="0">
                <a:solidFill>
                  <a:schemeClr val="tx1"/>
                </a:solidFill>
                <a:latin typeface="Times New Roman" panose="02020603050405020304" pitchFamily="18" charset="0"/>
                <a:cs typeface="Times New Roman" panose="02020603050405020304" pitchFamily="18" charset="0"/>
              </a:rPr>
              <a:t>nghĩa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quân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giải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phóng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Nghệ</a:t>
            </a:r>
            <a:r>
              <a:rPr lang="en-US" sz="2000" dirty="0" smtClean="0">
                <a:solidFill>
                  <a:schemeClr val="tx1"/>
                </a:solidFill>
                <a:latin typeface="Times New Roman" panose="02020603050405020304" pitchFamily="18" charset="0"/>
                <a:cs typeface="Times New Roman" panose="02020603050405020304" pitchFamily="18" charset="0"/>
              </a:rPr>
              <a:t> An. </a:t>
            </a:r>
            <a:r>
              <a:rPr lang="en-US" sz="2000" dirty="0" err="1" smtClean="0">
                <a:solidFill>
                  <a:schemeClr val="tx1"/>
                </a:solidFill>
                <a:latin typeface="Times New Roman" panose="02020603050405020304" pitchFamily="18" charset="0"/>
                <a:cs typeface="Times New Roman" panose="02020603050405020304" pitchFamily="18" charset="0"/>
              </a:rPr>
              <a:t>Sau</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đó</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giải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phóng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vùng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đất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từ</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Thanh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Hóa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đến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đèo</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Hải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Vân</a:t>
            </a:r>
            <a:endParaRPr lang="en-VN" sz="2000"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a:extLst>
              <a:ext uri="{FF2B5EF4-FFF2-40B4-BE49-F238E27FC236}">
                <a16:creationId xmlns:a16="http://schemas.microsoft.com/office/drawing/2014/main" id="{D777D356-E63F-AF4C-B65E-12096332E78E}"/>
              </a:ext>
            </a:extLst>
          </p:cNvPr>
          <p:cNvSpPr/>
          <p:nvPr/>
        </p:nvSpPr>
        <p:spPr>
          <a:xfrm>
            <a:off x="-19051" y="1392240"/>
            <a:ext cx="2664323" cy="142264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Times New Roman" panose="02020603050405020304" pitchFamily="18" charset="0"/>
                <a:cs typeface="Times New Roman" panose="02020603050405020304" pitchFamily="18" charset="0"/>
              </a:rPr>
              <a:t>Nguyễn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Chích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đề</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nghị</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chuyển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quân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vào</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Nghệ</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An.Từ</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đó</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giải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phóng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Thanh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Hóa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và</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Đông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Quan</a:t>
            </a:r>
            <a:endParaRPr lang="en-VN" sz="2000" dirty="0">
              <a:solidFill>
                <a:schemeClr val="tx1"/>
              </a:solidFill>
              <a:latin typeface="Times New Roman" panose="02020603050405020304" pitchFamily="18"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894FEF11-9929-9748-9D9C-6AE24C1D90E2}"/>
              </a:ext>
            </a:extLst>
          </p:cNvPr>
          <p:cNvCxnSpPr>
            <a:cxnSpLocks/>
            <a:stCxn id="21" idx="3"/>
            <a:endCxn id="7" idx="1"/>
          </p:cNvCxnSpPr>
          <p:nvPr/>
        </p:nvCxnSpPr>
        <p:spPr>
          <a:xfrm flipV="1">
            <a:off x="7994469" y="1633621"/>
            <a:ext cx="1069320" cy="216251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14D80F4-1829-7D4D-906A-1C91015639D3}"/>
              </a:ext>
            </a:extLst>
          </p:cNvPr>
          <p:cNvCxnSpPr>
            <a:cxnSpLocks/>
            <a:stCxn id="21" idx="3"/>
            <a:endCxn id="8" idx="1"/>
          </p:cNvCxnSpPr>
          <p:nvPr/>
        </p:nvCxnSpPr>
        <p:spPr>
          <a:xfrm flipV="1">
            <a:off x="7994469" y="3316539"/>
            <a:ext cx="1069320" cy="47959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523073A-64B5-4E47-8AF2-E319C6C8D50B}"/>
              </a:ext>
            </a:extLst>
          </p:cNvPr>
          <p:cNvCxnSpPr>
            <a:cxnSpLocks/>
            <a:stCxn id="21" idx="3"/>
            <a:endCxn id="9" idx="1"/>
          </p:cNvCxnSpPr>
          <p:nvPr/>
        </p:nvCxnSpPr>
        <p:spPr>
          <a:xfrm>
            <a:off x="7994469" y="3796131"/>
            <a:ext cx="920009" cy="120332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68ED669-D627-AE46-B443-64F768F52A33}"/>
              </a:ext>
            </a:extLst>
          </p:cNvPr>
          <p:cNvCxnSpPr>
            <a:cxnSpLocks/>
            <a:endCxn id="13" idx="3"/>
          </p:cNvCxnSpPr>
          <p:nvPr/>
        </p:nvCxnSpPr>
        <p:spPr>
          <a:xfrm flipH="1" flipV="1">
            <a:off x="2645272" y="2103564"/>
            <a:ext cx="1063382" cy="136396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B19B8B2-66C2-CD45-AB95-0D48B00AA9A2}"/>
              </a:ext>
            </a:extLst>
          </p:cNvPr>
          <p:cNvCxnSpPr>
            <a:cxnSpLocks/>
            <a:endCxn id="11" idx="3"/>
          </p:cNvCxnSpPr>
          <p:nvPr/>
        </p:nvCxnSpPr>
        <p:spPr>
          <a:xfrm flipH="1">
            <a:off x="2596816" y="3467523"/>
            <a:ext cx="1092792" cy="73218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F08C14B-BF81-D34A-829E-89472D7FF89F}"/>
              </a:ext>
            </a:extLst>
          </p:cNvPr>
          <p:cNvCxnSpPr>
            <a:cxnSpLocks/>
            <a:endCxn id="21" idx="0"/>
          </p:cNvCxnSpPr>
          <p:nvPr/>
        </p:nvCxnSpPr>
        <p:spPr>
          <a:xfrm>
            <a:off x="5881360" y="1833900"/>
            <a:ext cx="1368493" cy="75890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13D419C-73E1-004A-8015-319E7F40CC6C}"/>
              </a:ext>
            </a:extLst>
          </p:cNvPr>
          <p:cNvCxnSpPr>
            <a:cxnSpLocks/>
            <a:stCxn id="15" idx="4"/>
          </p:cNvCxnSpPr>
          <p:nvPr/>
        </p:nvCxnSpPr>
        <p:spPr>
          <a:xfrm flipH="1">
            <a:off x="4725006" y="1931656"/>
            <a:ext cx="1446168" cy="56339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6CCC2A28-F51E-6D4C-BC30-2F398FB93EA8}"/>
              </a:ext>
            </a:extLst>
          </p:cNvPr>
          <p:cNvGrpSpPr/>
          <p:nvPr/>
        </p:nvGrpSpPr>
        <p:grpSpPr>
          <a:xfrm>
            <a:off x="4607694" y="77958"/>
            <a:ext cx="3126959" cy="1853698"/>
            <a:chOff x="4284494" y="-62998"/>
            <a:chExt cx="3126959" cy="1853698"/>
          </a:xfrm>
        </p:grpSpPr>
        <p:sp>
          <p:nvSpPr>
            <p:cNvPr id="15" name="Oval 14">
              <a:extLst>
                <a:ext uri="{FF2B5EF4-FFF2-40B4-BE49-F238E27FC236}">
                  <a16:creationId xmlns:a16="http://schemas.microsoft.com/office/drawing/2014/main" id="{6F96D4D5-07B9-AC46-B4B9-5FFE33F77128}"/>
                </a:ext>
              </a:extLst>
            </p:cNvPr>
            <p:cNvSpPr/>
            <p:nvPr/>
          </p:nvSpPr>
          <p:spPr>
            <a:xfrm>
              <a:off x="4284494" y="-62998"/>
              <a:ext cx="3126959" cy="185369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37" name="Rectangle 36">
              <a:extLst>
                <a:ext uri="{FF2B5EF4-FFF2-40B4-BE49-F238E27FC236}">
                  <a16:creationId xmlns:a16="http://schemas.microsoft.com/office/drawing/2014/main" id="{8C64FA06-93A0-E74F-B0AA-BDE4D4825E7B}"/>
                </a:ext>
              </a:extLst>
            </p:cNvPr>
            <p:cNvSpPr/>
            <p:nvPr/>
          </p:nvSpPr>
          <p:spPr>
            <a:xfrm>
              <a:off x="4403675" y="327954"/>
              <a:ext cx="2896947" cy="923330"/>
            </a:xfrm>
            <a:prstGeom prst="rect">
              <a:avLst/>
            </a:prstGeom>
            <a:noFill/>
            <a:ln>
              <a:noFill/>
            </a:ln>
          </p:spPr>
          <p:txBody>
            <a:bodyPr wrap="none" lIns="91440" tIns="45720" rIns="91440" bIns="45720">
              <a:spAutoFit/>
            </a:bodyPr>
            <a:lstStyle/>
            <a:p>
              <a:pPr algn="ctr"/>
              <a:r>
                <a:rPr lang="en-US" sz="5400" b="1" cap="none" spc="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Nội</a:t>
              </a:r>
              <a:r>
                <a:rPr lang="en-US" sz="54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dung</a:t>
              </a:r>
            </a:p>
          </p:txBody>
        </p:sp>
      </p:grpSp>
      <p:sp>
        <p:nvSpPr>
          <p:cNvPr id="36" name="Rounded Rectangle 35">
            <a:extLst>
              <a:ext uri="{FF2B5EF4-FFF2-40B4-BE49-F238E27FC236}">
                <a16:creationId xmlns:a16="http://schemas.microsoft.com/office/drawing/2014/main" id="{1B2F2751-0E3A-234D-863E-F4DF5010462C}"/>
              </a:ext>
            </a:extLst>
          </p:cNvPr>
          <p:cNvSpPr/>
          <p:nvPr/>
        </p:nvSpPr>
        <p:spPr>
          <a:xfrm>
            <a:off x="3689608" y="2495052"/>
            <a:ext cx="1997157" cy="322647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Giai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đoạn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mở</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rộng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hoạt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động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và</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giành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những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thắng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lợi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đầu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tiên</a:t>
            </a:r>
            <a:r>
              <a:rPr lang="en-US" sz="2400" b="1" dirty="0" smtClean="0">
                <a:solidFill>
                  <a:schemeClr val="tx1"/>
                </a:solidFill>
                <a:latin typeface="Times New Roman" panose="02020603050405020304" pitchFamily="18" charset="0"/>
                <a:cs typeface="Times New Roman" panose="02020603050405020304" pitchFamily="18" charset="0"/>
              </a:rPr>
              <a:t>(1424-1425)</a:t>
            </a:r>
            <a:endParaRPr lang="en-VN" sz="2400" b="1" dirty="0">
              <a:solidFill>
                <a:schemeClr val="tx1"/>
              </a:solidFill>
              <a:latin typeface="Times New Roman" panose="02020603050405020304" pitchFamily="18" charset="0"/>
              <a:cs typeface="Times New Roman" panose="02020603050405020304" pitchFamily="18" charset="0"/>
            </a:endParaRPr>
          </a:p>
        </p:txBody>
      </p:sp>
      <p:sp>
        <p:nvSpPr>
          <p:cNvPr id="21" name="Rounded Rectangle 20">
            <a:extLst>
              <a:ext uri="{FF2B5EF4-FFF2-40B4-BE49-F238E27FC236}">
                <a16:creationId xmlns:a16="http://schemas.microsoft.com/office/drawing/2014/main" id="{1B5B8CB9-E28D-EE45-8BD2-C27D4F3B455C}"/>
              </a:ext>
            </a:extLst>
          </p:cNvPr>
          <p:cNvSpPr/>
          <p:nvPr/>
        </p:nvSpPr>
        <p:spPr>
          <a:xfrm>
            <a:off x="6505237" y="2592807"/>
            <a:ext cx="1489232" cy="240664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Những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năm</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đầu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hoạt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động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của</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cuộc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khởi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nghĩa</a:t>
            </a:r>
            <a:endParaRPr lang="en-VN"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6019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up)">
                                      <p:cBhvr>
                                        <p:cTn id="11" dur="500"/>
                                        <p:tgtEl>
                                          <p:spTgt spid="5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right)">
                                      <p:cBhvr>
                                        <p:cTn id="47" dur="500"/>
                                        <p:tgtEl>
                                          <p:spTgt spid="55"/>
                                        </p:tgtEl>
                                      </p:cBhvr>
                                    </p:animEffect>
                                  </p:childTnLst>
                                </p:cTn>
                              </p:par>
                            </p:childTnLst>
                          </p:cTn>
                        </p:par>
                        <p:par>
                          <p:cTn id="48" fill="hold">
                            <p:stCondLst>
                              <p:cond delay="500"/>
                            </p:stCondLst>
                            <p:childTnLst>
                              <p:par>
                                <p:cTn id="49" presetID="22" presetClass="entr" presetSubtype="2"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right)">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right)">
                                      <p:cBhvr>
                                        <p:cTn id="56" dur="500"/>
                                        <p:tgtEl>
                                          <p:spTgt spid="38"/>
                                        </p:tgtEl>
                                      </p:cBhvr>
                                    </p:animEffect>
                                  </p:childTnLst>
                                </p:cTn>
                              </p:par>
                            </p:childTnLst>
                          </p:cTn>
                        </p:par>
                        <p:par>
                          <p:cTn id="57" fill="hold">
                            <p:stCondLst>
                              <p:cond delay="500"/>
                            </p:stCondLst>
                            <p:childTnLst>
                              <p:par>
                                <p:cTn id="58" presetID="22" presetClass="entr" presetSubtype="2"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right)">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right)">
                                      <p:cBhvr>
                                        <p:cTn id="65" dur="500"/>
                                        <p:tgtEl>
                                          <p:spTgt spid="40"/>
                                        </p:tgtEl>
                                      </p:cBhvr>
                                    </p:animEffect>
                                  </p:childTnLst>
                                </p:cTn>
                              </p:par>
                            </p:childTnLst>
                          </p:cTn>
                        </p:par>
                        <p:par>
                          <p:cTn id="66" fill="hold">
                            <p:stCondLst>
                              <p:cond delay="500"/>
                            </p:stCondLst>
                            <p:childTnLst>
                              <p:par>
                                <p:cTn id="67" presetID="22" presetClass="entr" presetSubtype="2"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3" grpId="0" animBg="1"/>
      <p:bldP spid="36"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609600"/>
          </a:xfrm>
        </p:spPr>
        <p:txBody>
          <a:bodyPr>
            <a:normAutofit fontScale="90000"/>
          </a:bodyPr>
          <a:lstStyle/>
          <a:p>
            <a:r>
              <a:rPr lang="en-US" altLang="en-US" b="1" smtClean="0">
                <a:solidFill>
                  <a:srgbClr val="FF0000"/>
                </a:solidFill>
              </a:rPr>
              <a:t>LUYỆN TẬP</a:t>
            </a:r>
          </a:p>
        </p:txBody>
      </p:sp>
      <p:sp>
        <p:nvSpPr>
          <p:cNvPr id="4" name="Text Box 6"/>
          <p:cNvSpPr txBox="1">
            <a:spLocks noChangeArrowheads="1"/>
          </p:cNvSpPr>
          <p:nvPr/>
        </p:nvSpPr>
        <p:spPr bwMode="auto">
          <a:xfrm>
            <a:off x="1828800" y="852488"/>
            <a:ext cx="8534400" cy="8318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Lập bảng thống kê  Diễn biến cuộc khởi nghĩa Lam Sơn từ năm 1418 -1427 theo bảng sau</a:t>
            </a:r>
          </a:p>
        </p:txBody>
      </p:sp>
      <p:graphicFrame>
        <p:nvGraphicFramePr>
          <p:cNvPr id="5" name="Table 4"/>
          <p:cNvGraphicFramePr>
            <a:graphicFrameLocks noGrp="1"/>
          </p:cNvGraphicFramePr>
          <p:nvPr/>
        </p:nvGraphicFramePr>
        <p:xfrm>
          <a:off x="2103438" y="1981200"/>
          <a:ext cx="8259762" cy="3494088"/>
        </p:xfrm>
        <a:graphic>
          <a:graphicData uri="http://schemas.openxmlformats.org/drawingml/2006/table">
            <a:tbl>
              <a:tblPr firstRow="1" bandRow="1">
                <a:tableStyleId>{5940675A-B579-460E-94D1-54222C63F5DA}</a:tableStyleId>
              </a:tblPr>
              <a:tblGrid>
                <a:gridCol w="2773573">
                  <a:extLst>
                    <a:ext uri="{9D8B030D-6E8A-4147-A177-3AD203B41FA5}">
                      <a16:colId xmlns:a16="http://schemas.microsoft.com/office/drawing/2014/main" val="20000"/>
                    </a:ext>
                  </a:extLst>
                </a:gridCol>
                <a:gridCol w="5486189">
                  <a:extLst>
                    <a:ext uri="{9D8B030D-6E8A-4147-A177-3AD203B41FA5}">
                      <a16:colId xmlns:a16="http://schemas.microsoft.com/office/drawing/2014/main" val="20001"/>
                    </a:ext>
                  </a:extLst>
                </a:gridCol>
              </a:tblGrid>
              <a:tr h="596006">
                <a:tc>
                  <a:txBody>
                    <a:bodyPr/>
                    <a:lstStyle/>
                    <a:p>
                      <a:pPr algn="ctr"/>
                      <a:r>
                        <a:rPr lang="en-US" sz="2400" dirty="0" err="1" smtClean="0"/>
                        <a:t>Thời</a:t>
                      </a:r>
                      <a:r>
                        <a:rPr lang="en-US" sz="2400" baseline="0" dirty="0" smtClean="0"/>
                        <a:t> </a:t>
                      </a:r>
                      <a:r>
                        <a:rPr lang="en-US" sz="2400" baseline="0" dirty="0" err="1" smtClean="0"/>
                        <a:t>gian</a:t>
                      </a:r>
                      <a:endParaRPr lang="en-US" sz="2400" dirty="0"/>
                    </a:p>
                  </a:txBody>
                  <a:tcPr marL="91436" marR="91436" marT="45737" marB="45737"/>
                </a:tc>
                <a:tc>
                  <a:txBody>
                    <a:bodyPr/>
                    <a:lstStyle/>
                    <a:p>
                      <a:pPr algn="ctr"/>
                      <a:r>
                        <a:rPr lang="en-US" sz="2400" dirty="0" err="1" smtClean="0"/>
                        <a:t>Sự</a:t>
                      </a:r>
                      <a:r>
                        <a:rPr lang="en-US" sz="2400" baseline="0" dirty="0" smtClean="0"/>
                        <a:t> </a:t>
                      </a:r>
                      <a:r>
                        <a:rPr lang="en-US" sz="2400" baseline="0" dirty="0" err="1" smtClean="0"/>
                        <a:t>kiện</a:t>
                      </a:r>
                      <a:endParaRPr lang="en-US" sz="2400" dirty="0"/>
                    </a:p>
                  </a:txBody>
                  <a:tcPr marL="91436" marR="91436" marT="45737" marB="45737"/>
                </a:tc>
                <a:extLst>
                  <a:ext uri="{0D108BD9-81ED-4DB2-BD59-A6C34878D82A}">
                    <a16:rowId xmlns:a16="http://schemas.microsoft.com/office/drawing/2014/main" val="10000"/>
                  </a:ext>
                </a:extLst>
              </a:tr>
              <a:tr h="596006">
                <a:tc>
                  <a:txBody>
                    <a:bodyPr/>
                    <a:lstStyle/>
                    <a:p>
                      <a:endParaRPr lang="en-US" sz="2400" dirty="0"/>
                    </a:p>
                  </a:txBody>
                  <a:tcPr marL="91436" marR="91436" marT="45737" marB="45737"/>
                </a:tc>
                <a:tc>
                  <a:txBody>
                    <a:bodyPr/>
                    <a:lstStyle/>
                    <a:p>
                      <a:endParaRPr lang="en-US" sz="2400" dirty="0"/>
                    </a:p>
                  </a:txBody>
                  <a:tcPr marL="91436" marR="91436" marT="45737" marB="45737"/>
                </a:tc>
                <a:extLst>
                  <a:ext uri="{0D108BD9-81ED-4DB2-BD59-A6C34878D82A}">
                    <a16:rowId xmlns:a16="http://schemas.microsoft.com/office/drawing/2014/main" val="10001"/>
                  </a:ext>
                </a:extLst>
              </a:tr>
              <a:tr h="536405">
                <a:tc>
                  <a:txBody>
                    <a:bodyPr/>
                    <a:lstStyle/>
                    <a:p>
                      <a:endParaRPr lang="en-US" sz="2400" dirty="0"/>
                    </a:p>
                  </a:txBody>
                  <a:tcPr marL="91436" marR="91436" marT="45737" marB="45737"/>
                </a:tc>
                <a:tc>
                  <a:txBody>
                    <a:bodyPr/>
                    <a:lstStyle/>
                    <a:p>
                      <a:endParaRPr lang="en-US" sz="2400" dirty="0"/>
                    </a:p>
                  </a:txBody>
                  <a:tcPr marL="91436" marR="91436" marT="45737" marB="45737"/>
                </a:tc>
                <a:extLst>
                  <a:ext uri="{0D108BD9-81ED-4DB2-BD59-A6C34878D82A}">
                    <a16:rowId xmlns:a16="http://schemas.microsoft.com/office/drawing/2014/main" val="10002"/>
                  </a:ext>
                </a:extLst>
              </a:tr>
              <a:tr h="588557">
                <a:tc>
                  <a:txBody>
                    <a:bodyPr/>
                    <a:lstStyle/>
                    <a:p>
                      <a:endParaRPr lang="en-US" sz="2400" dirty="0"/>
                    </a:p>
                  </a:txBody>
                  <a:tcPr marL="91436" marR="91436" marT="45737" marB="45737"/>
                </a:tc>
                <a:tc>
                  <a:txBody>
                    <a:bodyPr/>
                    <a:lstStyle/>
                    <a:p>
                      <a:endParaRPr lang="en-US" sz="2400" dirty="0"/>
                    </a:p>
                  </a:txBody>
                  <a:tcPr marL="91436" marR="91436" marT="45737" marB="45737"/>
                </a:tc>
                <a:extLst>
                  <a:ext uri="{0D108BD9-81ED-4DB2-BD59-A6C34878D82A}">
                    <a16:rowId xmlns:a16="http://schemas.microsoft.com/office/drawing/2014/main" val="10003"/>
                  </a:ext>
                </a:extLst>
              </a:tr>
              <a:tr h="588557">
                <a:tc>
                  <a:txBody>
                    <a:bodyPr/>
                    <a:lstStyle/>
                    <a:p>
                      <a:endParaRPr lang="en-US" sz="2400" dirty="0"/>
                    </a:p>
                  </a:txBody>
                  <a:tcPr marL="91436" marR="91436" marT="45737" marB="45737"/>
                </a:tc>
                <a:tc>
                  <a:txBody>
                    <a:bodyPr/>
                    <a:lstStyle/>
                    <a:p>
                      <a:endParaRPr lang="en-US" sz="2400" dirty="0"/>
                    </a:p>
                  </a:txBody>
                  <a:tcPr marL="91436" marR="91436" marT="45737" marB="45737"/>
                </a:tc>
                <a:extLst>
                  <a:ext uri="{0D108BD9-81ED-4DB2-BD59-A6C34878D82A}">
                    <a16:rowId xmlns:a16="http://schemas.microsoft.com/office/drawing/2014/main" val="10004"/>
                  </a:ext>
                </a:extLst>
              </a:tr>
              <a:tr h="588557">
                <a:tc>
                  <a:txBody>
                    <a:bodyPr/>
                    <a:lstStyle/>
                    <a:p>
                      <a:endParaRPr lang="en-US" sz="2400" dirty="0"/>
                    </a:p>
                  </a:txBody>
                  <a:tcPr marL="91436" marR="91436" marT="45737" marB="45737"/>
                </a:tc>
                <a:tc>
                  <a:txBody>
                    <a:bodyPr/>
                    <a:lstStyle/>
                    <a:p>
                      <a:endParaRPr lang="en-US" sz="2400" dirty="0"/>
                    </a:p>
                  </a:txBody>
                  <a:tcPr marL="91436" marR="91436" marT="45737" marB="45737"/>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00133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p:cNvGraphicFramePr>
            <a:graphicFrameLocks noGrp="1"/>
          </p:cNvGraphicFramePr>
          <p:nvPr/>
        </p:nvGraphicFramePr>
        <p:xfrm>
          <a:off x="1981200" y="685800"/>
          <a:ext cx="8534400" cy="5208764"/>
        </p:xfrm>
        <a:graphic>
          <a:graphicData uri="http://schemas.openxmlformats.org/drawingml/2006/table">
            <a:tbl>
              <a:tblPr firstRow="1" bandRow="1">
                <a:tableStyleId>{5940675A-B579-460E-94D1-54222C63F5DA}</a:tableStyleId>
              </a:tblPr>
              <a:tblGrid>
                <a:gridCol w="1922161">
                  <a:extLst>
                    <a:ext uri="{9D8B030D-6E8A-4147-A177-3AD203B41FA5}">
                      <a16:colId xmlns:a16="http://schemas.microsoft.com/office/drawing/2014/main" val="20000"/>
                    </a:ext>
                  </a:extLst>
                </a:gridCol>
                <a:gridCol w="6612239">
                  <a:extLst>
                    <a:ext uri="{9D8B030D-6E8A-4147-A177-3AD203B41FA5}">
                      <a16:colId xmlns:a16="http://schemas.microsoft.com/office/drawing/2014/main" val="20001"/>
                    </a:ext>
                  </a:extLst>
                </a:gridCol>
              </a:tblGrid>
              <a:tr h="457147">
                <a:tc>
                  <a:txBody>
                    <a:bodyPr/>
                    <a:lstStyle/>
                    <a:p>
                      <a:r>
                        <a:rPr lang="en-US" sz="2400" dirty="0" err="1"/>
                        <a:t>Tháng</a:t>
                      </a:r>
                      <a:r>
                        <a:rPr lang="en-US" sz="2400" dirty="0"/>
                        <a:t> 2/1418</a:t>
                      </a:r>
                    </a:p>
                  </a:txBody>
                  <a:tcPr marT="45703" marB="45703"/>
                </a:tc>
                <a:tc>
                  <a:txBody>
                    <a:bodyPr/>
                    <a:lstStyle/>
                    <a:p>
                      <a:r>
                        <a:rPr lang="en-US" sz="2400" dirty="0"/>
                        <a:t>Lê </a:t>
                      </a:r>
                      <a:r>
                        <a:rPr lang="en-US" sz="2400" dirty="0" err="1"/>
                        <a:t>Lợi</a:t>
                      </a:r>
                      <a:r>
                        <a:rPr lang="en-US" sz="2400" dirty="0"/>
                        <a:t> </a:t>
                      </a:r>
                      <a:r>
                        <a:rPr lang="en-US" sz="2400" dirty="0" err="1"/>
                        <a:t>dựng</a:t>
                      </a:r>
                      <a:r>
                        <a:rPr lang="en-US" sz="2400" dirty="0"/>
                        <a:t> </a:t>
                      </a:r>
                      <a:r>
                        <a:rPr lang="en-US" sz="2400" dirty="0" err="1"/>
                        <a:t>cờ</a:t>
                      </a:r>
                      <a:r>
                        <a:rPr lang="en-US" sz="2400" dirty="0"/>
                        <a:t> </a:t>
                      </a:r>
                      <a:r>
                        <a:rPr lang="en-US" sz="2400" dirty="0" err="1"/>
                        <a:t>khởi</a:t>
                      </a:r>
                      <a:r>
                        <a:rPr lang="en-US" sz="2400" dirty="0"/>
                        <a:t> </a:t>
                      </a:r>
                      <a:r>
                        <a:rPr lang="en-US" sz="2400" dirty="0" err="1"/>
                        <a:t>nghĩa</a:t>
                      </a:r>
                      <a:r>
                        <a:rPr lang="en-US" sz="2400" dirty="0"/>
                        <a:t> ở Lam </a:t>
                      </a:r>
                      <a:r>
                        <a:rPr lang="en-US" sz="2400" dirty="0" err="1"/>
                        <a:t>Sơn</a:t>
                      </a:r>
                      <a:endParaRPr lang="en-US" sz="2400" dirty="0"/>
                    </a:p>
                  </a:txBody>
                  <a:tcPr marT="45703" marB="45703"/>
                </a:tc>
                <a:extLst>
                  <a:ext uri="{0D108BD9-81ED-4DB2-BD59-A6C34878D82A}">
                    <a16:rowId xmlns:a16="http://schemas.microsoft.com/office/drawing/2014/main" val="10000"/>
                  </a:ext>
                </a:extLst>
              </a:tr>
              <a:tr h="822887">
                <a:tc>
                  <a:txBody>
                    <a:bodyPr/>
                    <a:lstStyle/>
                    <a:p>
                      <a:r>
                        <a:rPr lang="en-US" sz="2400" dirty="0" err="1"/>
                        <a:t>Giữa</a:t>
                      </a:r>
                      <a:r>
                        <a:rPr lang="en-US" sz="2400" dirty="0"/>
                        <a:t> </a:t>
                      </a:r>
                      <a:r>
                        <a:rPr lang="en-US" sz="2400" dirty="0" err="1"/>
                        <a:t>năm</a:t>
                      </a:r>
                      <a:r>
                        <a:rPr lang="en-US" sz="2400" dirty="0"/>
                        <a:t> 1418</a:t>
                      </a:r>
                    </a:p>
                  </a:txBody>
                  <a:tcPr marT="45703" marB="45703"/>
                </a:tc>
                <a:tc>
                  <a:txBody>
                    <a:bodyPr/>
                    <a:lstStyle/>
                    <a:p>
                      <a:r>
                        <a:rPr lang="en-US" sz="2400" dirty="0" err="1"/>
                        <a:t>Quân</a:t>
                      </a:r>
                      <a:r>
                        <a:rPr lang="en-US" sz="2400" dirty="0"/>
                        <a:t> Minh bao </a:t>
                      </a:r>
                      <a:r>
                        <a:rPr lang="en-US" sz="2400" dirty="0" err="1"/>
                        <a:t>vây</a:t>
                      </a:r>
                      <a:r>
                        <a:rPr lang="en-US" sz="2400" dirty="0"/>
                        <a:t> </a:t>
                      </a:r>
                      <a:r>
                        <a:rPr lang="en-US" sz="2400" dirty="0" err="1"/>
                        <a:t>căn</a:t>
                      </a:r>
                      <a:r>
                        <a:rPr lang="en-US" sz="2400" dirty="0"/>
                        <a:t> </a:t>
                      </a:r>
                      <a:r>
                        <a:rPr lang="en-US" sz="2400" dirty="0" err="1"/>
                        <a:t>cứ</a:t>
                      </a:r>
                      <a:r>
                        <a:rPr lang="en-US" sz="2400" dirty="0"/>
                        <a:t> </a:t>
                      </a:r>
                      <a:r>
                        <a:rPr lang="en-US" sz="2400" dirty="0" err="1"/>
                        <a:t>Chí</a:t>
                      </a:r>
                      <a:r>
                        <a:rPr lang="en-US" sz="2400" dirty="0"/>
                        <a:t> Linh</a:t>
                      </a:r>
                    </a:p>
                  </a:txBody>
                  <a:tcPr marT="45703" marB="45703"/>
                </a:tc>
                <a:extLst>
                  <a:ext uri="{0D108BD9-81ED-4DB2-BD59-A6C34878D82A}">
                    <a16:rowId xmlns:a16="http://schemas.microsoft.com/office/drawing/2014/main" val="10001"/>
                  </a:ext>
                </a:extLst>
              </a:tr>
              <a:tr h="822887">
                <a:tc>
                  <a:txBody>
                    <a:bodyPr/>
                    <a:lstStyle/>
                    <a:p>
                      <a:r>
                        <a:rPr lang="en-US" sz="2400" b="0" i="0" kern="1200" dirty="0" err="1">
                          <a:solidFill>
                            <a:schemeClr val="tx1"/>
                          </a:solidFill>
                          <a:effectLst/>
                          <a:latin typeface="+mn-lt"/>
                          <a:ea typeface="+mn-ea"/>
                          <a:cs typeface="+mn-cs"/>
                        </a:rPr>
                        <a:t>Năm</a:t>
                      </a:r>
                      <a:r>
                        <a:rPr lang="en-US" sz="2400" b="0" i="0" kern="1200" dirty="0">
                          <a:solidFill>
                            <a:schemeClr val="tx1"/>
                          </a:solidFill>
                          <a:effectLst/>
                          <a:latin typeface="+mn-lt"/>
                          <a:ea typeface="+mn-ea"/>
                          <a:cs typeface="+mn-cs"/>
                        </a:rPr>
                        <a:t> 1421</a:t>
                      </a:r>
                      <a:endParaRPr lang="en-US" sz="2400" dirty="0"/>
                    </a:p>
                  </a:txBody>
                  <a:tcPr marT="45703" marB="45703"/>
                </a:tc>
                <a:tc>
                  <a:txBody>
                    <a:bodyPr/>
                    <a:lstStyle/>
                    <a:p>
                      <a:r>
                        <a:rPr lang="vi-VN" sz="2400" b="0" i="0" kern="1200" dirty="0">
                          <a:solidFill>
                            <a:schemeClr val="tx1"/>
                          </a:solidFill>
                          <a:effectLst/>
                          <a:latin typeface="+mn-lt"/>
                          <a:ea typeface="+mn-ea"/>
                          <a:cs typeface="+mn-cs"/>
                        </a:rPr>
                        <a:t>Quân Minh huy động 10 vạn lính tấn công lên Lam Sơn</a:t>
                      </a:r>
                      <a:r>
                        <a:rPr lang="en-US" sz="2400" b="0" i="0" kern="1200" dirty="0">
                          <a:solidFill>
                            <a:schemeClr val="tx1"/>
                          </a:solidFill>
                          <a:effectLst/>
                          <a:latin typeface="+mn-lt"/>
                          <a:ea typeface="+mn-ea"/>
                          <a:cs typeface="+mn-cs"/>
                        </a:rPr>
                        <a:t>, </a:t>
                      </a:r>
                      <a:r>
                        <a:rPr lang="en-US" sz="2400" b="0" i="0" kern="1200" dirty="0" err="1">
                          <a:solidFill>
                            <a:schemeClr val="tx1"/>
                          </a:solidFill>
                          <a:effectLst/>
                          <a:latin typeface="+mn-lt"/>
                          <a:ea typeface="+mn-ea"/>
                          <a:cs typeface="+mn-cs"/>
                        </a:rPr>
                        <a:t>nghĩa</a:t>
                      </a:r>
                      <a:r>
                        <a:rPr lang="en-US" sz="2400" b="0" i="0" kern="1200" dirty="0">
                          <a:solidFill>
                            <a:schemeClr val="tx1"/>
                          </a:solidFill>
                          <a:effectLst/>
                          <a:latin typeface="+mn-lt"/>
                          <a:ea typeface="+mn-ea"/>
                          <a:cs typeface="+mn-cs"/>
                        </a:rPr>
                        <a:t> </a:t>
                      </a:r>
                      <a:r>
                        <a:rPr lang="en-US" sz="2400" b="0" i="0" kern="1200" dirty="0" err="1">
                          <a:solidFill>
                            <a:schemeClr val="tx1"/>
                          </a:solidFill>
                          <a:effectLst/>
                          <a:latin typeface="+mn-lt"/>
                          <a:ea typeface="+mn-ea"/>
                          <a:cs typeface="+mn-cs"/>
                        </a:rPr>
                        <a:t>quân</a:t>
                      </a:r>
                      <a:r>
                        <a:rPr lang="en-US" sz="2400" b="0" i="0" kern="1200" dirty="0">
                          <a:solidFill>
                            <a:schemeClr val="tx1"/>
                          </a:solidFill>
                          <a:effectLst/>
                          <a:latin typeface="+mn-lt"/>
                          <a:ea typeface="+mn-ea"/>
                          <a:cs typeface="+mn-cs"/>
                        </a:rPr>
                        <a:t> </a:t>
                      </a:r>
                      <a:r>
                        <a:rPr lang="en-US" sz="2400" b="0" i="0" kern="1200" dirty="0" err="1">
                          <a:solidFill>
                            <a:schemeClr val="tx1"/>
                          </a:solidFill>
                          <a:effectLst/>
                          <a:latin typeface="+mn-lt"/>
                          <a:ea typeface="+mn-ea"/>
                          <a:cs typeface="+mn-cs"/>
                        </a:rPr>
                        <a:t>rút</a:t>
                      </a:r>
                      <a:r>
                        <a:rPr lang="en-US" sz="2400" b="0" i="0" kern="1200" dirty="0">
                          <a:solidFill>
                            <a:schemeClr val="tx1"/>
                          </a:solidFill>
                          <a:effectLst/>
                          <a:latin typeface="+mn-lt"/>
                          <a:ea typeface="+mn-ea"/>
                          <a:cs typeface="+mn-cs"/>
                        </a:rPr>
                        <a:t> </a:t>
                      </a:r>
                      <a:r>
                        <a:rPr lang="en-US" sz="2400" b="0" i="0" kern="1200" dirty="0" err="1">
                          <a:solidFill>
                            <a:schemeClr val="tx1"/>
                          </a:solidFill>
                          <a:effectLst/>
                          <a:latin typeface="+mn-lt"/>
                          <a:ea typeface="+mn-ea"/>
                          <a:cs typeface="+mn-cs"/>
                        </a:rPr>
                        <a:t>lên</a:t>
                      </a:r>
                      <a:r>
                        <a:rPr lang="en-US" sz="2400" b="0" i="0" kern="1200" dirty="0">
                          <a:solidFill>
                            <a:schemeClr val="tx1"/>
                          </a:solidFill>
                          <a:effectLst/>
                          <a:latin typeface="+mn-lt"/>
                          <a:ea typeface="+mn-ea"/>
                          <a:cs typeface="+mn-cs"/>
                        </a:rPr>
                        <a:t> </a:t>
                      </a:r>
                      <a:r>
                        <a:rPr lang="en-US" sz="2400" b="0" i="0" kern="1200" dirty="0" err="1">
                          <a:solidFill>
                            <a:schemeClr val="tx1"/>
                          </a:solidFill>
                          <a:effectLst/>
                          <a:latin typeface="+mn-lt"/>
                          <a:ea typeface="+mn-ea"/>
                          <a:cs typeface="+mn-cs"/>
                        </a:rPr>
                        <a:t>núi</a:t>
                      </a:r>
                      <a:r>
                        <a:rPr lang="en-US" sz="2400" b="0" i="0" kern="1200" dirty="0">
                          <a:solidFill>
                            <a:schemeClr val="tx1"/>
                          </a:solidFill>
                          <a:effectLst/>
                          <a:latin typeface="+mn-lt"/>
                          <a:ea typeface="+mn-ea"/>
                          <a:cs typeface="+mn-cs"/>
                        </a:rPr>
                        <a:t> </a:t>
                      </a:r>
                      <a:r>
                        <a:rPr lang="en-US" sz="2400" b="0" i="0" kern="1200" dirty="0" err="1">
                          <a:solidFill>
                            <a:schemeClr val="tx1"/>
                          </a:solidFill>
                          <a:effectLst/>
                          <a:latin typeface="+mn-lt"/>
                          <a:ea typeface="+mn-ea"/>
                          <a:cs typeface="+mn-cs"/>
                        </a:rPr>
                        <a:t>Chí</a:t>
                      </a:r>
                      <a:r>
                        <a:rPr lang="en-US" sz="2400" b="0" i="0" kern="1200" dirty="0">
                          <a:solidFill>
                            <a:schemeClr val="tx1"/>
                          </a:solidFill>
                          <a:effectLst/>
                          <a:latin typeface="+mn-lt"/>
                          <a:ea typeface="+mn-ea"/>
                          <a:cs typeface="+mn-cs"/>
                        </a:rPr>
                        <a:t> Linh</a:t>
                      </a:r>
                      <a:endParaRPr lang="en-US" sz="2400" dirty="0"/>
                    </a:p>
                  </a:txBody>
                  <a:tcPr marT="45703" marB="45703"/>
                </a:tc>
                <a:extLst>
                  <a:ext uri="{0D108BD9-81ED-4DB2-BD59-A6C34878D82A}">
                    <a16:rowId xmlns:a16="http://schemas.microsoft.com/office/drawing/2014/main" val="10002"/>
                  </a:ext>
                </a:extLst>
              </a:tr>
              <a:tr h="822887">
                <a:tc>
                  <a:txBody>
                    <a:bodyPr/>
                    <a:lstStyle/>
                    <a:p>
                      <a:r>
                        <a:rPr lang="en-US" sz="2400" dirty="0" err="1"/>
                        <a:t>Năm</a:t>
                      </a:r>
                      <a:r>
                        <a:rPr lang="en-US" sz="2400" dirty="0"/>
                        <a:t> 1423</a:t>
                      </a:r>
                    </a:p>
                  </a:txBody>
                  <a:tcPr marT="45703" marB="45703"/>
                </a:tc>
                <a:tc>
                  <a:txBody>
                    <a:bodyPr/>
                    <a:lstStyle/>
                    <a:p>
                      <a:r>
                        <a:rPr lang="en-US" sz="2400" dirty="0"/>
                        <a:t>Lê </a:t>
                      </a:r>
                      <a:r>
                        <a:rPr lang="en-US" sz="2400" dirty="0" err="1"/>
                        <a:t>Lợi</a:t>
                      </a:r>
                      <a:r>
                        <a:rPr lang="en-US" sz="2400" dirty="0"/>
                        <a:t> </a:t>
                      </a:r>
                      <a:r>
                        <a:rPr lang="en-US" sz="2400" dirty="0" err="1"/>
                        <a:t>hòa</a:t>
                      </a:r>
                      <a:r>
                        <a:rPr lang="en-US" sz="2400" dirty="0"/>
                        <a:t> </a:t>
                      </a:r>
                      <a:r>
                        <a:rPr lang="en-US" sz="2400" dirty="0" err="1"/>
                        <a:t>hoãn</a:t>
                      </a:r>
                      <a:r>
                        <a:rPr lang="en-US" sz="2400" dirty="0"/>
                        <a:t> </a:t>
                      </a:r>
                      <a:r>
                        <a:rPr lang="en-US" sz="2400" dirty="0" err="1"/>
                        <a:t>với</a:t>
                      </a:r>
                      <a:r>
                        <a:rPr lang="en-US" sz="2400" dirty="0"/>
                        <a:t> </a:t>
                      </a:r>
                      <a:r>
                        <a:rPr lang="en-US" sz="2400" dirty="0" err="1"/>
                        <a:t>quân</a:t>
                      </a:r>
                      <a:r>
                        <a:rPr lang="en-US" sz="2400" dirty="0"/>
                        <a:t> Minh, </a:t>
                      </a:r>
                      <a:r>
                        <a:rPr lang="en-US" sz="2400" dirty="0" err="1"/>
                        <a:t>nghĩa</a:t>
                      </a:r>
                      <a:r>
                        <a:rPr lang="en-US" sz="2400" dirty="0"/>
                        <a:t> </a:t>
                      </a:r>
                      <a:r>
                        <a:rPr lang="en-US" sz="2400" dirty="0" err="1"/>
                        <a:t>quân</a:t>
                      </a:r>
                      <a:r>
                        <a:rPr lang="en-US" sz="2400" dirty="0"/>
                        <a:t> </a:t>
                      </a:r>
                      <a:r>
                        <a:rPr lang="en-US" sz="2400" dirty="0" err="1"/>
                        <a:t>trở</a:t>
                      </a:r>
                      <a:r>
                        <a:rPr lang="en-US" sz="2400" dirty="0"/>
                        <a:t> </a:t>
                      </a:r>
                      <a:r>
                        <a:rPr lang="en-US" sz="2400" dirty="0" err="1"/>
                        <a:t>về</a:t>
                      </a:r>
                      <a:r>
                        <a:rPr lang="en-US" sz="2400" dirty="0"/>
                        <a:t> </a:t>
                      </a:r>
                      <a:r>
                        <a:rPr lang="en-US" sz="2400" dirty="0" err="1"/>
                        <a:t>căn</a:t>
                      </a:r>
                      <a:r>
                        <a:rPr lang="en-US" sz="2400" dirty="0"/>
                        <a:t> </a:t>
                      </a:r>
                      <a:r>
                        <a:rPr lang="en-US" sz="2400" dirty="0" err="1"/>
                        <a:t>cứ</a:t>
                      </a:r>
                      <a:r>
                        <a:rPr lang="en-US" sz="2400" dirty="0"/>
                        <a:t> Lam </a:t>
                      </a:r>
                      <a:r>
                        <a:rPr lang="en-US" sz="2400" dirty="0" err="1"/>
                        <a:t>Sơn</a:t>
                      </a:r>
                      <a:endParaRPr lang="en-US" sz="2400" dirty="0"/>
                    </a:p>
                  </a:txBody>
                  <a:tcPr marT="45703" marB="45703"/>
                </a:tc>
                <a:extLst>
                  <a:ext uri="{0D108BD9-81ED-4DB2-BD59-A6C34878D82A}">
                    <a16:rowId xmlns:a16="http://schemas.microsoft.com/office/drawing/2014/main" val="10003"/>
                  </a:ext>
                </a:extLst>
              </a:tr>
              <a:tr h="729947">
                <a:tc>
                  <a:txBody>
                    <a:bodyPr/>
                    <a:lstStyle/>
                    <a:p>
                      <a:r>
                        <a:rPr lang="en-US" sz="2400" dirty="0" err="1"/>
                        <a:t>Năm</a:t>
                      </a:r>
                      <a:r>
                        <a:rPr lang="en-US" sz="2400" dirty="0"/>
                        <a:t> 1424</a:t>
                      </a:r>
                    </a:p>
                  </a:txBody>
                  <a:tcPr marT="45703" marB="45703"/>
                </a:tc>
                <a:tc>
                  <a:txBody>
                    <a:bodyPr/>
                    <a:lstStyle/>
                    <a:p>
                      <a:r>
                        <a:rPr lang="en-US" sz="2400" dirty="0" err="1"/>
                        <a:t>Quân</a:t>
                      </a:r>
                      <a:r>
                        <a:rPr lang="en-US" sz="2400" dirty="0"/>
                        <a:t> Minh </a:t>
                      </a:r>
                      <a:r>
                        <a:rPr lang="en-US" sz="2400" dirty="0" err="1"/>
                        <a:t>trở</a:t>
                      </a:r>
                      <a:r>
                        <a:rPr lang="en-US" sz="2400" dirty="0"/>
                        <a:t> </a:t>
                      </a:r>
                      <a:r>
                        <a:rPr lang="en-US" sz="2400" dirty="0" err="1"/>
                        <a:t>mặt</a:t>
                      </a:r>
                      <a:r>
                        <a:rPr lang="en-US" sz="2400" dirty="0"/>
                        <a:t> </a:t>
                      </a:r>
                      <a:r>
                        <a:rPr lang="en-US" sz="2400" dirty="0" err="1"/>
                        <a:t>tấn</a:t>
                      </a:r>
                      <a:r>
                        <a:rPr lang="en-US" sz="2400" dirty="0"/>
                        <a:t> </a:t>
                      </a:r>
                      <a:r>
                        <a:rPr lang="en-US" sz="2400" dirty="0" err="1"/>
                        <a:t>công</a:t>
                      </a:r>
                      <a:r>
                        <a:rPr lang="en-US" sz="2400" dirty="0"/>
                        <a:t> </a:t>
                      </a:r>
                      <a:r>
                        <a:rPr lang="en-US" sz="2400" dirty="0" err="1"/>
                        <a:t>nghĩa</a:t>
                      </a:r>
                      <a:r>
                        <a:rPr lang="en-US" sz="2400" dirty="0"/>
                        <a:t> </a:t>
                      </a:r>
                      <a:r>
                        <a:rPr lang="en-US" sz="2400" dirty="0" err="1"/>
                        <a:t>quân</a:t>
                      </a:r>
                      <a:r>
                        <a:rPr lang="en-US" sz="2400" dirty="0"/>
                        <a:t>.</a:t>
                      </a:r>
                    </a:p>
                  </a:txBody>
                  <a:tcPr marT="45703" marB="45703"/>
                </a:tc>
                <a:extLst>
                  <a:ext uri="{0D108BD9-81ED-4DB2-BD59-A6C34878D82A}">
                    <a16:rowId xmlns:a16="http://schemas.microsoft.com/office/drawing/2014/main" val="10004"/>
                  </a:ext>
                </a:extLst>
              </a:tr>
              <a:tr h="822887">
                <a:tc>
                  <a:txBody>
                    <a:bodyPr/>
                    <a:lstStyle/>
                    <a:p>
                      <a:r>
                        <a:rPr lang="en-US" sz="2400" dirty="0" err="1"/>
                        <a:t>Tháng</a:t>
                      </a:r>
                      <a:r>
                        <a:rPr lang="en-US" sz="2400" dirty="0"/>
                        <a:t> 10/1424</a:t>
                      </a:r>
                    </a:p>
                  </a:txBody>
                  <a:tcPr marT="45703" marB="45703"/>
                </a:tc>
                <a:tc>
                  <a:txBody>
                    <a:bodyPr/>
                    <a:lstStyle/>
                    <a:p>
                      <a:r>
                        <a:rPr lang="en-US" sz="2400" dirty="0"/>
                        <a:t>- </a:t>
                      </a:r>
                      <a:r>
                        <a:rPr lang="en-US" sz="2400" dirty="0" err="1"/>
                        <a:t>Nghĩa</a:t>
                      </a:r>
                      <a:r>
                        <a:rPr lang="en-US" sz="2400" dirty="0"/>
                        <a:t> </a:t>
                      </a:r>
                      <a:r>
                        <a:rPr lang="en-US" sz="2400" dirty="0" err="1"/>
                        <a:t>quân</a:t>
                      </a:r>
                      <a:r>
                        <a:rPr lang="en-US" sz="2400" dirty="0"/>
                        <a:t> </a:t>
                      </a:r>
                      <a:r>
                        <a:rPr lang="en-US" sz="2400" dirty="0" err="1"/>
                        <a:t>giành</a:t>
                      </a:r>
                      <a:r>
                        <a:rPr lang="en-US" sz="2400" dirty="0"/>
                        <a:t> </a:t>
                      </a:r>
                      <a:r>
                        <a:rPr lang="en-US" sz="2400" dirty="0" err="1"/>
                        <a:t>thắng</a:t>
                      </a:r>
                      <a:r>
                        <a:rPr lang="en-US" sz="2400" dirty="0"/>
                        <a:t> </a:t>
                      </a:r>
                      <a:r>
                        <a:rPr lang="en-US" sz="2400" dirty="0" err="1"/>
                        <a:t>lợi</a:t>
                      </a:r>
                      <a:r>
                        <a:rPr lang="en-US" sz="2400" dirty="0"/>
                        <a:t> ở </a:t>
                      </a:r>
                      <a:r>
                        <a:rPr lang="en-US" sz="2400" dirty="0" err="1"/>
                        <a:t>Đa</a:t>
                      </a:r>
                      <a:r>
                        <a:rPr lang="en-US" sz="2400" dirty="0"/>
                        <a:t> </a:t>
                      </a:r>
                      <a:r>
                        <a:rPr lang="en-US" sz="2400" dirty="0" err="1"/>
                        <a:t>Căng</a:t>
                      </a:r>
                      <a:r>
                        <a:rPr lang="en-US" sz="2400" dirty="0"/>
                        <a:t>, </a:t>
                      </a:r>
                      <a:r>
                        <a:rPr lang="en-US" sz="2400" dirty="0" err="1"/>
                        <a:t>Trà</a:t>
                      </a:r>
                      <a:r>
                        <a:rPr lang="en-US" sz="2400" dirty="0"/>
                        <a:t> </a:t>
                      </a:r>
                      <a:r>
                        <a:rPr lang="en-US" sz="2400" dirty="0" err="1"/>
                        <a:t>Lân</a:t>
                      </a:r>
                      <a:r>
                        <a:rPr lang="en-US" sz="2400" dirty="0"/>
                        <a:t>., </a:t>
                      </a:r>
                      <a:r>
                        <a:rPr lang="en-US" sz="2400" dirty="0" err="1"/>
                        <a:t>Khả</a:t>
                      </a:r>
                      <a:r>
                        <a:rPr lang="en-US" sz="2400" dirty="0"/>
                        <a:t> </a:t>
                      </a:r>
                      <a:r>
                        <a:rPr lang="en-US" sz="2400" dirty="0" err="1"/>
                        <a:t>Lưu</a:t>
                      </a:r>
                      <a:r>
                        <a:rPr lang="en-US" sz="2400" dirty="0"/>
                        <a:t>…</a:t>
                      </a:r>
                      <a:r>
                        <a:rPr lang="en-US" sz="2400" dirty="0" err="1"/>
                        <a:t>giải</a:t>
                      </a:r>
                      <a:r>
                        <a:rPr lang="en-US" sz="2400" dirty="0"/>
                        <a:t> </a:t>
                      </a:r>
                      <a:r>
                        <a:rPr lang="en-US" sz="2400" dirty="0" err="1"/>
                        <a:t>phóng</a:t>
                      </a:r>
                      <a:r>
                        <a:rPr lang="en-US" sz="2400" dirty="0"/>
                        <a:t> </a:t>
                      </a:r>
                      <a:r>
                        <a:rPr lang="en-US" sz="2400" dirty="0" err="1"/>
                        <a:t>Nghệ</a:t>
                      </a:r>
                      <a:r>
                        <a:rPr lang="en-US" sz="2400" dirty="0"/>
                        <a:t> An, Thanh </a:t>
                      </a:r>
                      <a:r>
                        <a:rPr lang="en-US" sz="2400" dirty="0" err="1"/>
                        <a:t>Hóa</a:t>
                      </a:r>
                      <a:r>
                        <a:rPr lang="en-US" sz="2400" dirty="0"/>
                        <a:t>.</a:t>
                      </a:r>
                    </a:p>
                  </a:txBody>
                  <a:tcPr marT="45703" marB="45703"/>
                </a:tc>
                <a:extLst>
                  <a:ext uri="{0D108BD9-81ED-4DB2-BD59-A6C34878D82A}">
                    <a16:rowId xmlns:a16="http://schemas.microsoft.com/office/drawing/2014/main" val="10005"/>
                  </a:ext>
                </a:extLst>
              </a:tr>
              <a:tr h="729947">
                <a:tc>
                  <a:txBody>
                    <a:bodyPr/>
                    <a:lstStyle/>
                    <a:p>
                      <a:r>
                        <a:rPr lang="en-US" sz="2400" dirty="0" err="1"/>
                        <a:t>Tháng</a:t>
                      </a:r>
                      <a:r>
                        <a:rPr lang="en-US" sz="2400" dirty="0"/>
                        <a:t> </a:t>
                      </a:r>
                      <a:r>
                        <a:rPr lang="en-US" sz="2400" dirty="0" smtClean="0"/>
                        <a:t>9/1426</a:t>
                      </a:r>
                      <a:endParaRPr lang="en-US" sz="2400" dirty="0"/>
                    </a:p>
                  </a:txBody>
                  <a:tcPr marT="45703" marB="45703"/>
                </a:tc>
                <a:tc>
                  <a:txBody>
                    <a:bodyPr/>
                    <a:lstStyle/>
                    <a:p>
                      <a:r>
                        <a:rPr lang="en-US" sz="2400" dirty="0" err="1" smtClean="0"/>
                        <a:t>Tiến</a:t>
                      </a:r>
                      <a:r>
                        <a:rPr lang="en-US" sz="2400" baseline="0" dirty="0" smtClean="0"/>
                        <a:t> </a:t>
                      </a:r>
                      <a:r>
                        <a:rPr lang="en-US" sz="2400" baseline="0" dirty="0" err="1" smtClean="0"/>
                        <a:t>quân</a:t>
                      </a:r>
                      <a:r>
                        <a:rPr lang="en-US" sz="2400" baseline="0" dirty="0" smtClean="0"/>
                        <a:t> </a:t>
                      </a:r>
                      <a:r>
                        <a:rPr lang="en-US" sz="2400" baseline="0" dirty="0" err="1" smtClean="0"/>
                        <a:t>ra</a:t>
                      </a:r>
                      <a:r>
                        <a:rPr lang="en-US" sz="2400" baseline="0" dirty="0" smtClean="0"/>
                        <a:t> </a:t>
                      </a:r>
                      <a:r>
                        <a:rPr lang="en-US" sz="2400" baseline="0" dirty="0" err="1" smtClean="0"/>
                        <a:t>Bắc</a:t>
                      </a:r>
                      <a:endParaRPr lang="en-US" sz="2400" dirty="0"/>
                    </a:p>
                  </a:txBody>
                  <a:tcPr marT="45703" marB="45703"/>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30157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p:cNvGraphicFramePr>
            <a:graphicFrameLocks noGrp="1"/>
          </p:cNvGraphicFramePr>
          <p:nvPr/>
        </p:nvGraphicFramePr>
        <p:xfrm>
          <a:off x="2133601" y="685800"/>
          <a:ext cx="8208963" cy="2743271"/>
        </p:xfrm>
        <a:graphic>
          <a:graphicData uri="http://schemas.openxmlformats.org/drawingml/2006/table">
            <a:tbl>
              <a:tblPr firstRow="1" bandRow="1">
                <a:tableStyleId>{5940675A-B579-460E-94D1-54222C63F5DA}</a:tableStyleId>
              </a:tblPr>
              <a:tblGrid>
                <a:gridCol w="1824214">
                  <a:extLst>
                    <a:ext uri="{9D8B030D-6E8A-4147-A177-3AD203B41FA5}">
                      <a16:colId xmlns:a16="http://schemas.microsoft.com/office/drawing/2014/main" val="20000"/>
                    </a:ext>
                  </a:extLst>
                </a:gridCol>
                <a:gridCol w="6384749">
                  <a:extLst>
                    <a:ext uri="{9D8B030D-6E8A-4147-A177-3AD203B41FA5}">
                      <a16:colId xmlns:a16="http://schemas.microsoft.com/office/drawing/2014/main" val="20001"/>
                    </a:ext>
                  </a:extLst>
                </a:gridCol>
              </a:tblGrid>
              <a:tr h="823025">
                <a:tc>
                  <a:txBody>
                    <a:bodyPr/>
                    <a:lstStyle/>
                    <a:p>
                      <a:pPr algn="ctr"/>
                      <a:r>
                        <a:rPr lang="en-US" sz="2400" dirty="0" err="1"/>
                        <a:t>Tháng</a:t>
                      </a:r>
                      <a:r>
                        <a:rPr lang="en-US" sz="2400" dirty="0"/>
                        <a:t> 10/1426</a:t>
                      </a:r>
                    </a:p>
                  </a:txBody>
                  <a:tcPr marT="45723" marB="45723"/>
                </a:tc>
                <a:tc>
                  <a:txBody>
                    <a:bodyPr/>
                    <a:lstStyle/>
                    <a:p>
                      <a:r>
                        <a:rPr lang="en-US" sz="2400" dirty="0" err="1"/>
                        <a:t>Vương</a:t>
                      </a:r>
                      <a:r>
                        <a:rPr lang="en-US" sz="2400" dirty="0"/>
                        <a:t> </a:t>
                      </a:r>
                      <a:r>
                        <a:rPr lang="en-US" sz="2400" dirty="0" err="1"/>
                        <a:t>Thông</a:t>
                      </a:r>
                      <a:r>
                        <a:rPr lang="en-US" sz="2400" dirty="0"/>
                        <a:t> </a:t>
                      </a:r>
                      <a:r>
                        <a:rPr lang="en-US" sz="2400" dirty="0" err="1"/>
                        <a:t>kéo</a:t>
                      </a:r>
                      <a:r>
                        <a:rPr lang="en-US" sz="2400" dirty="0"/>
                        <a:t> </a:t>
                      </a:r>
                      <a:r>
                        <a:rPr lang="en-US" sz="2400" dirty="0" err="1"/>
                        <a:t>quân</a:t>
                      </a:r>
                      <a:r>
                        <a:rPr lang="en-US" sz="2400" dirty="0"/>
                        <a:t> </a:t>
                      </a:r>
                      <a:r>
                        <a:rPr lang="en-US" sz="2400" dirty="0" err="1"/>
                        <a:t>vào</a:t>
                      </a:r>
                      <a:r>
                        <a:rPr lang="en-US" sz="2400" dirty="0"/>
                        <a:t> </a:t>
                      </a:r>
                      <a:r>
                        <a:rPr lang="en-US" sz="2400" dirty="0" err="1"/>
                        <a:t>Đông</a:t>
                      </a:r>
                      <a:r>
                        <a:rPr lang="en-US" sz="2400" dirty="0"/>
                        <a:t> Quan, </a:t>
                      </a:r>
                    </a:p>
                  </a:txBody>
                  <a:tcPr marT="45723" marB="45723"/>
                </a:tc>
                <a:extLst>
                  <a:ext uri="{0D108BD9-81ED-4DB2-BD59-A6C34878D82A}">
                    <a16:rowId xmlns:a16="http://schemas.microsoft.com/office/drawing/2014/main" val="10000"/>
                  </a:ext>
                </a:extLst>
              </a:tr>
              <a:tr h="1920175">
                <a:tc>
                  <a:txBody>
                    <a:bodyPr/>
                    <a:lstStyle/>
                    <a:p>
                      <a:pPr algn="ctr"/>
                      <a:r>
                        <a:rPr lang="en-US" sz="2400" dirty="0" err="1"/>
                        <a:t>Tháng</a:t>
                      </a:r>
                      <a:r>
                        <a:rPr lang="en-US" sz="2400" dirty="0"/>
                        <a:t> </a:t>
                      </a:r>
                      <a:r>
                        <a:rPr lang="en-US" sz="2400" dirty="0" smtClean="0"/>
                        <a:t>7/11/1426</a:t>
                      </a:r>
                      <a:endParaRPr lang="en-US" sz="2400" dirty="0"/>
                    </a:p>
                  </a:txBody>
                  <a:tcPr marT="45723" marB="45723"/>
                </a:tc>
                <a:tc>
                  <a:txBody>
                    <a:bodyPr/>
                    <a:lstStyle/>
                    <a:p>
                      <a:r>
                        <a:rPr lang="en-US" sz="2400" dirty="0"/>
                        <a:t>- </a:t>
                      </a:r>
                      <a:r>
                        <a:rPr lang="en-US" sz="2400" dirty="0" err="1"/>
                        <a:t>Vương</a:t>
                      </a:r>
                      <a:r>
                        <a:rPr lang="en-US" sz="2400" dirty="0"/>
                        <a:t> </a:t>
                      </a:r>
                      <a:r>
                        <a:rPr lang="en-US" sz="2400" dirty="0" err="1"/>
                        <a:t>Thông</a:t>
                      </a:r>
                      <a:r>
                        <a:rPr lang="en-US" sz="2400" dirty="0"/>
                        <a:t> </a:t>
                      </a:r>
                      <a:r>
                        <a:rPr lang="en-US" sz="2400" dirty="0" err="1"/>
                        <a:t>kéo</a:t>
                      </a:r>
                      <a:r>
                        <a:rPr lang="en-US" sz="2400" dirty="0"/>
                        <a:t> </a:t>
                      </a:r>
                      <a:r>
                        <a:rPr lang="en-US" sz="2400" dirty="0" err="1"/>
                        <a:t>quân</a:t>
                      </a:r>
                      <a:r>
                        <a:rPr lang="en-US" sz="2400" dirty="0"/>
                        <a:t> </a:t>
                      </a:r>
                      <a:r>
                        <a:rPr lang="en-US" sz="2400" dirty="0" err="1"/>
                        <a:t>tiến</a:t>
                      </a:r>
                      <a:r>
                        <a:rPr lang="en-US" sz="2400" dirty="0"/>
                        <a:t> </a:t>
                      </a:r>
                      <a:r>
                        <a:rPr lang="en-US" sz="2400" dirty="0" err="1"/>
                        <a:t>về</a:t>
                      </a:r>
                      <a:r>
                        <a:rPr lang="en-US" sz="2400" dirty="0"/>
                        <a:t> Cao </a:t>
                      </a:r>
                      <a:r>
                        <a:rPr lang="en-US" sz="2400" dirty="0" err="1"/>
                        <a:t>Bộ</a:t>
                      </a:r>
                      <a:r>
                        <a:rPr lang="en-US" sz="2400" dirty="0"/>
                        <a:t>.</a:t>
                      </a:r>
                    </a:p>
                    <a:p>
                      <a:pPr marL="0" indent="0">
                        <a:buFontTx/>
                        <a:buNone/>
                      </a:pPr>
                      <a:r>
                        <a:rPr lang="en-US" sz="2400" dirty="0"/>
                        <a:t>- </a:t>
                      </a:r>
                      <a:r>
                        <a:rPr lang="en-US" sz="2400" dirty="0" err="1"/>
                        <a:t>Nghĩa</a:t>
                      </a:r>
                      <a:r>
                        <a:rPr lang="en-US" sz="2400" dirty="0"/>
                        <a:t> </a:t>
                      </a:r>
                      <a:r>
                        <a:rPr lang="en-US" sz="2400" dirty="0" err="1"/>
                        <a:t>quân</a:t>
                      </a:r>
                      <a:r>
                        <a:rPr lang="en-US" sz="2400" dirty="0"/>
                        <a:t> </a:t>
                      </a:r>
                      <a:r>
                        <a:rPr lang="en-US" sz="2400" dirty="0" err="1"/>
                        <a:t>đặt</a:t>
                      </a:r>
                      <a:r>
                        <a:rPr lang="en-US" sz="2400" dirty="0"/>
                        <a:t> </a:t>
                      </a:r>
                      <a:r>
                        <a:rPr lang="en-US" sz="2400" dirty="0" err="1"/>
                        <a:t>phục</a:t>
                      </a:r>
                      <a:r>
                        <a:rPr lang="en-US" sz="2400" dirty="0"/>
                        <a:t> </a:t>
                      </a:r>
                      <a:r>
                        <a:rPr lang="en-US" sz="2400" dirty="0" err="1"/>
                        <a:t>binh</a:t>
                      </a:r>
                      <a:r>
                        <a:rPr lang="en-US" sz="2400" dirty="0"/>
                        <a:t> ở </a:t>
                      </a:r>
                      <a:r>
                        <a:rPr lang="en-US" sz="2400" dirty="0" err="1"/>
                        <a:t>Tốt</a:t>
                      </a:r>
                      <a:r>
                        <a:rPr lang="en-US" sz="2400" dirty="0"/>
                        <a:t> </a:t>
                      </a:r>
                      <a:r>
                        <a:rPr lang="en-US" sz="2400" dirty="0" err="1"/>
                        <a:t>Động</a:t>
                      </a:r>
                      <a:r>
                        <a:rPr lang="en-US" sz="2400" dirty="0"/>
                        <a:t>, </a:t>
                      </a:r>
                      <a:r>
                        <a:rPr lang="en-US" sz="2400" dirty="0" err="1"/>
                        <a:t>Chúc</a:t>
                      </a:r>
                      <a:r>
                        <a:rPr lang="en-US" sz="2400" dirty="0"/>
                        <a:t> </a:t>
                      </a:r>
                      <a:r>
                        <a:rPr lang="en-US" sz="2400" dirty="0" err="1"/>
                        <a:t>Động</a:t>
                      </a:r>
                      <a:r>
                        <a:rPr lang="en-US" sz="2400" dirty="0"/>
                        <a:t>.</a:t>
                      </a:r>
                    </a:p>
                    <a:p>
                      <a:pPr marL="0" indent="0">
                        <a:buFontTx/>
                        <a:buNone/>
                      </a:pPr>
                      <a:r>
                        <a:rPr lang="en-US" sz="2400" dirty="0"/>
                        <a:t>- Ta </a:t>
                      </a:r>
                      <a:r>
                        <a:rPr lang="en-US" sz="2400" dirty="0" err="1"/>
                        <a:t>giành</a:t>
                      </a:r>
                      <a:r>
                        <a:rPr lang="en-US" sz="2400" dirty="0"/>
                        <a:t> </a:t>
                      </a:r>
                      <a:r>
                        <a:rPr lang="en-US" sz="2400" dirty="0" err="1"/>
                        <a:t>thắng</a:t>
                      </a:r>
                      <a:r>
                        <a:rPr lang="en-US" sz="2400" dirty="0"/>
                        <a:t> </a:t>
                      </a:r>
                      <a:r>
                        <a:rPr lang="en-US" sz="2400" dirty="0" err="1"/>
                        <a:t>lợi</a:t>
                      </a:r>
                      <a:r>
                        <a:rPr lang="en-US" sz="2400" dirty="0"/>
                        <a:t> ở </a:t>
                      </a:r>
                      <a:r>
                        <a:rPr lang="en-US" sz="2400" dirty="0" err="1"/>
                        <a:t>Tốt</a:t>
                      </a:r>
                      <a:r>
                        <a:rPr lang="en-US" sz="2400" dirty="0"/>
                        <a:t> </a:t>
                      </a:r>
                      <a:r>
                        <a:rPr lang="en-US" sz="2400" dirty="0" err="1"/>
                        <a:t>Động</a:t>
                      </a:r>
                      <a:r>
                        <a:rPr lang="en-US" sz="2400" dirty="0"/>
                        <a:t>, </a:t>
                      </a:r>
                      <a:r>
                        <a:rPr lang="en-US" sz="2400" dirty="0" err="1"/>
                        <a:t>Chúc</a:t>
                      </a:r>
                      <a:r>
                        <a:rPr lang="en-US" sz="2400" dirty="0"/>
                        <a:t> </a:t>
                      </a:r>
                      <a:r>
                        <a:rPr lang="en-US" sz="2400" dirty="0" err="1" smtClean="0"/>
                        <a:t>Động</a:t>
                      </a:r>
                      <a:r>
                        <a:rPr lang="en-US" sz="2400" baseline="0" dirty="0"/>
                        <a:t> </a:t>
                      </a:r>
                      <a:r>
                        <a:rPr lang="en-US" sz="2400" baseline="0" dirty="0" err="1" smtClean="0"/>
                        <a:t>vây</a:t>
                      </a:r>
                      <a:r>
                        <a:rPr lang="en-US" sz="2400" baseline="0" dirty="0" smtClean="0"/>
                        <a:t> </a:t>
                      </a:r>
                      <a:r>
                        <a:rPr lang="en-US" sz="2400" baseline="0" dirty="0" err="1" smtClean="0"/>
                        <a:t>hãm</a:t>
                      </a:r>
                      <a:r>
                        <a:rPr lang="en-US" sz="2400" baseline="0" dirty="0" smtClean="0"/>
                        <a:t> </a:t>
                      </a:r>
                      <a:r>
                        <a:rPr lang="en-US" sz="2400" baseline="0" dirty="0" err="1" smtClean="0"/>
                        <a:t>thành</a:t>
                      </a:r>
                      <a:r>
                        <a:rPr lang="en-US" sz="2400" baseline="0" dirty="0" smtClean="0"/>
                        <a:t> </a:t>
                      </a:r>
                      <a:r>
                        <a:rPr lang="en-US" sz="2400" baseline="0" dirty="0" err="1" smtClean="0"/>
                        <a:t>Đông</a:t>
                      </a:r>
                      <a:r>
                        <a:rPr lang="en-US" sz="2400" baseline="0" dirty="0" smtClean="0"/>
                        <a:t> </a:t>
                      </a:r>
                      <a:r>
                        <a:rPr lang="en-US" sz="2400" baseline="0" dirty="0" err="1" smtClean="0"/>
                        <a:t>Quan</a:t>
                      </a:r>
                      <a:r>
                        <a:rPr lang="en-US" sz="2400" baseline="0" dirty="0" smtClean="0"/>
                        <a:t>.</a:t>
                      </a:r>
                      <a:endParaRPr lang="en-US" sz="2400" dirty="0"/>
                    </a:p>
                  </a:txBody>
                  <a:tcPr marT="45723" marB="45723"/>
                </a:tc>
                <a:extLst>
                  <a:ext uri="{0D108BD9-81ED-4DB2-BD59-A6C34878D82A}">
                    <a16:rowId xmlns:a16="http://schemas.microsoft.com/office/drawing/2014/main" val="10001"/>
                  </a:ext>
                </a:extLst>
              </a:tr>
            </a:tbl>
          </a:graphicData>
        </a:graphic>
      </p:graphicFrame>
      <p:graphicFrame>
        <p:nvGraphicFramePr>
          <p:cNvPr id="5" name="Table 2"/>
          <p:cNvGraphicFramePr>
            <a:graphicFrameLocks noGrp="1"/>
          </p:cNvGraphicFramePr>
          <p:nvPr/>
        </p:nvGraphicFramePr>
        <p:xfrm>
          <a:off x="2133601" y="3429001"/>
          <a:ext cx="8208963" cy="3109913"/>
        </p:xfrm>
        <a:graphic>
          <a:graphicData uri="http://schemas.openxmlformats.org/drawingml/2006/table">
            <a:tbl>
              <a:tblPr firstRow="1" bandRow="1">
                <a:tableStyleId>{5940675A-B579-460E-94D1-54222C63F5DA}</a:tableStyleId>
              </a:tblPr>
              <a:tblGrid>
                <a:gridCol w="1824214">
                  <a:extLst>
                    <a:ext uri="{9D8B030D-6E8A-4147-A177-3AD203B41FA5}">
                      <a16:colId xmlns:a16="http://schemas.microsoft.com/office/drawing/2014/main" val="20000"/>
                    </a:ext>
                  </a:extLst>
                </a:gridCol>
                <a:gridCol w="6384749">
                  <a:extLst>
                    <a:ext uri="{9D8B030D-6E8A-4147-A177-3AD203B41FA5}">
                      <a16:colId xmlns:a16="http://schemas.microsoft.com/office/drawing/2014/main" val="20001"/>
                    </a:ext>
                  </a:extLst>
                </a:gridCol>
              </a:tblGrid>
              <a:tr h="1555021">
                <a:tc>
                  <a:txBody>
                    <a:bodyPr/>
                    <a:lstStyle/>
                    <a:p>
                      <a:pPr algn="ctr"/>
                      <a:r>
                        <a:rPr lang="en-US" sz="2400" dirty="0" err="1"/>
                        <a:t>Tháng</a:t>
                      </a:r>
                      <a:r>
                        <a:rPr lang="en-US" sz="2400" dirty="0"/>
                        <a:t> 10/1427</a:t>
                      </a:r>
                    </a:p>
                  </a:txBody>
                  <a:tcPr marT="45736" marB="45736"/>
                </a:tc>
                <a:tc>
                  <a:txBody>
                    <a:bodyPr/>
                    <a:lstStyle/>
                    <a:p>
                      <a:r>
                        <a:rPr lang="en-US" sz="2400" dirty="0"/>
                        <a:t>- </a:t>
                      </a:r>
                      <a:r>
                        <a:rPr lang="en-US" sz="2400" dirty="0" err="1"/>
                        <a:t>Liễu</a:t>
                      </a:r>
                      <a:r>
                        <a:rPr lang="en-US" sz="2400" dirty="0"/>
                        <a:t> </a:t>
                      </a:r>
                      <a:r>
                        <a:rPr lang="en-US" sz="2400" dirty="0" err="1"/>
                        <a:t>Thăng</a:t>
                      </a:r>
                      <a:r>
                        <a:rPr lang="en-US" sz="2400" dirty="0"/>
                        <a:t> </a:t>
                      </a:r>
                      <a:r>
                        <a:rPr lang="en-US" sz="2400" dirty="0" err="1"/>
                        <a:t>chỉ</a:t>
                      </a:r>
                      <a:r>
                        <a:rPr lang="en-US" sz="2400" dirty="0"/>
                        <a:t> </a:t>
                      </a:r>
                      <a:r>
                        <a:rPr lang="en-US" sz="2400" dirty="0" err="1"/>
                        <a:t>huy</a:t>
                      </a:r>
                      <a:r>
                        <a:rPr lang="en-US" sz="2400" dirty="0"/>
                        <a:t> </a:t>
                      </a:r>
                      <a:r>
                        <a:rPr lang="en-US" sz="2400" dirty="0" err="1"/>
                        <a:t>quân</a:t>
                      </a:r>
                      <a:r>
                        <a:rPr lang="en-US" sz="2400" dirty="0"/>
                        <a:t> </a:t>
                      </a:r>
                      <a:r>
                        <a:rPr lang="en-US" sz="2400" dirty="0" err="1"/>
                        <a:t>tiến</a:t>
                      </a:r>
                      <a:r>
                        <a:rPr lang="en-US" sz="2400" dirty="0"/>
                        <a:t> </a:t>
                      </a:r>
                      <a:r>
                        <a:rPr lang="en-US" sz="2400" dirty="0" err="1"/>
                        <a:t>vào</a:t>
                      </a:r>
                      <a:r>
                        <a:rPr lang="en-US" sz="2400" dirty="0"/>
                        <a:t> </a:t>
                      </a:r>
                      <a:r>
                        <a:rPr lang="en-US" sz="2400" dirty="0" err="1"/>
                        <a:t>Lạng</a:t>
                      </a:r>
                      <a:r>
                        <a:rPr lang="en-US" sz="2400" dirty="0"/>
                        <a:t> </a:t>
                      </a:r>
                      <a:r>
                        <a:rPr lang="en-US" sz="2400" dirty="0" err="1"/>
                        <a:t>Sơn</a:t>
                      </a:r>
                      <a:endParaRPr lang="en-US" sz="2400" dirty="0"/>
                    </a:p>
                    <a:p>
                      <a:r>
                        <a:rPr lang="en-US" sz="2400" dirty="0"/>
                        <a:t>- </a:t>
                      </a:r>
                      <a:r>
                        <a:rPr lang="en-US" sz="2400" dirty="0" err="1"/>
                        <a:t>Mộc</a:t>
                      </a:r>
                      <a:r>
                        <a:rPr lang="en-US" sz="2400" dirty="0"/>
                        <a:t> </a:t>
                      </a:r>
                      <a:r>
                        <a:rPr lang="en-US" sz="2400" dirty="0" err="1"/>
                        <a:t>Thạnh</a:t>
                      </a:r>
                      <a:r>
                        <a:rPr lang="en-US" sz="2400" dirty="0"/>
                        <a:t> </a:t>
                      </a:r>
                      <a:r>
                        <a:rPr lang="en-US" sz="2400" dirty="0" err="1"/>
                        <a:t>chỉ</a:t>
                      </a:r>
                      <a:r>
                        <a:rPr lang="en-US" sz="2400" dirty="0"/>
                        <a:t> </a:t>
                      </a:r>
                      <a:r>
                        <a:rPr lang="en-US" sz="2400" dirty="0" err="1"/>
                        <a:t>huy</a:t>
                      </a:r>
                      <a:r>
                        <a:rPr lang="en-US" sz="2400" dirty="0"/>
                        <a:t> </a:t>
                      </a:r>
                      <a:r>
                        <a:rPr lang="en-US" sz="2400" dirty="0" err="1"/>
                        <a:t>quân</a:t>
                      </a:r>
                      <a:r>
                        <a:rPr lang="en-US" sz="2400" dirty="0"/>
                        <a:t> </a:t>
                      </a:r>
                      <a:r>
                        <a:rPr lang="en-US" sz="2400" dirty="0" err="1"/>
                        <a:t>tiến</a:t>
                      </a:r>
                      <a:r>
                        <a:rPr lang="en-US" sz="2400" dirty="0"/>
                        <a:t> </a:t>
                      </a:r>
                      <a:r>
                        <a:rPr lang="en-US" sz="2400" dirty="0" err="1"/>
                        <a:t>vào</a:t>
                      </a:r>
                      <a:r>
                        <a:rPr lang="en-US" sz="2400" dirty="0"/>
                        <a:t> </a:t>
                      </a:r>
                      <a:r>
                        <a:rPr lang="en-US" sz="2400" dirty="0" err="1"/>
                        <a:t>Hà</a:t>
                      </a:r>
                      <a:r>
                        <a:rPr lang="en-US" sz="2400" dirty="0"/>
                        <a:t> </a:t>
                      </a:r>
                      <a:r>
                        <a:rPr lang="en-US" sz="2400" dirty="0" err="1"/>
                        <a:t>Giang</a:t>
                      </a:r>
                    </a:p>
                    <a:p>
                      <a:r>
                        <a:rPr lang="en-US" sz="2400" dirty="0"/>
                        <a:t>- </a:t>
                      </a:r>
                      <a:r>
                        <a:rPr lang="en-US" sz="2400" dirty="0" err="1"/>
                        <a:t>Liễu</a:t>
                      </a:r>
                      <a:r>
                        <a:rPr lang="en-US" sz="2400" dirty="0"/>
                        <a:t> </a:t>
                      </a:r>
                      <a:r>
                        <a:rPr lang="en-US" sz="2400" dirty="0" err="1"/>
                        <a:t>Thăng</a:t>
                      </a:r>
                      <a:r>
                        <a:rPr lang="en-US" sz="2400" dirty="0"/>
                        <a:t> </a:t>
                      </a:r>
                      <a:r>
                        <a:rPr lang="en-US" sz="2400" dirty="0" err="1"/>
                        <a:t>bị</a:t>
                      </a:r>
                      <a:r>
                        <a:rPr lang="en-US" sz="2400" dirty="0"/>
                        <a:t> </a:t>
                      </a:r>
                      <a:r>
                        <a:rPr lang="en-US" sz="2400" dirty="0" err="1"/>
                        <a:t>phục</a:t>
                      </a:r>
                      <a:r>
                        <a:rPr lang="en-US" sz="2400" dirty="0"/>
                        <a:t> </a:t>
                      </a:r>
                      <a:r>
                        <a:rPr lang="en-US" sz="2400" dirty="0" err="1"/>
                        <a:t>kích</a:t>
                      </a:r>
                      <a:r>
                        <a:rPr lang="en-US" sz="2400" dirty="0"/>
                        <a:t> </a:t>
                      </a:r>
                      <a:r>
                        <a:rPr lang="en-US" sz="2400" dirty="0" err="1"/>
                        <a:t>và</a:t>
                      </a:r>
                      <a:r>
                        <a:rPr lang="en-US" sz="2400" dirty="0"/>
                        <a:t> </a:t>
                      </a:r>
                      <a:r>
                        <a:rPr lang="en-US" sz="2400" dirty="0" err="1"/>
                        <a:t>giết</a:t>
                      </a:r>
                      <a:r>
                        <a:rPr lang="en-US" sz="2400" dirty="0"/>
                        <a:t> ở </a:t>
                      </a:r>
                      <a:r>
                        <a:rPr lang="en-US" sz="2400" dirty="0" err="1"/>
                        <a:t>ải</a:t>
                      </a:r>
                      <a:r>
                        <a:rPr lang="en-US" sz="2400" dirty="0"/>
                        <a:t> Chi </a:t>
                      </a:r>
                      <a:r>
                        <a:rPr lang="en-US" sz="2400" dirty="0" err="1"/>
                        <a:t>Lăng</a:t>
                      </a:r>
                      <a:r>
                        <a:rPr lang="en-US" sz="2400" dirty="0"/>
                        <a:t>.</a:t>
                      </a:r>
                    </a:p>
                    <a:p>
                      <a:r>
                        <a:rPr lang="en-US" sz="2400" dirty="0"/>
                        <a:t>- </a:t>
                      </a:r>
                      <a:r>
                        <a:rPr lang="en-US" sz="2400" dirty="0" err="1"/>
                        <a:t>Lương</a:t>
                      </a:r>
                      <a:r>
                        <a:rPr lang="en-US" sz="2400" dirty="0"/>
                        <a:t> Minh </a:t>
                      </a:r>
                      <a:r>
                        <a:rPr lang="en-US" sz="2400" dirty="0" err="1"/>
                        <a:t>bị</a:t>
                      </a:r>
                      <a:r>
                        <a:rPr lang="en-US" sz="2400" dirty="0"/>
                        <a:t> </a:t>
                      </a:r>
                      <a:r>
                        <a:rPr lang="en-US" sz="2400" dirty="0" err="1"/>
                        <a:t>tiêu</a:t>
                      </a:r>
                      <a:r>
                        <a:rPr lang="en-US" sz="2400" dirty="0"/>
                        <a:t> </a:t>
                      </a:r>
                      <a:r>
                        <a:rPr lang="en-US" sz="2400" dirty="0" err="1"/>
                        <a:t>diệt</a:t>
                      </a:r>
                      <a:r>
                        <a:rPr lang="en-US" sz="2400" dirty="0"/>
                        <a:t> ở </a:t>
                      </a:r>
                      <a:r>
                        <a:rPr lang="en-US" sz="2400" dirty="0" err="1"/>
                        <a:t>Xương</a:t>
                      </a:r>
                      <a:r>
                        <a:rPr lang="en-US" sz="2400" dirty="0"/>
                        <a:t> </a:t>
                      </a:r>
                      <a:r>
                        <a:rPr lang="en-US" sz="2400" dirty="0" err="1"/>
                        <a:t>Giang</a:t>
                      </a:r>
                      <a:endParaRPr lang="en-US" sz="2400" dirty="0"/>
                    </a:p>
                  </a:txBody>
                  <a:tcPr marT="45736" marB="45736"/>
                </a:tc>
                <a:extLst>
                  <a:ext uri="{0D108BD9-81ED-4DB2-BD59-A6C34878D82A}">
                    <a16:rowId xmlns:a16="http://schemas.microsoft.com/office/drawing/2014/main" val="10002"/>
                  </a:ext>
                </a:extLst>
              </a:tr>
              <a:tr h="731775">
                <a:tc>
                  <a:txBody>
                    <a:bodyPr/>
                    <a:lstStyle/>
                    <a:p>
                      <a:pPr algn="ctr"/>
                      <a:r>
                        <a:rPr lang="en-US" sz="2400" dirty="0"/>
                        <a:t>10/12/1427</a:t>
                      </a:r>
                    </a:p>
                  </a:txBody>
                  <a:tcPr marT="45736" marB="45736"/>
                </a:tc>
                <a:tc>
                  <a:txBody>
                    <a:bodyPr/>
                    <a:lstStyle/>
                    <a:p>
                      <a:r>
                        <a:rPr lang="en-US" sz="2400" dirty="0" err="1"/>
                        <a:t>Hội</a:t>
                      </a:r>
                      <a:r>
                        <a:rPr lang="en-US" sz="2400" dirty="0"/>
                        <a:t> </a:t>
                      </a:r>
                      <a:r>
                        <a:rPr lang="en-US" sz="2400" dirty="0" err="1"/>
                        <a:t>thề</a:t>
                      </a:r>
                      <a:r>
                        <a:rPr lang="en-US" sz="2400" dirty="0"/>
                        <a:t> </a:t>
                      </a:r>
                      <a:r>
                        <a:rPr lang="en-US" sz="2400" dirty="0" err="1"/>
                        <a:t>Đông</a:t>
                      </a:r>
                      <a:r>
                        <a:rPr lang="en-US" sz="2400" dirty="0"/>
                        <a:t> Quan</a:t>
                      </a:r>
                    </a:p>
                  </a:txBody>
                  <a:tcPr marT="45736" marB="45736"/>
                </a:tc>
                <a:extLst>
                  <a:ext uri="{0D108BD9-81ED-4DB2-BD59-A6C34878D82A}">
                    <a16:rowId xmlns:a16="http://schemas.microsoft.com/office/drawing/2014/main" val="10003"/>
                  </a:ext>
                </a:extLst>
              </a:tr>
              <a:tr h="823117">
                <a:tc>
                  <a:txBody>
                    <a:bodyPr/>
                    <a:lstStyle/>
                    <a:p>
                      <a:pPr algn="ctr"/>
                      <a:r>
                        <a:rPr lang="en-US" sz="2400" dirty="0"/>
                        <a:t>3/1/1428</a:t>
                      </a:r>
                    </a:p>
                  </a:txBody>
                  <a:tcPr marT="45736" marB="45736"/>
                </a:tc>
                <a:tc>
                  <a:txBody>
                    <a:bodyPr/>
                    <a:lstStyle/>
                    <a:p>
                      <a:r>
                        <a:rPr lang="en-US" sz="2400" dirty="0" err="1"/>
                        <a:t>Quân</a:t>
                      </a:r>
                      <a:r>
                        <a:rPr lang="en-US" sz="2400" dirty="0"/>
                        <a:t> Minh </a:t>
                      </a:r>
                      <a:r>
                        <a:rPr lang="en-US" sz="2400" dirty="0" err="1"/>
                        <a:t>rút</a:t>
                      </a:r>
                      <a:r>
                        <a:rPr lang="en-US" sz="2400" dirty="0"/>
                        <a:t> </a:t>
                      </a:r>
                      <a:r>
                        <a:rPr lang="en-US" sz="2400" dirty="0" err="1"/>
                        <a:t>khỏi</a:t>
                      </a:r>
                      <a:r>
                        <a:rPr lang="en-US" sz="2400" dirty="0"/>
                        <a:t> </a:t>
                      </a:r>
                      <a:r>
                        <a:rPr lang="en-US" sz="2400" dirty="0" err="1"/>
                        <a:t>nước</a:t>
                      </a:r>
                      <a:r>
                        <a:rPr lang="en-US" sz="2400" dirty="0"/>
                        <a:t> </a:t>
                      </a:r>
                      <a:r>
                        <a:rPr lang="en-US" sz="2400" dirty="0" smtClean="0"/>
                        <a:t>ta, </a:t>
                      </a:r>
                      <a:r>
                        <a:rPr lang="en-US" sz="2400" dirty="0" err="1" smtClean="0"/>
                        <a:t>đất</a:t>
                      </a:r>
                      <a:r>
                        <a:rPr lang="en-US" sz="2400" baseline="0" dirty="0" smtClean="0"/>
                        <a:t> </a:t>
                      </a:r>
                      <a:r>
                        <a:rPr lang="en-US" sz="2400" baseline="0" dirty="0" err="1" smtClean="0"/>
                        <a:t>nước</a:t>
                      </a:r>
                      <a:r>
                        <a:rPr lang="en-US" sz="2400" baseline="0" dirty="0" smtClean="0"/>
                        <a:t> </a:t>
                      </a:r>
                      <a:r>
                        <a:rPr lang="en-US" sz="2400" baseline="0" dirty="0" err="1" smtClean="0"/>
                        <a:t>hoàn</a:t>
                      </a:r>
                      <a:r>
                        <a:rPr lang="en-US" sz="2400" baseline="0" dirty="0" smtClean="0"/>
                        <a:t> </a:t>
                      </a:r>
                      <a:r>
                        <a:rPr lang="en-US" sz="2400" baseline="0" dirty="0" err="1" smtClean="0"/>
                        <a:t>toàn</a:t>
                      </a:r>
                      <a:r>
                        <a:rPr lang="en-US" sz="2400" baseline="0" dirty="0" smtClean="0"/>
                        <a:t> </a:t>
                      </a:r>
                      <a:r>
                        <a:rPr lang="en-US" sz="2400" baseline="0" dirty="0" err="1" smtClean="0"/>
                        <a:t>giải</a:t>
                      </a:r>
                      <a:r>
                        <a:rPr lang="en-US" sz="2400" baseline="0" dirty="0" smtClean="0"/>
                        <a:t> </a:t>
                      </a:r>
                      <a:r>
                        <a:rPr lang="en-US" sz="2400" baseline="0" dirty="0" err="1" smtClean="0"/>
                        <a:t>phóng</a:t>
                      </a:r>
                      <a:r>
                        <a:rPr lang="en-US" sz="2400" baseline="0" dirty="0" smtClean="0"/>
                        <a:t>.</a:t>
                      </a:r>
                      <a:endParaRPr lang="en-US" sz="2400" dirty="0"/>
                    </a:p>
                  </a:txBody>
                  <a:tcPr marT="45736" marB="45736"/>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05326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8"/>
          <p:cNvSpPr txBox="1">
            <a:spLocks noChangeArrowheads="1"/>
          </p:cNvSpPr>
          <p:nvPr/>
        </p:nvSpPr>
        <p:spPr bwMode="auto">
          <a:xfrm>
            <a:off x="2895600" y="2286001"/>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defTabSz="912813">
              <a:spcBef>
                <a:spcPct val="20000"/>
              </a:spcBef>
              <a:buChar char="•"/>
              <a:defRPr sz="3200">
                <a:solidFill>
                  <a:schemeClr val="tx1"/>
                </a:solidFill>
                <a:latin typeface="Times New Roman" panose="02020603050405020304" pitchFamily="18" charset="0"/>
              </a:defRPr>
            </a:lvl1pPr>
            <a:lvl2pPr marL="742950" indent="-285750" defTabSz="912813">
              <a:spcBef>
                <a:spcPct val="20000"/>
              </a:spcBef>
              <a:buChar char="–"/>
              <a:defRPr sz="2800">
                <a:solidFill>
                  <a:schemeClr val="tx1"/>
                </a:solidFill>
                <a:latin typeface="Times New Roman" panose="02020603050405020304" pitchFamily="18" charset="0"/>
              </a:defRPr>
            </a:lvl2pPr>
            <a:lvl3pPr marL="1143000" indent="-228600" defTabSz="912813">
              <a:spcBef>
                <a:spcPct val="20000"/>
              </a:spcBef>
              <a:buChar char="•"/>
              <a:defRPr sz="2400">
                <a:solidFill>
                  <a:schemeClr val="tx1"/>
                </a:solidFill>
                <a:latin typeface="Times New Roman" panose="02020603050405020304" pitchFamily="18" charset="0"/>
              </a:defRPr>
            </a:lvl3pPr>
            <a:lvl4pPr marL="1600200" indent="-228600" defTabSz="912813">
              <a:spcBef>
                <a:spcPct val="20000"/>
              </a:spcBef>
              <a:buChar char="–"/>
              <a:defRPr sz="2000">
                <a:solidFill>
                  <a:schemeClr val="tx1"/>
                </a:solidFill>
                <a:latin typeface="Times New Roman" panose="02020603050405020304" pitchFamily="18" charset="0"/>
              </a:defRPr>
            </a:lvl4pPr>
            <a:lvl5pPr marL="2057400" indent="-228600" defTabSz="912813">
              <a:spcBef>
                <a:spcPct val="20000"/>
              </a:spcBef>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solidFill>
                <a:srgbClr val="000000"/>
              </a:solidFill>
              <a:latin typeface="Tahoma" panose="020B0604030504040204" pitchFamily="34" charset="0"/>
            </a:endParaRPr>
          </a:p>
        </p:txBody>
      </p:sp>
      <p:sp>
        <p:nvSpPr>
          <p:cNvPr id="55299" name="Text Box 9"/>
          <p:cNvSpPr txBox="1">
            <a:spLocks noChangeArrowheads="1"/>
          </p:cNvSpPr>
          <p:nvPr/>
        </p:nvSpPr>
        <p:spPr bwMode="auto">
          <a:xfrm>
            <a:off x="2174875" y="2468564"/>
            <a:ext cx="8458200" cy="203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defTabSz="912813">
              <a:spcBef>
                <a:spcPct val="20000"/>
              </a:spcBef>
              <a:buChar char="•"/>
              <a:defRPr sz="3200">
                <a:solidFill>
                  <a:schemeClr val="tx1"/>
                </a:solidFill>
                <a:latin typeface="Times New Roman" panose="02020603050405020304" pitchFamily="18" charset="0"/>
              </a:defRPr>
            </a:lvl1pPr>
            <a:lvl2pPr marL="742950" indent="-285750" defTabSz="912813">
              <a:spcBef>
                <a:spcPct val="20000"/>
              </a:spcBef>
              <a:buChar char="–"/>
              <a:defRPr sz="2800">
                <a:solidFill>
                  <a:schemeClr val="tx1"/>
                </a:solidFill>
                <a:latin typeface="Times New Roman" panose="02020603050405020304" pitchFamily="18" charset="0"/>
              </a:defRPr>
            </a:lvl2pPr>
            <a:lvl3pPr marL="1143000" indent="-228600" defTabSz="912813">
              <a:spcBef>
                <a:spcPct val="20000"/>
              </a:spcBef>
              <a:buChar char="•"/>
              <a:defRPr sz="2400">
                <a:solidFill>
                  <a:schemeClr val="tx1"/>
                </a:solidFill>
                <a:latin typeface="Times New Roman" panose="02020603050405020304" pitchFamily="18" charset="0"/>
              </a:defRPr>
            </a:lvl3pPr>
            <a:lvl4pPr marL="1600200" indent="-228600" defTabSz="912813">
              <a:spcBef>
                <a:spcPct val="20000"/>
              </a:spcBef>
              <a:buChar char="–"/>
              <a:defRPr sz="2000">
                <a:solidFill>
                  <a:schemeClr val="tx1"/>
                </a:solidFill>
                <a:latin typeface="Times New Roman" panose="02020603050405020304" pitchFamily="18" charset="0"/>
              </a:defRPr>
            </a:lvl4pPr>
            <a:lvl5pPr marL="2057400" indent="-228600" defTabSz="912813">
              <a:spcBef>
                <a:spcPct val="20000"/>
              </a:spcBef>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50000"/>
              </a:lnSpc>
              <a:spcBef>
                <a:spcPct val="0"/>
              </a:spcBef>
              <a:buFontTx/>
              <a:buChar char="-"/>
            </a:pPr>
            <a:r>
              <a:rPr lang="en-US" altLang="en-US" sz="2800" b="1">
                <a:solidFill>
                  <a:srgbClr val="000000"/>
                </a:solidFill>
                <a:cs typeface="Times New Roman" panose="02020603050405020304" pitchFamily="18" charset="0"/>
              </a:rPr>
              <a:t> Học bài và trả lời các câu hỏi trong SGK (bài 16). </a:t>
            </a:r>
          </a:p>
          <a:p>
            <a:pPr eaLnBrk="1" hangingPunct="1">
              <a:lnSpc>
                <a:spcPct val="150000"/>
              </a:lnSpc>
              <a:spcBef>
                <a:spcPct val="0"/>
              </a:spcBef>
              <a:buFontTx/>
              <a:buChar char="-"/>
            </a:pPr>
            <a:r>
              <a:rPr lang="en-US" altLang="en-US" sz="2800" b="1">
                <a:solidFill>
                  <a:srgbClr val="000000"/>
                </a:solidFill>
                <a:cs typeface="Times New Roman" panose="02020603050405020304" pitchFamily="18" charset="0"/>
              </a:rPr>
              <a:t> Làm bài tập.</a:t>
            </a:r>
          </a:p>
          <a:p>
            <a:pPr eaLnBrk="1" hangingPunct="1">
              <a:lnSpc>
                <a:spcPct val="150000"/>
              </a:lnSpc>
              <a:spcBef>
                <a:spcPct val="0"/>
              </a:spcBef>
              <a:buFontTx/>
              <a:buChar char="-"/>
            </a:pPr>
            <a:r>
              <a:rPr lang="en-US" altLang="en-US" sz="2800" b="1">
                <a:solidFill>
                  <a:srgbClr val="000000"/>
                </a:solidFill>
                <a:cs typeface="Times New Roman" panose="02020603050405020304" pitchFamily="18" charset="0"/>
              </a:rPr>
              <a:t> Chuẩn bị: Bài 17 Đại Việt thời Lê Sơ</a:t>
            </a:r>
          </a:p>
        </p:txBody>
      </p:sp>
      <p:sp>
        <p:nvSpPr>
          <p:cNvPr id="15371" name="WordArt 11" descr="Paper bag"/>
          <p:cNvSpPr>
            <a:spLocks noChangeArrowheads="1" noChangeShapeType="1" noTextEdit="1"/>
          </p:cNvSpPr>
          <p:nvPr/>
        </p:nvSpPr>
        <p:spPr bwMode="auto">
          <a:xfrm>
            <a:off x="3276601" y="1387078"/>
            <a:ext cx="5610225" cy="990600"/>
          </a:xfrm>
          <a:prstGeom prst="rect">
            <a:avLst/>
          </a:prstGeom>
        </p:spPr>
        <p:txBody>
          <a:bodyPr wrap="none" fromWordArt="1">
            <a:prstTxWarp prst="textPlain">
              <a:avLst>
                <a:gd name="adj" fmla="val 50000"/>
              </a:avLst>
            </a:prstTxWarp>
          </a:bodyPr>
          <a:lstStyle/>
          <a:p>
            <a:pPr algn="ctr">
              <a:defRPr/>
            </a:pPr>
            <a:r>
              <a:rPr lang="vi-VN" sz="6000" kern="10" dirty="0">
                <a:ln w="9525">
                  <a:solidFill>
                    <a:srgbClr val="000000"/>
                  </a:solidFill>
                  <a:round/>
                  <a:headEnd/>
                  <a:tailEnd/>
                </a:ln>
                <a:solidFill>
                  <a:srgbClr val="FF0000"/>
                </a:solidFill>
                <a:latin typeface="Times New Roman"/>
                <a:cs typeface="Times New Roman"/>
              </a:rPr>
              <a:t>Hướng</a:t>
            </a:r>
            <a:r>
              <a:rPr lang="vi-VN" sz="6000" kern="10" dirty="0">
                <a:ln w="9525">
                  <a:solidFill>
                    <a:srgbClr val="000000"/>
                  </a:solidFill>
                  <a:round/>
                  <a:headEnd/>
                  <a:tailEnd/>
                </a:ln>
                <a:solidFill>
                  <a:srgbClr val="FF0000"/>
                </a:solidFill>
                <a:effectLst>
                  <a:outerShdw dist="563972" dir="14049741" sx="125000" sy="125000" algn="tl" rotWithShape="0">
                    <a:srgbClr val="C7DFD3">
                      <a:alpha val="79999"/>
                    </a:srgbClr>
                  </a:outerShdw>
                </a:effectLst>
                <a:latin typeface="Times New Roman"/>
                <a:cs typeface="Times New Roman"/>
              </a:rPr>
              <a:t> dẫn </a:t>
            </a:r>
            <a:r>
              <a:rPr lang="vi-VN" sz="6000" kern="10" dirty="0">
                <a:ln w="9525">
                  <a:solidFill>
                    <a:srgbClr val="000000"/>
                  </a:solidFill>
                  <a:round/>
                  <a:headEnd/>
                  <a:tailEnd/>
                </a:ln>
                <a:solidFill>
                  <a:srgbClr val="FF0000"/>
                </a:solidFill>
                <a:effectLst>
                  <a:outerShdw blurRad="38100" dist="38100" dir="2700000" algn="tl">
                    <a:srgbClr val="000000">
                      <a:alpha val="43137"/>
                    </a:srgbClr>
                  </a:outerShdw>
                </a:effectLst>
                <a:latin typeface="Times New Roman"/>
                <a:cs typeface="Times New Roman"/>
              </a:rPr>
              <a:t>về</a:t>
            </a:r>
            <a:r>
              <a:rPr lang="vi-VN" sz="6000" kern="10" dirty="0">
                <a:ln w="9525">
                  <a:solidFill>
                    <a:srgbClr val="000000"/>
                  </a:solidFill>
                  <a:round/>
                  <a:headEnd/>
                  <a:tailEnd/>
                </a:ln>
                <a:solidFill>
                  <a:srgbClr val="FF0000"/>
                </a:solidFill>
                <a:effectLst>
                  <a:outerShdw dist="563972" dir="14049741" sx="125000" sy="125000" algn="tl" rotWithShape="0">
                    <a:srgbClr val="C7DFD3">
                      <a:alpha val="79999"/>
                    </a:srgbClr>
                  </a:outerShdw>
                </a:effectLst>
                <a:latin typeface="Times New Roman"/>
                <a:cs typeface="Times New Roman"/>
              </a:rPr>
              <a:t> nhà</a:t>
            </a:r>
            <a:endParaRPr lang="en-US" sz="6000" kern="10" dirty="0">
              <a:ln w="9525">
                <a:solidFill>
                  <a:srgbClr val="000000"/>
                </a:solidFill>
                <a:round/>
                <a:headEnd/>
                <a:tailEnd/>
              </a:ln>
              <a:solidFill>
                <a:srgbClr val="FF0000"/>
              </a:solidFill>
              <a:effectLst>
                <a:outerShdw dist="563972" dir="14049741" sx="125000" sy="125000" algn="tl" rotWithShape="0">
                  <a:srgbClr val="C7DFD3">
                    <a:alpha val="79999"/>
                  </a:srgbClr>
                </a:outerShdw>
              </a:effectLst>
              <a:latin typeface="Times New Roman"/>
              <a:cs typeface="Times New Roman"/>
            </a:endParaRPr>
          </a:p>
        </p:txBody>
      </p:sp>
    </p:spTree>
    <p:extLst>
      <p:ext uri="{BB962C8B-B14F-4D97-AF65-F5344CB8AC3E}">
        <p14:creationId xmlns:p14="http://schemas.microsoft.com/office/powerpoint/2010/main" val="2656546730"/>
      </p:ext>
    </p:extLst>
  </p:cSld>
  <p:clrMapOvr>
    <a:masterClrMapping/>
  </p:clrMapOvr>
  <p:transition spd="med" advTm="29068">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 action="ppaction://noaction"/>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Quà</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12" name="Snip Diagonal Corner Rectangle 11"/>
          <p:cNvSpPr/>
          <p:nvPr/>
        </p:nvSpPr>
        <p:spPr>
          <a:xfrm>
            <a:off x="1493553" y="1128938"/>
            <a:ext cx="9375819" cy="1875151"/>
          </a:xfrm>
          <a:prstGeom prst="snip2DiagRect">
            <a:avLst>
              <a:gd name="adj1" fmla="val 0"/>
              <a:gd name="adj2" fmla="val 24222"/>
            </a:avLst>
          </a:prstGeom>
          <a:solidFill>
            <a:schemeClr val="accent3">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kumimoji="0" lang="en-US"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Câu</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1. </a:t>
            </a:r>
            <a:r>
              <a:rPr lang="vi-VN" sz="3600" b="1" dirty="0">
                <a:solidFill>
                  <a:srgbClr val="C00000"/>
                </a:solidFill>
                <a:latin typeface="Times New Roman" panose="02020603050405020304" pitchFamily="18" charset="0"/>
                <a:cs typeface="Times New Roman" panose="02020603050405020304" pitchFamily="18" charset="0"/>
                <a:sym typeface="Arial"/>
              </a:rPr>
              <a:t>Ai là người lãnh đạo cuộc khởi nghĩa Lam Sơn?</a:t>
            </a:r>
            <a:endPar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Lê </a:t>
            </a:r>
            <a:r>
              <a:rPr kumimoji="0" lang="en-US" sz="3733"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Lợi</a:t>
            </a:r>
            <a:endParaRPr kumimoji="0" lang="en-US" sz="3733"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5" name="Rectangle 14"/>
          <p:cNvSpPr/>
          <p:nvPr/>
        </p:nvSpPr>
        <p:spPr>
          <a:xfrm>
            <a:off x="2176505" y="3013504"/>
            <a:ext cx="7839004"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Bạn</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được</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tặng</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1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tràng</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vỗ</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tay</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539538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12" name="Snip Diagonal Corner Rectangle 11"/>
          <p:cNvSpPr/>
          <p:nvPr/>
        </p:nvSpPr>
        <p:spPr>
          <a:xfrm>
            <a:off x="1493553" y="1128938"/>
            <a:ext cx="9375819" cy="1875151"/>
          </a:xfrm>
          <a:prstGeom prst="snip2DiagRect">
            <a:avLst>
              <a:gd name="adj1" fmla="val 0"/>
              <a:gd name="adj2" fmla="val 24222"/>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kumimoji="0" lang="vi-VN"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Câu 2. </a:t>
            </a:r>
            <a:r>
              <a:rPr lang="vi-VN" sz="4000" b="1" dirty="0">
                <a:solidFill>
                  <a:srgbClr val="0000FF"/>
                </a:solidFill>
                <a:latin typeface="Times New Roman" panose="02020603050405020304" pitchFamily="18" charset="0"/>
                <a:cs typeface="Times New Roman" panose="02020603050405020304" pitchFamily="18" charset="0"/>
                <a:sym typeface="Arial"/>
              </a:rPr>
              <a:t> Lê Lợi dựng cờ khởi nghĩa vào năm nào?</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1418</a:t>
            </a:r>
            <a:endParaRPr kumimoji="0" lang="en-US" sz="8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5" name="Rectangle 14"/>
          <p:cNvSpPr/>
          <p:nvPr/>
        </p:nvSpPr>
        <p:spPr>
          <a:xfrm>
            <a:off x="2849763" y="3013504"/>
            <a:ext cx="6492483"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Bạn</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được</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tặng</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1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nụ</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hôn</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8" name="Pentagon 7">
            <a:hlinkClick r:id="" action="ppaction://noaction"/>
            <a:extLst>
              <a:ext uri="{FF2B5EF4-FFF2-40B4-BE49-F238E27FC236}">
                <a16:creationId xmlns:a16="http://schemas.microsoft.com/office/drawing/2014/main" id="{31167D77-B0F1-C841-9E1A-77F3F1689CD9}"/>
              </a:ext>
            </a:extLst>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Quà</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146783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2428875" y="1500188"/>
            <a:ext cx="7772400" cy="533400"/>
          </a:xfrm>
        </p:spPr>
        <p:txBody>
          <a:bodyPr/>
          <a:lstStyle/>
          <a:p>
            <a:pPr eaLnBrk="1" hangingPunct="1">
              <a:lnSpc>
                <a:spcPct val="90000"/>
              </a:lnSpc>
              <a:buFontTx/>
              <a:buNone/>
              <a:defRPr/>
            </a:pPr>
            <a:r>
              <a:rPr lang="en-US" altLang="en-US" sz="2400" b="1" dirty="0">
                <a:solidFill>
                  <a:schemeClr val="accent4">
                    <a:lumMod val="95000"/>
                    <a:lumOff val="5000"/>
                  </a:schemeClr>
                </a:solidFill>
                <a:latin typeface="+mj-lt"/>
              </a:rPr>
              <a:t>a. Lê </a:t>
            </a:r>
            <a:r>
              <a:rPr lang="en-US" altLang="en-US" sz="2400" b="1" dirty="0" err="1">
                <a:solidFill>
                  <a:schemeClr val="accent4">
                    <a:lumMod val="95000"/>
                    <a:lumOff val="5000"/>
                  </a:schemeClr>
                </a:solidFill>
                <a:latin typeface="+mj-lt"/>
              </a:rPr>
              <a:t>Lợi</a:t>
            </a:r>
            <a:r>
              <a:rPr lang="en-US" altLang="en-US" sz="2400" b="1" dirty="0">
                <a:solidFill>
                  <a:schemeClr val="accent4">
                    <a:lumMod val="95000"/>
                    <a:lumOff val="5000"/>
                  </a:schemeClr>
                </a:solidFill>
                <a:latin typeface="+mj-lt"/>
              </a:rPr>
              <a:t> </a:t>
            </a:r>
            <a:r>
              <a:rPr lang="en-US" altLang="en-US" sz="2400" b="1" dirty="0" err="1">
                <a:solidFill>
                  <a:schemeClr val="accent4">
                    <a:lumMod val="95000"/>
                    <a:lumOff val="5000"/>
                  </a:schemeClr>
                </a:solidFill>
                <a:latin typeface="+mj-lt"/>
              </a:rPr>
              <a:t>dựng</a:t>
            </a:r>
            <a:r>
              <a:rPr lang="en-US" altLang="en-US" sz="2400" b="1" dirty="0">
                <a:solidFill>
                  <a:schemeClr val="accent4">
                    <a:lumMod val="95000"/>
                    <a:lumOff val="5000"/>
                  </a:schemeClr>
                </a:solidFill>
                <a:latin typeface="+mj-lt"/>
              </a:rPr>
              <a:t> </a:t>
            </a:r>
            <a:r>
              <a:rPr lang="en-US" altLang="en-US" sz="2400" b="1" dirty="0" err="1">
                <a:solidFill>
                  <a:schemeClr val="accent4">
                    <a:lumMod val="95000"/>
                    <a:lumOff val="5000"/>
                  </a:schemeClr>
                </a:solidFill>
                <a:latin typeface="+mj-lt"/>
              </a:rPr>
              <a:t>cờ</a:t>
            </a:r>
            <a:r>
              <a:rPr lang="en-US" altLang="en-US" sz="2400" b="1" dirty="0">
                <a:solidFill>
                  <a:schemeClr val="accent4">
                    <a:lumMod val="95000"/>
                    <a:lumOff val="5000"/>
                  </a:schemeClr>
                </a:solidFill>
                <a:latin typeface="+mj-lt"/>
              </a:rPr>
              <a:t> </a:t>
            </a:r>
            <a:r>
              <a:rPr lang="en-US" altLang="en-US" sz="2400" b="1" dirty="0" err="1">
                <a:solidFill>
                  <a:schemeClr val="accent4">
                    <a:lumMod val="95000"/>
                    <a:lumOff val="5000"/>
                  </a:schemeClr>
                </a:solidFill>
                <a:latin typeface="+mj-lt"/>
              </a:rPr>
              <a:t>khởi</a:t>
            </a:r>
            <a:r>
              <a:rPr lang="en-US" altLang="en-US" sz="2400" b="1" dirty="0">
                <a:solidFill>
                  <a:schemeClr val="accent4">
                    <a:lumMod val="95000"/>
                    <a:lumOff val="5000"/>
                  </a:schemeClr>
                </a:solidFill>
                <a:latin typeface="+mj-lt"/>
              </a:rPr>
              <a:t> </a:t>
            </a:r>
            <a:r>
              <a:rPr lang="en-US" altLang="en-US" sz="2400" b="1" dirty="0" err="1">
                <a:solidFill>
                  <a:schemeClr val="accent4">
                    <a:lumMod val="95000"/>
                    <a:lumOff val="5000"/>
                  </a:schemeClr>
                </a:solidFill>
                <a:latin typeface="+mj-lt"/>
              </a:rPr>
              <a:t>nghĩa</a:t>
            </a:r>
            <a:endParaRPr lang="en-US" altLang="en-US" sz="2400" b="1" dirty="0">
              <a:solidFill>
                <a:schemeClr val="accent4">
                  <a:lumMod val="95000"/>
                  <a:lumOff val="5000"/>
                </a:schemeClr>
              </a:solidFill>
              <a:latin typeface="+mj-lt"/>
            </a:endParaRPr>
          </a:p>
        </p:txBody>
      </p:sp>
      <p:sp>
        <p:nvSpPr>
          <p:cNvPr id="3075" name="Text Box 10"/>
          <p:cNvSpPr txBox="1">
            <a:spLocks noChangeArrowheads="1"/>
          </p:cNvSpPr>
          <p:nvPr/>
        </p:nvSpPr>
        <p:spPr bwMode="auto">
          <a:xfrm>
            <a:off x="1524001" y="344489"/>
            <a:ext cx="8893175" cy="5238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None/>
              <a:defRPr/>
            </a:pPr>
            <a:r>
              <a:rPr lang="en-US" altLang="en-US" sz="2800" b="1" dirty="0">
                <a:solidFill>
                  <a:srgbClr val="FF0000"/>
                </a:solidFill>
                <a:latin typeface="Times New Roman"/>
              </a:rPr>
              <a:t>BÀI 19: KHỞI NGHĨA LAM SƠN (1418 – 1427)</a:t>
            </a:r>
          </a:p>
        </p:txBody>
      </p:sp>
      <p:sp>
        <p:nvSpPr>
          <p:cNvPr id="8" name="Rectangle 6"/>
          <p:cNvSpPr>
            <a:spLocks noChangeArrowheads="1"/>
          </p:cNvSpPr>
          <p:nvPr/>
        </p:nvSpPr>
        <p:spPr bwMode="auto">
          <a:xfrm>
            <a:off x="2449513" y="1962150"/>
            <a:ext cx="8534400" cy="533400"/>
          </a:xfrm>
          <a:prstGeom prst="rect">
            <a:avLst/>
          </a:prstGeom>
          <a:noFill/>
          <a:ln>
            <a:noFill/>
          </a:ln>
          <a:effec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lnSpc>
                <a:spcPct val="90000"/>
              </a:lnSpc>
              <a:spcAft>
                <a:spcPct val="0"/>
              </a:spcAft>
              <a:buNone/>
              <a:defRPr/>
            </a:pPr>
            <a:r>
              <a:rPr lang="en-US" altLang="en-US" sz="2400" b="1" dirty="0">
                <a:solidFill>
                  <a:srgbClr val="000000"/>
                </a:solidFill>
                <a:latin typeface="Times New Roman"/>
              </a:rPr>
              <a:t>b. </a:t>
            </a:r>
            <a:r>
              <a:rPr lang="en-US" altLang="en-US" sz="2400" b="1" dirty="0" err="1">
                <a:solidFill>
                  <a:srgbClr val="000000"/>
                </a:solidFill>
                <a:latin typeface="Times New Roman"/>
              </a:rPr>
              <a:t>Những</a:t>
            </a:r>
            <a:r>
              <a:rPr lang="en-US" altLang="en-US" sz="2400" b="1" dirty="0">
                <a:solidFill>
                  <a:srgbClr val="000000"/>
                </a:solidFill>
                <a:latin typeface="Times New Roman"/>
              </a:rPr>
              <a:t> </a:t>
            </a:r>
            <a:r>
              <a:rPr lang="en-US" altLang="en-US" sz="2400" b="1" dirty="0" err="1">
                <a:solidFill>
                  <a:srgbClr val="000000"/>
                </a:solidFill>
                <a:latin typeface="Times New Roman"/>
              </a:rPr>
              <a:t>năm</a:t>
            </a:r>
            <a:r>
              <a:rPr lang="en-US" altLang="en-US" sz="2400" b="1" dirty="0">
                <a:solidFill>
                  <a:srgbClr val="000000"/>
                </a:solidFill>
                <a:latin typeface="Times New Roman"/>
              </a:rPr>
              <a:t> </a:t>
            </a:r>
            <a:r>
              <a:rPr lang="en-US" altLang="en-US" sz="2400" b="1" dirty="0" err="1">
                <a:solidFill>
                  <a:srgbClr val="000000"/>
                </a:solidFill>
                <a:latin typeface="Times New Roman"/>
              </a:rPr>
              <a:t>đầu</a:t>
            </a:r>
            <a:r>
              <a:rPr lang="en-US" altLang="en-US" sz="2400" b="1" dirty="0">
                <a:solidFill>
                  <a:srgbClr val="000000"/>
                </a:solidFill>
                <a:latin typeface="Times New Roman"/>
              </a:rPr>
              <a:t> </a:t>
            </a:r>
            <a:r>
              <a:rPr lang="en-US" altLang="en-US" sz="2400" b="1" dirty="0" err="1">
                <a:solidFill>
                  <a:srgbClr val="000000"/>
                </a:solidFill>
                <a:latin typeface="Times New Roman"/>
              </a:rPr>
              <a:t>của</a:t>
            </a:r>
            <a:r>
              <a:rPr lang="en-US" altLang="en-US" sz="2400" b="1" dirty="0">
                <a:solidFill>
                  <a:srgbClr val="000000"/>
                </a:solidFill>
                <a:latin typeface="Times New Roman"/>
              </a:rPr>
              <a:t> </a:t>
            </a:r>
            <a:r>
              <a:rPr lang="en-US" altLang="en-US" sz="2400" b="1" dirty="0" err="1">
                <a:solidFill>
                  <a:srgbClr val="000000"/>
                </a:solidFill>
                <a:latin typeface="Times New Roman"/>
              </a:rPr>
              <a:t>cuộc</a:t>
            </a:r>
            <a:r>
              <a:rPr lang="en-US" altLang="en-US" sz="2400" b="1" dirty="0">
                <a:solidFill>
                  <a:srgbClr val="000000"/>
                </a:solidFill>
                <a:latin typeface="Times New Roman"/>
              </a:rPr>
              <a:t> </a:t>
            </a:r>
            <a:r>
              <a:rPr lang="en-US" altLang="en-US" sz="2400" b="1" dirty="0" err="1">
                <a:solidFill>
                  <a:srgbClr val="000000"/>
                </a:solidFill>
                <a:latin typeface="Times New Roman"/>
              </a:rPr>
              <a:t>khởi</a:t>
            </a:r>
            <a:r>
              <a:rPr lang="en-US" altLang="en-US" sz="2400" b="1" dirty="0">
                <a:solidFill>
                  <a:srgbClr val="000000"/>
                </a:solidFill>
                <a:latin typeface="Times New Roman"/>
              </a:rPr>
              <a:t> </a:t>
            </a:r>
            <a:r>
              <a:rPr lang="en-US" altLang="en-US" sz="2400" b="1" dirty="0" err="1">
                <a:solidFill>
                  <a:srgbClr val="000000"/>
                </a:solidFill>
                <a:latin typeface="Times New Roman"/>
              </a:rPr>
              <a:t>nghĩa</a:t>
            </a:r>
            <a:endParaRPr lang="en-US" altLang="en-US" sz="2400" b="1" dirty="0">
              <a:solidFill>
                <a:srgbClr val="000000"/>
              </a:solidFill>
              <a:latin typeface="Times New Roman"/>
            </a:endParaRPr>
          </a:p>
        </p:txBody>
      </p:sp>
      <p:sp>
        <p:nvSpPr>
          <p:cNvPr id="2" name="Speech Bubble: Rectangle with Corners Rounded 1"/>
          <p:cNvSpPr/>
          <p:nvPr/>
        </p:nvSpPr>
        <p:spPr bwMode="auto">
          <a:xfrm>
            <a:off x="3758590" y="2812191"/>
            <a:ext cx="5080611" cy="2142808"/>
          </a:xfrm>
          <a:prstGeom prst="wedgeRoundRectCallout">
            <a:avLst>
              <a:gd name="adj1" fmla="val -47892"/>
              <a:gd name="adj2" fmla="val 86066"/>
              <a:gd name="adj3" fmla="val 16667"/>
            </a:avLst>
          </a:prstGeom>
          <a:noFill/>
          <a:ln w="9525" cap="flat" cmpd="sng" algn="ctr">
            <a:solidFill>
              <a:schemeClr val="tx1"/>
            </a:solidFill>
            <a:prstDash val="solid"/>
            <a:round/>
            <a:headEnd type="none" w="med" len="med"/>
            <a:tailEnd type="none" w="med" len="med"/>
          </a:ln>
          <a:effectLst/>
          <a:scene3d>
            <a:camera prst="orthographicFront"/>
            <a:lightRig rig="threePt" dir="t"/>
          </a:scene3d>
          <a:sp3d>
            <a:bevelT prst="relaxedInset"/>
          </a:sp3d>
        </p:spPr>
        <p:txBody>
          <a:bodyPr/>
          <a:lstStyle/>
          <a:p>
            <a:pPr algn="ctr" fontAlgn="base">
              <a:spcBef>
                <a:spcPct val="0"/>
              </a:spcBef>
              <a:spcAft>
                <a:spcPct val="0"/>
              </a:spcAft>
              <a:defRPr/>
            </a:pPr>
            <a:endParaRPr lang="en-US" sz="2400" dirty="0">
              <a:solidFill>
                <a:srgbClr val="000000"/>
              </a:solidFill>
              <a:latin typeface="Arial" panose="020B0604020202020204" pitchFamily="34" charset="0"/>
            </a:endParaRPr>
          </a:p>
        </p:txBody>
      </p:sp>
      <p:sp>
        <p:nvSpPr>
          <p:cNvPr id="10" name="Text Box 12"/>
          <p:cNvSpPr txBox="1">
            <a:spLocks noChangeArrowheads="1"/>
          </p:cNvSpPr>
          <p:nvPr/>
        </p:nvSpPr>
        <p:spPr bwMode="auto">
          <a:xfrm>
            <a:off x="3757614" y="2974975"/>
            <a:ext cx="4852987" cy="1385888"/>
          </a:xfrm>
          <a:prstGeom prst="rect">
            <a:avLst/>
          </a:prstGeom>
          <a:solidFill>
            <a:srgbClr val="FFFFCC"/>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None/>
              <a:defRPr/>
            </a:pPr>
            <a:r>
              <a:rPr lang="en-US" altLang="en-US" sz="2800" b="1" dirty="0" err="1">
                <a:solidFill>
                  <a:srgbClr val="FF3300"/>
                </a:solidFill>
                <a:latin typeface="Times New Roman"/>
              </a:rPr>
              <a:t>Những</a:t>
            </a:r>
            <a:r>
              <a:rPr lang="en-US" altLang="en-US" sz="2800" b="1" dirty="0">
                <a:solidFill>
                  <a:srgbClr val="FF3300"/>
                </a:solidFill>
                <a:latin typeface="Times New Roman"/>
              </a:rPr>
              <a:t> </a:t>
            </a:r>
            <a:r>
              <a:rPr lang="en-US" altLang="en-US" sz="2800" b="1" dirty="0" err="1">
                <a:solidFill>
                  <a:srgbClr val="FF3300"/>
                </a:solidFill>
                <a:latin typeface="Times New Roman"/>
              </a:rPr>
              <a:t>khó</a:t>
            </a:r>
            <a:r>
              <a:rPr lang="en-US" altLang="en-US" sz="2800" b="1" dirty="0">
                <a:solidFill>
                  <a:srgbClr val="FF3300"/>
                </a:solidFill>
                <a:latin typeface="Times New Roman"/>
              </a:rPr>
              <a:t> </a:t>
            </a:r>
            <a:r>
              <a:rPr lang="en-US" altLang="en-US" sz="2800" b="1" dirty="0" err="1">
                <a:solidFill>
                  <a:srgbClr val="FF3300"/>
                </a:solidFill>
                <a:latin typeface="Times New Roman"/>
              </a:rPr>
              <a:t>khăn</a:t>
            </a:r>
            <a:r>
              <a:rPr lang="en-US" altLang="en-US" sz="2800" b="1" dirty="0">
                <a:solidFill>
                  <a:srgbClr val="FF3300"/>
                </a:solidFill>
                <a:latin typeface="Times New Roman"/>
              </a:rPr>
              <a:t> </a:t>
            </a:r>
            <a:r>
              <a:rPr lang="en-US" altLang="en-US" sz="2800" b="1" dirty="0" err="1">
                <a:solidFill>
                  <a:srgbClr val="FF3300"/>
                </a:solidFill>
                <a:latin typeface="Times New Roman"/>
              </a:rPr>
              <a:t>của</a:t>
            </a:r>
            <a:r>
              <a:rPr lang="en-US" altLang="en-US" sz="2800" b="1" dirty="0">
                <a:solidFill>
                  <a:srgbClr val="FF3300"/>
                </a:solidFill>
                <a:latin typeface="Times New Roman"/>
              </a:rPr>
              <a:t> </a:t>
            </a:r>
            <a:r>
              <a:rPr lang="en-US" altLang="en-US" sz="2800" b="1" dirty="0" err="1">
                <a:solidFill>
                  <a:srgbClr val="FF3300"/>
                </a:solidFill>
                <a:latin typeface="Times New Roman"/>
              </a:rPr>
              <a:t>nghĩa</a:t>
            </a:r>
            <a:r>
              <a:rPr lang="en-US" altLang="en-US" sz="2800" b="1" dirty="0">
                <a:solidFill>
                  <a:srgbClr val="FF3300"/>
                </a:solidFill>
                <a:latin typeface="Times New Roman"/>
              </a:rPr>
              <a:t> </a:t>
            </a:r>
            <a:r>
              <a:rPr lang="en-US" altLang="en-US" sz="2800" b="1" dirty="0" err="1">
                <a:solidFill>
                  <a:srgbClr val="FF3300"/>
                </a:solidFill>
                <a:latin typeface="Times New Roman"/>
              </a:rPr>
              <a:t>quân</a:t>
            </a:r>
            <a:r>
              <a:rPr lang="en-US" altLang="en-US" sz="2800" b="1" dirty="0">
                <a:solidFill>
                  <a:srgbClr val="FF3300"/>
                </a:solidFill>
                <a:latin typeface="Times New Roman"/>
              </a:rPr>
              <a:t> Lam </a:t>
            </a:r>
            <a:r>
              <a:rPr lang="en-US" altLang="en-US" sz="2800" b="1" dirty="0" err="1">
                <a:solidFill>
                  <a:srgbClr val="FF3300"/>
                </a:solidFill>
                <a:latin typeface="Times New Roman"/>
              </a:rPr>
              <a:t>Sơn</a:t>
            </a:r>
            <a:r>
              <a:rPr lang="en-US" altLang="en-US" sz="2800" b="1" dirty="0">
                <a:solidFill>
                  <a:srgbClr val="FF3300"/>
                </a:solidFill>
                <a:latin typeface="Times New Roman"/>
              </a:rPr>
              <a:t> </a:t>
            </a:r>
            <a:r>
              <a:rPr lang="en-US" altLang="en-US" sz="2800" b="1" dirty="0" err="1">
                <a:solidFill>
                  <a:srgbClr val="FF3300"/>
                </a:solidFill>
                <a:latin typeface="Times New Roman"/>
              </a:rPr>
              <a:t>trong</a:t>
            </a:r>
            <a:r>
              <a:rPr lang="en-US" altLang="en-US" sz="2800" b="1" dirty="0">
                <a:solidFill>
                  <a:srgbClr val="FF3300"/>
                </a:solidFill>
                <a:latin typeface="Times New Roman"/>
              </a:rPr>
              <a:t> </a:t>
            </a:r>
            <a:r>
              <a:rPr lang="en-US" altLang="en-US" sz="2800" b="1" dirty="0" err="1">
                <a:solidFill>
                  <a:srgbClr val="FF3300"/>
                </a:solidFill>
                <a:latin typeface="Times New Roman"/>
              </a:rPr>
              <a:t>buổi</a:t>
            </a:r>
            <a:r>
              <a:rPr lang="en-US" altLang="en-US" sz="2800" b="1" dirty="0">
                <a:solidFill>
                  <a:srgbClr val="FF3300"/>
                </a:solidFill>
                <a:latin typeface="Times New Roman"/>
              </a:rPr>
              <a:t> </a:t>
            </a:r>
            <a:r>
              <a:rPr lang="en-US" altLang="en-US" sz="2800" b="1" dirty="0" err="1">
                <a:solidFill>
                  <a:srgbClr val="FF3300"/>
                </a:solidFill>
                <a:latin typeface="Times New Roman"/>
              </a:rPr>
              <a:t>đầu</a:t>
            </a:r>
            <a:r>
              <a:rPr lang="en-US" altLang="en-US" sz="2800" b="1" dirty="0">
                <a:solidFill>
                  <a:srgbClr val="FF3300"/>
                </a:solidFill>
                <a:latin typeface="Times New Roman"/>
              </a:rPr>
              <a:t> </a:t>
            </a:r>
            <a:r>
              <a:rPr lang="en-US" altLang="en-US" sz="2800" b="1" dirty="0" err="1">
                <a:solidFill>
                  <a:srgbClr val="FF3300"/>
                </a:solidFill>
                <a:latin typeface="Times New Roman"/>
              </a:rPr>
              <a:t>khởi</a:t>
            </a:r>
            <a:r>
              <a:rPr lang="en-US" altLang="en-US" sz="2800" b="1" dirty="0">
                <a:solidFill>
                  <a:srgbClr val="FF3300"/>
                </a:solidFill>
                <a:latin typeface="Times New Roman"/>
              </a:rPr>
              <a:t> </a:t>
            </a:r>
            <a:r>
              <a:rPr lang="en-US" altLang="en-US" sz="2800" b="1" dirty="0" err="1">
                <a:solidFill>
                  <a:srgbClr val="FF3300"/>
                </a:solidFill>
                <a:latin typeface="Times New Roman"/>
              </a:rPr>
              <a:t>nghĩa</a:t>
            </a:r>
            <a:r>
              <a:rPr lang="en-US" altLang="en-US" sz="2800" b="1" dirty="0">
                <a:solidFill>
                  <a:srgbClr val="FF3300"/>
                </a:solidFill>
                <a:latin typeface="Times New Roman"/>
              </a:rPr>
              <a:t>?</a:t>
            </a:r>
          </a:p>
        </p:txBody>
      </p:sp>
      <p:sp>
        <p:nvSpPr>
          <p:cNvPr id="9" name="Text Box 11"/>
          <p:cNvSpPr txBox="1">
            <a:spLocks noChangeArrowheads="1"/>
          </p:cNvSpPr>
          <p:nvPr/>
        </p:nvSpPr>
        <p:spPr bwMode="auto">
          <a:xfrm>
            <a:off x="2178050" y="922339"/>
            <a:ext cx="8274050" cy="5238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defRPr/>
            </a:pPr>
            <a:r>
              <a:rPr lang="en-US" altLang="en-US" sz="2800" b="1" dirty="0">
                <a:solidFill>
                  <a:srgbClr val="0000FF"/>
                </a:solidFill>
                <a:latin typeface="Times New Roman"/>
              </a:rPr>
              <a:t>1. </a:t>
            </a:r>
            <a:r>
              <a:rPr lang="en-US" altLang="en-US" sz="2800" b="1" dirty="0" err="1">
                <a:solidFill>
                  <a:srgbClr val="0000FF"/>
                </a:solidFill>
                <a:latin typeface="Times New Roman"/>
              </a:rPr>
              <a:t>Một</a:t>
            </a:r>
            <a:r>
              <a:rPr lang="en-US" altLang="en-US" sz="2800" b="1" dirty="0">
                <a:solidFill>
                  <a:srgbClr val="0000FF"/>
                </a:solidFill>
                <a:latin typeface="Times New Roman"/>
              </a:rPr>
              <a:t> </a:t>
            </a:r>
            <a:r>
              <a:rPr lang="en-US" altLang="en-US" sz="2800" b="1" dirty="0" err="1">
                <a:solidFill>
                  <a:srgbClr val="0000FF"/>
                </a:solidFill>
                <a:latin typeface="Times New Roman"/>
              </a:rPr>
              <a:t>số</a:t>
            </a:r>
            <a:r>
              <a:rPr lang="en-US" altLang="en-US" sz="2800" b="1" dirty="0">
                <a:solidFill>
                  <a:srgbClr val="0000FF"/>
                </a:solidFill>
                <a:latin typeface="Times New Roman"/>
              </a:rPr>
              <a:t> </a:t>
            </a:r>
            <a:r>
              <a:rPr lang="en-US" altLang="en-US" sz="2800" b="1" dirty="0" err="1">
                <a:solidFill>
                  <a:srgbClr val="0000FF"/>
                </a:solidFill>
                <a:latin typeface="Times New Roman"/>
              </a:rPr>
              <a:t>sự</a:t>
            </a:r>
            <a:r>
              <a:rPr lang="en-US" altLang="en-US" sz="2800" b="1" dirty="0">
                <a:solidFill>
                  <a:srgbClr val="0000FF"/>
                </a:solidFill>
                <a:latin typeface="Times New Roman"/>
              </a:rPr>
              <a:t> </a:t>
            </a:r>
            <a:r>
              <a:rPr lang="en-US" altLang="en-US" sz="2800" b="1" dirty="0" err="1">
                <a:solidFill>
                  <a:srgbClr val="0000FF"/>
                </a:solidFill>
                <a:latin typeface="Times New Roman"/>
              </a:rPr>
              <a:t>kiện</a:t>
            </a:r>
            <a:r>
              <a:rPr lang="en-US" altLang="en-US" sz="2800" b="1" dirty="0">
                <a:solidFill>
                  <a:srgbClr val="0000FF"/>
                </a:solidFill>
                <a:latin typeface="Times New Roman"/>
              </a:rPr>
              <a:t> </a:t>
            </a:r>
            <a:r>
              <a:rPr lang="en-US" altLang="en-US" sz="2800" b="1" dirty="0" err="1">
                <a:solidFill>
                  <a:srgbClr val="0000FF"/>
                </a:solidFill>
                <a:latin typeface="Times New Roman"/>
              </a:rPr>
              <a:t>tiêu</a:t>
            </a:r>
            <a:r>
              <a:rPr lang="en-US" altLang="en-US" sz="2800" b="1" dirty="0">
                <a:solidFill>
                  <a:srgbClr val="0000FF"/>
                </a:solidFill>
                <a:latin typeface="Times New Roman"/>
              </a:rPr>
              <a:t> </a:t>
            </a:r>
            <a:r>
              <a:rPr lang="en-US" altLang="en-US" sz="2800" b="1" dirty="0" err="1">
                <a:solidFill>
                  <a:srgbClr val="0000FF"/>
                </a:solidFill>
                <a:latin typeface="Times New Roman"/>
              </a:rPr>
              <a:t>biểu</a:t>
            </a:r>
            <a:r>
              <a:rPr lang="en-US" altLang="en-US" sz="2800" b="1" dirty="0">
                <a:solidFill>
                  <a:srgbClr val="0000FF"/>
                </a:solidFill>
                <a:latin typeface="Times New Roman"/>
              </a:rPr>
              <a:t> </a:t>
            </a:r>
            <a:r>
              <a:rPr lang="en-US" altLang="en-US" sz="2800" b="1" dirty="0" err="1">
                <a:solidFill>
                  <a:srgbClr val="0000FF"/>
                </a:solidFill>
                <a:latin typeface="Times New Roman"/>
              </a:rPr>
              <a:t>của</a:t>
            </a:r>
            <a:r>
              <a:rPr lang="en-US" altLang="en-US" sz="2800" b="1" dirty="0">
                <a:solidFill>
                  <a:srgbClr val="0000FF"/>
                </a:solidFill>
                <a:latin typeface="Times New Roman"/>
              </a:rPr>
              <a:t> </a:t>
            </a:r>
            <a:r>
              <a:rPr lang="en-US" altLang="en-US" sz="2800" b="1" dirty="0" err="1">
                <a:solidFill>
                  <a:srgbClr val="0000FF"/>
                </a:solidFill>
                <a:latin typeface="Times New Roman"/>
              </a:rPr>
              <a:t>khởi</a:t>
            </a:r>
            <a:r>
              <a:rPr lang="en-US" altLang="en-US" sz="2800" b="1" dirty="0">
                <a:solidFill>
                  <a:srgbClr val="0000FF"/>
                </a:solidFill>
                <a:latin typeface="Times New Roman"/>
              </a:rPr>
              <a:t> </a:t>
            </a:r>
            <a:r>
              <a:rPr lang="en-US" altLang="en-US" sz="2800" b="1" dirty="0" err="1">
                <a:solidFill>
                  <a:srgbClr val="0000FF"/>
                </a:solidFill>
                <a:latin typeface="Times New Roman"/>
              </a:rPr>
              <a:t>nghĩa</a:t>
            </a:r>
            <a:r>
              <a:rPr lang="en-US" altLang="en-US" sz="2800" b="1" dirty="0">
                <a:solidFill>
                  <a:srgbClr val="0000FF"/>
                </a:solidFill>
                <a:latin typeface="Times New Roman"/>
              </a:rPr>
              <a:t> Lam </a:t>
            </a:r>
            <a:r>
              <a:rPr lang="en-US" altLang="en-US" sz="2800" b="1" dirty="0" err="1">
                <a:solidFill>
                  <a:srgbClr val="0000FF"/>
                </a:solidFill>
                <a:latin typeface="Times New Roman"/>
              </a:rPr>
              <a:t>Sơn</a:t>
            </a:r>
            <a:endParaRPr lang="en-US" altLang="en-US" sz="2800" b="1" dirty="0">
              <a:solidFill>
                <a:srgbClr val="0000FF"/>
              </a:solidFill>
              <a:latin typeface="Times New Roman"/>
            </a:endParaRPr>
          </a:p>
        </p:txBody>
      </p:sp>
    </p:spTree>
    <p:extLst>
      <p:ext uri="{BB962C8B-B14F-4D97-AF65-F5344CB8AC3E}">
        <p14:creationId xmlns:p14="http://schemas.microsoft.com/office/powerpoint/2010/main" val="23489708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DABD93F-55E9-704E-A53D-692CF52477E4}"/>
              </a:ext>
            </a:extLst>
          </p:cNvPr>
          <p:cNvGrpSpPr/>
          <p:nvPr/>
        </p:nvGrpSpPr>
        <p:grpSpPr>
          <a:xfrm>
            <a:off x="0" y="0"/>
            <a:ext cx="12192000" cy="6828412"/>
            <a:chOff x="0" y="0"/>
            <a:chExt cx="12192000" cy="6828412"/>
          </a:xfrm>
        </p:grpSpPr>
        <p:pic>
          <p:nvPicPr>
            <p:cNvPr id="3" name="Picture 2">
              <a:extLst>
                <a:ext uri="{FF2B5EF4-FFF2-40B4-BE49-F238E27FC236}">
                  <a16:creationId xmlns:a16="http://schemas.microsoft.com/office/drawing/2014/main" id="{D5DE9CEC-9238-8347-BA06-D97544F5C81D}"/>
                </a:ext>
              </a:extLst>
            </p:cNvPr>
            <p:cNvPicPr>
              <a:picLocks noChangeAspect="1"/>
            </p:cNvPicPr>
            <p:nvPr/>
          </p:nvPicPr>
          <p:blipFill>
            <a:blip r:embed="rId2"/>
            <a:stretch>
              <a:fillRect/>
            </a:stretch>
          </p:blipFill>
          <p:spPr>
            <a:xfrm>
              <a:off x="0" y="0"/>
              <a:ext cx="12192000" cy="6828412"/>
            </a:xfrm>
            <a:prstGeom prst="rect">
              <a:avLst/>
            </a:prstGeom>
          </p:spPr>
        </p:pic>
        <p:sp>
          <p:nvSpPr>
            <p:cNvPr id="4" name="Rounded Rectangle 3">
              <a:extLst>
                <a:ext uri="{FF2B5EF4-FFF2-40B4-BE49-F238E27FC236}">
                  <a16:creationId xmlns:a16="http://schemas.microsoft.com/office/drawing/2014/main" id="{F14F7BD7-E57A-284E-8602-1C1F5E4D8F53}"/>
                </a:ext>
              </a:extLst>
            </p:cNvPr>
            <p:cNvSpPr/>
            <p:nvPr/>
          </p:nvSpPr>
          <p:spPr>
            <a:xfrm>
              <a:off x="6832600" y="0"/>
              <a:ext cx="5359400" cy="990600"/>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dirty="0">
                  <a:solidFill>
                    <a:schemeClr val="tx1"/>
                  </a:solidFill>
                  <a:latin typeface="Times New Roman" panose="02020603050405020304" pitchFamily="18" charset="0"/>
                  <a:cs typeface="Times New Roman" panose="02020603050405020304" pitchFamily="18" charset="0"/>
                </a:rPr>
                <a:t>Quân đội nhà Minh</a:t>
              </a:r>
            </a:p>
          </p:txBody>
        </p:sp>
      </p:grpSp>
      <p:grpSp>
        <p:nvGrpSpPr>
          <p:cNvPr id="9" name="Group 8">
            <a:extLst>
              <a:ext uri="{FF2B5EF4-FFF2-40B4-BE49-F238E27FC236}">
                <a16:creationId xmlns:a16="http://schemas.microsoft.com/office/drawing/2014/main" id="{A7511624-99B4-2146-B6F6-4A11C85D6C47}"/>
              </a:ext>
            </a:extLst>
          </p:cNvPr>
          <p:cNvGrpSpPr/>
          <p:nvPr/>
        </p:nvGrpSpPr>
        <p:grpSpPr>
          <a:xfrm>
            <a:off x="0" y="-51295"/>
            <a:ext cx="12268200" cy="6828412"/>
            <a:chOff x="0" y="-51295"/>
            <a:chExt cx="12268200" cy="6828412"/>
          </a:xfrm>
        </p:grpSpPr>
        <p:pic>
          <p:nvPicPr>
            <p:cNvPr id="7" name="Picture 6">
              <a:extLst>
                <a:ext uri="{FF2B5EF4-FFF2-40B4-BE49-F238E27FC236}">
                  <a16:creationId xmlns:a16="http://schemas.microsoft.com/office/drawing/2014/main" id="{8B7EA765-40B7-7342-9AB3-5ABDC3C45DEA}"/>
                </a:ext>
              </a:extLst>
            </p:cNvPr>
            <p:cNvPicPr>
              <a:picLocks noChangeAspect="1"/>
            </p:cNvPicPr>
            <p:nvPr/>
          </p:nvPicPr>
          <p:blipFill>
            <a:blip r:embed="rId3"/>
            <a:stretch>
              <a:fillRect/>
            </a:stretch>
          </p:blipFill>
          <p:spPr>
            <a:xfrm>
              <a:off x="0" y="0"/>
              <a:ext cx="12192000" cy="6777117"/>
            </a:xfrm>
            <a:prstGeom prst="rect">
              <a:avLst/>
            </a:prstGeom>
          </p:spPr>
        </p:pic>
        <p:sp>
          <p:nvSpPr>
            <p:cNvPr id="8" name="Rounded Rectangle 7">
              <a:extLst>
                <a:ext uri="{FF2B5EF4-FFF2-40B4-BE49-F238E27FC236}">
                  <a16:creationId xmlns:a16="http://schemas.microsoft.com/office/drawing/2014/main" id="{6A1E62F3-6ECA-9F45-BB94-CFAA7A4E6C73}"/>
                </a:ext>
              </a:extLst>
            </p:cNvPr>
            <p:cNvSpPr/>
            <p:nvPr/>
          </p:nvSpPr>
          <p:spPr>
            <a:xfrm>
              <a:off x="0" y="-51295"/>
              <a:ext cx="12268200" cy="762495"/>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Q</a:t>
              </a:r>
              <a:r>
                <a:rPr lang="en-VN" sz="3200" dirty="0">
                  <a:solidFill>
                    <a:schemeClr val="tx1"/>
                  </a:solidFill>
                  <a:latin typeface="Times New Roman" panose="02020603050405020304" pitchFamily="18" charset="0"/>
                  <a:cs typeface="Times New Roman" panose="02020603050405020304" pitchFamily="18" charset="0"/>
                </a:rPr>
                <a:t>uân Minh tổ chức nhiều cuộc </a:t>
              </a:r>
              <a:r>
                <a:rPr lang="en-VN" sz="3200">
                  <a:solidFill>
                    <a:schemeClr val="tx1"/>
                  </a:solidFill>
                  <a:latin typeface="Times New Roman" panose="02020603050405020304" pitchFamily="18" charset="0"/>
                  <a:cs typeface="Times New Roman" panose="02020603050405020304" pitchFamily="18" charset="0"/>
                </a:rPr>
                <a:t>vây quyét </a:t>
              </a:r>
              <a:r>
                <a:rPr lang="en-VN" sz="3200" dirty="0">
                  <a:solidFill>
                    <a:schemeClr val="tx1"/>
                  </a:solidFill>
                  <a:latin typeface="Times New Roman" panose="02020603050405020304" pitchFamily="18" charset="0"/>
                  <a:cs typeface="Times New Roman" panose="02020603050405020304" pitchFamily="18" charset="0"/>
                </a:rPr>
                <a:t>lớn căn cứ của nghĩa quân</a:t>
              </a:r>
            </a:p>
          </p:txBody>
        </p:sp>
      </p:grpSp>
    </p:spTree>
    <p:extLst>
      <p:ext uri="{BB962C8B-B14F-4D97-AF65-F5344CB8AC3E}">
        <p14:creationId xmlns:p14="http://schemas.microsoft.com/office/powerpoint/2010/main" val="84377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
            <a:ext cx="7010400"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
          <p:cNvSpPr txBox="1">
            <a:spLocks noChangeArrowheads="1"/>
          </p:cNvSpPr>
          <p:nvPr/>
        </p:nvSpPr>
        <p:spPr bwMode="auto">
          <a:xfrm>
            <a:off x="1828800" y="5029201"/>
            <a:ext cx="85344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50000"/>
              </a:spcBef>
              <a:spcAft>
                <a:spcPct val="0"/>
              </a:spcAft>
              <a:buNone/>
              <a:defRPr/>
            </a:pPr>
            <a:r>
              <a:rPr lang="en-US" altLang="en-US" sz="2000" dirty="0" err="1">
                <a:solidFill>
                  <a:srgbClr val="000000"/>
                </a:solidFill>
                <a:latin typeface="Times New Roman"/>
              </a:rPr>
              <a:t>Giữa</a:t>
            </a:r>
            <a:r>
              <a:rPr lang="en-US" altLang="en-US" sz="2000" dirty="0">
                <a:solidFill>
                  <a:srgbClr val="000000"/>
                </a:solidFill>
                <a:latin typeface="Times New Roman"/>
              </a:rPr>
              <a:t> </a:t>
            </a:r>
            <a:r>
              <a:rPr lang="en-US" altLang="en-US" sz="2000" dirty="0" err="1">
                <a:solidFill>
                  <a:srgbClr val="000000"/>
                </a:solidFill>
                <a:latin typeface="Times New Roman"/>
              </a:rPr>
              <a:t>năm</a:t>
            </a:r>
            <a:r>
              <a:rPr lang="en-US" altLang="en-US" sz="2000" dirty="0">
                <a:solidFill>
                  <a:srgbClr val="000000"/>
                </a:solidFill>
                <a:latin typeface="Times New Roman"/>
              </a:rPr>
              <a:t> 1418, </a:t>
            </a:r>
            <a:r>
              <a:rPr lang="en-US" altLang="en-US" sz="2000" dirty="0" err="1">
                <a:solidFill>
                  <a:srgbClr val="000000"/>
                </a:solidFill>
                <a:latin typeface="Times New Roman"/>
              </a:rPr>
              <a:t>quân</a:t>
            </a:r>
            <a:r>
              <a:rPr lang="en-US" altLang="en-US" sz="2000" dirty="0">
                <a:solidFill>
                  <a:srgbClr val="000000"/>
                </a:solidFill>
                <a:latin typeface="Times New Roman"/>
              </a:rPr>
              <a:t> Minh </a:t>
            </a:r>
            <a:r>
              <a:rPr lang="en-US" altLang="en-US" sz="2000" dirty="0" err="1">
                <a:solidFill>
                  <a:srgbClr val="000000"/>
                </a:solidFill>
                <a:latin typeface="Times New Roman"/>
              </a:rPr>
              <a:t>huy</a:t>
            </a:r>
            <a:r>
              <a:rPr lang="en-US" altLang="en-US" sz="2000" dirty="0">
                <a:solidFill>
                  <a:srgbClr val="000000"/>
                </a:solidFill>
                <a:latin typeface="Times New Roman"/>
              </a:rPr>
              <a:t> </a:t>
            </a:r>
            <a:r>
              <a:rPr lang="en-US" altLang="en-US" sz="2000" dirty="0" err="1">
                <a:solidFill>
                  <a:srgbClr val="000000"/>
                </a:solidFill>
                <a:latin typeface="Times New Roman"/>
              </a:rPr>
              <a:t>động</a:t>
            </a:r>
            <a:r>
              <a:rPr lang="en-US" altLang="en-US" sz="2000" dirty="0">
                <a:solidFill>
                  <a:srgbClr val="000000"/>
                </a:solidFill>
                <a:latin typeface="Times New Roman"/>
              </a:rPr>
              <a:t> </a:t>
            </a:r>
            <a:r>
              <a:rPr lang="en-US" altLang="en-US" sz="2000" dirty="0" err="1">
                <a:solidFill>
                  <a:srgbClr val="000000"/>
                </a:solidFill>
                <a:latin typeface="Times New Roman"/>
              </a:rPr>
              <a:t>một</a:t>
            </a:r>
            <a:r>
              <a:rPr lang="en-US" altLang="en-US" sz="2000" dirty="0">
                <a:solidFill>
                  <a:srgbClr val="000000"/>
                </a:solidFill>
                <a:latin typeface="Times New Roman"/>
              </a:rPr>
              <a:t> </a:t>
            </a:r>
            <a:r>
              <a:rPr lang="en-US" altLang="en-US" sz="2000" dirty="0" err="1">
                <a:solidFill>
                  <a:srgbClr val="000000"/>
                </a:solidFill>
                <a:latin typeface="Times New Roman"/>
              </a:rPr>
              <a:t>lực</a:t>
            </a:r>
            <a:r>
              <a:rPr lang="en-US" altLang="en-US" sz="2000" dirty="0">
                <a:solidFill>
                  <a:srgbClr val="000000"/>
                </a:solidFill>
                <a:latin typeface="Times New Roman"/>
              </a:rPr>
              <a:t> </a:t>
            </a:r>
            <a:r>
              <a:rPr lang="en-US" altLang="en-US" sz="2000" dirty="0" err="1">
                <a:solidFill>
                  <a:srgbClr val="000000"/>
                </a:solidFill>
                <a:latin typeface="Times New Roman"/>
              </a:rPr>
              <a:t>lượng</a:t>
            </a:r>
            <a:r>
              <a:rPr lang="en-US" altLang="en-US" sz="2000" dirty="0">
                <a:solidFill>
                  <a:srgbClr val="000000"/>
                </a:solidFill>
                <a:latin typeface="Times New Roman"/>
              </a:rPr>
              <a:t> </a:t>
            </a:r>
            <a:r>
              <a:rPr lang="en-US" altLang="en-US" sz="2000" dirty="0" err="1">
                <a:solidFill>
                  <a:srgbClr val="000000"/>
                </a:solidFill>
                <a:latin typeface="Times New Roman"/>
              </a:rPr>
              <a:t>bao</a:t>
            </a:r>
            <a:r>
              <a:rPr lang="en-US" altLang="en-US" sz="2000" dirty="0">
                <a:solidFill>
                  <a:srgbClr val="000000"/>
                </a:solidFill>
                <a:latin typeface="Times New Roman"/>
              </a:rPr>
              <a:t> </a:t>
            </a:r>
            <a:r>
              <a:rPr lang="en-US" altLang="en-US" sz="2000" dirty="0" err="1">
                <a:solidFill>
                  <a:srgbClr val="000000"/>
                </a:solidFill>
                <a:latin typeface="Times New Roman"/>
              </a:rPr>
              <a:t>vây</a:t>
            </a:r>
            <a:r>
              <a:rPr lang="en-US" altLang="en-US" sz="2000" dirty="0">
                <a:solidFill>
                  <a:srgbClr val="000000"/>
                </a:solidFill>
                <a:latin typeface="Times New Roman"/>
              </a:rPr>
              <a:t> </a:t>
            </a:r>
            <a:r>
              <a:rPr lang="en-US" altLang="en-US" sz="2000" dirty="0" err="1">
                <a:solidFill>
                  <a:srgbClr val="000000"/>
                </a:solidFill>
                <a:latin typeface="Times New Roman"/>
              </a:rPr>
              <a:t>chặt</a:t>
            </a:r>
            <a:r>
              <a:rPr lang="en-US" altLang="en-US" sz="2000" dirty="0">
                <a:solidFill>
                  <a:srgbClr val="000000"/>
                </a:solidFill>
                <a:latin typeface="Times New Roman"/>
              </a:rPr>
              <a:t> </a:t>
            </a:r>
            <a:r>
              <a:rPr lang="en-US" altLang="en-US" sz="2000" dirty="0" err="1">
                <a:solidFill>
                  <a:srgbClr val="000000"/>
                </a:solidFill>
                <a:latin typeface="Times New Roman"/>
              </a:rPr>
              <a:t>căn</a:t>
            </a:r>
            <a:r>
              <a:rPr lang="en-US" altLang="en-US" sz="2000" dirty="0">
                <a:solidFill>
                  <a:srgbClr val="000000"/>
                </a:solidFill>
                <a:latin typeface="Times New Roman"/>
              </a:rPr>
              <a:t> </a:t>
            </a:r>
            <a:r>
              <a:rPr lang="en-US" altLang="en-US" sz="2000" dirty="0" err="1">
                <a:solidFill>
                  <a:srgbClr val="000000"/>
                </a:solidFill>
                <a:latin typeface="Times New Roman"/>
              </a:rPr>
              <a:t>cứ</a:t>
            </a:r>
            <a:r>
              <a:rPr lang="en-US" altLang="en-US" sz="2000" dirty="0">
                <a:solidFill>
                  <a:srgbClr val="000000"/>
                </a:solidFill>
                <a:latin typeface="Times New Roman"/>
              </a:rPr>
              <a:t> </a:t>
            </a:r>
            <a:r>
              <a:rPr lang="en-US" altLang="en-US" sz="2000" dirty="0" err="1">
                <a:solidFill>
                  <a:srgbClr val="000000"/>
                </a:solidFill>
                <a:latin typeface="Times New Roman"/>
              </a:rPr>
              <a:t>Chí</a:t>
            </a:r>
            <a:r>
              <a:rPr lang="en-US" altLang="en-US" sz="2000" dirty="0">
                <a:solidFill>
                  <a:srgbClr val="000000"/>
                </a:solidFill>
                <a:latin typeface="Times New Roman"/>
              </a:rPr>
              <a:t> </a:t>
            </a:r>
            <a:r>
              <a:rPr lang="en-US" altLang="en-US" sz="2000" dirty="0" err="1">
                <a:solidFill>
                  <a:srgbClr val="000000"/>
                </a:solidFill>
                <a:latin typeface="Times New Roman"/>
              </a:rPr>
              <a:t>Linh</a:t>
            </a:r>
            <a:r>
              <a:rPr lang="en-US" altLang="en-US" sz="2000" dirty="0">
                <a:solidFill>
                  <a:srgbClr val="000000"/>
                </a:solidFill>
                <a:latin typeface="Times New Roman"/>
              </a:rPr>
              <a:t>, </a:t>
            </a:r>
            <a:r>
              <a:rPr lang="en-US" altLang="en-US" sz="2000" dirty="0" err="1">
                <a:solidFill>
                  <a:srgbClr val="000000"/>
                </a:solidFill>
                <a:latin typeface="Times New Roman"/>
              </a:rPr>
              <a:t>quyết</a:t>
            </a:r>
            <a:r>
              <a:rPr lang="en-US" altLang="en-US" sz="2000" dirty="0">
                <a:solidFill>
                  <a:srgbClr val="000000"/>
                </a:solidFill>
                <a:latin typeface="Times New Roman"/>
              </a:rPr>
              <a:t> </a:t>
            </a:r>
            <a:r>
              <a:rPr lang="en-US" altLang="en-US" sz="2000" dirty="0" err="1">
                <a:solidFill>
                  <a:srgbClr val="000000"/>
                </a:solidFill>
                <a:latin typeface="Times New Roman"/>
              </a:rPr>
              <a:t>bắt</a:t>
            </a:r>
            <a:r>
              <a:rPr lang="en-US" altLang="en-US" sz="2000" dirty="0">
                <a:solidFill>
                  <a:srgbClr val="000000"/>
                </a:solidFill>
                <a:latin typeface="Times New Roman"/>
              </a:rPr>
              <a:t> </a:t>
            </a:r>
            <a:r>
              <a:rPr lang="en-US" altLang="en-US" sz="2000" dirty="0" err="1">
                <a:solidFill>
                  <a:srgbClr val="000000"/>
                </a:solidFill>
                <a:latin typeface="Times New Roman"/>
              </a:rPr>
              <a:t>giết</a:t>
            </a:r>
            <a:r>
              <a:rPr lang="en-US" altLang="en-US" sz="2000" dirty="0">
                <a:solidFill>
                  <a:srgbClr val="000000"/>
                </a:solidFill>
                <a:latin typeface="Times New Roman"/>
              </a:rPr>
              <a:t> </a:t>
            </a:r>
            <a:r>
              <a:rPr lang="en-US" altLang="en-US" sz="2000" dirty="0" err="1">
                <a:solidFill>
                  <a:srgbClr val="000000"/>
                </a:solidFill>
                <a:latin typeface="Times New Roman"/>
              </a:rPr>
              <a:t>Lê</a:t>
            </a:r>
            <a:r>
              <a:rPr lang="en-US" altLang="en-US" sz="2000" dirty="0">
                <a:solidFill>
                  <a:srgbClr val="000000"/>
                </a:solidFill>
                <a:latin typeface="Times New Roman"/>
              </a:rPr>
              <a:t> </a:t>
            </a:r>
            <a:r>
              <a:rPr lang="en-US" altLang="en-US" sz="2000" dirty="0" err="1">
                <a:solidFill>
                  <a:srgbClr val="000000"/>
                </a:solidFill>
                <a:latin typeface="Times New Roman"/>
              </a:rPr>
              <a:t>Lợi</a:t>
            </a:r>
            <a:r>
              <a:rPr lang="en-US" altLang="en-US" sz="2000" dirty="0">
                <a:solidFill>
                  <a:srgbClr val="000000"/>
                </a:solidFill>
                <a:latin typeface="Times New Roman"/>
              </a:rPr>
              <a:t>. </a:t>
            </a:r>
            <a:r>
              <a:rPr lang="en-US" altLang="en-US" sz="2000" dirty="0" err="1">
                <a:solidFill>
                  <a:srgbClr val="000000"/>
                </a:solidFill>
                <a:latin typeface="Times New Roman"/>
              </a:rPr>
              <a:t>Trước</a:t>
            </a:r>
            <a:r>
              <a:rPr lang="en-US" altLang="en-US" sz="2000" dirty="0">
                <a:solidFill>
                  <a:srgbClr val="000000"/>
                </a:solidFill>
                <a:latin typeface="Times New Roman"/>
              </a:rPr>
              <a:t> </a:t>
            </a:r>
            <a:r>
              <a:rPr lang="en-US" altLang="en-US" sz="2000" dirty="0" err="1">
                <a:solidFill>
                  <a:srgbClr val="000000"/>
                </a:solidFill>
                <a:latin typeface="Times New Roman"/>
              </a:rPr>
              <a:t>tình</a:t>
            </a:r>
            <a:r>
              <a:rPr lang="en-US" altLang="en-US" sz="2000" dirty="0">
                <a:solidFill>
                  <a:srgbClr val="000000"/>
                </a:solidFill>
                <a:latin typeface="Times New Roman"/>
              </a:rPr>
              <a:t> </a:t>
            </a:r>
            <a:r>
              <a:rPr lang="en-US" altLang="en-US" sz="2000" dirty="0" err="1">
                <a:solidFill>
                  <a:srgbClr val="000000"/>
                </a:solidFill>
                <a:latin typeface="Times New Roman"/>
              </a:rPr>
              <a:t>hình</a:t>
            </a:r>
            <a:r>
              <a:rPr lang="en-US" altLang="en-US" sz="2000" dirty="0">
                <a:solidFill>
                  <a:srgbClr val="000000"/>
                </a:solidFill>
                <a:latin typeface="Times New Roman"/>
              </a:rPr>
              <a:t> </a:t>
            </a:r>
            <a:r>
              <a:rPr lang="en-US" altLang="en-US" sz="2000" dirty="0" err="1">
                <a:solidFill>
                  <a:srgbClr val="000000"/>
                </a:solidFill>
                <a:latin typeface="Times New Roman"/>
              </a:rPr>
              <a:t>nguy</a:t>
            </a:r>
            <a:r>
              <a:rPr lang="en-US" altLang="en-US" sz="2000" dirty="0">
                <a:solidFill>
                  <a:srgbClr val="000000"/>
                </a:solidFill>
                <a:latin typeface="Times New Roman"/>
              </a:rPr>
              <a:t> </a:t>
            </a:r>
            <a:r>
              <a:rPr lang="en-US" altLang="en-US" sz="2000" dirty="0" err="1">
                <a:solidFill>
                  <a:srgbClr val="000000"/>
                </a:solidFill>
                <a:latin typeface="Times New Roman"/>
              </a:rPr>
              <a:t>cấp</a:t>
            </a:r>
            <a:r>
              <a:rPr lang="en-US" altLang="en-US" sz="2000" dirty="0">
                <a:solidFill>
                  <a:srgbClr val="000000"/>
                </a:solidFill>
                <a:latin typeface="Times New Roman"/>
              </a:rPr>
              <a:t> </a:t>
            </a:r>
            <a:r>
              <a:rPr lang="en-US" altLang="en-US" sz="2000" dirty="0" err="1">
                <a:solidFill>
                  <a:srgbClr val="000000"/>
                </a:solidFill>
                <a:latin typeface="Times New Roman"/>
              </a:rPr>
              <a:t>đó</a:t>
            </a:r>
            <a:r>
              <a:rPr lang="en-US" altLang="en-US" sz="2000" dirty="0">
                <a:solidFill>
                  <a:srgbClr val="000000"/>
                </a:solidFill>
                <a:latin typeface="Times New Roman"/>
              </a:rPr>
              <a:t>, </a:t>
            </a:r>
            <a:r>
              <a:rPr lang="en-US" altLang="en-US" sz="2000" dirty="0" err="1">
                <a:solidFill>
                  <a:srgbClr val="000000"/>
                </a:solidFill>
                <a:latin typeface="Times New Roman"/>
              </a:rPr>
              <a:t>Lê</a:t>
            </a:r>
            <a:r>
              <a:rPr lang="en-US" altLang="en-US" sz="2000" dirty="0">
                <a:solidFill>
                  <a:srgbClr val="000000"/>
                </a:solidFill>
                <a:latin typeface="Times New Roman"/>
              </a:rPr>
              <a:t> Lai </a:t>
            </a:r>
            <a:r>
              <a:rPr lang="en-US" altLang="en-US" sz="2000" dirty="0" err="1">
                <a:solidFill>
                  <a:srgbClr val="000000"/>
                </a:solidFill>
                <a:latin typeface="Times New Roman"/>
              </a:rPr>
              <a:t>đã</a:t>
            </a:r>
            <a:r>
              <a:rPr lang="en-US" altLang="en-US" sz="2000" dirty="0">
                <a:solidFill>
                  <a:srgbClr val="000000"/>
                </a:solidFill>
                <a:latin typeface="Times New Roman"/>
              </a:rPr>
              <a:t> </a:t>
            </a:r>
            <a:r>
              <a:rPr lang="en-US" altLang="en-US" sz="2000" dirty="0" err="1">
                <a:solidFill>
                  <a:srgbClr val="000000"/>
                </a:solidFill>
                <a:latin typeface="Times New Roman"/>
              </a:rPr>
              <a:t>cải</a:t>
            </a:r>
            <a:r>
              <a:rPr lang="en-US" altLang="en-US" sz="2000" dirty="0">
                <a:solidFill>
                  <a:srgbClr val="000000"/>
                </a:solidFill>
                <a:latin typeface="Times New Roman"/>
              </a:rPr>
              <a:t> </a:t>
            </a:r>
            <a:r>
              <a:rPr lang="en-US" altLang="en-US" sz="2000" dirty="0" err="1">
                <a:solidFill>
                  <a:srgbClr val="000000"/>
                </a:solidFill>
                <a:latin typeface="Times New Roman"/>
              </a:rPr>
              <a:t>trang</a:t>
            </a:r>
            <a:r>
              <a:rPr lang="en-US" altLang="en-US" sz="2000" dirty="0">
                <a:solidFill>
                  <a:srgbClr val="000000"/>
                </a:solidFill>
                <a:latin typeface="Times New Roman"/>
              </a:rPr>
              <a:t> </a:t>
            </a:r>
            <a:r>
              <a:rPr lang="en-US" altLang="en-US" sz="2000" dirty="0" err="1">
                <a:solidFill>
                  <a:srgbClr val="000000"/>
                </a:solidFill>
                <a:latin typeface="Times New Roman"/>
              </a:rPr>
              <a:t>làm</a:t>
            </a:r>
            <a:r>
              <a:rPr lang="en-US" altLang="en-US" sz="2000" dirty="0">
                <a:solidFill>
                  <a:srgbClr val="000000"/>
                </a:solidFill>
                <a:latin typeface="Times New Roman"/>
              </a:rPr>
              <a:t> </a:t>
            </a:r>
            <a:r>
              <a:rPr lang="en-US" altLang="en-US" sz="2000" dirty="0" err="1">
                <a:solidFill>
                  <a:srgbClr val="000000"/>
                </a:solidFill>
                <a:latin typeface="Times New Roman"/>
              </a:rPr>
              <a:t>Lê</a:t>
            </a:r>
            <a:r>
              <a:rPr lang="en-US" altLang="en-US" sz="2000" dirty="0">
                <a:solidFill>
                  <a:srgbClr val="000000"/>
                </a:solidFill>
                <a:latin typeface="Times New Roman"/>
              </a:rPr>
              <a:t> </a:t>
            </a:r>
            <a:r>
              <a:rPr lang="en-US" altLang="en-US" sz="2000" dirty="0" err="1">
                <a:solidFill>
                  <a:srgbClr val="000000"/>
                </a:solidFill>
                <a:latin typeface="Times New Roman"/>
              </a:rPr>
              <a:t>Lợi</a:t>
            </a:r>
            <a:r>
              <a:rPr lang="en-US" altLang="en-US" sz="2000" dirty="0">
                <a:solidFill>
                  <a:srgbClr val="000000"/>
                </a:solidFill>
                <a:latin typeface="Times New Roman"/>
              </a:rPr>
              <a:t>, </a:t>
            </a:r>
            <a:r>
              <a:rPr lang="en-US" altLang="en-US" sz="2000" dirty="0" err="1">
                <a:solidFill>
                  <a:srgbClr val="000000"/>
                </a:solidFill>
                <a:latin typeface="Times New Roman"/>
              </a:rPr>
              <a:t>chỉ</a:t>
            </a:r>
            <a:r>
              <a:rPr lang="en-US" altLang="en-US" sz="2000" dirty="0">
                <a:solidFill>
                  <a:srgbClr val="000000"/>
                </a:solidFill>
                <a:latin typeface="Times New Roman"/>
              </a:rPr>
              <a:t> </a:t>
            </a:r>
            <a:r>
              <a:rPr lang="en-US" altLang="en-US" sz="2000" dirty="0" err="1">
                <a:solidFill>
                  <a:srgbClr val="000000"/>
                </a:solidFill>
                <a:latin typeface="Times New Roman"/>
              </a:rPr>
              <a:t>huy</a:t>
            </a:r>
            <a:r>
              <a:rPr lang="en-US" altLang="en-US" sz="2000" dirty="0">
                <a:solidFill>
                  <a:srgbClr val="000000"/>
                </a:solidFill>
                <a:latin typeface="Times New Roman"/>
              </a:rPr>
              <a:t> </a:t>
            </a:r>
            <a:r>
              <a:rPr lang="en-US" altLang="en-US" sz="2000" dirty="0" err="1">
                <a:solidFill>
                  <a:srgbClr val="000000"/>
                </a:solidFill>
                <a:latin typeface="Times New Roman"/>
              </a:rPr>
              <a:t>một</a:t>
            </a:r>
            <a:r>
              <a:rPr lang="en-US" altLang="en-US" sz="2000" dirty="0">
                <a:solidFill>
                  <a:srgbClr val="000000"/>
                </a:solidFill>
                <a:latin typeface="Times New Roman"/>
              </a:rPr>
              <a:t> </a:t>
            </a:r>
            <a:r>
              <a:rPr lang="en-US" altLang="en-US" sz="2000" dirty="0" err="1">
                <a:solidFill>
                  <a:srgbClr val="000000"/>
                </a:solidFill>
                <a:latin typeface="Times New Roman"/>
              </a:rPr>
              <a:t>oán</a:t>
            </a:r>
            <a:r>
              <a:rPr lang="en-US" altLang="en-US" sz="2000" dirty="0">
                <a:solidFill>
                  <a:srgbClr val="000000"/>
                </a:solidFill>
                <a:latin typeface="Times New Roman"/>
              </a:rPr>
              <a:t> </a:t>
            </a:r>
            <a:r>
              <a:rPr lang="en-US" altLang="en-US" sz="2000" dirty="0" err="1">
                <a:solidFill>
                  <a:srgbClr val="000000"/>
                </a:solidFill>
                <a:latin typeface="Times New Roman"/>
              </a:rPr>
              <a:t>quân</a:t>
            </a:r>
            <a:r>
              <a:rPr lang="en-US" altLang="en-US" sz="2000" dirty="0">
                <a:solidFill>
                  <a:srgbClr val="000000"/>
                </a:solidFill>
                <a:latin typeface="Times New Roman"/>
              </a:rPr>
              <a:t> </a:t>
            </a:r>
            <a:r>
              <a:rPr lang="en-US" altLang="en-US" sz="2000" dirty="0" err="1">
                <a:solidFill>
                  <a:srgbClr val="000000"/>
                </a:solidFill>
                <a:latin typeface="Times New Roman"/>
              </a:rPr>
              <a:t>liều</a:t>
            </a:r>
            <a:r>
              <a:rPr lang="en-US" altLang="en-US" sz="2000" dirty="0">
                <a:solidFill>
                  <a:srgbClr val="000000"/>
                </a:solidFill>
                <a:latin typeface="Times New Roman"/>
              </a:rPr>
              <a:t> </a:t>
            </a:r>
            <a:r>
              <a:rPr lang="en-US" altLang="en-US" sz="2000" dirty="0" err="1">
                <a:solidFill>
                  <a:srgbClr val="000000"/>
                </a:solidFill>
                <a:latin typeface="Times New Roman"/>
              </a:rPr>
              <a:t>chết</a:t>
            </a:r>
            <a:r>
              <a:rPr lang="en-US" altLang="en-US" sz="2000" dirty="0">
                <a:solidFill>
                  <a:srgbClr val="000000"/>
                </a:solidFill>
                <a:latin typeface="Times New Roman"/>
              </a:rPr>
              <a:t> </a:t>
            </a:r>
            <a:r>
              <a:rPr lang="en-US" altLang="en-US" sz="2000" dirty="0" err="1">
                <a:solidFill>
                  <a:srgbClr val="000000"/>
                </a:solidFill>
                <a:latin typeface="Times New Roman"/>
              </a:rPr>
              <a:t>phá</a:t>
            </a:r>
            <a:r>
              <a:rPr lang="en-US" altLang="en-US" sz="2000" dirty="0">
                <a:solidFill>
                  <a:srgbClr val="000000"/>
                </a:solidFill>
                <a:latin typeface="Times New Roman"/>
              </a:rPr>
              <a:t> </a:t>
            </a:r>
            <a:r>
              <a:rPr lang="en-US" altLang="en-US" sz="2000" dirty="0" err="1">
                <a:solidFill>
                  <a:srgbClr val="000000"/>
                </a:solidFill>
                <a:latin typeface="Times New Roman"/>
              </a:rPr>
              <a:t>vòng</a:t>
            </a:r>
            <a:r>
              <a:rPr lang="en-US" altLang="en-US" sz="2000" dirty="0">
                <a:solidFill>
                  <a:srgbClr val="000000"/>
                </a:solidFill>
                <a:latin typeface="Times New Roman"/>
              </a:rPr>
              <a:t> </a:t>
            </a:r>
            <a:r>
              <a:rPr lang="en-US" altLang="en-US" sz="2000" dirty="0" err="1">
                <a:solidFill>
                  <a:srgbClr val="000000"/>
                </a:solidFill>
                <a:latin typeface="Times New Roman"/>
              </a:rPr>
              <a:t>vây</a:t>
            </a:r>
            <a:r>
              <a:rPr lang="en-US" altLang="en-US" sz="2000" dirty="0">
                <a:solidFill>
                  <a:srgbClr val="000000"/>
                </a:solidFill>
                <a:latin typeface="Times New Roman"/>
              </a:rPr>
              <a:t> </a:t>
            </a:r>
            <a:r>
              <a:rPr lang="en-US" altLang="en-US" sz="2000" dirty="0" err="1">
                <a:solidFill>
                  <a:srgbClr val="000000"/>
                </a:solidFill>
                <a:latin typeface="Times New Roman"/>
              </a:rPr>
              <a:t>quân</a:t>
            </a:r>
            <a:r>
              <a:rPr lang="en-US" altLang="en-US" sz="2000" dirty="0">
                <a:solidFill>
                  <a:srgbClr val="000000"/>
                </a:solidFill>
                <a:latin typeface="Times New Roman"/>
              </a:rPr>
              <a:t> </a:t>
            </a:r>
            <a:r>
              <a:rPr lang="en-US" altLang="en-US" sz="2000" dirty="0" err="1">
                <a:solidFill>
                  <a:srgbClr val="000000"/>
                </a:solidFill>
                <a:latin typeface="Times New Roman"/>
              </a:rPr>
              <a:t>giặc</a:t>
            </a:r>
            <a:r>
              <a:rPr lang="en-US" altLang="en-US" sz="2000" dirty="0">
                <a:solidFill>
                  <a:srgbClr val="000000"/>
                </a:solidFill>
                <a:latin typeface="Times New Roman"/>
              </a:rPr>
              <a:t>. </a:t>
            </a:r>
            <a:r>
              <a:rPr lang="en-US" altLang="en-US" sz="2000" dirty="0" err="1">
                <a:solidFill>
                  <a:srgbClr val="000000"/>
                </a:solidFill>
                <a:latin typeface="Times New Roman"/>
              </a:rPr>
              <a:t>Lê</a:t>
            </a:r>
            <a:r>
              <a:rPr lang="en-US" altLang="en-US" sz="2000" dirty="0">
                <a:solidFill>
                  <a:srgbClr val="000000"/>
                </a:solidFill>
                <a:latin typeface="Times New Roman"/>
              </a:rPr>
              <a:t> Lai </a:t>
            </a:r>
            <a:r>
              <a:rPr lang="en-US" altLang="en-US" sz="2000" dirty="0" err="1">
                <a:solidFill>
                  <a:srgbClr val="000000"/>
                </a:solidFill>
                <a:latin typeface="Times New Roman"/>
              </a:rPr>
              <a:t>cùng</a:t>
            </a:r>
            <a:r>
              <a:rPr lang="en-US" altLang="en-US" sz="2000" dirty="0">
                <a:solidFill>
                  <a:srgbClr val="000000"/>
                </a:solidFill>
                <a:latin typeface="Times New Roman"/>
              </a:rPr>
              <a:t> </a:t>
            </a:r>
            <a:r>
              <a:rPr lang="en-US" altLang="en-US" sz="2000" dirty="0" err="1">
                <a:solidFill>
                  <a:srgbClr val="000000"/>
                </a:solidFill>
                <a:latin typeface="Times New Roman"/>
              </a:rPr>
              <a:t>toán</a:t>
            </a:r>
            <a:r>
              <a:rPr lang="en-US" altLang="en-US" sz="2000" dirty="0">
                <a:solidFill>
                  <a:srgbClr val="000000"/>
                </a:solidFill>
                <a:latin typeface="Times New Roman"/>
              </a:rPr>
              <a:t> </a:t>
            </a:r>
            <a:r>
              <a:rPr lang="en-US" altLang="en-US" sz="2000" dirty="0" err="1">
                <a:solidFill>
                  <a:srgbClr val="000000"/>
                </a:solidFill>
                <a:latin typeface="Times New Roman"/>
              </a:rPr>
              <a:t>quân</a:t>
            </a:r>
            <a:r>
              <a:rPr lang="en-US" altLang="en-US" sz="2000" dirty="0">
                <a:solidFill>
                  <a:srgbClr val="000000"/>
                </a:solidFill>
                <a:latin typeface="Times New Roman"/>
              </a:rPr>
              <a:t> </a:t>
            </a:r>
            <a:r>
              <a:rPr lang="en-US" altLang="en-US" sz="2000" dirty="0" err="1">
                <a:solidFill>
                  <a:srgbClr val="000000"/>
                </a:solidFill>
                <a:latin typeface="Times New Roman"/>
              </a:rPr>
              <a:t>cảm</a:t>
            </a:r>
            <a:r>
              <a:rPr lang="en-US" altLang="en-US" sz="2000" dirty="0">
                <a:solidFill>
                  <a:srgbClr val="000000"/>
                </a:solidFill>
                <a:latin typeface="Times New Roman"/>
              </a:rPr>
              <a:t> </a:t>
            </a:r>
            <a:r>
              <a:rPr lang="en-US" altLang="en-US" sz="2000" dirty="0" err="1">
                <a:solidFill>
                  <a:srgbClr val="000000"/>
                </a:solidFill>
                <a:latin typeface="Times New Roman"/>
              </a:rPr>
              <a:t>tử</a:t>
            </a:r>
            <a:r>
              <a:rPr lang="en-US" altLang="en-US" sz="2000" dirty="0">
                <a:solidFill>
                  <a:srgbClr val="000000"/>
                </a:solidFill>
                <a:latin typeface="Times New Roman"/>
              </a:rPr>
              <a:t> </a:t>
            </a:r>
            <a:r>
              <a:rPr lang="en-US" altLang="en-US" sz="2000" dirty="0" err="1">
                <a:solidFill>
                  <a:srgbClr val="000000"/>
                </a:solidFill>
                <a:latin typeface="Times New Roman"/>
              </a:rPr>
              <a:t>đã</a:t>
            </a:r>
            <a:r>
              <a:rPr lang="en-US" altLang="en-US" sz="2000" dirty="0">
                <a:solidFill>
                  <a:srgbClr val="000000"/>
                </a:solidFill>
                <a:latin typeface="Times New Roman"/>
              </a:rPr>
              <a:t> </a:t>
            </a:r>
            <a:r>
              <a:rPr lang="en-US" altLang="en-US" sz="2000" dirty="0" err="1">
                <a:solidFill>
                  <a:srgbClr val="000000"/>
                </a:solidFill>
                <a:latin typeface="Times New Roman"/>
              </a:rPr>
              <a:t>hy</a:t>
            </a:r>
            <a:r>
              <a:rPr lang="en-US" altLang="en-US" sz="2000" dirty="0">
                <a:solidFill>
                  <a:srgbClr val="000000"/>
                </a:solidFill>
                <a:latin typeface="Times New Roman"/>
              </a:rPr>
              <a:t> </a:t>
            </a:r>
            <a:r>
              <a:rPr lang="en-US" altLang="en-US" sz="2000" dirty="0" err="1">
                <a:solidFill>
                  <a:srgbClr val="000000"/>
                </a:solidFill>
                <a:latin typeface="Times New Roman"/>
              </a:rPr>
              <a:t>sinh</a:t>
            </a:r>
            <a:r>
              <a:rPr lang="en-US" altLang="en-US" sz="2000" dirty="0">
                <a:solidFill>
                  <a:srgbClr val="000000"/>
                </a:solidFill>
                <a:latin typeface="Times New Roman"/>
              </a:rPr>
              <a:t>. </a:t>
            </a:r>
            <a:r>
              <a:rPr lang="en-US" altLang="en-US" sz="2000" dirty="0" err="1">
                <a:solidFill>
                  <a:srgbClr val="000000"/>
                </a:solidFill>
                <a:latin typeface="Times New Roman"/>
              </a:rPr>
              <a:t>Quân</a:t>
            </a:r>
            <a:r>
              <a:rPr lang="en-US" altLang="en-US" sz="2000" dirty="0">
                <a:solidFill>
                  <a:srgbClr val="000000"/>
                </a:solidFill>
                <a:latin typeface="Times New Roman"/>
              </a:rPr>
              <a:t> Minh </a:t>
            </a:r>
            <a:r>
              <a:rPr lang="en-US" altLang="en-US" sz="2000" dirty="0" err="1">
                <a:solidFill>
                  <a:srgbClr val="000000"/>
                </a:solidFill>
                <a:latin typeface="Times New Roman"/>
              </a:rPr>
              <a:t>tưởng</a:t>
            </a:r>
            <a:r>
              <a:rPr lang="en-US" altLang="en-US" sz="2000" dirty="0">
                <a:solidFill>
                  <a:srgbClr val="000000"/>
                </a:solidFill>
                <a:latin typeface="Times New Roman"/>
              </a:rPr>
              <a:t> </a:t>
            </a:r>
            <a:r>
              <a:rPr lang="en-US" altLang="en-US" sz="2000" dirty="0" err="1">
                <a:solidFill>
                  <a:srgbClr val="000000"/>
                </a:solidFill>
                <a:latin typeface="Times New Roman"/>
              </a:rPr>
              <a:t>rằng</a:t>
            </a:r>
            <a:r>
              <a:rPr lang="en-US" altLang="en-US" sz="2000" dirty="0">
                <a:solidFill>
                  <a:srgbClr val="000000"/>
                </a:solidFill>
                <a:latin typeface="Times New Roman"/>
              </a:rPr>
              <a:t> </a:t>
            </a:r>
            <a:r>
              <a:rPr lang="en-US" altLang="en-US" sz="2000" dirty="0" err="1">
                <a:solidFill>
                  <a:srgbClr val="000000"/>
                </a:solidFill>
                <a:latin typeface="Times New Roman"/>
              </a:rPr>
              <a:t>đã</a:t>
            </a:r>
            <a:r>
              <a:rPr lang="en-US" altLang="en-US" sz="2000" dirty="0">
                <a:solidFill>
                  <a:srgbClr val="000000"/>
                </a:solidFill>
                <a:latin typeface="Times New Roman"/>
              </a:rPr>
              <a:t> </a:t>
            </a:r>
            <a:r>
              <a:rPr lang="en-US" altLang="en-US" sz="2000" dirty="0" err="1">
                <a:solidFill>
                  <a:srgbClr val="000000"/>
                </a:solidFill>
                <a:latin typeface="Times New Roman"/>
              </a:rPr>
              <a:t>giết</a:t>
            </a:r>
            <a:r>
              <a:rPr lang="en-US" altLang="en-US" sz="2000" dirty="0">
                <a:solidFill>
                  <a:srgbClr val="000000"/>
                </a:solidFill>
                <a:latin typeface="Times New Roman"/>
              </a:rPr>
              <a:t> </a:t>
            </a:r>
            <a:r>
              <a:rPr lang="en-US" altLang="en-US" sz="2000" dirty="0" err="1">
                <a:solidFill>
                  <a:srgbClr val="000000"/>
                </a:solidFill>
                <a:latin typeface="Times New Roman"/>
              </a:rPr>
              <a:t>được</a:t>
            </a:r>
            <a:r>
              <a:rPr lang="en-US" altLang="en-US" sz="2000" dirty="0">
                <a:solidFill>
                  <a:srgbClr val="000000"/>
                </a:solidFill>
                <a:latin typeface="Times New Roman"/>
              </a:rPr>
              <a:t> </a:t>
            </a:r>
            <a:r>
              <a:rPr lang="en-US" altLang="en-US" sz="2000" dirty="0" err="1">
                <a:solidFill>
                  <a:srgbClr val="000000"/>
                </a:solidFill>
                <a:latin typeface="Times New Roman"/>
              </a:rPr>
              <a:t>Lê</a:t>
            </a:r>
            <a:r>
              <a:rPr lang="en-US" altLang="en-US" sz="2000" dirty="0">
                <a:solidFill>
                  <a:srgbClr val="000000"/>
                </a:solidFill>
                <a:latin typeface="Times New Roman"/>
              </a:rPr>
              <a:t> </a:t>
            </a:r>
            <a:r>
              <a:rPr lang="en-US" altLang="en-US" sz="2000" dirty="0" err="1">
                <a:solidFill>
                  <a:srgbClr val="000000"/>
                </a:solidFill>
                <a:latin typeface="Times New Roman"/>
              </a:rPr>
              <a:t>Lợi</a:t>
            </a:r>
            <a:r>
              <a:rPr lang="en-US" altLang="en-US" sz="2000" dirty="0">
                <a:solidFill>
                  <a:srgbClr val="000000"/>
                </a:solidFill>
                <a:latin typeface="Times New Roman"/>
              </a:rPr>
              <a:t>  </a:t>
            </a:r>
            <a:r>
              <a:rPr lang="en-US" altLang="en-US" sz="2000" dirty="0" err="1">
                <a:solidFill>
                  <a:srgbClr val="000000"/>
                </a:solidFill>
                <a:latin typeface="Times New Roman"/>
              </a:rPr>
              <a:t>nên</a:t>
            </a:r>
            <a:r>
              <a:rPr lang="en-US" altLang="en-US" sz="2000" dirty="0">
                <a:solidFill>
                  <a:srgbClr val="000000"/>
                </a:solidFill>
                <a:latin typeface="Times New Roman"/>
              </a:rPr>
              <a:t> </a:t>
            </a:r>
            <a:r>
              <a:rPr lang="en-US" altLang="en-US" sz="2000" dirty="0" err="1">
                <a:solidFill>
                  <a:srgbClr val="000000"/>
                </a:solidFill>
                <a:latin typeface="Times New Roman"/>
              </a:rPr>
              <a:t>rút</a:t>
            </a:r>
            <a:r>
              <a:rPr lang="en-US" altLang="en-US" sz="2000" dirty="0">
                <a:solidFill>
                  <a:srgbClr val="000000"/>
                </a:solidFill>
                <a:latin typeface="Times New Roman"/>
              </a:rPr>
              <a:t> </a:t>
            </a:r>
            <a:r>
              <a:rPr lang="en-US" altLang="en-US" sz="2000" dirty="0" err="1">
                <a:solidFill>
                  <a:srgbClr val="000000"/>
                </a:solidFill>
                <a:latin typeface="Times New Roman"/>
              </a:rPr>
              <a:t>quân</a:t>
            </a:r>
            <a:endParaRPr lang="en-US" altLang="en-US" sz="2000" dirty="0">
              <a:solidFill>
                <a:srgbClr val="000000"/>
              </a:solidFill>
              <a:latin typeface="Times New Roman"/>
            </a:endParaRPr>
          </a:p>
        </p:txBody>
      </p:sp>
    </p:spTree>
    <p:extLst>
      <p:ext uri="{BB962C8B-B14F-4D97-AF65-F5344CB8AC3E}">
        <p14:creationId xmlns:p14="http://schemas.microsoft.com/office/powerpoint/2010/main" val="2731569747"/>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2362200" y="1687513"/>
            <a:ext cx="7772400" cy="533400"/>
          </a:xfrm>
        </p:spPr>
        <p:txBody>
          <a:bodyPr/>
          <a:lstStyle/>
          <a:p>
            <a:pPr eaLnBrk="1" hangingPunct="1">
              <a:lnSpc>
                <a:spcPct val="90000"/>
              </a:lnSpc>
              <a:buFontTx/>
              <a:buNone/>
              <a:defRPr/>
            </a:pPr>
            <a:r>
              <a:rPr lang="en-US" altLang="en-US" sz="2400" b="1" dirty="0">
                <a:solidFill>
                  <a:schemeClr val="accent4">
                    <a:lumMod val="95000"/>
                    <a:lumOff val="5000"/>
                  </a:schemeClr>
                </a:solidFill>
                <a:latin typeface="+mj-lt"/>
              </a:rPr>
              <a:t>a. Lê </a:t>
            </a:r>
            <a:r>
              <a:rPr lang="en-US" altLang="en-US" sz="2400" b="1" dirty="0" err="1">
                <a:solidFill>
                  <a:schemeClr val="accent4">
                    <a:lumMod val="95000"/>
                    <a:lumOff val="5000"/>
                  </a:schemeClr>
                </a:solidFill>
                <a:latin typeface="+mj-lt"/>
              </a:rPr>
              <a:t>Lợi</a:t>
            </a:r>
            <a:r>
              <a:rPr lang="en-US" altLang="en-US" sz="2400" b="1" dirty="0">
                <a:solidFill>
                  <a:schemeClr val="accent4">
                    <a:lumMod val="95000"/>
                    <a:lumOff val="5000"/>
                  </a:schemeClr>
                </a:solidFill>
                <a:latin typeface="+mj-lt"/>
              </a:rPr>
              <a:t> </a:t>
            </a:r>
            <a:r>
              <a:rPr lang="en-US" altLang="en-US" sz="2400" b="1" dirty="0" err="1">
                <a:solidFill>
                  <a:schemeClr val="accent4">
                    <a:lumMod val="95000"/>
                    <a:lumOff val="5000"/>
                  </a:schemeClr>
                </a:solidFill>
                <a:latin typeface="+mj-lt"/>
              </a:rPr>
              <a:t>dựng</a:t>
            </a:r>
            <a:r>
              <a:rPr lang="en-US" altLang="en-US" sz="2400" b="1" dirty="0">
                <a:solidFill>
                  <a:schemeClr val="accent4">
                    <a:lumMod val="95000"/>
                    <a:lumOff val="5000"/>
                  </a:schemeClr>
                </a:solidFill>
                <a:latin typeface="+mj-lt"/>
              </a:rPr>
              <a:t> </a:t>
            </a:r>
            <a:r>
              <a:rPr lang="en-US" altLang="en-US" sz="2400" b="1" dirty="0" err="1">
                <a:solidFill>
                  <a:schemeClr val="accent4">
                    <a:lumMod val="95000"/>
                    <a:lumOff val="5000"/>
                  </a:schemeClr>
                </a:solidFill>
                <a:latin typeface="+mj-lt"/>
              </a:rPr>
              <a:t>cờ</a:t>
            </a:r>
            <a:r>
              <a:rPr lang="en-US" altLang="en-US" sz="2400" b="1" dirty="0">
                <a:solidFill>
                  <a:schemeClr val="accent4">
                    <a:lumMod val="95000"/>
                    <a:lumOff val="5000"/>
                  </a:schemeClr>
                </a:solidFill>
                <a:latin typeface="+mj-lt"/>
              </a:rPr>
              <a:t> </a:t>
            </a:r>
            <a:r>
              <a:rPr lang="en-US" altLang="en-US" sz="2400" b="1" dirty="0" err="1">
                <a:solidFill>
                  <a:schemeClr val="accent4">
                    <a:lumMod val="95000"/>
                    <a:lumOff val="5000"/>
                  </a:schemeClr>
                </a:solidFill>
                <a:latin typeface="+mj-lt"/>
              </a:rPr>
              <a:t>khởi</a:t>
            </a:r>
            <a:r>
              <a:rPr lang="en-US" altLang="en-US" sz="2400" b="1" dirty="0">
                <a:solidFill>
                  <a:schemeClr val="accent4">
                    <a:lumMod val="95000"/>
                    <a:lumOff val="5000"/>
                  </a:schemeClr>
                </a:solidFill>
                <a:latin typeface="+mj-lt"/>
              </a:rPr>
              <a:t> </a:t>
            </a:r>
            <a:r>
              <a:rPr lang="en-US" altLang="en-US" sz="2400" b="1" dirty="0" err="1">
                <a:solidFill>
                  <a:schemeClr val="accent4">
                    <a:lumMod val="95000"/>
                    <a:lumOff val="5000"/>
                  </a:schemeClr>
                </a:solidFill>
                <a:latin typeface="+mj-lt"/>
              </a:rPr>
              <a:t>nghĩa</a:t>
            </a:r>
            <a:endParaRPr lang="en-US" altLang="en-US" sz="2400" b="1" dirty="0">
              <a:solidFill>
                <a:schemeClr val="accent4">
                  <a:lumMod val="95000"/>
                  <a:lumOff val="5000"/>
                </a:schemeClr>
              </a:solidFill>
              <a:latin typeface="+mj-lt"/>
            </a:endParaRPr>
          </a:p>
        </p:txBody>
      </p:sp>
      <p:sp>
        <p:nvSpPr>
          <p:cNvPr id="3075" name="Text Box 10"/>
          <p:cNvSpPr txBox="1">
            <a:spLocks noChangeArrowheads="1"/>
          </p:cNvSpPr>
          <p:nvPr/>
        </p:nvSpPr>
        <p:spPr bwMode="auto">
          <a:xfrm>
            <a:off x="1649414" y="533401"/>
            <a:ext cx="8893175" cy="5238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None/>
              <a:defRPr/>
            </a:pPr>
            <a:r>
              <a:rPr lang="en-US" altLang="en-US" sz="2800" b="1" dirty="0">
                <a:solidFill>
                  <a:srgbClr val="FF0000"/>
                </a:solidFill>
                <a:latin typeface="Times New Roman"/>
              </a:rPr>
              <a:t>BÀI 19: KHỞI NGHĨA LAM SƠN (1418 – 1427)</a:t>
            </a:r>
          </a:p>
        </p:txBody>
      </p:sp>
      <p:sp>
        <p:nvSpPr>
          <p:cNvPr id="3076" name="Text Box 11"/>
          <p:cNvSpPr txBox="1">
            <a:spLocks noChangeArrowheads="1"/>
          </p:cNvSpPr>
          <p:nvPr/>
        </p:nvSpPr>
        <p:spPr bwMode="auto">
          <a:xfrm>
            <a:off x="1989138" y="1103313"/>
            <a:ext cx="7620000" cy="584200"/>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defRPr/>
            </a:pPr>
            <a:r>
              <a:rPr lang="en-US" altLang="en-US" b="1" dirty="0">
                <a:solidFill>
                  <a:srgbClr val="0000FF"/>
                </a:solidFill>
                <a:latin typeface="Times New Roman"/>
              </a:rPr>
              <a:t>1. Lê </a:t>
            </a:r>
            <a:r>
              <a:rPr lang="en-US" altLang="en-US" b="1" dirty="0" err="1">
                <a:solidFill>
                  <a:srgbClr val="0000FF"/>
                </a:solidFill>
                <a:latin typeface="Times New Roman"/>
              </a:rPr>
              <a:t>Lợi</a:t>
            </a:r>
            <a:r>
              <a:rPr lang="en-US" altLang="en-US" b="1" dirty="0">
                <a:solidFill>
                  <a:srgbClr val="0000FF"/>
                </a:solidFill>
                <a:latin typeface="Times New Roman"/>
              </a:rPr>
              <a:t> </a:t>
            </a:r>
            <a:r>
              <a:rPr lang="en-US" altLang="en-US" b="1" dirty="0" err="1">
                <a:solidFill>
                  <a:srgbClr val="0000FF"/>
                </a:solidFill>
                <a:latin typeface="Times New Roman"/>
              </a:rPr>
              <a:t>dựng</a:t>
            </a:r>
            <a:r>
              <a:rPr lang="en-US" altLang="en-US" b="1" dirty="0">
                <a:solidFill>
                  <a:srgbClr val="0000FF"/>
                </a:solidFill>
                <a:latin typeface="Times New Roman"/>
              </a:rPr>
              <a:t> </a:t>
            </a:r>
            <a:r>
              <a:rPr lang="en-US" altLang="en-US" b="1" dirty="0" err="1">
                <a:solidFill>
                  <a:srgbClr val="0000FF"/>
                </a:solidFill>
                <a:latin typeface="Times New Roman"/>
              </a:rPr>
              <a:t>cờ</a:t>
            </a:r>
            <a:r>
              <a:rPr lang="en-US" altLang="en-US" b="1" dirty="0">
                <a:solidFill>
                  <a:srgbClr val="0000FF"/>
                </a:solidFill>
                <a:latin typeface="Times New Roman"/>
              </a:rPr>
              <a:t> </a:t>
            </a:r>
            <a:r>
              <a:rPr lang="en-US" altLang="en-US" b="1" dirty="0" err="1">
                <a:solidFill>
                  <a:srgbClr val="0000FF"/>
                </a:solidFill>
                <a:latin typeface="Times New Roman"/>
              </a:rPr>
              <a:t>khởi</a:t>
            </a:r>
            <a:r>
              <a:rPr lang="en-US" altLang="en-US" b="1" dirty="0">
                <a:solidFill>
                  <a:srgbClr val="0000FF"/>
                </a:solidFill>
                <a:latin typeface="Times New Roman"/>
              </a:rPr>
              <a:t> </a:t>
            </a:r>
            <a:r>
              <a:rPr lang="en-US" altLang="en-US" b="1" dirty="0" err="1">
                <a:solidFill>
                  <a:srgbClr val="0000FF"/>
                </a:solidFill>
                <a:latin typeface="Times New Roman"/>
              </a:rPr>
              <a:t>nghĩa</a:t>
            </a:r>
            <a:endParaRPr lang="en-US" altLang="en-US" b="1" dirty="0">
              <a:solidFill>
                <a:srgbClr val="0000FF"/>
              </a:solidFill>
              <a:latin typeface="Times New Roman"/>
            </a:endParaRPr>
          </a:p>
        </p:txBody>
      </p:sp>
      <p:sp>
        <p:nvSpPr>
          <p:cNvPr id="2" name="Rectangle 1"/>
          <p:cNvSpPr/>
          <p:nvPr/>
        </p:nvSpPr>
        <p:spPr bwMode="auto">
          <a:xfrm>
            <a:off x="3390900" y="2851150"/>
            <a:ext cx="5410200" cy="17526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fontAlgn="base">
              <a:spcBef>
                <a:spcPct val="0"/>
              </a:spcBef>
              <a:spcAft>
                <a:spcPct val="0"/>
              </a:spcAft>
              <a:defRPr/>
            </a:pPr>
            <a:r>
              <a:rPr lang="en-US" sz="2400" dirty="0">
                <a:solidFill>
                  <a:srgbClr val="000000"/>
                </a:solidFill>
                <a:latin typeface="Times New Roman"/>
              </a:rPr>
              <a:t>“ Khi Linh </a:t>
            </a:r>
            <a:r>
              <a:rPr lang="en-US" sz="2400" dirty="0" err="1">
                <a:solidFill>
                  <a:srgbClr val="000000"/>
                </a:solidFill>
                <a:latin typeface="Times New Roman"/>
              </a:rPr>
              <a:t>Sơn</a:t>
            </a:r>
            <a:r>
              <a:rPr lang="en-US" sz="2400" dirty="0">
                <a:solidFill>
                  <a:srgbClr val="000000"/>
                </a:solidFill>
                <a:latin typeface="Times New Roman"/>
              </a:rPr>
              <a:t> </a:t>
            </a:r>
            <a:r>
              <a:rPr lang="en-US" sz="2400" dirty="0" err="1">
                <a:solidFill>
                  <a:srgbClr val="000000"/>
                </a:solidFill>
                <a:latin typeface="Times New Roman"/>
              </a:rPr>
              <a:t>lương</a:t>
            </a:r>
            <a:r>
              <a:rPr lang="en-US" sz="2400" dirty="0">
                <a:solidFill>
                  <a:srgbClr val="000000"/>
                </a:solidFill>
                <a:latin typeface="Times New Roman"/>
              </a:rPr>
              <a:t> </a:t>
            </a:r>
            <a:r>
              <a:rPr lang="en-US" sz="2400" dirty="0" err="1">
                <a:solidFill>
                  <a:srgbClr val="000000"/>
                </a:solidFill>
                <a:latin typeface="Times New Roman"/>
              </a:rPr>
              <a:t>hết</a:t>
            </a:r>
            <a:r>
              <a:rPr lang="en-US" sz="2400" dirty="0">
                <a:solidFill>
                  <a:srgbClr val="000000"/>
                </a:solidFill>
                <a:latin typeface="Times New Roman"/>
              </a:rPr>
              <a:t> </a:t>
            </a:r>
            <a:r>
              <a:rPr lang="en-US" sz="2400" dirty="0" err="1">
                <a:solidFill>
                  <a:srgbClr val="000000"/>
                </a:solidFill>
                <a:latin typeface="Times New Roman"/>
              </a:rPr>
              <a:t>mấy</a:t>
            </a:r>
            <a:r>
              <a:rPr lang="en-US" sz="2400" dirty="0">
                <a:solidFill>
                  <a:srgbClr val="000000"/>
                </a:solidFill>
                <a:latin typeface="Times New Roman"/>
              </a:rPr>
              <a:t> </a:t>
            </a:r>
            <a:r>
              <a:rPr lang="en-US" sz="2400" dirty="0" err="1">
                <a:solidFill>
                  <a:srgbClr val="000000"/>
                </a:solidFill>
                <a:latin typeface="Times New Roman"/>
              </a:rPr>
              <a:t>tuần</a:t>
            </a:r>
            <a:endParaRPr lang="en-US" sz="2400" dirty="0">
              <a:solidFill>
                <a:srgbClr val="000000"/>
              </a:solidFill>
              <a:latin typeface="Times New Roman"/>
            </a:endParaRPr>
          </a:p>
          <a:p>
            <a:pPr algn="ctr" fontAlgn="base">
              <a:spcBef>
                <a:spcPct val="0"/>
              </a:spcBef>
              <a:spcAft>
                <a:spcPct val="0"/>
              </a:spcAft>
              <a:defRPr/>
            </a:pPr>
            <a:r>
              <a:rPr lang="en-US" sz="2400" dirty="0">
                <a:solidFill>
                  <a:srgbClr val="000000"/>
                </a:solidFill>
                <a:latin typeface="Times New Roman"/>
              </a:rPr>
              <a:t>Khi </a:t>
            </a:r>
            <a:r>
              <a:rPr lang="en-US" sz="2400" dirty="0" err="1">
                <a:solidFill>
                  <a:srgbClr val="000000"/>
                </a:solidFill>
                <a:latin typeface="Times New Roman"/>
              </a:rPr>
              <a:t>Khôi</a:t>
            </a:r>
            <a:r>
              <a:rPr lang="en-US" sz="2400" dirty="0">
                <a:solidFill>
                  <a:srgbClr val="000000"/>
                </a:solidFill>
                <a:latin typeface="Times New Roman"/>
              </a:rPr>
              <a:t> </a:t>
            </a:r>
            <a:r>
              <a:rPr lang="en-US" sz="2400" dirty="0" err="1">
                <a:solidFill>
                  <a:srgbClr val="000000"/>
                </a:solidFill>
                <a:latin typeface="Times New Roman"/>
              </a:rPr>
              <a:t>Huyện</a:t>
            </a:r>
            <a:r>
              <a:rPr lang="en-US" sz="2400" dirty="0">
                <a:solidFill>
                  <a:srgbClr val="000000"/>
                </a:solidFill>
                <a:latin typeface="Times New Roman"/>
              </a:rPr>
              <a:t> </a:t>
            </a:r>
            <a:r>
              <a:rPr lang="en-US" sz="2400" dirty="0" err="1">
                <a:solidFill>
                  <a:srgbClr val="000000"/>
                </a:solidFill>
                <a:latin typeface="Times New Roman"/>
              </a:rPr>
              <a:t>quân</a:t>
            </a:r>
            <a:r>
              <a:rPr lang="en-US" sz="2400" dirty="0">
                <a:solidFill>
                  <a:srgbClr val="000000"/>
                </a:solidFill>
                <a:latin typeface="Times New Roman"/>
              </a:rPr>
              <a:t> </a:t>
            </a:r>
            <a:r>
              <a:rPr lang="en-US" sz="2400" dirty="0" err="1">
                <a:solidFill>
                  <a:srgbClr val="000000"/>
                </a:solidFill>
                <a:latin typeface="Times New Roman"/>
              </a:rPr>
              <a:t>không</a:t>
            </a:r>
            <a:r>
              <a:rPr lang="en-US" sz="2400" dirty="0">
                <a:solidFill>
                  <a:srgbClr val="000000"/>
                </a:solidFill>
                <a:latin typeface="Times New Roman"/>
              </a:rPr>
              <a:t> </a:t>
            </a:r>
            <a:r>
              <a:rPr lang="en-US" sz="2400" dirty="0" err="1">
                <a:solidFill>
                  <a:srgbClr val="000000"/>
                </a:solidFill>
                <a:latin typeface="Times New Roman"/>
              </a:rPr>
              <a:t>một</a:t>
            </a:r>
            <a:r>
              <a:rPr lang="en-US" sz="2400" dirty="0">
                <a:solidFill>
                  <a:srgbClr val="000000"/>
                </a:solidFill>
                <a:latin typeface="Times New Roman"/>
              </a:rPr>
              <a:t> </a:t>
            </a:r>
            <a:r>
              <a:rPr lang="en-US" sz="2400" dirty="0" err="1">
                <a:solidFill>
                  <a:srgbClr val="000000"/>
                </a:solidFill>
                <a:latin typeface="Times New Roman"/>
              </a:rPr>
              <a:t>đội</a:t>
            </a:r>
            <a:r>
              <a:rPr lang="en-US" sz="2400" dirty="0">
                <a:solidFill>
                  <a:srgbClr val="000000"/>
                </a:solidFill>
                <a:latin typeface="Times New Roman"/>
              </a:rPr>
              <a:t>”</a:t>
            </a:r>
          </a:p>
        </p:txBody>
      </p:sp>
      <p:sp>
        <p:nvSpPr>
          <p:cNvPr id="7" name="Rectangle 6"/>
          <p:cNvSpPr>
            <a:spLocks noChangeArrowheads="1"/>
          </p:cNvSpPr>
          <p:nvPr/>
        </p:nvSpPr>
        <p:spPr bwMode="auto">
          <a:xfrm>
            <a:off x="2438400" y="2051050"/>
            <a:ext cx="8534400" cy="533400"/>
          </a:xfrm>
          <a:prstGeom prst="rect">
            <a:avLst/>
          </a:prstGeom>
          <a:noFill/>
          <a:ln>
            <a:noFill/>
          </a:ln>
          <a:effec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lnSpc>
                <a:spcPct val="90000"/>
              </a:lnSpc>
              <a:spcAft>
                <a:spcPct val="0"/>
              </a:spcAft>
              <a:buNone/>
              <a:defRPr/>
            </a:pPr>
            <a:r>
              <a:rPr lang="en-US" altLang="en-US" sz="2400" b="1" dirty="0">
                <a:solidFill>
                  <a:srgbClr val="000000"/>
                </a:solidFill>
                <a:latin typeface="Times New Roman"/>
              </a:rPr>
              <a:t>b. </a:t>
            </a:r>
            <a:r>
              <a:rPr lang="en-US" altLang="en-US" sz="2400" b="1" dirty="0" err="1">
                <a:solidFill>
                  <a:srgbClr val="000000"/>
                </a:solidFill>
                <a:latin typeface="Times New Roman"/>
              </a:rPr>
              <a:t>Những</a:t>
            </a:r>
            <a:r>
              <a:rPr lang="en-US" altLang="en-US" sz="2400" b="1" dirty="0">
                <a:solidFill>
                  <a:srgbClr val="000000"/>
                </a:solidFill>
                <a:latin typeface="Times New Roman"/>
              </a:rPr>
              <a:t> </a:t>
            </a:r>
            <a:r>
              <a:rPr lang="en-US" altLang="en-US" sz="2400" b="1" dirty="0" err="1">
                <a:solidFill>
                  <a:srgbClr val="000000"/>
                </a:solidFill>
                <a:latin typeface="Times New Roman"/>
              </a:rPr>
              <a:t>năm</a:t>
            </a:r>
            <a:r>
              <a:rPr lang="en-US" altLang="en-US" sz="2400" b="1" dirty="0">
                <a:solidFill>
                  <a:srgbClr val="000000"/>
                </a:solidFill>
                <a:latin typeface="Times New Roman"/>
              </a:rPr>
              <a:t> </a:t>
            </a:r>
            <a:r>
              <a:rPr lang="en-US" altLang="en-US" sz="2400" b="1" dirty="0" err="1">
                <a:solidFill>
                  <a:srgbClr val="000000"/>
                </a:solidFill>
                <a:latin typeface="Times New Roman"/>
              </a:rPr>
              <a:t>đầu</a:t>
            </a:r>
            <a:r>
              <a:rPr lang="en-US" altLang="en-US" sz="2400" b="1" dirty="0">
                <a:solidFill>
                  <a:srgbClr val="000000"/>
                </a:solidFill>
                <a:latin typeface="Times New Roman"/>
              </a:rPr>
              <a:t> </a:t>
            </a:r>
            <a:r>
              <a:rPr lang="en-US" altLang="en-US" sz="2400" b="1" dirty="0" err="1">
                <a:solidFill>
                  <a:srgbClr val="000000"/>
                </a:solidFill>
                <a:latin typeface="Times New Roman"/>
              </a:rPr>
              <a:t>của</a:t>
            </a:r>
            <a:r>
              <a:rPr lang="en-US" altLang="en-US" sz="2400" b="1" dirty="0">
                <a:solidFill>
                  <a:srgbClr val="000000"/>
                </a:solidFill>
                <a:latin typeface="Times New Roman"/>
              </a:rPr>
              <a:t> </a:t>
            </a:r>
            <a:r>
              <a:rPr lang="en-US" altLang="en-US" sz="2400" b="1" dirty="0" err="1">
                <a:solidFill>
                  <a:srgbClr val="000000"/>
                </a:solidFill>
                <a:latin typeface="Times New Roman"/>
              </a:rPr>
              <a:t>cuộc</a:t>
            </a:r>
            <a:r>
              <a:rPr lang="en-US" altLang="en-US" sz="2400" b="1" dirty="0">
                <a:solidFill>
                  <a:srgbClr val="000000"/>
                </a:solidFill>
                <a:latin typeface="Times New Roman"/>
              </a:rPr>
              <a:t> </a:t>
            </a:r>
            <a:r>
              <a:rPr lang="en-US" altLang="en-US" sz="2400" b="1" dirty="0" err="1">
                <a:solidFill>
                  <a:srgbClr val="000000"/>
                </a:solidFill>
                <a:latin typeface="Times New Roman"/>
              </a:rPr>
              <a:t>khởi</a:t>
            </a:r>
            <a:r>
              <a:rPr lang="en-US" altLang="en-US" sz="2400" b="1" dirty="0">
                <a:solidFill>
                  <a:srgbClr val="000000"/>
                </a:solidFill>
                <a:latin typeface="Times New Roman"/>
              </a:rPr>
              <a:t> </a:t>
            </a:r>
            <a:r>
              <a:rPr lang="en-US" altLang="en-US" sz="2400" b="1" dirty="0" err="1">
                <a:solidFill>
                  <a:srgbClr val="000000"/>
                </a:solidFill>
                <a:latin typeface="Times New Roman"/>
              </a:rPr>
              <a:t>nghĩa</a:t>
            </a:r>
            <a:endParaRPr lang="en-US" altLang="en-US" sz="2400" b="1" dirty="0">
              <a:solidFill>
                <a:srgbClr val="000000"/>
              </a:solidFill>
              <a:latin typeface="Times New Roman"/>
            </a:endParaRPr>
          </a:p>
        </p:txBody>
      </p:sp>
    </p:spTree>
    <p:extLst>
      <p:ext uri="{BB962C8B-B14F-4D97-AF65-F5344CB8AC3E}">
        <p14:creationId xmlns:p14="http://schemas.microsoft.com/office/powerpoint/2010/main" val="195793941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1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1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Quint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982</TotalTime>
  <Words>1642</Words>
  <Application>Microsoft Office PowerPoint</Application>
  <PresentationFormat>Widescreen</PresentationFormat>
  <Paragraphs>190</Paragraphs>
  <Slides>36</Slides>
  <Notes>3</Notes>
  <HiddenSlides>0</HiddenSlides>
  <MMClips>0</MMClips>
  <ScaleCrop>false</ScaleCrop>
  <HeadingPairs>
    <vt:vector size="6" baseType="variant">
      <vt:variant>
        <vt:lpstr>Fonts Used</vt:lpstr>
      </vt:variant>
      <vt:variant>
        <vt:i4>15</vt:i4>
      </vt:variant>
      <vt:variant>
        <vt:lpstr>Theme</vt:lpstr>
      </vt:variant>
      <vt:variant>
        <vt:i4>27</vt:i4>
      </vt:variant>
      <vt:variant>
        <vt:lpstr>Slide Titles</vt:lpstr>
      </vt:variant>
      <vt:variant>
        <vt:i4>36</vt:i4>
      </vt:variant>
    </vt:vector>
  </HeadingPairs>
  <TitlesOfParts>
    <vt:vector size="78" baseType="lpstr">
      <vt:lpstr>.VnTime</vt:lpstr>
      <vt:lpstr>Advent Pro</vt:lpstr>
      <vt:lpstr>Arial</vt:lpstr>
      <vt:lpstr>Calibri</vt:lpstr>
      <vt:lpstr>Calibri Light</vt:lpstr>
      <vt:lpstr>Livvic</vt:lpstr>
      <vt:lpstr>Oswald</vt:lpstr>
      <vt:lpstr>Patrick Hand</vt:lpstr>
      <vt:lpstr>Patrick Hand SC</vt:lpstr>
      <vt:lpstr>Roboto Condensed</vt:lpstr>
      <vt:lpstr>Roboto Condensed Light</vt:lpstr>
      <vt:lpstr>SVN-Blenda Script</vt:lpstr>
      <vt:lpstr>Tahoma</vt:lpstr>
      <vt:lpstr>Times New Roman</vt:lpstr>
      <vt:lpstr>Tinos</vt:lpstr>
      <vt:lpstr>War Background by Slidesgo</vt:lpstr>
      <vt:lpstr>1_War Background by Slidesgo</vt:lpstr>
      <vt:lpstr>2_Office Theme</vt:lpstr>
      <vt:lpstr>1_Quintus template</vt:lpstr>
      <vt:lpstr>English Language Grammar Rules by Slidesgo</vt:lpstr>
      <vt:lpstr>1_Default Design</vt:lpstr>
      <vt:lpstr>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Dựa vào lược đồ trình bày kế hoạch tiến quân ra bắc của nghĩa quân Lam Sơn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hướng đức</dc:creator>
  <cp:lastModifiedBy>Admin</cp:lastModifiedBy>
  <cp:revision>34</cp:revision>
  <dcterms:created xsi:type="dcterms:W3CDTF">2021-11-01T07:15:48Z</dcterms:created>
  <dcterms:modified xsi:type="dcterms:W3CDTF">2024-04-08T05:16:26Z</dcterms:modified>
</cp:coreProperties>
</file>