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4" r:id="rId8"/>
    <p:sldId id="260" r:id="rId9"/>
    <p:sldId id="267" r:id="rId10"/>
    <p:sldId id="272" r:id="rId11"/>
    <p:sldId id="269" r:id="rId12"/>
    <p:sldId id="273" r:id="rId13"/>
    <p:sldId id="268" r:id="rId14"/>
    <p:sldId id="270" r:id="rId15"/>
    <p:sldId id="271" r:id="rId16"/>
    <p:sldId id="266"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00" y="4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9/22/2024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13</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9/22/2024</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9/22/2024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1846750398"/>
              </p:ext>
            </p:extLst>
          </p:nvPr>
        </p:nvGraphicFramePr>
        <p:xfrm>
          <a:off x="684212" y="720372"/>
          <a:ext cx="11277599" cy="2495268"/>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7086599">
                  <a:extLst>
                    <a:ext uri="{9D8B030D-6E8A-4147-A177-3AD203B41FA5}">
                      <a16:colId xmlns:a16="http://schemas.microsoft.com/office/drawing/2014/main" val="20001"/>
                    </a:ext>
                  </a:extLst>
                </a:gridCol>
              </a:tblGrid>
              <a:tr h="575028">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1084</Words>
  <Application>Microsoft Office PowerPoint</Application>
  <PresentationFormat>Custom</PresentationFormat>
  <Paragraphs>70</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微软雅黑</vt:lpstr>
      <vt:lpstr>#9Slide03 SVNKelson Sans</vt:lpstr>
      <vt:lpstr>#9Slide05 FS Blonde Script</vt:lpstr>
      <vt:lpstr>#9Slide05 Lobster</vt:lpstr>
      <vt:lpstr>Arial</vt:lpstr>
      <vt:lpstr>Calibri</vt:lpstr>
      <vt:lpstr>Kids</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TRANG CHI</cp:lastModifiedBy>
  <cp:revision>23</cp:revision>
  <dcterms:created xsi:type="dcterms:W3CDTF">2022-07-25T03:13:08Z</dcterms:created>
  <dcterms:modified xsi:type="dcterms:W3CDTF">2024-09-22T09:50:52Z</dcterms:modified>
</cp:coreProperties>
</file>