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</p:sldMasterIdLst>
  <p:notesMasterIdLst>
    <p:notesMasterId r:id="rId29"/>
  </p:notesMasterIdLst>
  <p:sldIdLst>
    <p:sldId id="369" r:id="rId3"/>
    <p:sldId id="311" r:id="rId4"/>
    <p:sldId id="314" r:id="rId5"/>
    <p:sldId id="315" r:id="rId6"/>
    <p:sldId id="316" r:id="rId7"/>
    <p:sldId id="317" r:id="rId8"/>
    <p:sldId id="318" r:id="rId9"/>
    <p:sldId id="256" r:id="rId10"/>
    <p:sldId id="328" r:id="rId11"/>
    <p:sldId id="364" r:id="rId12"/>
    <p:sldId id="257" r:id="rId13"/>
    <p:sldId id="365" r:id="rId14"/>
    <p:sldId id="363" r:id="rId15"/>
    <p:sldId id="260" r:id="rId16"/>
    <p:sldId id="261" r:id="rId17"/>
    <p:sldId id="323" r:id="rId18"/>
    <p:sldId id="324" r:id="rId19"/>
    <p:sldId id="325" r:id="rId20"/>
    <p:sldId id="326" r:id="rId21"/>
    <p:sldId id="327" r:id="rId22"/>
    <p:sldId id="322" r:id="rId23"/>
    <p:sldId id="264" r:id="rId24"/>
    <p:sldId id="263" r:id="rId25"/>
    <p:sldId id="262" r:id="rId26"/>
    <p:sldId id="329" r:id="rId27"/>
    <p:sldId id="370" r:id="rId28"/>
  </p:sldIdLst>
  <p:sldSz cx="18288000" cy="10287000"/>
  <p:notesSz cx="6858000" cy="9144000"/>
  <p:embeddedFontLst>
    <p:embeddedFont>
      <p:font typeface=".VnAristote" panose="020B7200000000000000" pitchFamily="34" charset="0"/>
      <p:regular r:id="rId30"/>
    </p:embeddedFont>
    <p:embeddedFont>
      <p:font typeface="Aharoni" panose="02010803020104030203" pitchFamily="2" charset="-79"/>
      <p:bold r:id="rId31"/>
    </p:embeddedFont>
    <p:embeddedFont>
      <p:font typeface="Arial Black" panose="020B0A04020102020204" pitchFamily="34" charset="0"/>
      <p:bold r:id="rId32"/>
    </p:embeddedFont>
    <p:embeddedFont>
      <p:font typeface="Bernard MT Condensed" panose="02050806060905020404" pitchFamily="18" charset="0"/>
      <p:regular r:id="rId33"/>
    </p:embeddedFont>
    <p:embeddedFont>
      <p:font typeface="Now" panose="020B0604020202020204" charset="0"/>
      <p:regular r:id="rId34"/>
    </p:embeddedFont>
    <p:embeddedFont>
      <p:font typeface="Now Bold" panose="020B0604020202020204" charset="0"/>
      <p:regular r:id="rId35"/>
    </p:embeddedFont>
    <p:embeddedFont>
      <p:font typeface="Rubik One" panose="020B0604020202020204" charset="-79"/>
      <p:regular r:id="rId36"/>
    </p:embeddedFont>
    <p:embeddedFont>
      <p:font typeface="Tahoma" panose="020B0604030504040204" pitchFamily="34" charset="0"/>
      <p:regular r:id="rId37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BF8CFF-29E3-4569-AE1F-F622B6F9D2F3}" v="1052" dt="2023-06-24T04:10:40.00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7" d="100"/>
          <a:sy n="37" d="100"/>
        </p:scale>
        <p:origin x="948" y="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microsoft.com/office/2016/11/relationships/changesInfo" Target="changesInfos/changesInfo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1CBF8CFF-29E3-4569-AE1F-F622B6F9D2F3}"/>
    <pc:docChg chg="undo custSel addSld delSld modSld sldOrd">
      <pc:chgData name="Duyên Lương" userId="3a9e482f-ceb4-484a-8eab-f708ff3e9a36" providerId="ADAL" clId="{1CBF8CFF-29E3-4569-AE1F-F622B6F9D2F3}" dt="2023-06-24T04:10:40.003" v="3408"/>
      <pc:docMkLst>
        <pc:docMk/>
      </pc:docMkLst>
      <pc:sldChg chg="addSp delSp modSp mod modTransition">
        <pc:chgData name="Duyên Lương" userId="3a9e482f-ceb4-484a-8eab-f708ff3e9a36" providerId="ADAL" clId="{1CBF8CFF-29E3-4569-AE1F-F622B6F9D2F3}" dt="2023-06-24T04:08:51.098" v="3388"/>
        <pc:sldMkLst>
          <pc:docMk/>
          <pc:sldMk cId="0" sldId="256"/>
        </pc:sldMkLst>
        <pc:spChg chg="mod">
          <ac:chgData name="Duyên Lương" userId="3a9e482f-ceb4-484a-8eab-f708ff3e9a36" providerId="ADAL" clId="{1CBF8CFF-29E3-4569-AE1F-F622B6F9D2F3}" dt="2023-06-24T02:15:16.267" v="56" actId="1076"/>
          <ac:spMkLst>
            <pc:docMk/>
            <pc:sldMk cId="0" sldId="256"/>
            <ac:spMk id="13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2:15:03.706" v="49" actId="403"/>
          <ac:spMkLst>
            <pc:docMk/>
            <pc:sldMk cId="0" sldId="256"/>
            <ac:spMk id="14" creationId="{00000000-0000-0000-0000-000000000000}"/>
          </ac:spMkLst>
        </pc:spChg>
        <pc:spChg chg="add del mod">
          <ac:chgData name="Duyên Lương" userId="3a9e482f-ceb4-484a-8eab-f708ff3e9a36" providerId="ADAL" clId="{1CBF8CFF-29E3-4569-AE1F-F622B6F9D2F3}" dt="2023-06-24T02:14:55.116" v="40" actId="478"/>
          <ac:spMkLst>
            <pc:docMk/>
            <pc:sldMk cId="0" sldId="256"/>
            <ac:spMk id="15" creationId="{1D175B32-B322-DBD9-63BC-4A7F1D2DEFAE}"/>
          </ac:spMkLst>
        </pc:spChg>
      </pc:sldChg>
      <pc:sldChg chg="addSp delSp modSp mod modTransition modAnim">
        <pc:chgData name="Duyên Lương" userId="3a9e482f-ceb4-484a-8eab-f708ff3e9a36" providerId="ADAL" clId="{1CBF8CFF-29E3-4569-AE1F-F622B6F9D2F3}" dt="2023-06-24T04:09:11.380" v="3395"/>
        <pc:sldMkLst>
          <pc:docMk/>
          <pc:sldMk cId="0" sldId="257"/>
        </pc:sldMkLst>
        <pc:spChg chg="del">
          <ac:chgData name="Duyên Lương" userId="3a9e482f-ceb4-484a-8eab-f708ff3e9a36" providerId="ADAL" clId="{1CBF8CFF-29E3-4569-AE1F-F622B6F9D2F3}" dt="2023-06-24T02:27:46.443" v="337" actId="478"/>
          <ac:spMkLst>
            <pc:docMk/>
            <pc:sldMk cId="0" sldId="257"/>
            <ac:spMk id="2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27:45.915" v="336" actId="478"/>
          <ac:spMkLst>
            <pc:docMk/>
            <pc:sldMk cId="0" sldId="257"/>
            <ac:spMk id="3" creationId="{00000000-0000-0000-0000-000000000000}"/>
          </ac:spMkLst>
        </pc:spChg>
        <pc:spChg chg="mod ord">
          <ac:chgData name="Duyên Lương" userId="3a9e482f-ceb4-484a-8eab-f708ff3e9a36" providerId="ADAL" clId="{1CBF8CFF-29E3-4569-AE1F-F622B6F9D2F3}" dt="2023-06-24T02:28:42.425" v="361" actId="166"/>
          <ac:spMkLst>
            <pc:docMk/>
            <pc:sldMk cId="0" sldId="257"/>
            <ac:spMk id="4" creationId="{00000000-0000-0000-0000-000000000000}"/>
          </ac:spMkLst>
        </pc:spChg>
        <pc:spChg chg="del mod">
          <ac:chgData name="Duyên Lương" userId="3a9e482f-ceb4-484a-8eab-f708ff3e9a36" providerId="ADAL" clId="{1CBF8CFF-29E3-4569-AE1F-F622B6F9D2F3}" dt="2023-06-24T02:28:34.125" v="358" actId="478"/>
          <ac:spMkLst>
            <pc:docMk/>
            <pc:sldMk cId="0" sldId="257"/>
            <ac:spMk id="5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27:31.223" v="333" actId="478"/>
          <ac:spMkLst>
            <pc:docMk/>
            <pc:sldMk cId="0" sldId="257"/>
            <ac:spMk id="10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27:30.570" v="332" actId="478"/>
          <ac:spMkLst>
            <pc:docMk/>
            <pc:sldMk cId="0" sldId="257"/>
            <ac:spMk id="11" creationId="{00000000-0000-0000-0000-000000000000}"/>
          </ac:spMkLst>
        </pc:spChg>
        <pc:spChg chg="add del mod">
          <ac:chgData name="Duyên Lương" userId="3a9e482f-ceb4-484a-8eab-f708ff3e9a36" providerId="ADAL" clId="{1CBF8CFF-29E3-4569-AE1F-F622B6F9D2F3}" dt="2023-06-24T02:53:43.791" v="1669" actId="207"/>
          <ac:spMkLst>
            <pc:docMk/>
            <pc:sldMk cId="0" sldId="257"/>
            <ac:spMk id="12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26:36.336" v="257" actId="478"/>
          <ac:spMkLst>
            <pc:docMk/>
            <pc:sldMk cId="0" sldId="257"/>
            <ac:spMk id="15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2:26:35.045" v="256" actId="1076"/>
          <ac:spMkLst>
            <pc:docMk/>
            <pc:sldMk cId="0" sldId="257"/>
            <ac:spMk id="16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26:41.764" v="259" actId="478"/>
          <ac:spMkLst>
            <pc:docMk/>
            <pc:sldMk cId="0" sldId="257"/>
            <ac:spMk id="17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2:30:41.657" v="370" actId="1076"/>
          <ac:spMkLst>
            <pc:docMk/>
            <pc:sldMk cId="0" sldId="257"/>
            <ac:spMk id="18" creationId="{00000000-0000-0000-0000-000000000000}"/>
          </ac:spMkLst>
        </pc:spChg>
        <pc:spChg chg="del mod">
          <ac:chgData name="Duyên Lương" userId="3a9e482f-ceb4-484a-8eab-f708ff3e9a36" providerId="ADAL" clId="{1CBF8CFF-29E3-4569-AE1F-F622B6F9D2F3}" dt="2023-06-24T02:26:05.278" v="228" actId="478"/>
          <ac:spMkLst>
            <pc:docMk/>
            <pc:sldMk cId="0" sldId="257"/>
            <ac:spMk id="19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25:52.546" v="226" actId="478"/>
          <ac:spMkLst>
            <pc:docMk/>
            <pc:sldMk cId="0" sldId="257"/>
            <ac:spMk id="20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25:51.497" v="225" actId="478"/>
          <ac:spMkLst>
            <pc:docMk/>
            <pc:sldMk cId="0" sldId="257"/>
            <ac:spMk id="21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25:50.296" v="224" actId="478"/>
          <ac:spMkLst>
            <pc:docMk/>
            <pc:sldMk cId="0" sldId="257"/>
            <ac:spMk id="22" creationId="{00000000-0000-0000-0000-000000000000}"/>
          </ac:spMkLst>
        </pc:spChg>
        <pc:spChg chg="add mod">
          <ac:chgData name="Duyên Lương" userId="3a9e482f-ceb4-484a-8eab-f708ff3e9a36" providerId="ADAL" clId="{1CBF8CFF-29E3-4569-AE1F-F622B6F9D2F3}" dt="2023-06-24T02:28:48.021" v="363" actId="1076"/>
          <ac:spMkLst>
            <pc:docMk/>
            <pc:sldMk cId="0" sldId="257"/>
            <ac:spMk id="26" creationId="{A262F7F3-BC36-7539-DDBA-AAA82D03EA6E}"/>
          </ac:spMkLst>
        </pc:spChg>
        <pc:spChg chg="add mod">
          <ac:chgData name="Duyên Lương" userId="3a9e482f-ceb4-484a-8eab-f708ff3e9a36" providerId="ADAL" clId="{1CBF8CFF-29E3-4569-AE1F-F622B6F9D2F3}" dt="2023-06-24T02:28:50.355" v="364" actId="1076"/>
          <ac:spMkLst>
            <pc:docMk/>
            <pc:sldMk cId="0" sldId="257"/>
            <ac:spMk id="27" creationId="{C6C94438-A47B-C6AE-D9BE-A7B058373CD1}"/>
          </ac:spMkLst>
        </pc:spChg>
        <pc:spChg chg="add mod">
          <ac:chgData name="Duyên Lương" userId="3a9e482f-ceb4-484a-8eab-f708ff3e9a36" providerId="ADAL" clId="{1CBF8CFF-29E3-4569-AE1F-F622B6F9D2F3}" dt="2023-06-24T02:28:52.807" v="365" actId="1076"/>
          <ac:spMkLst>
            <pc:docMk/>
            <pc:sldMk cId="0" sldId="257"/>
            <ac:spMk id="28" creationId="{E8AE2694-038D-1397-5E7B-55588F41026F}"/>
          </ac:spMkLst>
        </pc:spChg>
        <pc:spChg chg="add del mod">
          <ac:chgData name="Duyên Lương" userId="3a9e482f-ceb4-484a-8eab-f708ff3e9a36" providerId="ADAL" clId="{1CBF8CFF-29E3-4569-AE1F-F622B6F9D2F3}" dt="2023-06-24T02:31:26.500" v="383"/>
          <ac:spMkLst>
            <pc:docMk/>
            <pc:sldMk cId="0" sldId="257"/>
            <ac:spMk id="29" creationId="{1B94A0A6-F5CA-CBED-6637-AC9C2CB373BB}"/>
          </ac:spMkLst>
        </pc:spChg>
        <pc:spChg chg="add del mod">
          <ac:chgData name="Duyên Lương" userId="3a9e482f-ceb4-484a-8eab-f708ff3e9a36" providerId="ADAL" clId="{1CBF8CFF-29E3-4569-AE1F-F622B6F9D2F3}" dt="2023-06-24T02:31:26.500" v="383"/>
          <ac:spMkLst>
            <pc:docMk/>
            <pc:sldMk cId="0" sldId="257"/>
            <ac:spMk id="30" creationId="{5A2C1BC5-0547-2DB0-79A7-B0F218086819}"/>
          </ac:spMkLst>
        </pc:spChg>
        <pc:spChg chg="add del mod">
          <ac:chgData name="Duyên Lương" userId="3a9e482f-ceb4-484a-8eab-f708ff3e9a36" providerId="ADAL" clId="{1CBF8CFF-29E3-4569-AE1F-F622B6F9D2F3}" dt="2023-06-24T02:31:26.500" v="383"/>
          <ac:spMkLst>
            <pc:docMk/>
            <pc:sldMk cId="0" sldId="257"/>
            <ac:spMk id="31" creationId="{FA159AD4-D2DA-337E-3EEA-3EC35483D9EE}"/>
          </ac:spMkLst>
        </pc:spChg>
        <pc:spChg chg="add del mod">
          <ac:chgData name="Duyên Lương" userId="3a9e482f-ceb4-484a-8eab-f708ff3e9a36" providerId="ADAL" clId="{1CBF8CFF-29E3-4569-AE1F-F622B6F9D2F3}" dt="2023-06-24T02:31:37.021" v="385"/>
          <ac:spMkLst>
            <pc:docMk/>
            <pc:sldMk cId="0" sldId="257"/>
            <ac:spMk id="32" creationId="{73C40AFE-062B-268E-B505-A2B03DB79205}"/>
          </ac:spMkLst>
        </pc:spChg>
        <pc:spChg chg="add del mod">
          <ac:chgData name="Duyên Lương" userId="3a9e482f-ceb4-484a-8eab-f708ff3e9a36" providerId="ADAL" clId="{1CBF8CFF-29E3-4569-AE1F-F622B6F9D2F3}" dt="2023-06-24T02:31:43.475" v="388" actId="478"/>
          <ac:spMkLst>
            <pc:docMk/>
            <pc:sldMk cId="0" sldId="257"/>
            <ac:spMk id="33" creationId="{09CAEE31-8C87-CAF4-8183-93CA17085CA5}"/>
          </ac:spMkLst>
        </pc:spChg>
        <pc:grpChg chg="del">
          <ac:chgData name="Duyên Lương" userId="3a9e482f-ceb4-484a-8eab-f708ff3e9a36" providerId="ADAL" clId="{1CBF8CFF-29E3-4569-AE1F-F622B6F9D2F3}" dt="2023-06-24T02:27:29.569" v="331" actId="478"/>
          <ac:grpSpMkLst>
            <pc:docMk/>
            <pc:sldMk cId="0" sldId="257"/>
            <ac:grpSpMk id="6" creationId="{00000000-0000-0000-0000-000000000000}"/>
          </ac:grpSpMkLst>
        </pc:grpChg>
        <pc:grpChg chg="mod">
          <ac:chgData name="Duyên Lương" userId="3a9e482f-ceb4-484a-8eab-f708ff3e9a36" providerId="ADAL" clId="{1CBF8CFF-29E3-4569-AE1F-F622B6F9D2F3}" dt="2023-06-24T02:26:38.937" v="258" actId="1076"/>
          <ac:grpSpMkLst>
            <pc:docMk/>
            <pc:sldMk cId="0" sldId="257"/>
            <ac:grpSpMk id="13" creationId="{00000000-0000-0000-0000-000000000000}"/>
          </ac:grpSpMkLst>
        </pc:grpChg>
        <pc:grpChg chg="del">
          <ac:chgData name="Duyên Lương" userId="3a9e482f-ceb4-484a-8eab-f708ff3e9a36" providerId="ADAL" clId="{1CBF8CFF-29E3-4569-AE1F-F622B6F9D2F3}" dt="2023-06-24T02:26:41.764" v="259" actId="478"/>
          <ac:grpSpMkLst>
            <pc:docMk/>
            <pc:sldMk cId="0" sldId="257"/>
            <ac:grpSpMk id="14" creationId="{00000000-0000-0000-0000-000000000000}"/>
          </ac:grpSpMkLst>
        </pc:grpChg>
        <pc:picChg chg="add mod">
          <ac:chgData name="Duyên Lương" userId="3a9e482f-ceb4-484a-8eab-f708ff3e9a36" providerId="ADAL" clId="{1CBF8CFF-29E3-4569-AE1F-F622B6F9D2F3}" dt="2023-06-24T02:29:11.475" v="368" actId="1076"/>
          <ac:picMkLst>
            <pc:docMk/>
            <pc:sldMk cId="0" sldId="257"/>
            <ac:picMk id="23" creationId="{46CC9631-9023-DFF3-D080-7D9D1D6CE96E}"/>
          </ac:picMkLst>
        </pc:picChg>
        <pc:picChg chg="add mod">
          <ac:chgData name="Duyên Lương" userId="3a9e482f-ceb4-484a-8eab-f708ff3e9a36" providerId="ADAL" clId="{1CBF8CFF-29E3-4569-AE1F-F622B6F9D2F3}" dt="2023-06-24T02:29:13.374" v="369" actId="1076"/>
          <ac:picMkLst>
            <pc:docMk/>
            <pc:sldMk cId="0" sldId="257"/>
            <ac:picMk id="24" creationId="{0709AB0C-3A4A-2EA2-4C86-C6E31088E601}"/>
          </ac:picMkLst>
        </pc:picChg>
        <pc:picChg chg="add mod">
          <ac:chgData name="Duyên Lương" userId="3a9e482f-ceb4-484a-8eab-f708ff3e9a36" providerId="ADAL" clId="{1CBF8CFF-29E3-4569-AE1F-F622B6F9D2F3}" dt="2023-06-24T02:28:01.543" v="342" actId="14100"/>
          <ac:picMkLst>
            <pc:docMk/>
            <pc:sldMk cId="0" sldId="257"/>
            <ac:picMk id="25" creationId="{74D09D7B-21A5-259C-9231-3D2AAA822F9A}"/>
          </ac:picMkLst>
        </pc:picChg>
      </pc:sldChg>
      <pc:sldChg chg="addSp delSp modSp mod ord modTransition modAnim">
        <pc:chgData name="Duyên Lương" userId="3a9e482f-ceb4-484a-8eab-f708ff3e9a36" providerId="ADAL" clId="{1CBF8CFF-29E3-4569-AE1F-F622B6F9D2F3}" dt="2023-06-24T04:10:40.003" v="3408"/>
        <pc:sldMkLst>
          <pc:docMk/>
          <pc:sldMk cId="0" sldId="258"/>
        </pc:sldMkLst>
        <pc:spChg chg="mod">
          <ac:chgData name="Duyên Lương" userId="3a9e482f-ceb4-484a-8eab-f708ff3e9a36" providerId="ADAL" clId="{1CBF8CFF-29E3-4569-AE1F-F622B6F9D2F3}" dt="2023-06-24T02:34:25.726" v="440" actId="403"/>
          <ac:spMkLst>
            <pc:docMk/>
            <pc:sldMk cId="0" sldId="258"/>
            <ac:spMk id="2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32:58.740" v="410" actId="478"/>
          <ac:spMkLst>
            <pc:docMk/>
            <pc:sldMk cId="0" sldId="258"/>
            <ac:spMk id="3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32:59.795" v="411" actId="478"/>
          <ac:spMkLst>
            <pc:docMk/>
            <pc:sldMk cId="0" sldId="258"/>
            <ac:spMk id="4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33:00.914" v="412" actId="478"/>
          <ac:spMkLst>
            <pc:docMk/>
            <pc:sldMk cId="0" sldId="258"/>
            <ac:spMk id="5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33:06.386" v="413" actId="478"/>
          <ac:spMkLst>
            <pc:docMk/>
            <pc:sldMk cId="0" sldId="258"/>
            <ac:spMk id="6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2:33:18.039" v="418" actId="1076"/>
          <ac:spMkLst>
            <pc:docMk/>
            <pc:sldMk cId="0" sldId="258"/>
            <ac:spMk id="7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2:33:15.426" v="417" actId="1076"/>
          <ac:spMkLst>
            <pc:docMk/>
            <pc:sldMk cId="0" sldId="258"/>
            <ac:spMk id="8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33:09.166" v="415" actId="478"/>
          <ac:spMkLst>
            <pc:docMk/>
            <pc:sldMk cId="0" sldId="258"/>
            <ac:spMk id="9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33:08.610" v="414" actId="478"/>
          <ac:spMkLst>
            <pc:docMk/>
            <pc:sldMk cId="0" sldId="258"/>
            <ac:spMk id="10" creationId="{00000000-0000-0000-0000-000000000000}"/>
          </ac:spMkLst>
        </pc:spChg>
        <pc:spChg chg="add mod">
          <ac:chgData name="Duyên Lương" userId="3a9e482f-ceb4-484a-8eab-f708ff3e9a36" providerId="ADAL" clId="{1CBF8CFF-29E3-4569-AE1F-F622B6F9D2F3}" dt="2023-06-24T02:34:34.747" v="441" actId="207"/>
          <ac:spMkLst>
            <pc:docMk/>
            <pc:sldMk cId="0" sldId="258"/>
            <ac:spMk id="11" creationId="{33480A47-F01D-65AC-6B93-8AC9A35FC413}"/>
          </ac:spMkLst>
        </pc:spChg>
        <pc:spChg chg="add mod">
          <ac:chgData name="Duyên Lương" userId="3a9e482f-ceb4-484a-8eab-f708ff3e9a36" providerId="ADAL" clId="{1CBF8CFF-29E3-4569-AE1F-F622B6F9D2F3}" dt="2023-06-24T02:34:14.138" v="435" actId="1076"/>
          <ac:spMkLst>
            <pc:docMk/>
            <pc:sldMk cId="0" sldId="258"/>
            <ac:spMk id="12" creationId="{5CBC6523-FFCC-11B2-0F21-085E26EDBC8E}"/>
          </ac:spMkLst>
        </pc:spChg>
        <pc:spChg chg="add mod">
          <ac:chgData name="Duyên Lương" userId="3a9e482f-ceb4-484a-8eab-f708ff3e9a36" providerId="ADAL" clId="{1CBF8CFF-29E3-4569-AE1F-F622B6F9D2F3}" dt="2023-06-24T02:34:01.438" v="429" actId="1076"/>
          <ac:spMkLst>
            <pc:docMk/>
            <pc:sldMk cId="0" sldId="258"/>
            <ac:spMk id="13" creationId="{0F3827F7-EEF6-4FFB-FAAF-1C5ECA886E8B}"/>
          </ac:spMkLst>
        </pc:spChg>
        <pc:picChg chg="add mod">
          <ac:chgData name="Duyên Lương" userId="3a9e482f-ceb4-484a-8eab-f708ff3e9a36" providerId="ADAL" clId="{1CBF8CFF-29E3-4569-AE1F-F622B6F9D2F3}" dt="2023-06-24T02:34:19.693" v="437" actId="14100"/>
          <ac:picMkLst>
            <pc:docMk/>
            <pc:sldMk cId="0" sldId="258"/>
            <ac:picMk id="14" creationId="{46660CB0-93B9-BDA3-D660-B60E385FD9F2}"/>
          </ac:picMkLst>
        </pc:picChg>
        <pc:picChg chg="add mod">
          <ac:chgData name="Duyên Lương" userId="3a9e482f-ceb4-484a-8eab-f708ff3e9a36" providerId="ADAL" clId="{1CBF8CFF-29E3-4569-AE1F-F622B6F9D2F3}" dt="2023-06-24T02:34:04.319" v="430" actId="1076"/>
          <ac:picMkLst>
            <pc:docMk/>
            <pc:sldMk cId="0" sldId="258"/>
            <ac:picMk id="15" creationId="{B924FA5F-63C4-E318-7D45-1E805D02D844}"/>
          </ac:picMkLst>
        </pc:picChg>
      </pc:sldChg>
      <pc:sldChg chg="addSp delSp modSp mod ord modTransition modAnim">
        <pc:chgData name="Duyên Lương" userId="3a9e482f-ceb4-484a-8eab-f708ff3e9a36" providerId="ADAL" clId="{1CBF8CFF-29E3-4569-AE1F-F622B6F9D2F3}" dt="2023-06-24T04:09:03.887" v="3393"/>
        <pc:sldMkLst>
          <pc:docMk/>
          <pc:sldMk cId="0" sldId="259"/>
        </pc:sldMkLst>
        <pc:spChg chg="mod">
          <ac:chgData name="Duyên Lương" userId="3a9e482f-ceb4-484a-8eab-f708ff3e9a36" providerId="ADAL" clId="{1CBF8CFF-29E3-4569-AE1F-F622B6F9D2F3}" dt="2023-06-24T02:38:31.976" v="528" actId="1076"/>
          <ac:spMkLst>
            <pc:docMk/>
            <pc:sldMk cId="0" sldId="259"/>
            <ac:spMk id="4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38:28.108" v="526" actId="478"/>
          <ac:spMkLst>
            <pc:docMk/>
            <pc:sldMk cId="0" sldId="259"/>
            <ac:spMk id="5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2:38:32.628" v="529" actId="1076"/>
          <ac:spMkLst>
            <pc:docMk/>
            <pc:sldMk cId="0" sldId="259"/>
            <ac:spMk id="8" creationId="{00000000-0000-0000-0000-000000000000}"/>
          </ac:spMkLst>
        </pc:spChg>
        <pc:spChg chg="add mod">
          <ac:chgData name="Duyên Lương" userId="3a9e482f-ceb4-484a-8eab-f708ff3e9a36" providerId="ADAL" clId="{1CBF8CFF-29E3-4569-AE1F-F622B6F9D2F3}" dt="2023-06-24T02:38:53.044" v="533"/>
          <ac:spMkLst>
            <pc:docMk/>
            <pc:sldMk cId="0" sldId="259"/>
            <ac:spMk id="23" creationId="{D45282E5-9D9D-7437-1F42-C25E3B0A0F03}"/>
          </ac:spMkLst>
        </pc:spChg>
        <pc:grpChg chg="del">
          <ac:chgData name="Duyên Lương" userId="3a9e482f-ceb4-484a-8eab-f708ff3e9a36" providerId="ADAL" clId="{1CBF8CFF-29E3-4569-AE1F-F622B6F9D2F3}" dt="2023-06-24T02:38:27.621" v="525" actId="478"/>
          <ac:grpSpMkLst>
            <pc:docMk/>
            <pc:sldMk cId="0" sldId="259"/>
            <ac:grpSpMk id="2" creationId="{00000000-0000-0000-0000-000000000000}"/>
          </ac:grpSpMkLst>
        </pc:grpChg>
        <pc:grpChg chg="del">
          <ac:chgData name="Duyên Lương" userId="3a9e482f-ceb4-484a-8eab-f708ff3e9a36" providerId="ADAL" clId="{1CBF8CFF-29E3-4569-AE1F-F622B6F9D2F3}" dt="2023-06-24T02:38:22.128" v="522" actId="478"/>
          <ac:grpSpMkLst>
            <pc:docMk/>
            <pc:sldMk cId="0" sldId="259"/>
            <ac:grpSpMk id="6" creationId="{00000000-0000-0000-0000-000000000000}"/>
          </ac:grpSpMkLst>
        </pc:grpChg>
        <pc:grpChg chg="del">
          <ac:chgData name="Duyên Lương" userId="3a9e482f-ceb4-484a-8eab-f708ff3e9a36" providerId="ADAL" clId="{1CBF8CFF-29E3-4569-AE1F-F622B6F9D2F3}" dt="2023-06-24T02:38:34.223" v="530" actId="478"/>
          <ac:grpSpMkLst>
            <pc:docMk/>
            <pc:sldMk cId="0" sldId="259"/>
            <ac:grpSpMk id="9" creationId="{00000000-0000-0000-0000-000000000000}"/>
          </ac:grpSpMkLst>
        </pc:grpChg>
        <pc:grpChg chg="del">
          <ac:chgData name="Duyên Lương" userId="3a9e482f-ceb4-484a-8eab-f708ff3e9a36" providerId="ADAL" clId="{1CBF8CFF-29E3-4569-AE1F-F622B6F9D2F3}" dt="2023-06-24T02:38:23.039" v="523" actId="478"/>
          <ac:grpSpMkLst>
            <pc:docMk/>
            <pc:sldMk cId="0" sldId="259"/>
            <ac:grpSpMk id="12" creationId="{00000000-0000-0000-0000-000000000000}"/>
          </ac:grpSpMkLst>
        </pc:grpChg>
        <pc:grpChg chg="del">
          <ac:chgData name="Duyên Lương" userId="3a9e482f-ceb4-484a-8eab-f708ff3e9a36" providerId="ADAL" clId="{1CBF8CFF-29E3-4569-AE1F-F622B6F9D2F3}" dt="2023-06-24T02:38:29.348" v="527" actId="478"/>
          <ac:grpSpMkLst>
            <pc:docMk/>
            <pc:sldMk cId="0" sldId="259"/>
            <ac:grpSpMk id="15" creationId="{00000000-0000-0000-0000-000000000000}"/>
          </ac:grpSpMkLst>
        </pc:grpChg>
        <pc:graphicFrameChg chg="add mod modGraphic">
          <ac:chgData name="Duyên Lương" userId="3a9e482f-ceb4-484a-8eab-f708ff3e9a36" providerId="ADAL" clId="{1CBF8CFF-29E3-4569-AE1F-F622B6F9D2F3}" dt="2023-06-24T02:39:45.434" v="564" actId="1076"/>
          <ac:graphicFrameMkLst>
            <pc:docMk/>
            <pc:sldMk cId="0" sldId="259"/>
            <ac:graphicFrameMk id="18" creationId="{174436FC-61F2-E50D-AD26-F9376847D042}"/>
          </ac:graphicFrameMkLst>
        </pc:graphicFrameChg>
        <pc:picChg chg="add mod">
          <ac:chgData name="Duyên Lương" userId="3a9e482f-ceb4-484a-8eab-f708ff3e9a36" providerId="ADAL" clId="{1CBF8CFF-29E3-4569-AE1F-F622B6F9D2F3}" dt="2023-06-24T02:39:55.514" v="568" actId="1076"/>
          <ac:picMkLst>
            <pc:docMk/>
            <pc:sldMk cId="0" sldId="259"/>
            <ac:picMk id="19" creationId="{E9E59409-F8E7-307D-44F3-A2A6D958EEF9}"/>
          </ac:picMkLst>
        </pc:picChg>
        <pc:picChg chg="add mod">
          <ac:chgData name="Duyên Lương" userId="3a9e482f-ceb4-484a-8eab-f708ff3e9a36" providerId="ADAL" clId="{1CBF8CFF-29E3-4569-AE1F-F622B6F9D2F3}" dt="2023-06-24T02:39:47.772" v="565" actId="1076"/>
          <ac:picMkLst>
            <pc:docMk/>
            <pc:sldMk cId="0" sldId="259"/>
            <ac:picMk id="20" creationId="{701FA0C3-80FC-3A48-116E-2D1CC9078B3D}"/>
          </ac:picMkLst>
        </pc:picChg>
        <pc:picChg chg="add mod">
          <ac:chgData name="Duyên Lương" userId="3a9e482f-ceb4-484a-8eab-f708ff3e9a36" providerId="ADAL" clId="{1CBF8CFF-29E3-4569-AE1F-F622B6F9D2F3}" dt="2023-06-24T02:39:52.404" v="567" actId="1076"/>
          <ac:picMkLst>
            <pc:docMk/>
            <pc:sldMk cId="0" sldId="259"/>
            <ac:picMk id="21" creationId="{E0D8CB58-DA4A-BCB8-B408-985D615DC490}"/>
          </ac:picMkLst>
        </pc:picChg>
        <pc:picChg chg="add mod">
          <ac:chgData name="Duyên Lương" userId="3a9e482f-ceb4-484a-8eab-f708ff3e9a36" providerId="ADAL" clId="{1CBF8CFF-29E3-4569-AE1F-F622B6F9D2F3}" dt="2023-06-24T02:39:57.954" v="569" actId="1076"/>
          <ac:picMkLst>
            <pc:docMk/>
            <pc:sldMk cId="0" sldId="259"/>
            <ac:picMk id="22" creationId="{08663A0A-F211-187F-377A-C4A70F525B7F}"/>
          </ac:picMkLst>
        </pc:picChg>
      </pc:sldChg>
      <pc:sldChg chg="addSp delSp modSp mod modTransition modAnim">
        <pc:chgData name="Duyên Lương" userId="3a9e482f-ceb4-484a-8eab-f708ff3e9a36" providerId="ADAL" clId="{1CBF8CFF-29E3-4569-AE1F-F622B6F9D2F3}" dt="2023-06-24T04:09:12.882" v="3396"/>
        <pc:sldMkLst>
          <pc:docMk/>
          <pc:sldMk cId="0" sldId="260"/>
        </pc:sldMkLst>
        <pc:spChg chg="del mod">
          <ac:chgData name="Duyên Lương" userId="3a9e482f-ceb4-484a-8eab-f708ff3e9a36" providerId="ADAL" clId="{1CBF8CFF-29E3-4569-AE1F-F622B6F9D2F3}" dt="2023-06-24T02:44:09.167" v="700" actId="478"/>
          <ac:spMkLst>
            <pc:docMk/>
            <pc:sldMk cId="0" sldId="260"/>
            <ac:spMk id="6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40:25.889" v="574" actId="478"/>
          <ac:spMkLst>
            <pc:docMk/>
            <pc:sldMk cId="0" sldId="260"/>
            <ac:spMk id="7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2:42:47.794" v="678" actId="1076"/>
          <ac:spMkLst>
            <pc:docMk/>
            <pc:sldMk cId="0" sldId="260"/>
            <ac:spMk id="14" creationId="{00000000-0000-0000-0000-000000000000}"/>
          </ac:spMkLst>
        </pc:spChg>
        <pc:spChg chg="del mod">
          <ac:chgData name="Duyên Lương" userId="3a9e482f-ceb4-484a-8eab-f708ff3e9a36" providerId="ADAL" clId="{1CBF8CFF-29E3-4569-AE1F-F622B6F9D2F3}" dt="2023-06-24T02:40:34.388" v="579" actId="478"/>
          <ac:spMkLst>
            <pc:docMk/>
            <pc:sldMk cId="0" sldId="260"/>
            <ac:spMk id="15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2:54:11.370" v="1671" actId="2711"/>
          <ac:spMkLst>
            <pc:docMk/>
            <pc:sldMk cId="0" sldId="260"/>
            <ac:spMk id="16" creationId="{00000000-0000-0000-0000-000000000000}"/>
          </ac:spMkLst>
        </pc:spChg>
        <pc:spChg chg="add mod">
          <ac:chgData name="Duyên Lương" userId="3a9e482f-ceb4-484a-8eab-f708ff3e9a36" providerId="ADAL" clId="{1CBF8CFF-29E3-4569-AE1F-F622B6F9D2F3}" dt="2023-06-24T02:52:25.483" v="1658" actId="1076"/>
          <ac:spMkLst>
            <pc:docMk/>
            <pc:sldMk cId="0" sldId="260"/>
            <ac:spMk id="17" creationId="{0AC6FFBB-8D59-745F-A164-51936631FEF7}"/>
          </ac:spMkLst>
        </pc:spChg>
        <pc:spChg chg="add mod">
          <ac:chgData name="Duyên Lương" userId="3a9e482f-ceb4-484a-8eab-f708ff3e9a36" providerId="ADAL" clId="{1CBF8CFF-29E3-4569-AE1F-F622B6F9D2F3}" dt="2023-06-24T02:51:46.034" v="1651" actId="207"/>
          <ac:spMkLst>
            <pc:docMk/>
            <pc:sldMk cId="0" sldId="260"/>
            <ac:spMk id="18" creationId="{14106784-0F7F-A08A-1972-4323F69C3060}"/>
          </ac:spMkLst>
        </pc:spChg>
        <pc:spChg chg="add mod">
          <ac:chgData name="Duyên Lương" userId="3a9e482f-ceb4-484a-8eab-f708ff3e9a36" providerId="ADAL" clId="{1CBF8CFF-29E3-4569-AE1F-F622B6F9D2F3}" dt="2023-06-24T02:51:41.501" v="1650" actId="207"/>
          <ac:spMkLst>
            <pc:docMk/>
            <pc:sldMk cId="0" sldId="260"/>
            <ac:spMk id="19" creationId="{EFC95A62-1549-697B-D1AE-DFBEF014E912}"/>
          </ac:spMkLst>
        </pc:spChg>
        <pc:spChg chg="add mod">
          <ac:chgData name="Duyên Lương" userId="3a9e482f-ceb4-484a-8eab-f708ff3e9a36" providerId="ADAL" clId="{1CBF8CFF-29E3-4569-AE1F-F622B6F9D2F3}" dt="2023-06-24T02:53:24.593" v="1667" actId="113"/>
          <ac:spMkLst>
            <pc:docMk/>
            <pc:sldMk cId="0" sldId="260"/>
            <ac:spMk id="20" creationId="{AB473AC8-D704-3929-7C15-2AA9315CA472}"/>
          </ac:spMkLst>
        </pc:spChg>
        <pc:spChg chg="add mod">
          <ac:chgData name="Duyên Lương" userId="3a9e482f-ceb4-484a-8eab-f708ff3e9a36" providerId="ADAL" clId="{1CBF8CFF-29E3-4569-AE1F-F622B6F9D2F3}" dt="2023-06-24T02:55:17.535" v="1676" actId="14100"/>
          <ac:spMkLst>
            <pc:docMk/>
            <pc:sldMk cId="0" sldId="260"/>
            <ac:spMk id="23" creationId="{ED332F83-0662-2E84-0A18-10DA7381CAF7}"/>
          </ac:spMkLst>
        </pc:spChg>
        <pc:spChg chg="add mod">
          <ac:chgData name="Duyên Lương" userId="3a9e482f-ceb4-484a-8eab-f708ff3e9a36" providerId="ADAL" clId="{1CBF8CFF-29E3-4569-AE1F-F622B6F9D2F3}" dt="2023-06-24T02:55:35.543" v="1677" actId="14100"/>
          <ac:spMkLst>
            <pc:docMk/>
            <pc:sldMk cId="0" sldId="260"/>
            <ac:spMk id="24" creationId="{A1CE5D6A-1147-EF5A-C64D-9C9087B89C12}"/>
          </ac:spMkLst>
        </pc:spChg>
        <pc:grpChg chg="del">
          <ac:chgData name="Duyên Lương" userId="3a9e482f-ceb4-484a-8eab-f708ff3e9a36" providerId="ADAL" clId="{1CBF8CFF-29E3-4569-AE1F-F622B6F9D2F3}" dt="2023-06-24T02:40:28.950" v="576" actId="478"/>
          <ac:grpSpMkLst>
            <pc:docMk/>
            <pc:sldMk cId="0" sldId="260"/>
            <ac:grpSpMk id="2" creationId="{00000000-0000-0000-0000-000000000000}"/>
          </ac:grpSpMkLst>
        </pc:grpChg>
        <pc:grpChg chg="del">
          <ac:chgData name="Duyên Lương" userId="3a9e482f-ceb4-484a-8eab-f708ff3e9a36" providerId="ADAL" clId="{1CBF8CFF-29E3-4569-AE1F-F622B6F9D2F3}" dt="2023-06-24T02:40:23.446" v="572" actId="478"/>
          <ac:grpSpMkLst>
            <pc:docMk/>
            <pc:sldMk cId="0" sldId="260"/>
            <ac:grpSpMk id="4" creationId="{00000000-0000-0000-0000-000000000000}"/>
          </ac:grpSpMkLst>
        </pc:grpChg>
        <pc:grpChg chg="del">
          <ac:chgData name="Duyên Lương" userId="3a9e482f-ceb4-484a-8eab-f708ff3e9a36" providerId="ADAL" clId="{1CBF8CFF-29E3-4569-AE1F-F622B6F9D2F3}" dt="2023-06-24T02:40:25.254" v="573" actId="478"/>
          <ac:grpSpMkLst>
            <pc:docMk/>
            <pc:sldMk cId="0" sldId="260"/>
            <ac:grpSpMk id="8" creationId="{00000000-0000-0000-0000-000000000000}"/>
          </ac:grpSpMkLst>
        </pc:grpChg>
        <pc:grpChg chg="del">
          <ac:chgData name="Duyên Lương" userId="3a9e482f-ceb4-484a-8eab-f708ff3e9a36" providerId="ADAL" clId="{1CBF8CFF-29E3-4569-AE1F-F622B6F9D2F3}" dt="2023-06-24T02:40:30.334" v="577" actId="478"/>
          <ac:grpSpMkLst>
            <pc:docMk/>
            <pc:sldMk cId="0" sldId="260"/>
            <ac:grpSpMk id="11" creationId="{00000000-0000-0000-0000-000000000000}"/>
          </ac:grpSpMkLst>
        </pc:grpChg>
        <pc:cxnChg chg="add mod">
          <ac:chgData name="Duyên Lương" userId="3a9e482f-ceb4-484a-8eab-f708ff3e9a36" providerId="ADAL" clId="{1CBF8CFF-29E3-4569-AE1F-F622B6F9D2F3}" dt="2023-06-24T02:52:59.902" v="1663" actId="208"/>
          <ac:cxnSpMkLst>
            <pc:docMk/>
            <pc:sldMk cId="0" sldId="260"/>
            <ac:cxnSpMk id="22" creationId="{BD5A8D02-FA51-F995-9F44-2327EF9AD49D}"/>
          </ac:cxnSpMkLst>
        </pc:cxnChg>
      </pc:sldChg>
      <pc:sldChg chg="addSp delSp modSp mod modTransition delAnim modAnim">
        <pc:chgData name="Duyên Lương" userId="3a9e482f-ceb4-484a-8eab-f708ff3e9a36" providerId="ADAL" clId="{1CBF8CFF-29E3-4569-AE1F-F622B6F9D2F3}" dt="2023-06-24T04:09:14.818" v="3397"/>
        <pc:sldMkLst>
          <pc:docMk/>
          <pc:sldMk cId="0" sldId="261"/>
        </pc:sldMkLst>
        <pc:spChg chg="del">
          <ac:chgData name="Duyên Lương" userId="3a9e482f-ceb4-484a-8eab-f708ff3e9a36" providerId="ADAL" clId="{1CBF8CFF-29E3-4569-AE1F-F622B6F9D2F3}" dt="2023-06-24T02:58:02.687" v="1793" actId="478"/>
          <ac:spMkLst>
            <pc:docMk/>
            <pc:sldMk cId="0" sldId="261"/>
            <ac:spMk id="2" creationId="{00000000-0000-0000-0000-000000000000}"/>
          </ac:spMkLst>
        </pc:spChg>
        <pc:spChg chg="del mod">
          <ac:chgData name="Duyên Lương" userId="3a9e482f-ceb4-484a-8eab-f708ff3e9a36" providerId="ADAL" clId="{1CBF8CFF-29E3-4569-AE1F-F622B6F9D2F3}" dt="2023-06-24T02:57:11.731" v="1759" actId="478"/>
          <ac:spMkLst>
            <pc:docMk/>
            <pc:sldMk cId="0" sldId="261"/>
            <ac:spMk id="3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2:57:55.445" v="1791" actId="1036"/>
          <ac:spMkLst>
            <pc:docMk/>
            <pc:sldMk cId="0" sldId="261"/>
            <ac:spMk id="4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2:57:55.445" v="1791" actId="1036"/>
          <ac:spMkLst>
            <pc:docMk/>
            <pc:sldMk cId="0" sldId="261"/>
            <ac:spMk id="8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57:12.610" v="1760" actId="478"/>
          <ac:spMkLst>
            <pc:docMk/>
            <pc:sldMk cId="0" sldId="261"/>
            <ac:spMk id="9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2:57:55.445" v="1791" actId="1036"/>
          <ac:spMkLst>
            <pc:docMk/>
            <pc:sldMk cId="0" sldId="261"/>
            <ac:spMk id="10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2:57:13.572" v="1761" actId="1076"/>
          <ac:spMkLst>
            <pc:docMk/>
            <pc:sldMk cId="0" sldId="261"/>
            <ac:spMk id="12" creationId="{00000000-0000-0000-0000-000000000000}"/>
          </ac:spMkLst>
        </pc:spChg>
        <pc:spChg chg="add del">
          <ac:chgData name="Duyên Lương" userId="3a9e482f-ceb4-484a-8eab-f708ff3e9a36" providerId="ADAL" clId="{1CBF8CFF-29E3-4569-AE1F-F622B6F9D2F3}" dt="2023-06-24T02:57:22.320" v="1769" actId="478"/>
          <ac:spMkLst>
            <pc:docMk/>
            <pc:sldMk cId="0" sldId="261"/>
            <ac:spMk id="14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57:14.806" v="1762" actId="478"/>
          <ac:spMkLst>
            <pc:docMk/>
            <pc:sldMk cId="0" sldId="261"/>
            <ac:spMk id="15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56:09.957" v="1680" actId="478"/>
          <ac:spMkLst>
            <pc:docMk/>
            <pc:sldMk cId="0" sldId="261"/>
            <ac:spMk id="16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2:56:48.221" v="1757" actId="14100"/>
          <ac:spMkLst>
            <pc:docMk/>
            <pc:sldMk cId="0" sldId="261"/>
            <ac:spMk id="17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57:15.946" v="1764" actId="478"/>
          <ac:spMkLst>
            <pc:docMk/>
            <pc:sldMk cId="0" sldId="261"/>
            <ac:spMk id="18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2:57:15.430" v="1763" actId="478"/>
          <ac:spMkLst>
            <pc:docMk/>
            <pc:sldMk cId="0" sldId="261"/>
            <ac:spMk id="19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2:57:59.108" v="1792" actId="1076"/>
          <ac:spMkLst>
            <pc:docMk/>
            <pc:sldMk cId="0" sldId="261"/>
            <ac:spMk id="21" creationId="{00000000-0000-0000-0000-000000000000}"/>
          </ac:spMkLst>
        </pc:spChg>
        <pc:spChg chg="add del mod">
          <ac:chgData name="Duyên Lương" userId="3a9e482f-ceb4-484a-8eab-f708ff3e9a36" providerId="ADAL" clId="{1CBF8CFF-29E3-4569-AE1F-F622B6F9D2F3}" dt="2023-06-24T03:30:29.215" v="1805" actId="1076"/>
          <ac:spMkLst>
            <pc:docMk/>
            <pc:sldMk cId="0" sldId="261"/>
            <ac:spMk id="23" creationId="{850CC0D1-2AC7-85E9-1EC1-3B1E42D31E4A}"/>
          </ac:spMkLst>
        </pc:spChg>
        <pc:spChg chg="add mod ord">
          <ac:chgData name="Duyên Lương" userId="3a9e482f-ceb4-484a-8eab-f708ff3e9a36" providerId="ADAL" clId="{1CBF8CFF-29E3-4569-AE1F-F622B6F9D2F3}" dt="2023-06-24T03:30:09.837" v="1802" actId="167"/>
          <ac:spMkLst>
            <pc:docMk/>
            <pc:sldMk cId="0" sldId="261"/>
            <ac:spMk id="24" creationId="{18C9B371-9EB2-C12E-36EB-202D66AA0E53}"/>
          </ac:spMkLst>
        </pc:spChg>
        <pc:spChg chg="add mod ord">
          <ac:chgData name="Duyên Lương" userId="3a9e482f-ceb4-484a-8eab-f708ff3e9a36" providerId="ADAL" clId="{1CBF8CFF-29E3-4569-AE1F-F622B6F9D2F3}" dt="2023-06-24T03:30:40.612" v="1809" actId="167"/>
          <ac:spMkLst>
            <pc:docMk/>
            <pc:sldMk cId="0" sldId="261"/>
            <ac:spMk id="25" creationId="{10818710-A956-8981-6514-F1E39F08E856}"/>
          </ac:spMkLst>
        </pc:spChg>
        <pc:spChg chg="add mod ord">
          <ac:chgData name="Duyên Lương" userId="3a9e482f-ceb4-484a-8eab-f708ff3e9a36" providerId="ADAL" clId="{1CBF8CFF-29E3-4569-AE1F-F622B6F9D2F3}" dt="2023-06-24T03:30:57.940" v="1816" actId="167"/>
          <ac:spMkLst>
            <pc:docMk/>
            <pc:sldMk cId="0" sldId="261"/>
            <ac:spMk id="26" creationId="{001A454C-155F-DC9D-F9BE-D8595FB60C2A}"/>
          </ac:spMkLst>
        </pc:spChg>
        <pc:spChg chg="add mod ord">
          <ac:chgData name="Duyên Lương" userId="3a9e482f-ceb4-484a-8eab-f708ff3e9a36" providerId="ADAL" clId="{1CBF8CFF-29E3-4569-AE1F-F622B6F9D2F3}" dt="2023-06-24T03:30:59.685" v="1817" actId="167"/>
          <ac:spMkLst>
            <pc:docMk/>
            <pc:sldMk cId="0" sldId="261"/>
            <ac:spMk id="27" creationId="{D36EDC10-515C-3D78-C0AB-AFB4B8D4EE7A}"/>
          </ac:spMkLst>
        </pc:spChg>
        <pc:spChg chg="add mod ord">
          <ac:chgData name="Duyên Lương" userId="3a9e482f-ceb4-484a-8eab-f708ff3e9a36" providerId="ADAL" clId="{1CBF8CFF-29E3-4569-AE1F-F622B6F9D2F3}" dt="2023-06-24T03:31:18.942" v="1825" actId="167"/>
          <ac:spMkLst>
            <pc:docMk/>
            <pc:sldMk cId="0" sldId="261"/>
            <ac:spMk id="28" creationId="{9FE8BE83-10AF-BF47-1553-B048C739A4D4}"/>
          </ac:spMkLst>
        </pc:spChg>
        <pc:spChg chg="add mod ord">
          <ac:chgData name="Duyên Lương" userId="3a9e482f-ceb4-484a-8eab-f708ff3e9a36" providerId="ADAL" clId="{1CBF8CFF-29E3-4569-AE1F-F622B6F9D2F3}" dt="2023-06-24T03:31:17.203" v="1824" actId="167"/>
          <ac:spMkLst>
            <pc:docMk/>
            <pc:sldMk cId="0" sldId="261"/>
            <ac:spMk id="29" creationId="{0D62110E-93ED-1F73-F6AD-22F1FD73BA05}"/>
          </ac:spMkLst>
        </pc:spChg>
        <pc:spChg chg="add mod ord">
          <ac:chgData name="Duyên Lương" userId="3a9e482f-ceb4-484a-8eab-f708ff3e9a36" providerId="ADAL" clId="{1CBF8CFF-29E3-4569-AE1F-F622B6F9D2F3}" dt="2023-06-24T03:31:36.560" v="1832" actId="167"/>
          <ac:spMkLst>
            <pc:docMk/>
            <pc:sldMk cId="0" sldId="261"/>
            <ac:spMk id="30" creationId="{35639E60-BA52-A527-5372-813254A29BCF}"/>
          </ac:spMkLst>
        </pc:spChg>
        <pc:spChg chg="add mod ord">
          <ac:chgData name="Duyên Lương" userId="3a9e482f-ceb4-484a-8eab-f708ff3e9a36" providerId="ADAL" clId="{1CBF8CFF-29E3-4569-AE1F-F622B6F9D2F3}" dt="2023-06-24T03:31:34.805" v="1831" actId="167"/>
          <ac:spMkLst>
            <pc:docMk/>
            <pc:sldMk cId="0" sldId="261"/>
            <ac:spMk id="31" creationId="{16FD73FF-C5BD-0D89-D3F7-55DC5E3C7348}"/>
          </ac:spMkLst>
        </pc:spChg>
        <pc:spChg chg="add mod ord">
          <ac:chgData name="Duyên Lương" userId="3a9e482f-ceb4-484a-8eab-f708ff3e9a36" providerId="ADAL" clId="{1CBF8CFF-29E3-4569-AE1F-F622B6F9D2F3}" dt="2023-06-24T03:31:47.724" v="1838" actId="167"/>
          <ac:spMkLst>
            <pc:docMk/>
            <pc:sldMk cId="0" sldId="261"/>
            <ac:spMk id="32" creationId="{A7E9A79E-43BE-96C0-983F-A5FDE673EA4A}"/>
          </ac:spMkLst>
        </pc:spChg>
        <pc:spChg chg="add mod ord">
          <ac:chgData name="Duyên Lương" userId="3a9e482f-ceb4-484a-8eab-f708ff3e9a36" providerId="ADAL" clId="{1CBF8CFF-29E3-4569-AE1F-F622B6F9D2F3}" dt="2023-06-24T03:31:45.782" v="1837" actId="167"/>
          <ac:spMkLst>
            <pc:docMk/>
            <pc:sldMk cId="0" sldId="261"/>
            <ac:spMk id="33" creationId="{0EACC452-2D55-0217-E227-1019F6C4C88D}"/>
          </ac:spMkLst>
        </pc:spChg>
        <pc:picChg chg="add del mod">
          <ac:chgData name="Duyên Lương" userId="3a9e482f-ceb4-484a-8eab-f708ff3e9a36" providerId="ADAL" clId="{1CBF8CFF-29E3-4569-AE1F-F622B6F9D2F3}" dt="2023-06-24T03:32:33.134" v="1842" actId="478"/>
          <ac:picMkLst>
            <pc:docMk/>
            <pc:sldMk cId="0" sldId="261"/>
            <ac:picMk id="34" creationId="{BBD5479D-93C2-A680-FEE3-5C95138CE556}"/>
          </ac:picMkLst>
        </pc:picChg>
      </pc:sldChg>
      <pc:sldChg chg="addSp delSp modSp mod ord modTransition">
        <pc:chgData name="Duyên Lương" userId="3a9e482f-ceb4-484a-8eab-f708ff3e9a36" providerId="ADAL" clId="{1CBF8CFF-29E3-4569-AE1F-F622B6F9D2F3}" dt="2023-06-24T04:09:30.632" v="3402"/>
        <pc:sldMkLst>
          <pc:docMk/>
          <pc:sldMk cId="0" sldId="262"/>
        </pc:sldMkLst>
        <pc:spChg chg="mod">
          <ac:chgData name="Duyên Lương" userId="3a9e482f-ceb4-484a-8eab-f708ff3e9a36" providerId="ADAL" clId="{1CBF8CFF-29E3-4569-AE1F-F622B6F9D2F3}" dt="2023-06-24T03:49:29.351" v="2245" actId="1076"/>
          <ac:spMkLst>
            <pc:docMk/>
            <pc:sldMk cId="0" sldId="262"/>
            <ac:spMk id="4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3:49:29.351" v="2245" actId="1076"/>
          <ac:spMkLst>
            <pc:docMk/>
            <pc:sldMk cId="0" sldId="262"/>
            <ac:spMk id="5" creationId="{00000000-0000-0000-0000-000000000000}"/>
          </ac:spMkLst>
        </pc:spChg>
        <pc:spChg chg="del mod">
          <ac:chgData name="Duyên Lương" userId="3a9e482f-ceb4-484a-8eab-f708ff3e9a36" providerId="ADAL" clId="{1CBF8CFF-29E3-4569-AE1F-F622B6F9D2F3}" dt="2023-06-24T03:49:31.014" v="2247" actId="478"/>
          <ac:spMkLst>
            <pc:docMk/>
            <pc:sldMk cId="0" sldId="262"/>
            <ac:spMk id="11" creationId="{00000000-0000-0000-0000-000000000000}"/>
          </ac:spMkLst>
        </pc:spChg>
        <pc:spChg chg="add mod">
          <ac:chgData name="Duyên Lương" userId="3a9e482f-ceb4-484a-8eab-f708ff3e9a36" providerId="ADAL" clId="{1CBF8CFF-29E3-4569-AE1F-F622B6F9D2F3}" dt="2023-06-24T03:49:52.095" v="2254" actId="20577"/>
          <ac:spMkLst>
            <pc:docMk/>
            <pc:sldMk cId="0" sldId="262"/>
            <ac:spMk id="18" creationId="{3DA73482-93D6-8EE2-9DE1-A9028A2AFE1F}"/>
          </ac:spMkLst>
        </pc:spChg>
        <pc:spChg chg="add mod">
          <ac:chgData name="Duyên Lương" userId="3a9e482f-ceb4-484a-8eab-f708ff3e9a36" providerId="ADAL" clId="{1CBF8CFF-29E3-4569-AE1F-F622B6F9D2F3}" dt="2023-06-24T04:02:05.034" v="3035" actId="1076"/>
          <ac:spMkLst>
            <pc:docMk/>
            <pc:sldMk cId="0" sldId="262"/>
            <ac:spMk id="19" creationId="{B6BFEC52-6DC4-32EF-959C-2B8ED6386236}"/>
          </ac:spMkLst>
        </pc:spChg>
        <pc:grpChg chg="del">
          <ac:chgData name="Duyên Lương" userId="3a9e482f-ceb4-484a-8eab-f708ff3e9a36" providerId="ADAL" clId="{1CBF8CFF-29E3-4569-AE1F-F622B6F9D2F3}" dt="2023-06-24T03:49:24.883" v="2244" actId="478"/>
          <ac:grpSpMkLst>
            <pc:docMk/>
            <pc:sldMk cId="0" sldId="262"/>
            <ac:grpSpMk id="2" creationId="{00000000-0000-0000-0000-000000000000}"/>
          </ac:grpSpMkLst>
        </pc:grpChg>
        <pc:grpChg chg="del">
          <ac:chgData name="Duyên Lương" userId="3a9e482f-ceb4-484a-8eab-f708ff3e9a36" providerId="ADAL" clId="{1CBF8CFF-29E3-4569-AE1F-F622B6F9D2F3}" dt="2023-06-24T03:49:20.195" v="2239" actId="478"/>
          <ac:grpSpMkLst>
            <pc:docMk/>
            <pc:sldMk cId="0" sldId="262"/>
            <ac:grpSpMk id="6" creationId="{00000000-0000-0000-0000-000000000000}"/>
          </ac:grpSpMkLst>
        </pc:grpChg>
        <pc:grpChg chg="del">
          <ac:chgData name="Duyên Lương" userId="3a9e482f-ceb4-484a-8eab-f708ff3e9a36" providerId="ADAL" clId="{1CBF8CFF-29E3-4569-AE1F-F622B6F9D2F3}" dt="2023-06-24T03:49:22.995" v="2242" actId="478"/>
          <ac:grpSpMkLst>
            <pc:docMk/>
            <pc:sldMk cId="0" sldId="262"/>
            <ac:grpSpMk id="9" creationId="{00000000-0000-0000-0000-000000000000}"/>
          </ac:grpSpMkLst>
        </pc:grpChg>
        <pc:grpChg chg="del mod">
          <ac:chgData name="Duyên Lương" userId="3a9e482f-ceb4-484a-8eab-f708ff3e9a36" providerId="ADAL" clId="{1CBF8CFF-29E3-4569-AE1F-F622B6F9D2F3}" dt="2023-06-24T03:49:21.462" v="2241" actId="478"/>
          <ac:grpSpMkLst>
            <pc:docMk/>
            <pc:sldMk cId="0" sldId="262"/>
            <ac:grpSpMk id="12" creationId="{00000000-0000-0000-0000-000000000000}"/>
          </ac:grpSpMkLst>
        </pc:grpChg>
        <pc:grpChg chg="del">
          <ac:chgData name="Duyên Lương" userId="3a9e482f-ceb4-484a-8eab-f708ff3e9a36" providerId="ADAL" clId="{1CBF8CFF-29E3-4569-AE1F-F622B6F9D2F3}" dt="2023-06-24T03:49:24.461" v="2243" actId="478"/>
          <ac:grpSpMkLst>
            <pc:docMk/>
            <pc:sldMk cId="0" sldId="262"/>
            <ac:grpSpMk id="15" creationId="{00000000-0000-0000-0000-000000000000}"/>
          </ac:grpSpMkLst>
        </pc:grpChg>
        <pc:graphicFrameChg chg="add mod modGraphic">
          <ac:chgData name="Duyên Lương" userId="3a9e482f-ceb4-484a-8eab-f708ff3e9a36" providerId="ADAL" clId="{1CBF8CFF-29E3-4569-AE1F-F622B6F9D2F3}" dt="2023-06-24T04:02:43.733" v="3050" actId="1076"/>
          <ac:graphicFrameMkLst>
            <pc:docMk/>
            <pc:sldMk cId="0" sldId="262"/>
            <ac:graphicFrameMk id="20" creationId="{E2CC0C82-C62E-A25A-A659-1E7DD830BC20}"/>
          </ac:graphicFrameMkLst>
        </pc:graphicFrameChg>
      </pc:sldChg>
      <pc:sldChg chg="addSp delSp modSp mod ord modTransition modAnim">
        <pc:chgData name="Duyên Lương" userId="3a9e482f-ceb4-484a-8eab-f708ff3e9a36" providerId="ADAL" clId="{1CBF8CFF-29E3-4569-AE1F-F622B6F9D2F3}" dt="2023-06-24T04:09:28.132" v="3401"/>
        <pc:sldMkLst>
          <pc:docMk/>
          <pc:sldMk cId="0" sldId="263"/>
        </pc:sldMkLst>
        <pc:spChg chg="del">
          <ac:chgData name="Duyên Lương" userId="3a9e482f-ceb4-484a-8eab-f708ff3e9a36" providerId="ADAL" clId="{1CBF8CFF-29E3-4569-AE1F-F622B6F9D2F3}" dt="2023-06-24T03:51:14.499" v="2298" actId="478"/>
          <ac:spMkLst>
            <pc:docMk/>
            <pc:sldMk cId="0" sldId="263"/>
            <ac:spMk id="2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52:23.549" v="2419" actId="478"/>
          <ac:spMkLst>
            <pc:docMk/>
            <pc:sldMk cId="0" sldId="263"/>
            <ac:spMk id="6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3:52:32.050" v="2422" actId="1076"/>
          <ac:spMkLst>
            <pc:docMk/>
            <pc:sldMk cId="0" sldId="263"/>
            <ac:spMk id="7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52:21.968" v="2418" actId="478"/>
          <ac:spMkLst>
            <pc:docMk/>
            <pc:sldMk cId="0" sldId="263"/>
            <ac:spMk id="8" creationId="{00000000-0000-0000-0000-000000000000}"/>
          </ac:spMkLst>
        </pc:spChg>
        <pc:spChg chg="add del mod">
          <ac:chgData name="Duyên Lương" userId="3a9e482f-ceb4-484a-8eab-f708ff3e9a36" providerId="ADAL" clId="{1CBF8CFF-29E3-4569-AE1F-F622B6F9D2F3}" dt="2023-06-24T03:51:57.245" v="2313" actId="478"/>
          <ac:spMkLst>
            <pc:docMk/>
            <pc:sldMk cId="0" sldId="263"/>
            <ac:spMk id="9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52:21.401" v="2417" actId="478"/>
          <ac:spMkLst>
            <pc:docMk/>
            <pc:sldMk cId="0" sldId="263"/>
            <ac:spMk id="10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51:12.191" v="2296" actId="478"/>
          <ac:spMkLst>
            <pc:docMk/>
            <pc:sldMk cId="0" sldId="263"/>
            <ac:spMk id="11" creationId="{00000000-0000-0000-0000-000000000000}"/>
          </ac:spMkLst>
        </pc:spChg>
        <pc:spChg chg="add del mod">
          <ac:chgData name="Duyên Lương" userId="3a9e482f-ceb4-484a-8eab-f708ff3e9a36" providerId="ADAL" clId="{1CBF8CFF-29E3-4569-AE1F-F622B6F9D2F3}" dt="2023-06-24T03:51:57.797" v="2315" actId="478"/>
          <ac:spMkLst>
            <pc:docMk/>
            <pc:sldMk cId="0" sldId="263"/>
            <ac:spMk id="12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3:59:54.799" v="2877" actId="1076"/>
          <ac:spMkLst>
            <pc:docMk/>
            <pc:sldMk cId="0" sldId="263"/>
            <ac:spMk id="13" creationId="{00000000-0000-0000-0000-000000000000}"/>
          </ac:spMkLst>
        </pc:spChg>
        <pc:spChg chg="del mod">
          <ac:chgData name="Duyên Lương" userId="3a9e482f-ceb4-484a-8eab-f708ff3e9a36" providerId="ADAL" clId="{1CBF8CFF-29E3-4569-AE1F-F622B6F9D2F3}" dt="2023-06-24T03:51:11.593" v="2295" actId="478"/>
          <ac:spMkLst>
            <pc:docMk/>
            <pc:sldMk cId="0" sldId="263"/>
            <ac:spMk id="14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51:58.561" v="2316" actId="478"/>
          <ac:spMkLst>
            <pc:docMk/>
            <pc:sldMk cId="0" sldId="263"/>
            <ac:spMk id="15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51:44.393" v="2303" actId="478"/>
          <ac:spMkLst>
            <pc:docMk/>
            <pc:sldMk cId="0" sldId="263"/>
            <ac:spMk id="16" creationId="{00000000-0000-0000-0000-000000000000}"/>
          </ac:spMkLst>
        </pc:spChg>
        <pc:spChg chg="add del">
          <ac:chgData name="Duyên Lương" userId="3a9e482f-ceb4-484a-8eab-f708ff3e9a36" providerId="ADAL" clId="{1CBF8CFF-29E3-4569-AE1F-F622B6F9D2F3}" dt="2023-06-24T03:51:56.627" v="2312" actId="478"/>
          <ac:spMkLst>
            <pc:docMk/>
            <pc:sldMk cId="0" sldId="263"/>
            <ac:spMk id="17" creationId="{00000000-0000-0000-0000-000000000000}"/>
          </ac:spMkLst>
        </pc:spChg>
        <pc:spChg chg="add mod">
          <ac:chgData name="Duyên Lương" userId="3a9e482f-ceb4-484a-8eab-f708ff3e9a36" providerId="ADAL" clId="{1CBF8CFF-29E3-4569-AE1F-F622B6F9D2F3}" dt="2023-06-24T04:01:12.838" v="3011" actId="14100"/>
          <ac:spMkLst>
            <pc:docMk/>
            <pc:sldMk cId="0" sldId="263"/>
            <ac:spMk id="25" creationId="{D08AEE38-6F17-904C-4A74-4A83F4D86DAE}"/>
          </ac:spMkLst>
        </pc:spChg>
        <pc:spChg chg="add mod">
          <ac:chgData name="Duyên Lương" userId="3a9e482f-ceb4-484a-8eab-f708ff3e9a36" providerId="ADAL" clId="{1CBF8CFF-29E3-4569-AE1F-F622B6F9D2F3}" dt="2023-06-24T03:54:40.522" v="2612" actId="1076"/>
          <ac:spMkLst>
            <pc:docMk/>
            <pc:sldMk cId="0" sldId="263"/>
            <ac:spMk id="26" creationId="{6157265D-398F-F933-B187-2AA54BE09641}"/>
          </ac:spMkLst>
        </pc:spChg>
        <pc:spChg chg="add mod">
          <ac:chgData name="Duyên Lương" userId="3a9e482f-ceb4-484a-8eab-f708ff3e9a36" providerId="ADAL" clId="{1CBF8CFF-29E3-4569-AE1F-F622B6F9D2F3}" dt="2023-06-24T04:01:16.465" v="3013" actId="14100"/>
          <ac:spMkLst>
            <pc:docMk/>
            <pc:sldMk cId="0" sldId="263"/>
            <ac:spMk id="27" creationId="{302FAD0F-1870-A60A-54A5-1B5F9C0A7FFD}"/>
          </ac:spMkLst>
        </pc:spChg>
        <pc:spChg chg="add mod">
          <ac:chgData name="Duyên Lương" userId="3a9e482f-ceb4-484a-8eab-f708ff3e9a36" providerId="ADAL" clId="{1CBF8CFF-29E3-4569-AE1F-F622B6F9D2F3}" dt="2023-06-24T04:01:18.550" v="3014" actId="1076"/>
          <ac:spMkLst>
            <pc:docMk/>
            <pc:sldMk cId="0" sldId="263"/>
            <ac:spMk id="28" creationId="{B45E6941-8D6C-19C5-6A11-3EA615E5695E}"/>
          </ac:spMkLst>
        </pc:spChg>
        <pc:spChg chg="add mod">
          <ac:chgData name="Duyên Lương" userId="3a9e482f-ceb4-484a-8eab-f708ff3e9a36" providerId="ADAL" clId="{1CBF8CFF-29E3-4569-AE1F-F622B6F9D2F3}" dt="2023-06-24T03:54:52.733" v="2615" actId="1076"/>
          <ac:spMkLst>
            <pc:docMk/>
            <pc:sldMk cId="0" sldId="263"/>
            <ac:spMk id="29" creationId="{8878A555-E48F-1EFA-1213-5B456C11405A}"/>
          </ac:spMkLst>
        </pc:spChg>
        <pc:spChg chg="add mod">
          <ac:chgData name="Duyên Lương" userId="3a9e482f-ceb4-484a-8eab-f708ff3e9a36" providerId="ADAL" clId="{1CBF8CFF-29E3-4569-AE1F-F622B6F9D2F3}" dt="2023-06-24T04:01:38.639" v="3022" actId="1076"/>
          <ac:spMkLst>
            <pc:docMk/>
            <pc:sldMk cId="0" sldId="263"/>
            <ac:spMk id="30" creationId="{93A31881-1E51-CE8F-0A83-FA884A9C6C3E}"/>
          </ac:spMkLst>
        </pc:spChg>
        <pc:grpChg chg="del">
          <ac:chgData name="Duyên Lương" userId="3a9e482f-ceb4-484a-8eab-f708ff3e9a36" providerId="ADAL" clId="{1CBF8CFF-29E3-4569-AE1F-F622B6F9D2F3}" dt="2023-06-24T03:51:16.641" v="2300" actId="478"/>
          <ac:grpSpMkLst>
            <pc:docMk/>
            <pc:sldMk cId="0" sldId="263"/>
            <ac:grpSpMk id="3" creationId="{00000000-0000-0000-0000-000000000000}"/>
          </ac:grpSpMkLst>
        </pc:grpChg>
        <pc:grpChg chg="del">
          <ac:chgData name="Duyên Lương" userId="3a9e482f-ceb4-484a-8eab-f708ff3e9a36" providerId="ADAL" clId="{1CBF8CFF-29E3-4569-AE1F-F622B6F9D2F3}" dt="2023-06-24T03:51:13.467" v="2297" actId="478"/>
          <ac:grpSpMkLst>
            <pc:docMk/>
            <pc:sldMk cId="0" sldId="263"/>
            <ac:grpSpMk id="18" creationId="{00000000-0000-0000-0000-000000000000}"/>
          </ac:grpSpMkLst>
        </pc:grpChg>
        <pc:grpChg chg="del">
          <ac:chgData name="Duyên Lương" userId="3a9e482f-ceb4-484a-8eab-f708ff3e9a36" providerId="ADAL" clId="{1CBF8CFF-29E3-4569-AE1F-F622B6F9D2F3}" dt="2023-06-24T03:51:15.568" v="2299" actId="478"/>
          <ac:grpSpMkLst>
            <pc:docMk/>
            <pc:sldMk cId="0" sldId="263"/>
            <ac:grpSpMk id="21" creationId="{00000000-0000-0000-0000-000000000000}"/>
          </ac:grpSpMkLst>
        </pc:grpChg>
        <pc:picChg chg="add mod">
          <ac:chgData name="Duyên Lương" userId="3a9e482f-ceb4-484a-8eab-f708ff3e9a36" providerId="ADAL" clId="{1CBF8CFF-29E3-4569-AE1F-F622B6F9D2F3}" dt="2023-06-24T03:52:17.767" v="2416" actId="1038"/>
          <ac:picMkLst>
            <pc:docMk/>
            <pc:sldMk cId="0" sldId="263"/>
            <ac:picMk id="24" creationId="{0DF97DB5-EA0D-0CD0-C6EA-6C5308317629}"/>
          </ac:picMkLst>
        </pc:picChg>
      </pc:sldChg>
      <pc:sldChg chg="delSp modSp mod ord modTransition">
        <pc:chgData name="Duyên Lương" userId="3a9e482f-ceb4-484a-8eab-f708ff3e9a36" providerId="ADAL" clId="{1CBF8CFF-29E3-4569-AE1F-F622B6F9D2F3}" dt="2023-06-24T04:09:26.877" v="3400"/>
        <pc:sldMkLst>
          <pc:docMk/>
          <pc:sldMk cId="0" sldId="264"/>
        </pc:sldMkLst>
        <pc:spChg chg="mod">
          <ac:chgData name="Duyên Lương" userId="3a9e482f-ceb4-484a-8eab-f708ff3e9a36" providerId="ADAL" clId="{1CBF8CFF-29E3-4569-AE1F-F622B6F9D2F3}" dt="2023-06-24T03:50:34.557" v="2284" actId="1076"/>
          <ac:spMkLst>
            <pc:docMk/>
            <pc:sldMk cId="0" sldId="264"/>
            <ac:spMk id="6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50:16.843" v="2268" actId="478"/>
          <ac:spMkLst>
            <pc:docMk/>
            <pc:sldMk cId="0" sldId="264"/>
            <ac:spMk id="7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50:18.001" v="2269" actId="478"/>
          <ac:spMkLst>
            <pc:docMk/>
            <pc:sldMk cId="0" sldId="264"/>
            <ac:spMk id="8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50:19.436" v="2270" actId="478"/>
          <ac:spMkLst>
            <pc:docMk/>
            <pc:sldMk cId="0" sldId="264"/>
            <ac:spMk id="9" creationId="{00000000-0000-0000-0000-000000000000}"/>
          </ac:spMkLst>
        </pc:spChg>
        <pc:grpChg chg="mod">
          <ac:chgData name="Duyên Lương" userId="3a9e482f-ceb4-484a-8eab-f708ff3e9a36" providerId="ADAL" clId="{1CBF8CFF-29E3-4569-AE1F-F622B6F9D2F3}" dt="2023-06-24T03:50:25.545" v="2274" actId="1076"/>
          <ac:grpSpMkLst>
            <pc:docMk/>
            <pc:sldMk cId="0" sldId="264"/>
            <ac:grpSpMk id="2" creationId="{00000000-0000-0000-0000-000000000000}"/>
          </ac:grpSpMkLst>
        </pc:grpChg>
        <pc:grpChg chg="del">
          <ac:chgData name="Duyên Lương" userId="3a9e482f-ceb4-484a-8eab-f708ff3e9a36" providerId="ADAL" clId="{1CBF8CFF-29E3-4569-AE1F-F622B6F9D2F3}" dt="2023-06-24T03:50:20.846" v="2271" actId="478"/>
          <ac:grpSpMkLst>
            <pc:docMk/>
            <pc:sldMk cId="0" sldId="264"/>
            <ac:grpSpMk id="16" creationId="{00000000-0000-0000-0000-000000000000}"/>
          </ac:grpSpMkLst>
        </pc:grpChg>
      </pc:sldChg>
      <pc:sldChg chg="delSp modSp mod">
        <pc:chgData name="Duyên Lương" userId="3a9e482f-ceb4-484a-8eab-f708ff3e9a36" providerId="ADAL" clId="{1CBF8CFF-29E3-4569-AE1F-F622B6F9D2F3}" dt="2023-06-24T04:08:25.122" v="3387" actId="1076"/>
        <pc:sldMkLst>
          <pc:docMk/>
          <pc:sldMk cId="0" sldId="265"/>
        </pc:sldMkLst>
        <pc:spChg chg="mod">
          <ac:chgData name="Duyên Lương" userId="3a9e482f-ceb4-484a-8eab-f708ff3e9a36" providerId="ADAL" clId="{1CBF8CFF-29E3-4569-AE1F-F622B6F9D2F3}" dt="2023-06-24T04:08:25.122" v="3387" actId="1076"/>
          <ac:spMkLst>
            <pc:docMk/>
            <pc:sldMk cId="0" sldId="265"/>
            <ac:spMk id="20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4:08:10.082" v="3376" actId="478"/>
          <ac:spMkLst>
            <pc:docMk/>
            <pc:sldMk cId="0" sldId="265"/>
            <ac:spMk id="21" creationId="{00000000-0000-0000-0000-000000000000}"/>
          </ac:spMkLst>
        </pc:spChg>
      </pc:sldChg>
      <pc:sldChg chg="modSp add mod">
        <pc:chgData name="Duyên Lương" userId="3a9e482f-ceb4-484a-8eab-f708ff3e9a36" providerId="ADAL" clId="{1CBF8CFF-29E3-4569-AE1F-F622B6F9D2F3}" dt="2023-06-24T02:24:56.715" v="223" actId="14100"/>
        <pc:sldMkLst>
          <pc:docMk/>
          <pc:sldMk cId="3750650328" sldId="311"/>
        </pc:sldMkLst>
        <pc:spChg chg="mod">
          <ac:chgData name="Duyên Lương" userId="3a9e482f-ceb4-484a-8eab-f708ff3e9a36" providerId="ADAL" clId="{1CBF8CFF-29E3-4569-AE1F-F622B6F9D2F3}" dt="2023-06-24T02:24:56.715" v="223" actId="14100"/>
          <ac:spMkLst>
            <pc:docMk/>
            <pc:sldMk cId="3750650328" sldId="311"/>
            <ac:spMk id="115" creationId="{2BBED381-7F50-4EE2-9D66-A7F2400D83F9}"/>
          </ac:spMkLst>
        </pc:spChg>
      </pc:sldChg>
      <pc:sldChg chg="addSp delSp modSp add mod">
        <pc:chgData name="Duyên Lương" userId="3a9e482f-ceb4-484a-8eab-f708ff3e9a36" providerId="ADAL" clId="{1CBF8CFF-29E3-4569-AE1F-F622B6F9D2F3}" dt="2023-06-24T02:21:03.779" v="138" actId="1076"/>
        <pc:sldMkLst>
          <pc:docMk/>
          <pc:sldMk cId="605405833" sldId="314"/>
        </pc:sldMkLst>
        <pc:spChg chg="mod">
          <ac:chgData name="Duyên Lương" userId="3a9e482f-ceb4-484a-8eab-f708ff3e9a36" providerId="ADAL" clId="{1CBF8CFF-29E3-4569-AE1F-F622B6F9D2F3}" dt="2023-06-24T02:21:03.779" v="138" actId="1076"/>
          <ac:spMkLst>
            <pc:docMk/>
            <pc:sldMk cId="605405833" sldId="314"/>
            <ac:spMk id="3" creationId="{F8E91962-13B4-486F-6D67-ABE34971AD45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4" creationId="{DB5AEA07-5B1F-49EA-BDED-B2092EB0E314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5" creationId="{377C6DF0-1A74-4756-A22B-361D490BD9BB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6" creationId="{9B43637B-0D61-4D97-8BAE-D616599E1C1C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7" creationId="{7906F5D7-CCC8-425A-9C97-02531331B219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8" creationId="{0B5C984C-CE24-4D1D-BA8A-FDCB9861CF5F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9" creationId="{984F13C7-DB49-4AFB-87CF-DEA1B15DCE97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10" creationId="{A2CD92A5-B2AD-4CAD-B12C-6AE359F52D64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11" creationId="{ACCC2C50-FF47-46A4-A360-A304E4A5839C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12" creationId="{6D095C9D-DFCB-4AF3-BDE1-ED36852FF74A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13" creationId="{4E2185BE-A82E-4952-8A81-84660D759CA3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14" creationId="{6EA0704F-F629-4288-93C6-C79417CE6FCC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15" creationId="{467F4D4B-E0B7-433A-9F95-F25CD46AAFA4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16" creationId="{BABED30B-EB19-47F0-88AF-575EAF9C27EC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17" creationId="{B68351D9-5F51-4077-B63E-1A4CB4444085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18" creationId="{B4DAE015-7732-4202-BA4F-A536C304BD44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19" creationId="{A565BE01-F430-4C12-8FAD-328E8A195920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20" creationId="{B611B025-10AE-42C4-B674-17C8AC0C537D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21" creationId="{78CC7422-0190-4BD0-A01B-C3A6E6EF3D60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22" creationId="{02EE7881-91FB-4FFF-9384-3A70121E8A4A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23" creationId="{87FFD2E6-43DF-458D-8CB0-91ADE221EC37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24" creationId="{98BA913B-C838-431C-B74F-854638B56AA1}"/>
          </ac:spMkLst>
        </pc:spChg>
        <pc:spChg chg="mod">
          <ac:chgData name="Duyên Lương" userId="3a9e482f-ceb4-484a-8eab-f708ff3e9a36" providerId="ADAL" clId="{1CBF8CFF-29E3-4569-AE1F-F622B6F9D2F3}" dt="2023-06-24T02:19:25.678" v="67" actId="1076"/>
          <ac:spMkLst>
            <pc:docMk/>
            <pc:sldMk cId="605405833" sldId="314"/>
            <ac:spMk id="25" creationId="{106192AC-6424-4211-B8A5-AB6B365ADAAC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26" creationId="{6664280F-6C62-4EF7-ADDE-87B9F5F5D1BF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27" creationId="{7C4F3018-1A6C-4A8A-BD9D-0670F970AAD6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28" creationId="{94843D59-A7CB-4AEA-B699-B51578B94387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29" creationId="{14788083-D71E-44FD-89EA-06248260CD4F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30" creationId="{EA314BAE-C1C4-4F5B-9D6A-DB962E6E1C56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31" creationId="{962EA127-30D7-4FE6-B4A6-8A975234BDEA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32" creationId="{9212E21A-E99B-4B2D-868C-4FB11B7B79E9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33" creationId="{A23D5EB6-B482-48D9-85BB-5035ED3B4C21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34" creationId="{39F2D478-F6BE-4289-B53B-14C24B3230A0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38" creationId="{025FA23B-0AF8-407B-8E23-CD0B04980DE9}"/>
          </ac:spMkLst>
        </pc:spChg>
        <pc:spChg chg="mod">
          <ac:chgData name="Duyên Lương" userId="3a9e482f-ceb4-484a-8eab-f708ff3e9a36" providerId="ADAL" clId="{1CBF8CFF-29E3-4569-AE1F-F622B6F9D2F3}" dt="2023-06-24T02:18:13.562" v="59" actId="14100"/>
          <ac:spMkLst>
            <pc:docMk/>
            <pc:sldMk cId="605405833" sldId="314"/>
            <ac:spMk id="39" creationId="{60ED7973-646A-4D65-96EA-BB3690C9A2E5}"/>
          </ac:spMkLst>
        </pc:spChg>
        <pc:picChg chg="mod">
          <ac:chgData name="Duyên Lương" userId="3a9e482f-ceb4-484a-8eab-f708ff3e9a36" providerId="ADAL" clId="{1CBF8CFF-29E3-4569-AE1F-F622B6F9D2F3}" dt="2023-06-24T02:18:13.562" v="59" actId="14100"/>
          <ac:picMkLst>
            <pc:docMk/>
            <pc:sldMk cId="605405833" sldId="314"/>
            <ac:picMk id="41" creationId="{1CB1C8DF-553E-4801-BC09-2896C705359D}"/>
          </ac:picMkLst>
        </pc:picChg>
        <pc:picChg chg="add mod">
          <ac:chgData name="Duyên Lương" userId="3a9e482f-ceb4-484a-8eab-f708ff3e9a36" providerId="ADAL" clId="{1CBF8CFF-29E3-4569-AE1F-F622B6F9D2F3}" dt="2023-06-24T02:19:20.515" v="66" actId="167"/>
          <ac:picMkLst>
            <pc:docMk/>
            <pc:sldMk cId="605405833" sldId="314"/>
            <ac:picMk id="1026" creationId="{B6E79D93-C6C6-DEC2-A6E7-A111E4BBC317}"/>
          </ac:picMkLst>
        </pc:picChg>
        <pc:picChg chg="del mod">
          <ac:chgData name="Duyên Lương" userId="3a9e482f-ceb4-484a-8eab-f708ff3e9a36" providerId="ADAL" clId="{1CBF8CFF-29E3-4569-AE1F-F622B6F9D2F3}" dt="2023-06-24T02:18:26.355" v="61" actId="478"/>
          <ac:picMkLst>
            <pc:docMk/>
            <pc:sldMk cId="605405833" sldId="314"/>
            <ac:picMk id="7170" creationId="{42101D6D-2948-9412-561A-3509CFA4C551}"/>
          </ac:picMkLst>
        </pc:picChg>
        <pc:cxnChg chg="mod">
          <ac:chgData name="Duyên Lương" userId="3a9e482f-ceb4-484a-8eab-f708ff3e9a36" providerId="ADAL" clId="{1CBF8CFF-29E3-4569-AE1F-F622B6F9D2F3}" dt="2023-06-24T02:18:13.562" v="59" actId="14100"/>
          <ac:cxnSpMkLst>
            <pc:docMk/>
            <pc:sldMk cId="605405833" sldId="314"/>
            <ac:cxnSpMk id="36" creationId="{D7CD414E-E23F-49BF-B23C-D1B3E6B12853}"/>
          </ac:cxnSpMkLst>
        </pc:cxnChg>
      </pc:sldChg>
      <pc:sldChg chg="addSp delSp modSp add mod">
        <pc:chgData name="Duyên Lương" userId="3a9e482f-ceb4-484a-8eab-f708ff3e9a36" providerId="ADAL" clId="{1CBF8CFF-29E3-4569-AE1F-F622B6F9D2F3}" dt="2023-06-24T02:20:56.899" v="134" actId="20577"/>
        <pc:sldMkLst>
          <pc:docMk/>
          <pc:sldMk cId="3818522978" sldId="315"/>
        </pc:sldMkLst>
        <pc:spChg chg="mod">
          <ac:chgData name="Duyên Lương" userId="3a9e482f-ceb4-484a-8eab-f708ff3e9a36" providerId="ADAL" clId="{1CBF8CFF-29E3-4569-AE1F-F622B6F9D2F3}" dt="2023-06-24T02:20:56.899" v="134" actId="20577"/>
          <ac:spMkLst>
            <pc:docMk/>
            <pc:sldMk cId="3818522978" sldId="315"/>
            <ac:spMk id="3" creationId="{F8E91962-13B4-486F-6D67-ABE34971AD45}"/>
          </ac:spMkLst>
        </pc:spChg>
        <pc:spChg chg="mod">
          <ac:chgData name="Duyên Lương" userId="3a9e482f-ceb4-484a-8eab-f708ff3e9a36" providerId="ADAL" clId="{1CBF8CFF-29E3-4569-AE1F-F622B6F9D2F3}" dt="2023-06-24T02:20:29.533" v="107" actId="1076"/>
          <ac:spMkLst>
            <pc:docMk/>
            <pc:sldMk cId="3818522978" sldId="315"/>
            <ac:spMk id="25" creationId="{106192AC-6424-4211-B8A5-AB6B365ADAAC}"/>
          </ac:spMkLst>
        </pc:spChg>
        <pc:picChg chg="del">
          <ac:chgData name="Duyên Lương" userId="3a9e482f-ceb4-484a-8eab-f708ff3e9a36" providerId="ADAL" clId="{1CBF8CFF-29E3-4569-AE1F-F622B6F9D2F3}" dt="2023-06-24T02:20:15.576" v="101" actId="478"/>
          <ac:picMkLst>
            <pc:docMk/>
            <pc:sldMk cId="3818522978" sldId="315"/>
            <ac:picMk id="1026" creationId="{B6E79D93-C6C6-DEC2-A6E7-A111E4BBC317}"/>
          </ac:picMkLst>
        </pc:picChg>
        <pc:picChg chg="add mod">
          <ac:chgData name="Duyên Lương" userId="3a9e482f-ceb4-484a-8eab-f708ff3e9a36" providerId="ADAL" clId="{1CBF8CFF-29E3-4569-AE1F-F622B6F9D2F3}" dt="2023-06-24T02:20:26.245" v="106" actId="167"/>
          <ac:picMkLst>
            <pc:docMk/>
            <pc:sldMk cId="3818522978" sldId="315"/>
            <ac:picMk id="5122" creationId="{58B0111B-3EAE-B5ED-7512-58F688330987}"/>
          </ac:picMkLst>
        </pc:picChg>
      </pc:sldChg>
      <pc:sldChg chg="addSp delSp modSp add mod">
        <pc:chgData name="Duyên Lương" userId="3a9e482f-ceb4-484a-8eab-f708ff3e9a36" providerId="ADAL" clId="{1CBF8CFF-29E3-4569-AE1F-F622B6F9D2F3}" dt="2023-06-24T02:22:04.064" v="157" actId="20577"/>
        <pc:sldMkLst>
          <pc:docMk/>
          <pc:sldMk cId="524038988" sldId="316"/>
        </pc:sldMkLst>
        <pc:spChg chg="mod">
          <ac:chgData name="Duyên Lương" userId="3a9e482f-ceb4-484a-8eab-f708ff3e9a36" providerId="ADAL" clId="{1CBF8CFF-29E3-4569-AE1F-F622B6F9D2F3}" dt="2023-06-24T02:22:04.064" v="157" actId="20577"/>
          <ac:spMkLst>
            <pc:docMk/>
            <pc:sldMk cId="524038988" sldId="316"/>
            <ac:spMk id="3" creationId="{F8E91962-13B4-486F-6D67-ABE34971AD45}"/>
          </ac:spMkLst>
        </pc:spChg>
        <pc:spChg chg="mod">
          <ac:chgData name="Duyên Lương" userId="3a9e482f-ceb4-484a-8eab-f708ff3e9a36" providerId="ADAL" clId="{1CBF8CFF-29E3-4569-AE1F-F622B6F9D2F3}" dt="2023-06-24T02:22:00.491" v="149" actId="1076"/>
          <ac:spMkLst>
            <pc:docMk/>
            <pc:sldMk cId="524038988" sldId="316"/>
            <ac:spMk id="25" creationId="{106192AC-6424-4211-B8A5-AB6B365ADAAC}"/>
          </ac:spMkLst>
        </pc:spChg>
        <pc:picChg chg="del">
          <ac:chgData name="Duyên Lương" userId="3a9e482f-ceb4-484a-8eab-f708ff3e9a36" providerId="ADAL" clId="{1CBF8CFF-29E3-4569-AE1F-F622B6F9D2F3}" dt="2023-06-24T02:21:43.993" v="140" actId="478"/>
          <ac:picMkLst>
            <pc:docMk/>
            <pc:sldMk cId="524038988" sldId="316"/>
            <ac:picMk id="1026" creationId="{B6E79D93-C6C6-DEC2-A6E7-A111E4BBC317}"/>
          </ac:picMkLst>
        </pc:picChg>
        <pc:picChg chg="add mod">
          <ac:chgData name="Duyên Lương" userId="3a9e482f-ceb4-484a-8eab-f708ff3e9a36" providerId="ADAL" clId="{1CBF8CFF-29E3-4569-AE1F-F622B6F9D2F3}" dt="2023-06-24T02:21:56.827" v="148" actId="167"/>
          <ac:picMkLst>
            <pc:docMk/>
            <pc:sldMk cId="524038988" sldId="316"/>
            <ac:picMk id="4098" creationId="{79FC2D62-1169-BD67-75E3-58942C447D81}"/>
          </ac:picMkLst>
        </pc:picChg>
      </pc:sldChg>
      <pc:sldChg chg="addSp delSp modSp add mod">
        <pc:chgData name="Duyên Lương" userId="3a9e482f-ceb4-484a-8eab-f708ff3e9a36" providerId="ADAL" clId="{1CBF8CFF-29E3-4569-AE1F-F622B6F9D2F3}" dt="2023-06-24T02:23:52.327" v="186" actId="1076"/>
        <pc:sldMkLst>
          <pc:docMk/>
          <pc:sldMk cId="2223094612" sldId="317"/>
        </pc:sldMkLst>
        <pc:spChg chg="mod">
          <ac:chgData name="Duyên Lương" userId="3a9e482f-ceb4-484a-8eab-f708ff3e9a36" providerId="ADAL" clId="{1CBF8CFF-29E3-4569-AE1F-F622B6F9D2F3}" dt="2023-06-24T02:23:52.327" v="186" actId="1076"/>
          <ac:spMkLst>
            <pc:docMk/>
            <pc:sldMk cId="2223094612" sldId="317"/>
            <ac:spMk id="3" creationId="{F8E91962-13B4-486F-6D67-ABE34971AD45}"/>
          </ac:spMkLst>
        </pc:spChg>
        <pc:spChg chg="mod">
          <ac:chgData name="Duyên Lương" userId="3a9e482f-ceb4-484a-8eab-f708ff3e9a36" providerId="ADAL" clId="{1CBF8CFF-29E3-4569-AE1F-F622B6F9D2F3}" dt="2023-06-24T02:23:39.103" v="170" actId="1076"/>
          <ac:spMkLst>
            <pc:docMk/>
            <pc:sldMk cId="2223094612" sldId="317"/>
            <ac:spMk id="25" creationId="{106192AC-6424-4211-B8A5-AB6B365ADAAC}"/>
          </ac:spMkLst>
        </pc:spChg>
        <pc:spChg chg="mod">
          <ac:chgData name="Duyên Lương" userId="3a9e482f-ceb4-484a-8eab-f708ff3e9a36" providerId="ADAL" clId="{1CBF8CFF-29E3-4569-AE1F-F622B6F9D2F3}" dt="2023-06-24T02:23:33.781" v="169" actId="1038"/>
          <ac:spMkLst>
            <pc:docMk/>
            <pc:sldMk cId="2223094612" sldId="317"/>
            <ac:spMk id="26" creationId="{6664280F-6C62-4EF7-ADDE-87B9F5F5D1BF}"/>
          </ac:spMkLst>
        </pc:spChg>
        <pc:picChg chg="del">
          <ac:chgData name="Duyên Lương" userId="3a9e482f-ceb4-484a-8eab-f708ff3e9a36" providerId="ADAL" clId="{1CBF8CFF-29E3-4569-AE1F-F622B6F9D2F3}" dt="2023-06-24T02:23:17.512" v="160" actId="478"/>
          <ac:picMkLst>
            <pc:docMk/>
            <pc:sldMk cId="2223094612" sldId="317"/>
            <ac:picMk id="1026" creationId="{B6E79D93-C6C6-DEC2-A6E7-A111E4BBC317}"/>
          </ac:picMkLst>
        </pc:picChg>
        <pc:picChg chg="add mod">
          <ac:chgData name="Duyên Lương" userId="3a9e482f-ceb4-484a-8eab-f708ff3e9a36" providerId="ADAL" clId="{1CBF8CFF-29E3-4569-AE1F-F622B6F9D2F3}" dt="2023-06-24T02:23:31.352" v="167" actId="167"/>
          <ac:picMkLst>
            <pc:docMk/>
            <pc:sldMk cId="2223094612" sldId="317"/>
            <ac:picMk id="3074" creationId="{69D9F387-C676-6841-1896-1F3A1ADFD43A}"/>
          </ac:picMkLst>
        </pc:picChg>
      </pc:sldChg>
      <pc:sldChg chg="addSp delSp modSp add mod">
        <pc:chgData name="Duyên Lương" userId="3a9e482f-ceb4-484a-8eab-f708ff3e9a36" providerId="ADAL" clId="{1CBF8CFF-29E3-4569-AE1F-F622B6F9D2F3}" dt="2023-06-24T02:24:37.700" v="208" actId="20577"/>
        <pc:sldMkLst>
          <pc:docMk/>
          <pc:sldMk cId="3789708349" sldId="318"/>
        </pc:sldMkLst>
        <pc:spChg chg="mod">
          <ac:chgData name="Duyên Lương" userId="3a9e482f-ceb4-484a-8eab-f708ff3e9a36" providerId="ADAL" clId="{1CBF8CFF-29E3-4569-AE1F-F622B6F9D2F3}" dt="2023-06-24T02:24:37.700" v="208" actId="20577"/>
          <ac:spMkLst>
            <pc:docMk/>
            <pc:sldMk cId="3789708349" sldId="318"/>
            <ac:spMk id="3" creationId="{F8E91962-13B4-486F-6D67-ABE34971AD45}"/>
          </ac:spMkLst>
        </pc:spChg>
        <pc:spChg chg="mod">
          <ac:chgData name="Duyên Lương" userId="3a9e482f-ceb4-484a-8eab-f708ff3e9a36" providerId="ADAL" clId="{1CBF8CFF-29E3-4569-AE1F-F622B6F9D2F3}" dt="2023-06-24T02:24:31.547" v="195" actId="1076"/>
          <ac:spMkLst>
            <pc:docMk/>
            <pc:sldMk cId="3789708349" sldId="318"/>
            <ac:spMk id="25" creationId="{106192AC-6424-4211-B8A5-AB6B365ADAAC}"/>
          </ac:spMkLst>
        </pc:spChg>
        <pc:picChg chg="del">
          <ac:chgData name="Duyên Lương" userId="3a9e482f-ceb4-484a-8eab-f708ff3e9a36" providerId="ADAL" clId="{1CBF8CFF-29E3-4569-AE1F-F622B6F9D2F3}" dt="2023-06-24T02:24:19.485" v="189" actId="478"/>
          <ac:picMkLst>
            <pc:docMk/>
            <pc:sldMk cId="3789708349" sldId="318"/>
            <ac:picMk id="1026" creationId="{B6E79D93-C6C6-DEC2-A6E7-A111E4BBC317}"/>
          </ac:picMkLst>
        </pc:picChg>
        <pc:picChg chg="add mod">
          <ac:chgData name="Duyên Lương" userId="3a9e482f-ceb4-484a-8eab-f708ff3e9a36" providerId="ADAL" clId="{1CBF8CFF-29E3-4569-AE1F-F622B6F9D2F3}" dt="2023-06-24T02:24:28.280" v="194" actId="167"/>
          <ac:picMkLst>
            <pc:docMk/>
            <pc:sldMk cId="3789708349" sldId="318"/>
            <ac:picMk id="2050" creationId="{663F84AB-D199-BCD2-0F9D-E255F96D3C79}"/>
          </ac:picMkLst>
        </pc:picChg>
      </pc:sldChg>
      <pc:sldChg chg="addSp delSp modSp mod modTransition delAnim modAnim">
        <pc:chgData name="Duyên Lương" userId="3a9e482f-ceb4-484a-8eab-f708ff3e9a36" providerId="ADAL" clId="{1CBF8CFF-29E3-4569-AE1F-F622B6F9D2F3}" dt="2023-06-24T04:08:58.774" v="3392"/>
        <pc:sldMkLst>
          <pc:docMk/>
          <pc:sldMk cId="2081753971" sldId="319"/>
        </pc:sldMkLst>
        <pc:spChg chg="add mod">
          <ac:chgData name="Duyên Lương" userId="3a9e482f-ceb4-484a-8eab-f708ff3e9a36" providerId="ADAL" clId="{1CBF8CFF-29E3-4569-AE1F-F622B6F9D2F3}" dt="2023-06-24T02:37:40.222" v="513" actId="207"/>
          <ac:spMkLst>
            <pc:docMk/>
            <pc:sldMk cId="2081753971" sldId="319"/>
            <ac:spMk id="3" creationId="{43154233-64EB-D1C4-C4BF-95770C7E87BC}"/>
          </ac:spMkLst>
        </pc:spChg>
        <pc:spChg chg="add mod">
          <ac:chgData name="Duyên Lương" userId="3a9e482f-ceb4-484a-8eab-f708ff3e9a36" providerId="ADAL" clId="{1CBF8CFF-29E3-4569-AE1F-F622B6F9D2F3}" dt="2023-06-24T02:37:52.143" v="518" actId="404"/>
          <ac:spMkLst>
            <pc:docMk/>
            <pc:sldMk cId="2081753971" sldId="319"/>
            <ac:spMk id="4" creationId="{FDCBB5D8-D7D8-5F5A-F759-7D9D7478C715}"/>
          </ac:spMkLst>
        </pc:spChg>
        <pc:spChg chg="add mod">
          <ac:chgData name="Duyên Lương" userId="3a9e482f-ceb4-484a-8eab-f708ff3e9a36" providerId="ADAL" clId="{1CBF8CFF-29E3-4569-AE1F-F622B6F9D2F3}" dt="2023-06-24T02:37:56.453" v="519" actId="1076"/>
          <ac:spMkLst>
            <pc:docMk/>
            <pc:sldMk cId="2081753971" sldId="319"/>
            <ac:spMk id="5" creationId="{6D159D59-CA0D-D9CE-4BF9-347A7FDAA82B}"/>
          </ac:spMkLst>
        </pc:spChg>
        <pc:spChg chg="del">
          <ac:chgData name="Duyên Lương" userId="3a9e482f-ceb4-484a-8eab-f708ff3e9a36" providerId="ADAL" clId="{1CBF8CFF-29E3-4569-AE1F-F622B6F9D2F3}" dt="2023-06-24T02:37:01.675" v="494" actId="478"/>
          <ac:spMkLst>
            <pc:docMk/>
            <pc:sldMk cId="2081753971" sldId="319"/>
            <ac:spMk id="11" creationId="{33480A47-F01D-65AC-6B93-8AC9A35FC413}"/>
          </ac:spMkLst>
        </pc:spChg>
        <pc:spChg chg="del">
          <ac:chgData name="Duyên Lương" userId="3a9e482f-ceb4-484a-8eab-f708ff3e9a36" providerId="ADAL" clId="{1CBF8CFF-29E3-4569-AE1F-F622B6F9D2F3}" dt="2023-06-24T02:37:03.859" v="496" actId="478"/>
          <ac:spMkLst>
            <pc:docMk/>
            <pc:sldMk cId="2081753971" sldId="319"/>
            <ac:spMk id="12" creationId="{5CBC6523-FFCC-11B2-0F21-085E26EDBC8E}"/>
          </ac:spMkLst>
        </pc:spChg>
        <pc:spChg chg="del">
          <ac:chgData name="Duyên Lương" userId="3a9e482f-ceb4-484a-8eab-f708ff3e9a36" providerId="ADAL" clId="{1CBF8CFF-29E3-4569-AE1F-F622B6F9D2F3}" dt="2023-06-24T02:37:03.030" v="495" actId="478"/>
          <ac:spMkLst>
            <pc:docMk/>
            <pc:sldMk cId="2081753971" sldId="319"/>
            <ac:spMk id="13" creationId="{0F3827F7-EEF6-4FFB-FAAF-1C5ECA886E8B}"/>
          </ac:spMkLst>
        </pc:spChg>
        <pc:picChg chg="add mod">
          <ac:chgData name="Duyên Lương" userId="3a9e482f-ceb4-484a-8eab-f708ff3e9a36" providerId="ADAL" clId="{1CBF8CFF-29E3-4569-AE1F-F622B6F9D2F3}" dt="2023-06-24T02:37:12.280" v="501" actId="14100"/>
          <ac:picMkLst>
            <pc:docMk/>
            <pc:sldMk cId="2081753971" sldId="319"/>
            <ac:picMk id="6" creationId="{28B979CA-9ACB-F889-9847-389CF98DA647}"/>
          </ac:picMkLst>
        </pc:picChg>
        <pc:picChg chg="add mod">
          <ac:chgData name="Duyên Lương" userId="3a9e482f-ceb4-484a-8eab-f708ff3e9a36" providerId="ADAL" clId="{1CBF8CFF-29E3-4569-AE1F-F622B6F9D2F3}" dt="2023-06-24T02:37:36.680" v="511" actId="1076"/>
          <ac:picMkLst>
            <pc:docMk/>
            <pc:sldMk cId="2081753971" sldId="319"/>
            <ac:picMk id="9" creationId="{199DC304-01FA-7175-1B06-CA9A26A755F4}"/>
          </ac:picMkLst>
        </pc:picChg>
        <pc:picChg chg="del">
          <ac:chgData name="Duyên Lương" userId="3a9e482f-ceb4-484a-8eab-f708ff3e9a36" providerId="ADAL" clId="{1CBF8CFF-29E3-4569-AE1F-F622B6F9D2F3}" dt="2023-06-24T02:37:06.156" v="498" actId="478"/>
          <ac:picMkLst>
            <pc:docMk/>
            <pc:sldMk cId="2081753971" sldId="319"/>
            <ac:picMk id="14" creationId="{46660CB0-93B9-BDA3-D660-B60E385FD9F2}"/>
          </ac:picMkLst>
        </pc:picChg>
        <pc:picChg chg="del">
          <ac:chgData name="Duyên Lương" userId="3a9e482f-ceb4-484a-8eab-f708ff3e9a36" providerId="ADAL" clId="{1CBF8CFF-29E3-4569-AE1F-F622B6F9D2F3}" dt="2023-06-24T02:37:04.697" v="497" actId="478"/>
          <ac:picMkLst>
            <pc:docMk/>
            <pc:sldMk cId="2081753971" sldId="319"/>
            <ac:picMk id="15" creationId="{B924FA5F-63C4-E318-7D45-1E805D02D844}"/>
          </ac:picMkLst>
        </pc:picChg>
      </pc:sldChg>
      <pc:sldChg chg="add del setBg">
        <pc:chgData name="Duyên Lương" userId="3a9e482f-ceb4-484a-8eab-f708ff3e9a36" providerId="ADAL" clId="{1CBF8CFF-29E3-4569-AE1F-F622B6F9D2F3}" dt="2023-06-24T02:34:44.053" v="443"/>
        <pc:sldMkLst>
          <pc:docMk/>
          <pc:sldMk cId="2648388496" sldId="319"/>
        </pc:sldMkLst>
      </pc:sldChg>
      <pc:sldChg chg="addSp delSp modSp mod modTransition delAnim modAnim">
        <pc:chgData name="Duyên Lương" userId="3a9e482f-ceb4-484a-8eab-f708ff3e9a36" providerId="ADAL" clId="{1CBF8CFF-29E3-4569-AE1F-F622B6F9D2F3}" dt="2023-06-24T04:08:56.058" v="3391"/>
        <pc:sldMkLst>
          <pc:docMk/>
          <pc:sldMk cId="1177431457" sldId="320"/>
        </pc:sldMkLst>
        <pc:spChg chg="add mod">
          <ac:chgData name="Duyên Lương" userId="3a9e482f-ceb4-484a-8eab-f708ff3e9a36" providerId="ADAL" clId="{1CBF8CFF-29E3-4569-AE1F-F622B6F9D2F3}" dt="2023-06-24T02:36:30.175" v="485" actId="403"/>
          <ac:spMkLst>
            <pc:docMk/>
            <pc:sldMk cId="1177431457" sldId="320"/>
            <ac:spMk id="3" creationId="{3A2A3F11-E24B-1013-341C-86CDE4668EC4}"/>
          </ac:spMkLst>
        </pc:spChg>
        <pc:spChg chg="add mod">
          <ac:chgData name="Duyên Lương" userId="3a9e482f-ceb4-484a-8eab-f708ff3e9a36" providerId="ADAL" clId="{1CBF8CFF-29E3-4569-AE1F-F622B6F9D2F3}" dt="2023-06-24T02:36:38.860" v="490" actId="1076"/>
          <ac:spMkLst>
            <pc:docMk/>
            <pc:sldMk cId="1177431457" sldId="320"/>
            <ac:spMk id="4" creationId="{3BE201A8-4639-F342-53E9-C950B085DB3E}"/>
          </ac:spMkLst>
        </pc:spChg>
        <pc:spChg chg="add mod">
          <ac:chgData name="Duyên Lương" userId="3a9e482f-ceb4-484a-8eab-f708ff3e9a36" providerId="ADAL" clId="{1CBF8CFF-29E3-4569-AE1F-F622B6F9D2F3}" dt="2023-06-24T02:36:41.394" v="491" actId="1076"/>
          <ac:spMkLst>
            <pc:docMk/>
            <pc:sldMk cId="1177431457" sldId="320"/>
            <ac:spMk id="5" creationId="{8B702688-4B0F-AD6D-FD1F-CA16A30AE348}"/>
          </ac:spMkLst>
        </pc:spChg>
        <pc:spChg chg="del">
          <ac:chgData name="Duyên Lương" userId="3a9e482f-ceb4-484a-8eab-f708ff3e9a36" providerId="ADAL" clId="{1CBF8CFF-29E3-4569-AE1F-F622B6F9D2F3}" dt="2023-06-24T02:35:56.762" v="471" actId="478"/>
          <ac:spMkLst>
            <pc:docMk/>
            <pc:sldMk cId="1177431457" sldId="320"/>
            <ac:spMk id="11" creationId="{33480A47-F01D-65AC-6B93-8AC9A35FC413}"/>
          </ac:spMkLst>
        </pc:spChg>
        <pc:spChg chg="del">
          <ac:chgData name="Duyên Lương" userId="3a9e482f-ceb4-484a-8eab-f708ff3e9a36" providerId="ADAL" clId="{1CBF8CFF-29E3-4569-AE1F-F622B6F9D2F3}" dt="2023-06-24T02:35:58.776" v="473" actId="478"/>
          <ac:spMkLst>
            <pc:docMk/>
            <pc:sldMk cId="1177431457" sldId="320"/>
            <ac:spMk id="12" creationId="{5CBC6523-FFCC-11B2-0F21-085E26EDBC8E}"/>
          </ac:spMkLst>
        </pc:spChg>
        <pc:spChg chg="del">
          <ac:chgData name="Duyên Lương" userId="3a9e482f-ceb4-484a-8eab-f708ff3e9a36" providerId="ADAL" clId="{1CBF8CFF-29E3-4569-AE1F-F622B6F9D2F3}" dt="2023-06-24T02:35:57.902" v="472" actId="478"/>
          <ac:spMkLst>
            <pc:docMk/>
            <pc:sldMk cId="1177431457" sldId="320"/>
            <ac:spMk id="13" creationId="{0F3827F7-EEF6-4FFB-FAAF-1C5ECA886E8B}"/>
          </ac:spMkLst>
        </pc:spChg>
        <pc:picChg chg="add mod">
          <ac:chgData name="Duyên Lương" userId="3a9e482f-ceb4-484a-8eab-f708ff3e9a36" providerId="ADAL" clId="{1CBF8CFF-29E3-4569-AE1F-F622B6F9D2F3}" dt="2023-06-24T02:36:45.990" v="493" actId="14100"/>
          <ac:picMkLst>
            <pc:docMk/>
            <pc:sldMk cId="1177431457" sldId="320"/>
            <ac:picMk id="6" creationId="{48B8FA79-E85C-091F-1321-FF769D67C7E1}"/>
          </ac:picMkLst>
        </pc:picChg>
        <pc:picChg chg="add mod">
          <ac:chgData name="Duyên Lương" userId="3a9e482f-ceb4-484a-8eab-f708ff3e9a36" providerId="ADAL" clId="{1CBF8CFF-29E3-4569-AE1F-F622B6F9D2F3}" dt="2023-06-24T02:36:43.252" v="492" actId="1076"/>
          <ac:picMkLst>
            <pc:docMk/>
            <pc:sldMk cId="1177431457" sldId="320"/>
            <ac:picMk id="9" creationId="{C588A31D-BA4F-D767-F014-9637424E0C85}"/>
          </ac:picMkLst>
        </pc:picChg>
        <pc:picChg chg="del mod">
          <ac:chgData name="Duyên Lương" userId="3a9e482f-ceb4-484a-8eab-f708ff3e9a36" providerId="ADAL" clId="{1CBF8CFF-29E3-4569-AE1F-F622B6F9D2F3}" dt="2023-06-24T02:35:59.212" v="475" actId="478"/>
          <ac:picMkLst>
            <pc:docMk/>
            <pc:sldMk cId="1177431457" sldId="320"/>
            <ac:picMk id="14" creationId="{46660CB0-93B9-BDA3-D660-B60E385FD9F2}"/>
          </ac:picMkLst>
        </pc:picChg>
        <pc:picChg chg="del">
          <ac:chgData name="Duyên Lương" userId="3a9e482f-ceb4-484a-8eab-f708ff3e9a36" providerId="ADAL" clId="{1CBF8CFF-29E3-4569-AE1F-F622B6F9D2F3}" dt="2023-06-24T02:36:00.157" v="476" actId="478"/>
          <ac:picMkLst>
            <pc:docMk/>
            <pc:sldMk cId="1177431457" sldId="320"/>
            <ac:picMk id="15" creationId="{B924FA5F-63C4-E318-7D45-1E805D02D844}"/>
          </ac:picMkLst>
        </pc:picChg>
      </pc:sldChg>
      <pc:sldChg chg="addSp delSp modSp mod modTransition delAnim modAnim">
        <pc:chgData name="Duyên Lương" userId="3a9e482f-ceb4-484a-8eab-f708ff3e9a36" providerId="ADAL" clId="{1CBF8CFF-29E3-4569-AE1F-F622B6F9D2F3}" dt="2023-06-24T04:08:54.322" v="3390"/>
        <pc:sldMkLst>
          <pc:docMk/>
          <pc:sldMk cId="3225585523" sldId="321"/>
        </pc:sldMkLst>
        <pc:spChg chg="add mod">
          <ac:chgData name="Duyên Lương" userId="3a9e482f-ceb4-484a-8eab-f708ff3e9a36" providerId="ADAL" clId="{1CBF8CFF-29E3-4569-AE1F-F622B6F9D2F3}" dt="2023-06-24T02:35:52.350" v="470" actId="1076"/>
          <ac:spMkLst>
            <pc:docMk/>
            <pc:sldMk cId="3225585523" sldId="321"/>
            <ac:spMk id="3" creationId="{E1BA1870-D545-7228-02C6-A75C17CCC889}"/>
          </ac:spMkLst>
        </pc:spChg>
        <pc:spChg chg="add mod">
          <ac:chgData name="Duyên Lương" userId="3a9e482f-ceb4-484a-8eab-f708ff3e9a36" providerId="ADAL" clId="{1CBF8CFF-29E3-4569-AE1F-F622B6F9D2F3}" dt="2023-06-24T02:35:42.643" v="467" actId="1076"/>
          <ac:spMkLst>
            <pc:docMk/>
            <pc:sldMk cId="3225585523" sldId="321"/>
            <ac:spMk id="4" creationId="{44AEEA45-734D-E2A6-99CD-F655060AC673}"/>
          </ac:spMkLst>
        </pc:spChg>
        <pc:spChg chg="add mod">
          <ac:chgData name="Duyên Lương" userId="3a9e482f-ceb4-484a-8eab-f708ff3e9a36" providerId="ADAL" clId="{1CBF8CFF-29E3-4569-AE1F-F622B6F9D2F3}" dt="2023-06-24T02:35:45.628" v="468" actId="1076"/>
          <ac:spMkLst>
            <pc:docMk/>
            <pc:sldMk cId="3225585523" sldId="321"/>
            <ac:spMk id="5" creationId="{9D6601C8-F81A-22E5-FA61-2C5BA0F51CFD}"/>
          </ac:spMkLst>
        </pc:spChg>
        <pc:spChg chg="add mod">
          <ac:chgData name="Duyên Lương" userId="3a9e482f-ceb4-484a-8eab-f708ff3e9a36" providerId="ADAL" clId="{1CBF8CFF-29E3-4569-AE1F-F622B6F9D2F3}" dt="2023-06-24T02:35:18.039" v="454" actId="571"/>
          <ac:spMkLst>
            <pc:docMk/>
            <pc:sldMk cId="3225585523" sldId="321"/>
            <ac:spMk id="10" creationId="{2E1FD4EE-46B7-93B0-7F9A-4399EE309B24}"/>
          </ac:spMkLst>
        </pc:spChg>
        <pc:spChg chg="del">
          <ac:chgData name="Duyên Lương" userId="3a9e482f-ceb4-484a-8eab-f708ff3e9a36" providerId="ADAL" clId="{1CBF8CFF-29E3-4569-AE1F-F622B6F9D2F3}" dt="2023-06-24T02:35:02.311" v="444" actId="478"/>
          <ac:spMkLst>
            <pc:docMk/>
            <pc:sldMk cId="3225585523" sldId="321"/>
            <ac:spMk id="11" creationId="{33480A47-F01D-65AC-6B93-8AC9A35FC413}"/>
          </ac:spMkLst>
        </pc:spChg>
        <pc:spChg chg="del">
          <ac:chgData name="Duyên Lương" userId="3a9e482f-ceb4-484a-8eab-f708ff3e9a36" providerId="ADAL" clId="{1CBF8CFF-29E3-4569-AE1F-F622B6F9D2F3}" dt="2023-06-24T02:35:04.673" v="446" actId="478"/>
          <ac:spMkLst>
            <pc:docMk/>
            <pc:sldMk cId="3225585523" sldId="321"/>
            <ac:spMk id="12" creationId="{5CBC6523-FFCC-11B2-0F21-085E26EDBC8E}"/>
          </ac:spMkLst>
        </pc:spChg>
        <pc:spChg chg="del">
          <ac:chgData name="Duyên Lương" userId="3a9e482f-ceb4-484a-8eab-f708ff3e9a36" providerId="ADAL" clId="{1CBF8CFF-29E3-4569-AE1F-F622B6F9D2F3}" dt="2023-06-24T02:35:03.278" v="445" actId="478"/>
          <ac:spMkLst>
            <pc:docMk/>
            <pc:sldMk cId="3225585523" sldId="321"/>
            <ac:spMk id="13" creationId="{0F3827F7-EEF6-4FFB-FAAF-1C5ECA886E8B}"/>
          </ac:spMkLst>
        </pc:spChg>
        <pc:spChg chg="add mod">
          <ac:chgData name="Duyên Lương" userId="3a9e482f-ceb4-484a-8eab-f708ff3e9a36" providerId="ADAL" clId="{1CBF8CFF-29E3-4569-AE1F-F622B6F9D2F3}" dt="2023-06-24T02:35:18.039" v="454" actId="571"/>
          <ac:spMkLst>
            <pc:docMk/>
            <pc:sldMk cId="3225585523" sldId="321"/>
            <ac:spMk id="16" creationId="{11A8BB98-B05E-406D-7B15-E92537BD77A8}"/>
          </ac:spMkLst>
        </pc:spChg>
        <pc:spChg chg="add mod">
          <ac:chgData name="Duyên Lương" userId="3a9e482f-ceb4-484a-8eab-f708ff3e9a36" providerId="ADAL" clId="{1CBF8CFF-29E3-4569-AE1F-F622B6F9D2F3}" dt="2023-06-24T02:35:18.039" v="454" actId="571"/>
          <ac:spMkLst>
            <pc:docMk/>
            <pc:sldMk cId="3225585523" sldId="321"/>
            <ac:spMk id="17" creationId="{B049E403-C404-EA82-6B79-10EA14C1A856}"/>
          </ac:spMkLst>
        </pc:spChg>
        <pc:picChg chg="add mod">
          <ac:chgData name="Duyên Lương" userId="3a9e482f-ceb4-484a-8eab-f708ff3e9a36" providerId="ADAL" clId="{1CBF8CFF-29E3-4569-AE1F-F622B6F9D2F3}" dt="2023-06-24T02:35:12.809" v="452" actId="1076"/>
          <ac:picMkLst>
            <pc:docMk/>
            <pc:sldMk cId="3225585523" sldId="321"/>
            <ac:picMk id="6" creationId="{D5056179-97C7-CDC4-D068-266156C89F7F}"/>
          </ac:picMkLst>
        </pc:picChg>
        <pc:picChg chg="add mod">
          <ac:chgData name="Duyên Lương" userId="3a9e482f-ceb4-484a-8eab-f708ff3e9a36" providerId="ADAL" clId="{1CBF8CFF-29E3-4569-AE1F-F622B6F9D2F3}" dt="2023-06-24T02:35:49.312" v="469" actId="1076"/>
          <ac:picMkLst>
            <pc:docMk/>
            <pc:sldMk cId="3225585523" sldId="321"/>
            <ac:picMk id="9" creationId="{31D0D0E2-AFAE-77C5-4A1C-A7831A9C5502}"/>
          </ac:picMkLst>
        </pc:picChg>
        <pc:picChg chg="del">
          <ac:chgData name="Duyên Lương" userId="3a9e482f-ceb4-484a-8eab-f708ff3e9a36" providerId="ADAL" clId="{1CBF8CFF-29E3-4569-AE1F-F622B6F9D2F3}" dt="2023-06-24T02:35:05.231" v="447" actId="478"/>
          <ac:picMkLst>
            <pc:docMk/>
            <pc:sldMk cId="3225585523" sldId="321"/>
            <ac:picMk id="14" creationId="{46660CB0-93B9-BDA3-D660-B60E385FD9F2}"/>
          </ac:picMkLst>
        </pc:picChg>
        <pc:picChg chg="del">
          <ac:chgData name="Duyên Lương" userId="3a9e482f-ceb4-484a-8eab-f708ff3e9a36" providerId="ADAL" clId="{1CBF8CFF-29E3-4569-AE1F-F622B6F9D2F3}" dt="2023-06-24T02:35:06.472" v="448" actId="478"/>
          <ac:picMkLst>
            <pc:docMk/>
            <pc:sldMk cId="3225585523" sldId="321"/>
            <ac:picMk id="15" creationId="{B924FA5F-63C4-E318-7D45-1E805D02D844}"/>
          </ac:picMkLst>
        </pc:picChg>
      </pc:sldChg>
      <pc:sldChg chg="addSp delSp modSp mod modTransition">
        <pc:chgData name="Duyên Lương" userId="3a9e482f-ceb4-484a-8eab-f708ff3e9a36" providerId="ADAL" clId="{1CBF8CFF-29E3-4569-AE1F-F622B6F9D2F3}" dt="2023-06-24T04:09:25.598" v="3399"/>
        <pc:sldMkLst>
          <pc:docMk/>
          <pc:sldMk cId="3829585571" sldId="322"/>
        </pc:sldMkLst>
        <pc:spChg chg="del mod">
          <ac:chgData name="Duyên Lương" userId="3a9e482f-ceb4-484a-8eab-f708ff3e9a36" providerId="ADAL" clId="{1CBF8CFF-29E3-4569-AE1F-F622B6F9D2F3}" dt="2023-06-24T03:48:21.377" v="2106" actId="478"/>
          <ac:spMkLst>
            <pc:docMk/>
            <pc:sldMk cId="3829585571" sldId="322"/>
            <ac:spMk id="4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47:47.178" v="2094" actId="478"/>
          <ac:spMkLst>
            <pc:docMk/>
            <pc:sldMk cId="3829585571" sldId="322"/>
            <ac:spMk id="5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3:48:23.662" v="2107" actId="1076"/>
          <ac:spMkLst>
            <pc:docMk/>
            <pc:sldMk cId="3829585571" sldId="322"/>
            <ac:spMk id="6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47:14.591" v="2078" actId="478"/>
          <ac:spMkLst>
            <pc:docMk/>
            <pc:sldMk cId="3829585571" sldId="322"/>
            <ac:spMk id="7" creationId="{00000000-0000-0000-0000-000000000000}"/>
          </ac:spMkLst>
        </pc:spChg>
        <pc:spChg chg="del mod">
          <ac:chgData name="Duyên Lương" userId="3a9e482f-ceb4-484a-8eab-f708ff3e9a36" providerId="ADAL" clId="{1CBF8CFF-29E3-4569-AE1F-F622B6F9D2F3}" dt="2023-06-24T03:48:19.523" v="2105" actId="478"/>
          <ac:spMkLst>
            <pc:docMk/>
            <pc:sldMk cId="3829585571" sldId="322"/>
            <ac:spMk id="8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47:06.931" v="2069" actId="478"/>
          <ac:spMkLst>
            <pc:docMk/>
            <pc:sldMk cId="3829585571" sldId="322"/>
            <ac:spMk id="10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47:10.243" v="2072" actId="478"/>
          <ac:spMkLst>
            <pc:docMk/>
            <pc:sldMk cId="3829585571" sldId="322"/>
            <ac:spMk id="11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47:12.828" v="2075" actId="478"/>
          <ac:spMkLst>
            <pc:docMk/>
            <pc:sldMk cId="3829585571" sldId="322"/>
            <ac:spMk id="14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47:10.959" v="2073" actId="478"/>
          <ac:spMkLst>
            <pc:docMk/>
            <pc:sldMk cId="3829585571" sldId="322"/>
            <ac:spMk id="15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3:46:59.186" v="2068" actId="20577"/>
          <ac:spMkLst>
            <pc:docMk/>
            <pc:sldMk cId="3829585571" sldId="322"/>
            <ac:spMk id="17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47:13.375" v="2076" actId="478"/>
          <ac:spMkLst>
            <pc:docMk/>
            <pc:sldMk cId="3829585571" sldId="322"/>
            <ac:spMk id="18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47:13.798" v="2077" actId="478"/>
          <ac:spMkLst>
            <pc:docMk/>
            <pc:sldMk cId="3829585571" sldId="322"/>
            <ac:spMk id="19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47:09.467" v="2071" actId="478"/>
          <ac:spMkLst>
            <pc:docMk/>
            <pc:sldMk cId="3829585571" sldId="322"/>
            <ac:spMk id="20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47:07.882" v="2070" actId="478"/>
          <ac:spMkLst>
            <pc:docMk/>
            <pc:sldMk cId="3829585571" sldId="322"/>
            <ac:spMk id="21" creationId="{00000000-0000-0000-0000-000000000000}"/>
          </ac:spMkLst>
        </pc:spChg>
        <pc:spChg chg="add mod">
          <ac:chgData name="Duyên Lương" userId="3a9e482f-ceb4-484a-8eab-f708ff3e9a36" providerId="ADAL" clId="{1CBF8CFF-29E3-4569-AE1F-F622B6F9D2F3}" dt="2023-06-24T03:48:30.330" v="2108" actId="1076"/>
          <ac:spMkLst>
            <pc:docMk/>
            <pc:sldMk cId="3829585571" sldId="322"/>
            <ac:spMk id="22" creationId="{85C4D0EF-2ED6-C1B6-8407-C1B15C380712}"/>
          </ac:spMkLst>
        </pc:spChg>
        <pc:spChg chg="del">
          <ac:chgData name="Duyên Lương" userId="3a9e482f-ceb4-484a-8eab-f708ff3e9a36" providerId="ADAL" clId="{1CBF8CFF-29E3-4569-AE1F-F622B6F9D2F3}" dt="2023-06-24T03:47:11.526" v="2074" actId="478"/>
          <ac:spMkLst>
            <pc:docMk/>
            <pc:sldMk cId="3829585571" sldId="322"/>
            <ac:spMk id="23" creationId="{850CC0D1-2AC7-85E9-1EC1-3B1E42D31E4A}"/>
          </ac:spMkLst>
        </pc:spChg>
      </pc:sldChg>
      <pc:sldChg chg="addSp delSp modSp mod modTransition modAnim">
        <pc:chgData name="Duyên Lương" userId="3a9e482f-ceb4-484a-8eab-f708ff3e9a36" providerId="ADAL" clId="{1CBF8CFF-29E3-4569-AE1F-F622B6F9D2F3}" dt="2023-06-24T04:09:22.142" v="3398"/>
        <pc:sldMkLst>
          <pc:docMk/>
          <pc:sldMk cId="3041366134" sldId="323"/>
        </pc:sldMkLst>
        <pc:spChg chg="del">
          <ac:chgData name="Duyên Lương" userId="3a9e482f-ceb4-484a-8eab-f708ff3e9a36" providerId="ADAL" clId="{1CBF8CFF-29E3-4569-AE1F-F622B6F9D2F3}" dt="2023-06-24T03:33:18.986" v="1859" actId="478"/>
          <ac:spMkLst>
            <pc:docMk/>
            <pc:sldMk cId="3041366134" sldId="323"/>
            <ac:spMk id="2" creationId="{00000000-0000-0000-0000-000000000000}"/>
          </ac:spMkLst>
        </pc:spChg>
        <pc:spChg chg="del mod">
          <ac:chgData name="Duyên Lương" userId="3a9e482f-ceb4-484a-8eab-f708ff3e9a36" providerId="ADAL" clId="{1CBF8CFF-29E3-4569-AE1F-F622B6F9D2F3}" dt="2023-06-24T03:33:16.334" v="1855" actId="478"/>
          <ac:spMkLst>
            <pc:docMk/>
            <pc:sldMk cId="3041366134" sldId="323"/>
            <ac:spMk id="3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34:19.280" v="1876" actId="478"/>
          <ac:spMkLst>
            <pc:docMk/>
            <pc:sldMk cId="3041366134" sldId="323"/>
            <ac:spMk id="4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34:15.170" v="1874" actId="478"/>
          <ac:spMkLst>
            <pc:docMk/>
            <pc:sldMk cId="3041366134" sldId="323"/>
            <ac:spMk id="6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34:13.705" v="1873" actId="478"/>
          <ac:spMkLst>
            <pc:docMk/>
            <pc:sldMk cId="3041366134" sldId="323"/>
            <ac:spMk id="8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33:16.947" v="1856" actId="478"/>
          <ac:spMkLst>
            <pc:docMk/>
            <pc:sldMk cId="3041366134" sldId="323"/>
            <ac:spMk id="9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33:35.889" v="1866" actId="478"/>
          <ac:spMkLst>
            <pc:docMk/>
            <pc:sldMk cId="3041366134" sldId="323"/>
            <ac:spMk id="10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33:15.479" v="1854" actId="478"/>
          <ac:spMkLst>
            <pc:docMk/>
            <pc:sldMk cId="3041366134" sldId="323"/>
            <ac:spMk id="12" creationId="{00000000-0000-0000-0000-000000000000}"/>
          </ac:spMkLst>
        </pc:spChg>
        <pc:spChg chg="del mod">
          <ac:chgData name="Duyên Lương" userId="3a9e482f-ceb4-484a-8eab-f708ff3e9a36" providerId="ADAL" clId="{1CBF8CFF-29E3-4569-AE1F-F622B6F9D2F3}" dt="2023-06-24T03:33:18.248" v="1858" actId="478"/>
          <ac:spMkLst>
            <pc:docMk/>
            <pc:sldMk cId="3041366134" sldId="323"/>
            <ac:spMk id="13" creationId="{00000000-0000-0000-0000-000000000000}"/>
          </ac:spMkLst>
        </pc:spChg>
        <pc:spChg chg="del mod">
          <ac:chgData name="Duyên Lương" userId="3a9e482f-ceb4-484a-8eab-f708ff3e9a36" providerId="ADAL" clId="{1CBF8CFF-29E3-4569-AE1F-F622B6F9D2F3}" dt="2023-06-24T03:33:32.538" v="1865" actId="478"/>
          <ac:spMkLst>
            <pc:docMk/>
            <pc:sldMk cId="3041366134" sldId="323"/>
            <ac:spMk id="14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33:25.970" v="1862" actId="478"/>
          <ac:spMkLst>
            <pc:docMk/>
            <pc:sldMk cId="3041366134" sldId="323"/>
            <ac:spMk id="15" creationId="{00000000-0000-0000-0000-000000000000}"/>
          </ac:spMkLst>
        </pc:spChg>
        <pc:spChg chg="add mod ord">
          <ac:chgData name="Duyên Lương" userId="3a9e482f-ceb4-484a-8eab-f708ff3e9a36" providerId="ADAL" clId="{1CBF8CFF-29E3-4569-AE1F-F622B6F9D2F3}" dt="2023-06-24T03:39:21.396" v="1931" actId="167"/>
          <ac:spMkLst>
            <pc:docMk/>
            <pc:sldMk cId="3041366134" sldId="323"/>
            <ac:spMk id="16" creationId="{11B4BD42-6C71-1750-9AAA-7388CE17A984}"/>
          </ac:spMkLst>
        </pc:spChg>
        <pc:spChg chg="del mod">
          <ac:chgData name="Duyên Lương" userId="3a9e482f-ceb4-484a-8eab-f708ff3e9a36" providerId="ADAL" clId="{1CBF8CFF-29E3-4569-AE1F-F622B6F9D2F3}" dt="2023-06-24T03:34:33.202" v="1881" actId="478"/>
          <ac:spMkLst>
            <pc:docMk/>
            <pc:sldMk cId="3041366134" sldId="323"/>
            <ac:spMk id="18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3:33:23.714" v="1861" actId="1076"/>
          <ac:spMkLst>
            <pc:docMk/>
            <pc:sldMk cId="3041366134" sldId="323"/>
            <ac:spMk id="19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33:21.891" v="1860" actId="478"/>
          <ac:spMkLst>
            <pc:docMk/>
            <pc:sldMk cId="3041366134" sldId="323"/>
            <ac:spMk id="20" creationId="{00000000-0000-0000-0000-000000000000}"/>
          </ac:spMkLst>
        </pc:spChg>
        <pc:spChg chg="del">
          <ac:chgData name="Duyên Lương" userId="3a9e482f-ceb4-484a-8eab-f708ff3e9a36" providerId="ADAL" clId="{1CBF8CFF-29E3-4569-AE1F-F622B6F9D2F3}" dt="2023-06-24T03:33:36.614" v="1867" actId="478"/>
          <ac:spMkLst>
            <pc:docMk/>
            <pc:sldMk cId="3041366134" sldId="323"/>
            <ac:spMk id="21" creationId="{00000000-0000-0000-0000-000000000000}"/>
          </ac:spMkLst>
        </pc:spChg>
        <pc:spChg chg="add mod">
          <ac:chgData name="Duyên Lương" userId="3a9e482f-ceb4-484a-8eab-f708ff3e9a36" providerId="ADAL" clId="{1CBF8CFF-29E3-4569-AE1F-F622B6F9D2F3}" dt="2023-06-24T03:39:33.812" v="1932" actId="1076"/>
          <ac:spMkLst>
            <pc:docMk/>
            <pc:sldMk cId="3041366134" sldId="323"/>
            <ac:spMk id="22" creationId="{2E485103-CD50-A4AE-9A0F-F3CD1E0DAC2F}"/>
          </ac:spMkLst>
        </pc:spChg>
        <pc:spChg chg="mod">
          <ac:chgData name="Duyên Lương" userId="3a9e482f-ceb4-484a-8eab-f708ff3e9a36" providerId="ADAL" clId="{1CBF8CFF-29E3-4569-AE1F-F622B6F9D2F3}" dt="2023-06-24T03:43:21.511" v="1979" actId="1076"/>
          <ac:spMkLst>
            <pc:docMk/>
            <pc:sldMk cId="3041366134" sldId="323"/>
            <ac:spMk id="23" creationId="{850CC0D1-2AC7-85E9-1EC1-3B1E42D31E4A}"/>
          </ac:spMkLst>
        </pc:spChg>
        <pc:spChg chg="add mod">
          <ac:chgData name="Duyên Lương" userId="3a9e482f-ceb4-484a-8eab-f708ff3e9a36" providerId="ADAL" clId="{1CBF8CFF-29E3-4569-AE1F-F622B6F9D2F3}" dt="2023-06-24T03:39:00.322" v="1929" actId="14100"/>
          <ac:spMkLst>
            <pc:docMk/>
            <pc:sldMk cId="3041366134" sldId="323"/>
            <ac:spMk id="27" creationId="{A4852589-7236-5CD7-61DB-CC9F500D5DE1}"/>
          </ac:spMkLst>
        </pc:spChg>
        <pc:spChg chg="add mod ord">
          <ac:chgData name="Duyên Lương" userId="3a9e482f-ceb4-484a-8eab-f708ff3e9a36" providerId="ADAL" clId="{1CBF8CFF-29E3-4569-AE1F-F622B6F9D2F3}" dt="2023-06-24T03:37:09.679" v="1911" actId="167"/>
          <ac:spMkLst>
            <pc:docMk/>
            <pc:sldMk cId="3041366134" sldId="323"/>
            <ac:spMk id="28" creationId="{235A391D-B0A0-A2BE-5D51-22D0FCFC0947}"/>
          </ac:spMkLst>
        </pc:spChg>
        <pc:spChg chg="add mod ord">
          <ac:chgData name="Duyên Lương" userId="3a9e482f-ceb4-484a-8eab-f708ff3e9a36" providerId="ADAL" clId="{1CBF8CFF-29E3-4569-AE1F-F622B6F9D2F3}" dt="2023-06-24T03:37:09.679" v="1911" actId="167"/>
          <ac:spMkLst>
            <pc:docMk/>
            <pc:sldMk cId="3041366134" sldId="323"/>
            <ac:spMk id="29" creationId="{948F1E3F-025E-1D97-02CC-FF676E8BD40B}"/>
          </ac:spMkLst>
        </pc:spChg>
        <pc:spChg chg="add mod ord">
          <ac:chgData name="Duyên Lương" userId="3a9e482f-ceb4-484a-8eab-f708ff3e9a36" providerId="ADAL" clId="{1CBF8CFF-29E3-4569-AE1F-F622B6F9D2F3}" dt="2023-06-24T03:37:09.679" v="1911" actId="167"/>
          <ac:spMkLst>
            <pc:docMk/>
            <pc:sldMk cId="3041366134" sldId="323"/>
            <ac:spMk id="30" creationId="{198ECCFB-C6AE-6B85-B06C-76B17D618C9E}"/>
          </ac:spMkLst>
        </pc:spChg>
        <pc:spChg chg="add mod ord">
          <ac:chgData name="Duyên Lương" userId="3a9e482f-ceb4-484a-8eab-f708ff3e9a36" providerId="ADAL" clId="{1CBF8CFF-29E3-4569-AE1F-F622B6F9D2F3}" dt="2023-06-24T03:37:09.679" v="1911" actId="167"/>
          <ac:spMkLst>
            <pc:docMk/>
            <pc:sldMk cId="3041366134" sldId="323"/>
            <ac:spMk id="31" creationId="{5EEE7A93-1BDF-D773-3789-BE889C3C6E84}"/>
          </ac:spMkLst>
        </pc:spChg>
        <pc:spChg chg="add mod ord">
          <ac:chgData name="Duyên Lương" userId="3a9e482f-ceb4-484a-8eab-f708ff3e9a36" providerId="ADAL" clId="{1CBF8CFF-29E3-4569-AE1F-F622B6F9D2F3}" dt="2023-06-24T03:37:09.679" v="1911" actId="167"/>
          <ac:spMkLst>
            <pc:docMk/>
            <pc:sldMk cId="3041366134" sldId="323"/>
            <ac:spMk id="32" creationId="{D9EFBEB7-051D-BD8B-11ED-637D24C7DF6F}"/>
          </ac:spMkLst>
        </pc:spChg>
        <pc:picChg chg="add mod">
          <ac:chgData name="Duyên Lương" userId="3a9e482f-ceb4-484a-8eab-f708ff3e9a36" providerId="ADAL" clId="{1CBF8CFF-29E3-4569-AE1F-F622B6F9D2F3}" dt="2023-06-24T03:38:44.945" v="1925" actId="207"/>
          <ac:picMkLst>
            <pc:docMk/>
            <pc:sldMk cId="3041366134" sldId="323"/>
            <ac:picMk id="34" creationId="{E4CB9724-C608-618D-157C-F8CA205FF99C}"/>
          </ac:picMkLst>
        </pc:picChg>
        <pc:cxnChg chg="add mod">
          <ac:chgData name="Duyên Lương" userId="3a9e482f-ceb4-484a-8eab-f708ff3e9a36" providerId="ADAL" clId="{1CBF8CFF-29E3-4569-AE1F-F622B6F9D2F3}" dt="2023-06-24T03:34:49.877" v="1888" actId="1035"/>
          <ac:cxnSpMkLst>
            <pc:docMk/>
            <pc:sldMk cId="3041366134" sldId="323"/>
            <ac:cxnSpMk id="24" creationId="{AF3D109D-3167-70F3-47EF-26667D8B644C}"/>
          </ac:cxnSpMkLst>
        </pc:cxnChg>
      </pc:sldChg>
      <pc:sldChg chg="delSp modSp mod modTransition delAnim modAnim">
        <pc:chgData name="Duyên Lương" userId="3a9e482f-ceb4-484a-8eab-f708ff3e9a36" providerId="ADAL" clId="{1CBF8CFF-29E3-4569-AE1F-F622B6F9D2F3}" dt="2023-06-24T04:09:22.142" v="3398"/>
        <pc:sldMkLst>
          <pc:docMk/>
          <pc:sldMk cId="2250666685" sldId="324"/>
        </pc:sldMkLst>
        <pc:spChg chg="ord">
          <ac:chgData name="Duyên Lương" userId="3a9e482f-ceb4-484a-8eab-f708ff3e9a36" providerId="ADAL" clId="{1CBF8CFF-29E3-4569-AE1F-F622B6F9D2F3}" dt="2023-06-24T03:43:10.490" v="1977" actId="167"/>
          <ac:spMkLst>
            <pc:docMk/>
            <pc:sldMk cId="2250666685" sldId="324"/>
            <ac:spMk id="16" creationId="{11B4BD42-6C71-1750-9AAA-7388CE17A984}"/>
          </ac:spMkLst>
        </pc:spChg>
        <pc:spChg chg="mod">
          <ac:chgData name="Duyên Lương" userId="3a9e482f-ceb4-484a-8eab-f708ff3e9a36" providerId="ADAL" clId="{1CBF8CFF-29E3-4569-AE1F-F622B6F9D2F3}" dt="2023-06-24T03:42:40.859" v="1969" actId="1076"/>
          <ac:spMkLst>
            <pc:docMk/>
            <pc:sldMk cId="2250666685" sldId="324"/>
            <ac:spMk id="22" creationId="{2E485103-CD50-A4AE-9A0F-F3CD1E0DAC2F}"/>
          </ac:spMkLst>
        </pc:spChg>
        <pc:spChg chg="mod">
          <ac:chgData name="Duyên Lương" userId="3a9e482f-ceb4-484a-8eab-f708ff3e9a36" providerId="ADAL" clId="{1CBF8CFF-29E3-4569-AE1F-F622B6F9D2F3}" dt="2023-06-24T03:40:12.821" v="1933"/>
          <ac:spMkLst>
            <pc:docMk/>
            <pc:sldMk cId="2250666685" sldId="324"/>
            <ac:spMk id="23" creationId="{850CC0D1-2AC7-85E9-1EC1-3B1E42D31E4A}"/>
          </ac:spMkLst>
        </pc:spChg>
        <pc:spChg chg="mod">
          <ac:chgData name="Duyên Lương" userId="3a9e482f-ceb4-484a-8eab-f708ff3e9a36" providerId="ADAL" clId="{1CBF8CFF-29E3-4569-AE1F-F622B6F9D2F3}" dt="2023-06-24T03:42:02.027" v="1961" actId="2711"/>
          <ac:spMkLst>
            <pc:docMk/>
            <pc:sldMk cId="2250666685" sldId="324"/>
            <ac:spMk id="27" creationId="{A4852589-7236-5CD7-61DB-CC9F500D5DE1}"/>
          </ac:spMkLst>
        </pc:spChg>
        <pc:spChg chg="mod ord">
          <ac:chgData name="Duyên Lương" userId="3a9e482f-ceb4-484a-8eab-f708ff3e9a36" providerId="ADAL" clId="{1CBF8CFF-29E3-4569-AE1F-F622B6F9D2F3}" dt="2023-06-24T03:43:02.986" v="1976" actId="167"/>
          <ac:spMkLst>
            <pc:docMk/>
            <pc:sldMk cId="2250666685" sldId="324"/>
            <ac:spMk id="28" creationId="{235A391D-B0A0-A2BE-5D51-22D0FCFC0947}"/>
          </ac:spMkLst>
        </pc:spChg>
        <pc:spChg chg="mod ord">
          <ac:chgData name="Duyên Lương" userId="3a9e482f-ceb4-484a-8eab-f708ff3e9a36" providerId="ADAL" clId="{1CBF8CFF-29E3-4569-AE1F-F622B6F9D2F3}" dt="2023-06-24T03:43:02.986" v="1976" actId="167"/>
          <ac:spMkLst>
            <pc:docMk/>
            <pc:sldMk cId="2250666685" sldId="324"/>
            <ac:spMk id="29" creationId="{948F1E3F-025E-1D97-02CC-FF676E8BD40B}"/>
          </ac:spMkLst>
        </pc:spChg>
        <pc:spChg chg="del">
          <ac:chgData name="Duyên Lương" userId="3a9e482f-ceb4-484a-8eab-f708ff3e9a36" providerId="ADAL" clId="{1CBF8CFF-29E3-4569-AE1F-F622B6F9D2F3}" dt="2023-06-24T03:42:21.402" v="1966" actId="478"/>
          <ac:spMkLst>
            <pc:docMk/>
            <pc:sldMk cId="2250666685" sldId="324"/>
            <ac:spMk id="30" creationId="{198ECCFB-C6AE-6B85-B06C-76B17D618C9E}"/>
          </ac:spMkLst>
        </pc:spChg>
        <pc:spChg chg="del">
          <ac:chgData name="Duyên Lương" userId="3a9e482f-ceb4-484a-8eab-f708ff3e9a36" providerId="ADAL" clId="{1CBF8CFF-29E3-4569-AE1F-F622B6F9D2F3}" dt="2023-06-24T03:42:17.067" v="1963" actId="478"/>
          <ac:spMkLst>
            <pc:docMk/>
            <pc:sldMk cId="2250666685" sldId="324"/>
            <ac:spMk id="31" creationId="{5EEE7A93-1BDF-D773-3789-BE889C3C6E84}"/>
          </ac:spMkLst>
        </pc:spChg>
        <pc:spChg chg="del">
          <ac:chgData name="Duyên Lương" userId="3a9e482f-ceb4-484a-8eab-f708ff3e9a36" providerId="ADAL" clId="{1CBF8CFF-29E3-4569-AE1F-F622B6F9D2F3}" dt="2023-06-24T03:42:20.169" v="1965" actId="478"/>
          <ac:spMkLst>
            <pc:docMk/>
            <pc:sldMk cId="2250666685" sldId="324"/>
            <ac:spMk id="32" creationId="{D9EFBEB7-051D-BD8B-11ED-637D24C7DF6F}"/>
          </ac:spMkLst>
        </pc:spChg>
      </pc:sldChg>
      <pc:sldChg chg="delSp modSp mod modTransition delAnim modAnim">
        <pc:chgData name="Duyên Lương" userId="3a9e482f-ceb4-484a-8eab-f708ff3e9a36" providerId="ADAL" clId="{1CBF8CFF-29E3-4569-AE1F-F622B6F9D2F3}" dt="2023-06-24T04:09:22.142" v="3398"/>
        <pc:sldMkLst>
          <pc:docMk/>
          <pc:sldMk cId="1158915687" sldId="325"/>
        </pc:sldMkLst>
        <pc:spChg chg="ord">
          <ac:chgData name="Duyên Lương" userId="3a9e482f-ceb4-484a-8eab-f708ff3e9a36" providerId="ADAL" clId="{1CBF8CFF-29E3-4569-AE1F-F622B6F9D2F3}" dt="2023-06-24T03:44:43.009" v="2001" actId="167"/>
          <ac:spMkLst>
            <pc:docMk/>
            <pc:sldMk cId="1158915687" sldId="325"/>
            <ac:spMk id="16" creationId="{11B4BD42-6C71-1750-9AAA-7388CE17A984}"/>
          </ac:spMkLst>
        </pc:spChg>
        <pc:spChg chg="mod ord">
          <ac:chgData name="Duyên Lương" userId="3a9e482f-ceb4-484a-8eab-f708ff3e9a36" providerId="ADAL" clId="{1CBF8CFF-29E3-4569-AE1F-F622B6F9D2F3}" dt="2023-06-24T03:44:29.472" v="1998" actId="167"/>
          <ac:spMkLst>
            <pc:docMk/>
            <pc:sldMk cId="1158915687" sldId="325"/>
            <ac:spMk id="22" creationId="{2E485103-CD50-A4AE-9A0F-F3CD1E0DAC2F}"/>
          </ac:spMkLst>
        </pc:spChg>
        <pc:spChg chg="mod">
          <ac:chgData name="Duyên Lương" userId="3a9e482f-ceb4-484a-8eab-f708ff3e9a36" providerId="ADAL" clId="{1CBF8CFF-29E3-4569-AE1F-F622B6F9D2F3}" dt="2023-06-24T03:40:19.272" v="1934"/>
          <ac:spMkLst>
            <pc:docMk/>
            <pc:sldMk cId="1158915687" sldId="325"/>
            <ac:spMk id="23" creationId="{850CC0D1-2AC7-85E9-1EC1-3B1E42D31E4A}"/>
          </ac:spMkLst>
        </pc:spChg>
        <pc:spChg chg="mod">
          <ac:chgData name="Duyên Lương" userId="3a9e482f-ceb4-484a-8eab-f708ff3e9a36" providerId="ADAL" clId="{1CBF8CFF-29E3-4569-AE1F-F622B6F9D2F3}" dt="2023-06-24T03:41:53.669" v="1956" actId="2711"/>
          <ac:spMkLst>
            <pc:docMk/>
            <pc:sldMk cId="1158915687" sldId="325"/>
            <ac:spMk id="27" creationId="{A4852589-7236-5CD7-61DB-CC9F500D5DE1}"/>
          </ac:spMkLst>
        </pc:spChg>
        <pc:spChg chg="mod ord">
          <ac:chgData name="Duyên Lương" userId="3a9e482f-ceb4-484a-8eab-f708ff3e9a36" providerId="ADAL" clId="{1CBF8CFF-29E3-4569-AE1F-F622B6F9D2F3}" dt="2023-06-24T03:44:39.999" v="2000" actId="167"/>
          <ac:spMkLst>
            <pc:docMk/>
            <pc:sldMk cId="1158915687" sldId="325"/>
            <ac:spMk id="28" creationId="{235A391D-B0A0-A2BE-5D51-22D0FCFC0947}"/>
          </ac:spMkLst>
        </pc:spChg>
        <pc:spChg chg="mod ord">
          <ac:chgData name="Duyên Lương" userId="3a9e482f-ceb4-484a-8eab-f708ff3e9a36" providerId="ADAL" clId="{1CBF8CFF-29E3-4569-AE1F-F622B6F9D2F3}" dt="2023-06-24T03:44:39.999" v="2000" actId="167"/>
          <ac:spMkLst>
            <pc:docMk/>
            <pc:sldMk cId="1158915687" sldId="325"/>
            <ac:spMk id="29" creationId="{948F1E3F-025E-1D97-02CC-FF676E8BD40B}"/>
          </ac:spMkLst>
        </pc:spChg>
        <pc:spChg chg="del">
          <ac:chgData name="Duyên Lương" userId="3a9e482f-ceb4-484a-8eab-f708ff3e9a36" providerId="ADAL" clId="{1CBF8CFF-29E3-4569-AE1F-F622B6F9D2F3}" dt="2023-06-24T03:43:48.594" v="1987" actId="478"/>
          <ac:spMkLst>
            <pc:docMk/>
            <pc:sldMk cId="1158915687" sldId="325"/>
            <ac:spMk id="30" creationId="{198ECCFB-C6AE-6B85-B06C-76B17D618C9E}"/>
          </ac:spMkLst>
        </pc:spChg>
        <pc:spChg chg="del">
          <ac:chgData name="Duyên Lương" userId="3a9e482f-ceb4-484a-8eab-f708ff3e9a36" providerId="ADAL" clId="{1CBF8CFF-29E3-4569-AE1F-F622B6F9D2F3}" dt="2023-06-24T03:43:47.680" v="1986" actId="478"/>
          <ac:spMkLst>
            <pc:docMk/>
            <pc:sldMk cId="1158915687" sldId="325"/>
            <ac:spMk id="31" creationId="{5EEE7A93-1BDF-D773-3789-BE889C3C6E84}"/>
          </ac:spMkLst>
        </pc:spChg>
        <pc:spChg chg="del">
          <ac:chgData name="Duyên Lương" userId="3a9e482f-ceb4-484a-8eab-f708ff3e9a36" providerId="ADAL" clId="{1CBF8CFF-29E3-4569-AE1F-F622B6F9D2F3}" dt="2023-06-24T03:43:45.713" v="1985" actId="478"/>
          <ac:spMkLst>
            <pc:docMk/>
            <pc:sldMk cId="1158915687" sldId="325"/>
            <ac:spMk id="32" creationId="{D9EFBEB7-051D-BD8B-11ED-637D24C7DF6F}"/>
          </ac:spMkLst>
        </pc:spChg>
      </pc:sldChg>
      <pc:sldChg chg="delSp modSp mod modTransition delAnim modAnim">
        <pc:chgData name="Duyên Lương" userId="3a9e482f-ceb4-484a-8eab-f708ff3e9a36" providerId="ADAL" clId="{1CBF8CFF-29E3-4569-AE1F-F622B6F9D2F3}" dt="2023-06-24T04:09:22.142" v="3398"/>
        <pc:sldMkLst>
          <pc:docMk/>
          <pc:sldMk cId="2382298204" sldId="326"/>
        </pc:sldMkLst>
        <pc:spChg chg="ord">
          <ac:chgData name="Duyên Lương" userId="3a9e482f-ceb4-484a-8eab-f708ff3e9a36" providerId="ADAL" clId="{1CBF8CFF-29E3-4569-AE1F-F622B6F9D2F3}" dt="2023-06-24T03:45:33.908" v="2018" actId="167"/>
          <ac:spMkLst>
            <pc:docMk/>
            <pc:sldMk cId="2382298204" sldId="326"/>
            <ac:spMk id="16" creationId="{11B4BD42-6C71-1750-9AAA-7388CE17A984}"/>
          </ac:spMkLst>
        </pc:spChg>
        <pc:spChg chg="ord">
          <ac:chgData name="Duyên Lương" userId="3a9e482f-ceb4-484a-8eab-f708ff3e9a36" providerId="ADAL" clId="{1CBF8CFF-29E3-4569-AE1F-F622B6F9D2F3}" dt="2023-06-24T03:44:51.319" v="2002" actId="167"/>
          <ac:spMkLst>
            <pc:docMk/>
            <pc:sldMk cId="2382298204" sldId="326"/>
            <ac:spMk id="22" creationId="{2E485103-CD50-A4AE-9A0F-F3CD1E0DAC2F}"/>
          </ac:spMkLst>
        </pc:spChg>
        <pc:spChg chg="mod">
          <ac:chgData name="Duyên Lương" userId="3a9e482f-ceb4-484a-8eab-f708ff3e9a36" providerId="ADAL" clId="{1CBF8CFF-29E3-4569-AE1F-F622B6F9D2F3}" dt="2023-06-24T03:40:24.988" v="1935"/>
          <ac:spMkLst>
            <pc:docMk/>
            <pc:sldMk cId="2382298204" sldId="326"/>
            <ac:spMk id="23" creationId="{850CC0D1-2AC7-85E9-1EC1-3B1E42D31E4A}"/>
          </ac:spMkLst>
        </pc:spChg>
        <pc:spChg chg="mod">
          <ac:chgData name="Duyên Lương" userId="3a9e482f-ceb4-484a-8eab-f708ff3e9a36" providerId="ADAL" clId="{1CBF8CFF-29E3-4569-AE1F-F622B6F9D2F3}" dt="2023-06-24T03:41:45.025" v="1951" actId="2711"/>
          <ac:spMkLst>
            <pc:docMk/>
            <pc:sldMk cId="2382298204" sldId="326"/>
            <ac:spMk id="27" creationId="{A4852589-7236-5CD7-61DB-CC9F500D5DE1}"/>
          </ac:spMkLst>
        </pc:spChg>
        <pc:spChg chg="mod ord">
          <ac:chgData name="Duyên Lương" userId="3a9e482f-ceb4-484a-8eab-f708ff3e9a36" providerId="ADAL" clId="{1CBF8CFF-29E3-4569-AE1F-F622B6F9D2F3}" dt="2023-06-24T03:45:31.107" v="2017" actId="167"/>
          <ac:spMkLst>
            <pc:docMk/>
            <pc:sldMk cId="2382298204" sldId="326"/>
            <ac:spMk id="28" creationId="{235A391D-B0A0-A2BE-5D51-22D0FCFC0947}"/>
          </ac:spMkLst>
        </pc:spChg>
        <pc:spChg chg="mod ord">
          <ac:chgData name="Duyên Lương" userId="3a9e482f-ceb4-484a-8eab-f708ff3e9a36" providerId="ADAL" clId="{1CBF8CFF-29E3-4569-AE1F-F622B6F9D2F3}" dt="2023-06-24T03:45:31.107" v="2017" actId="167"/>
          <ac:spMkLst>
            <pc:docMk/>
            <pc:sldMk cId="2382298204" sldId="326"/>
            <ac:spMk id="29" creationId="{948F1E3F-025E-1D97-02CC-FF676E8BD40B}"/>
          </ac:spMkLst>
        </pc:spChg>
        <pc:spChg chg="del">
          <ac:chgData name="Duyên Lương" userId="3a9e482f-ceb4-484a-8eab-f708ff3e9a36" providerId="ADAL" clId="{1CBF8CFF-29E3-4569-AE1F-F622B6F9D2F3}" dt="2023-06-24T03:45:02.668" v="2006" actId="478"/>
          <ac:spMkLst>
            <pc:docMk/>
            <pc:sldMk cId="2382298204" sldId="326"/>
            <ac:spMk id="30" creationId="{198ECCFB-C6AE-6B85-B06C-76B17D618C9E}"/>
          </ac:spMkLst>
        </pc:spChg>
        <pc:spChg chg="del">
          <ac:chgData name="Duyên Lương" userId="3a9e482f-ceb4-484a-8eab-f708ff3e9a36" providerId="ADAL" clId="{1CBF8CFF-29E3-4569-AE1F-F622B6F9D2F3}" dt="2023-06-24T03:45:01.907" v="2005" actId="478"/>
          <ac:spMkLst>
            <pc:docMk/>
            <pc:sldMk cId="2382298204" sldId="326"/>
            <ac:spMk id="31" creationId="{5EEE7A93-1BDF-D773-3789-BE889C3C6E84}"/>
          </ac:spMkLst>
        </pc:spChg>
        <pc:spChg chg="del">
          <ac:chgData name="Duyên Lương" userId="3a9e482f-ceb4-484a-8eab-f708ff3e9a36" providerId="ADAL" clId="{1CBF8CFF-29E3-4569-AE1F-F622B6F9D2F3}" dt="2023-06-24T03:45:00.853" v="2004" actId="478"/>
          <ac:spMkLst>
            <pc:docMk/>
            <pc:sldMk cId="2382298204" sldId="326"/>
            <ac:spMk id="32" creationId="{D9EFBEB7-051D-BD8B-11ED-637D24C7DF6F}"/>
          </ac:spMkLst>
        </pc:spChg>
      </pc:sldChg>
      <pc:sldChg chg="delSp modSp mod modTransition delAnim modAnim">
        <pc:chgData name="Duyên Lương" userId="3a9e482f-ceb4-484a-8eab-f708ff3e9a36" providerId="ADAL" clId="{1CBF8CFF-29E3-4569-AE1F-F622B6F9D2F3}" dt="2023-06-24T04:09:22.142" v="3398"/>
        <pc:sldMkLst>
          <pc:docMk/>
          <pc:sldMk cId="2742004614" sldId="327"/>
        </pc:sldMkLst>
        <pc:spChg chg="ord">
          <ac:chgData name="Duyên Lương" userId="3a9e482f-ceb4-484a-8eab-f708ff3e9a36" providerId="ADAL" clId="{1CBF8CFF-29E3-4569-AE1F-F622B6F9D2F3}" dt="2023-06-24T03:46:32.589" v="2031" actId="167"/>
          <ac:spMkLst>
            <pc:docMk/>
            <pc:sldMk cId="2742004614" sldId="327"/>
            <ac:spMk id="16" creationId="{11B4BD42-6C71-1750-9AAA-7388CE17A984}"/>
          </ac:spMkLst>
        </pc:spChg>
        <pc:spChg chg="ord">
          <ac:chgData name="Duyên Lương" userId="3a9e482f-ceb4-484a-8eab-f708ff3e9a36" providerId="ADAL" clId="{1CBF8CFF-29E3-4569-AE1F-F622B6F9D2F3}" dt="2023-06-24T03:46:04.872" v="2023" actId="167"/>
          <ac:spMkLst>
            <pc:docMk/>
            <pc:sldMk cId="2742004614" sldId="327"/>
            <ac:spMk id="22" creationId="{2E485103-CD50-A4AE-9A0F-F3CD1E0DAC2F}"/>
          </ac:spMkLst>
        </pc:spChg>
        <pc:spChg chg="mod">
          <ac:chgData name="Duyên Lương" userId="3a9e482f-ceb4-484a-8eab-f708ff3e9a36" providerId="ADAL" clId="{1CBF8CFF-29E3-4569-AE1F-F622B6F9D2F3}" dt="2023-06-24T03:40:31.494" v="1936"/>
          <ac:spMkLst>
            <pc:docMk/>
            <pc:sldMk cId="2742004614" sldId="327"/>
            <ac:spMk id="23" creationId="{850CC0D1-2AC7-85E9-1EC1-3B1E42D31E4A}"/>
          </ac:spMkLst>
        </pc:spChg>
        <pc:spChg chg="mod">
          <ac:chgData name="Duyên Lương" userId="3a9e482f-ceb4-484a-8eab-f708ff3e9a36" providerId="ADAL" clId="{1CBF8CFF-29E3-4569-AE1F-F622B6F9D2F3}" dt="2023-06-24T03:41:33.794" v="1946" actId="2711"/>
          <ac:spMkLst>
            <pc:docMk/>
            <pc:sldMk cId="2742004614" sldId="327"/>
            <ac:spMk id="27" creationId="{A4852589-7236-5CD7-61DB-CC9F500D5DE1}"/>
          </ac:spMkLst>
        </pc:spChg>
        <pc:spChg chg="del">
          <ac:chgData name="Duyên Lương" userId="3a9e482f-ceb4-484a-8eab-f708ff3e9a36" providerId="ADAL" clId="{1CBF8CFF-29E3-4569-AE1F-F622B6F9D2F3}" dt="2023-06-24T03:46:11.456" v="2026" actId="478"/>
          <ac:spMkLst>
            <pc:docMk/>
            <pc:sldMk cId="2742004614" sldId="327"/>
            <ac:spMk id="28" creationId="{235A391D-B0A0-A2BE-5D51-22D0FCFC0947}"/>
          </ac:spMkLst>
        </pc:spChg>
        <pc:spChg chg="mod ord">
          <ac:chgData name="Duyên Lương" userId="3a9e482f-ceb4-484a-8eab-f708ff3e9a36" providerId="ADAL" clId="{1CBF8CFF-29E3-4569-AE1F-F622B6F9D2F3}" dt="2023-06-24T03:46:32.589" v="2031" actId="167"/>
          <ac:spMkLst>
            <pc:docMk/>
            <pc:sldMk cId="2742004614" sldId="327"/>
            <ac:spMk id="29" creationId="{948F1E3F-025E-1D97-02CC-FF676E8BD40B}"/>
          </ac:spMkLst>
        </pc:spChg>
        <pc:spChg chg="mod ord">
          <ac:chgData name="Duyên Lương" userId="3a9e482f-ceb4-484a-8eab-f708ff3e9a36" providerId="ADAL" clId="{1CBF8CFF-29E3-4569-AE1F-F622B6F9D2F3}" dt="2023-06-24T03:46:32.589" v="2031" actId="167"/>
          <ac:spMkLst>
            <pc:docMk/>
            <pc:sldMk cId="2742004614" sldId="327"/>
            <ac:spMk id="30" creationId="{198ECCFB-C6AE-6B85-B06C-76B17D618C9E}"/>
          </ac:spMkLst>
        </pc:spChg>
        <pc:spChg chg="del">
          <ac:chgData name="Duyên Lương" userId="3a9e482f-ceb4-484a-8eab-f708ff3e9a36" providerId="ADAL" clId="{1CBF8CFF-29E3-4569-AE1F-F622B6F9D2F3}" dt="2023-06-24T03:46:09.253" v="2025" actId="478"/>
          <ac:spMkLst>
            <pc:docMk/>
            <pc:sldMk cId="2742004614" sldId="327"/>
            <ac:spMk id="31" creationId="{5EEE7A93-1BDF-D773-3789-BE889C3C6E84}"/>
          </ac:spMkLst>
        </pc:spChg>
        <pc:spChg chg="del">
          <ac:chgData name="Duyên Lương" userId="3a9e482f-ceb4-484a-8eab-f708ff3e9a36" providerId="ADAL" clId="{1CBF8CFF-29E3-4569-AE1F-F622B6F9D2F3}" dt="2023-06-24T03:46:07.453" v="2024" actId="478"/>
          <ac:spMkLst>
            <pc:docMk/>
            <pc:sldMk cId="2742004614" sldId="327"/>
            <ac:spMk id="32" creationId="{D9EFBEB7-051D-BD8B-11ED-637D24C7DF6F}"/>
          </ac:spMkLst>
        </pc:spChg>
      </pc:sldChg>
      <pc:sldChg chg="del">
        <pc:chgData name="Duyên Lương" userId="3a9e482f-ceb4-484a-8eab-f708ff3e9a36" providerId="ADAL" clId="{1CBF8CFF-29E3-4569-AE1F-F622B6F9D2F3}" dt="2023-06-24T03:50:46.900" v="2285" actId="47"/>
        <pc:sldMkLst>
          <pc:docMk/>
          <pc:sldMk cId="1128306806" sldId="328"/>
        </pc:sldMkLst>
      </pc:sldChg>
      <pc:sldChg chg="modSp mod modTransition">
        <pc:chgData name="Duyên Lương" userId="3a9e482f-ceb4-484a-8eab-f708ff3e9a36" providerId="ADAL" clId="{1CBF8CFF-29E3-4569-AE1F-F622B6F9D2F3}" dt="2023-06-24T04:09:06.798" v="3394"/>
        <pc:sldMkLst>
          <pc:docMk/>
          <pc:sldMk cId="3802543606" sldId="328"/>
        </pc:sldMkLst>
        <pc:spChg chg="mod">
          <ac:chgData name="Duyên Lương" userId="3a9e482f-ceb4-484a-8eab-f708ff3e9a36" providerId="ADAL" clId="{1CBF8CFF-29E3-4569-AE1F-F622B6F9D2F3}" dt="2023-06-24T03:50:55.602" v="2291" actId="20577"/>
          <ac:spMkLst>
            <pc:docMk/>
            <pc:sldMk cId="3802543606" sldId="328"/>
            <ac:spMk id="6" creationId="{00000000-0000-0000-0000-000000000000}"/>
          </ac:spMkLst>
        </pc:spChg>
      </pc:sldChg>
      <pc:sldChg chg="addSp delSp modSp mod modTransition">
        <pc:chgData name="Duyên Lương" userId="3a9e482f-ceb4-484a-8eab-f708ff3e9a36" providerId="ADAL" clId="{1CBF8CFF-29E3-4569-AE1F-F622B6F9D2F3}" dt="2023-06-24T04:09:32.892" v="3403"/>
        <pc:sldMkLst>
          <pc:docMk/>
          <pc:sldMk cId="1089395193" sldId="329"/>
        </pc:sldMkLst>
        <pc:spChg chg="del">
          <ac:chgData name="Duyên Lương" userId="3a9e482f-ceb4-484a-8eab-f708ff3e9a36" providerId="ADAL" clId="{1CBF8CFF-29E3-4569-AE1F-F622B6F9D2F3}" dt="2023-06-24T04:05:35.875" v="3280" actId="478"/>
          <ac:spMkLst>
            <pc:docMk/>
            <pc:sldMk cId="1089395193" sldId="329"/>
            <ac:spMk id="4" creationId="{00000000-0000-0000-0000-000000000000}"/>
          </ac:spMkLst>
        </pc:spChg>
        <pc:spChg chg="del mod">
          <ac:chgData name="Duyên Lương" userId="3a9e482f-ceb4-484a-8eab-f708ff3e9a36" providerId="ADAL" clId="{1CBF8CFF-29E3-4569-AE1F-F622B6F9D2F3}" dt="2023-06-24T04:05:40.538" v="3284" actId="478"/>
          <ac:spMkLst>
            <pc:docMk/>
            <pc:sldMk cId="1089395193" sldId="329"/>
            <ac:spMk id="5" creationId="{00000000-0000-0000-0000-000000000000}"/>
          </ac:spMkLst>
        </pc:spChg>
        <pc:spChg chg="mod">
          <ac:chgData name="Duyên Lương" userId="3a9e482f-ceb4-484a-8eab-f708ff3e9a36" providerId="ADAL" clId="{1CBF8CFF-29E3-4569-AE1F-F622B6F9D2F3}" dt="2023-06-24T04:03:29.557" v="3161" actId="20577"/>
          <ac:spMkLst>
            <pc:docMk/>
            <pc:sldMk cId="1089395193" sldId="329"/>
            <ac:spMk id="18" creationId="{3DA73482-93D6-8EE2-9DE1-A9028A2AFE1F}"/>
          </ac:spMkLst>
        </pc:spChg>
        <pc:spChg chg="mod">
          <ac:chgData name="Duyên Lương" userId="3a9e482f-ceb4-484a-8eab-f708ff3e9a36" providerId="ADAL" clId="{1CBF8CFF-29E3-4569-AE1F-F622B6F9D2F3}" dt="2023-06-24T04:05:43.087" v="3285" actId="1076"/>
          <ac:spMkLst>
            <pc:docMk/>
            <pc:sldMk cId="1089395193" sldId="329"/>
            <ac:spMk id="19" creationId="{B6BFEC52-6DC4-32EF-959C-2B8ED6386236}"/>
          </ac:spMkLst>
        </pc:spChg>
        <pc:graphicFrameChg chg="del">
          <ac:chgData name="Duyên Lương" userId="3a9e482f-ceb4-484a-8eab-f708ff3e9a36" providerId="ADAL" clId="{1CBF8CFF-29E3-4569-AE1F-F622B6F9D2F3}" dt="2023-06-24T04:03:45.337" v="3209" actId="478"/>
          <ac:graphicFrameMkLst>
            <pc:docMk/>
            <pc:sldMk cId="1089395193" sldId="329"/>
            <ac:graphicFrameMk id="20" creationId="{E2CC0C82-C62E-A25A-A659-1E7DD830BC20}"/>
          </ac:graphicFrameMkLst>
        </pc:graphicFrameChg>
        <pc:picChg chg="add mod">
          <ac:chgData name="Duyên Lương" userId="3a9e482f-ceb4-484a-8eab-f708ff3e9a36" providerId="ADAL" clId="{1CBF8CFF-29E3-4569-AE1F-F622B6F9D2F3}" dt="2023-06-24T04:05:31.935" v="3279" actId="1076"/>
          <ac:picMkLst>
            <pc:docMk/>
            <pc:sldMk cId="1089395193" sldId="329"/>
            <ac:picMk id="2" creationId="{B71E04DA-0E5B-AA72-72D9-9CF105F9E9C2}"/>
          </ac:picMkLst>
        </pc:picChg>
      </pc:sldChg>
      <pc:sldChg chg="addSp delSp modSp mod modTransition">
        <pc:chgData name="Duyên Lương" userId="3a9e482f-ceb4-484a-8eab-f708ff3e9a36" providerId="ADAL" clId="{1CBF8CFF-29E3-4569-AE1F-F622B6F9D2F3}" dt="2023-06-24T04:09:34.805" v="3404"/>
        <pc:sldMkLst>
          <pc:docMk/>
          <pc:sldMk cId="3178296196" sldId="330"/>
        </pc:sldMkLst>
        <pc:spChg chg="add mod">
          <ac:chgData name="Duyên Lương" userId="3a9e482f-ceb4-484a-8eab-f708ff3e9a36" providerId="ADAL" clId="{1CBF8CFF-29E3-4569-AE1F-F622B6F9D2F3}" dt="2023-06-24T04:07:40.006" v="3362" actId="1076"/>
          <ac:spMkLst>
            <pc:docMk/>
            <pc:sldMk cId="3178296196" sldId="330"/>
            <ac:spMk id="3" creationId="{54B94F90-7435-7560-BDFD-478BA9CD88A7}"/>
          </ac:spMkLst>
        </pc:spChg>
        <pc:spChg chg="add mod">
          <ac:chgData name="Duyên Lương" userId="3a9e482f-ceb4-484a-8eab-f708ff3e9a36" providerId="ADAL" clId="{1CBF8CFF-29E3-4569-AE1F-F622B6F9D2F3}" dt="2023-06-24T04:07:37.044" v="3361" actId="1076"/>
          <ac:spMkLst>
            <pc:docMk/>
            <pc:sldMk cId="3178296196" sldId="330"/>
            <ac:spMk id="4" creationId="{91F9F36A-3F12-147F-1FDD-EC875DBEDEA6}"/>
          </ac:spMkLst>
        </pc:spChg>
        <pc:spChg chg="add mod">
          <ac:chgData name="Duyên Lương" userId="3a9e482f-ceb4-484a-8eab-f708ff3e9a36" providerId="ADAL" clId="{1CBF8CFF-29E3-4569-AE1F-F622B6F9D2F3}" dt="2023-06-24T04:07:35.164" v="3360" actId="1076"/>
          <ac:spMkLst>
            <pc:docMk/>
            <pc:sldMk cId="3178296196" sldId="330"/>
            <ac:spMk id="5" creationId="{E8975313-938D-B8F1-F583-43EA2D17DD36}"/>
          </ac:spMkLst>
        </pc:spChg>
        <pc:spChg chg="add mod">
          <ac:chgData name="Duyên Lương" userId="3a9e482f-ceb4-484a-8eab-f708ff3e9a36" providerId="ADAL" clId="{1CBF8CFF-29E3-4569-AE1F-F622B6F9D2F3}" dt="2023-06-24T04:07:11.409" v="3352"/>
          <ac:spMkLst>
            <pc:docMk/>
            <pc:sldMk cId="3178296196" sldId="330"/>
            <ac:spMk id="6" creationId="{69B6E8C9-30DC-DFBF-D921-157AC19489AA}"/>
          </ac:spMkLst>
        </pc:spChg>
        <pc:spChg chg="add mod">
          <ac:chgData name="Duyên Lương" userId="3a9e482f-ceb4-484a-8eab-f708ff3e9a36" providerId="ADAL" clId="{1CBF8CFF-29E3-4569-AE1F-F622B6F9D2F3}" dt="2023-06-24T04:07:17.043" v="3353" actId="1076"/>
          <ac:spMkLst>
            <pc:docMk/>
            <pc:sldMk cId="3178296196" sldId="330"/>
            <ac:spMk id="7" creationId="{C425E983-6D53-D3ED-ABED-179D77099F10}"/>
          </ac:spMkLst>
        </pc:spChg>
        <pc:spChg chg="add mod">
          <ac:chgData name="Duyên Lương" userId="3a9e482f-ceb4-484a-8eab-f708ff3e9a36" providerId="ADAL" clId="{1CBF8CFF-29E3-4569-AE1F-F622B6F9D2F3}" dt="2023-06-24T04:07:32.963" v="3359" actId="1076"/>
          <ac:spMkLst>
            <pc:docMk/>
            <pc:sldMk cId="3178296196" sldId="330"/>
            <ac:spMk id="8" creationId="{5176199C-EBAF-2009-1407-614671650D6C}"/>
          </ac:spMkLst>
        </pc:spChg>
        <pc:spChg chg="mod">
          <ac:chgData name="Duyên Lương" userId="3a9e482f-ceb4-484a-8eab-f708ff3e9a36" providerId="ADAL" clId="{1CBF8CFF-29E3-4569-AE1F-F622B6F9D2F3}" dt="2023-06-24T04:07:45.559" v="3364" actId="403"/>
          <ac:spMkLst>
            <pc:docMk/>
            <pc:sldMk cId="3178296196" sldId="330"/>
            <ac:spMk id="18" creationId="{3DA73482-93D6-8EE2-9DE1-A9028A2AFE1F}"/>
          </ac:spMkLst>
        </pc:spChg>
        <pc:spChg chg="mod">
          <ac:chgData name="Duyên Lương" userId="3a9e482f-ceb4-484a-8eab-f708ff3e9a36" providerId="ADAL" clId="{1CBF8CFF-29E3-4569-AE1F-F622B6F9D2F3}" dt="2023-06-24T04:06:43.808" v="3350" actId="403"/>
          <ac:spMkLst>
            <pc:docMk/>
            <pc:sldMk cId="3178296196" sldId="330"/>
            <ac:spMk id="19" creationId="{B6BFEC52-6DC4-32EF-959C-2B8ED6386236}"/>
          </ac:spMkLst>
        </pc:spChg>
        <pc:picChg chg="del">
          <ac:chgData name="Duyên Lương" userId="3a9e482f-ceb4-484a-8eab-f708ff3e9a36" providerId="ADAL" clId="{1CBF8CFF-29E3-4569-AE1F-F622B6F9D2F3}" dt="2023-06-24T04:06:00.621" v="3286" actId="478"/>
          <ac:picMkLst>
            <pc:docMk/>
            <pc:sldMk cId="3178296196" sldId="330"/>
            <ac:picMk id="2" creationId="{B71E04DA-0E5B-AA72-72D9-9CF105F9E9C2}"/>
          </ac:picMkLst>
        </pc:picChg>
      </pc:sldChg>
      <pc:sldChg chg="new del">
        <pc:chgData name="Duyên Lương" userId="3a9e482f-ceb4-484a-8eab-f708ff3e9a36" providerId="ADAL" clId="{1CBF8CFF-29E3-4569-AE1F-F622B6F9D2F3}" dt="2023-06-24T04:08:00.235" v="3366" actId="47"/>
        <pc:sldMkLst>
          <pc:docMk/>
          <pc:sldMk cId="2587414507" sldId="33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AED7B-393B-4911-9C53-02BC5653AA23}" type="datetimeFigureOut">
              <a:rPr lang="en-AU" smtClean="0"/>
              <a:t>30/09/2024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0D2105-0E58-403E-AAF2-6B70A51B662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62070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C8F949ED-56F3-23A1-DE75-3197D1DC24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50587-A3A5-4956-A48E-5650365229F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987" name="Rectangle 7">
            <a:extLst>
              <a:ext uri="{FF2B5EF4-FFF2-40B4-BE49-F238E27FC236}">
                <a16:creationId xmlns:a16="http://schemas.microsoft.com/office/drawing/2014/main" id="{BE29B011-1BEB-6BB6-04FF-09AF0C9216A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04" tIns="44052" rIns="88104" bIns="44052" anchor="b"/>
          <a:lstStyle>
            <a:lvl1pPr defTabSz="8810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810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810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810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810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81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881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658C8-6EF8-4724-8297-89FF05220313}" type="slidenum"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881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id="{9428F3D8-6550-7716-FA17-5EE5362B91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7588" cy="3430588"/>
          </a:xfrm>
          <a:ln/>
        </p:spPr>
      </p:sp>
      <p:sp>
        <p:nvSpPr>
          <p:cNvPr id="41989" name="Rectangle 3">
            <a:extLst>
              <a:ext uri="{FF2B5EF4-FFF2-40B4-BE49-F238E27FC236}">
                <a16:creationId xmlns:a16="http://schemas.microsoft.com/office/drawing/2014/main" id="{2CAA3DEA-FD8A-9599-986A-CC7BED2F3B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04" tIns="44052" rIns="88104" bIns="44052"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xfrm>
            <a:off x="-2147483648" y="-2147483648"/>
            <a:ext cx="0" cy="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25000" lnSpcReduction="20000"/>
          </a:bodyPr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791386-4F04-4B59-8F8A-6C202FB24A1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241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xfrm>
            <a:off x="-2147483648" y="-2147483648"/>
            <a:ext cx="0" cy="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25000" lnSpcReduction="20000"/>
          </a:bodyPr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791386-4F04-4B59-8F8A-6C202FB24A1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264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/>
          <p:nvPr/>
        </p:nvSpPr>
        <p:spPr>
          <a:xfrm>
            <a:off x="-66000" y="-61800"/>
            <a:ext cx="18420000" cy="10410600"/>
          </a:xfrm>
          <a:prstGeom prst="rect">
            <a:avLst/>
          </a:prstGeom>
          <a:solidFill>
            <a:srgbClr val="FFFFFF">
              <a:alpha val="373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4627500" y="4243060"/>
            <a:ext cx="9033000" cy="16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ubTitle" idx="1"/>
          </p:nvPr>
        </p:nvSpPr>
        <p:spPr>
          <a:xfrm>
            <a:off x="5156700" y="5910954"/>
            <a:ext cx="7974600" cy="12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6951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25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77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35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69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5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3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17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00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8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6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8737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128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0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76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1064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11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439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35" indent="0">
              <a:buNone/>
              <a:defRPr sz="4200"/>
            </a:lvl2pPr>
            <a:lvl3pPr marL="1371669" indent="0">
              <a:buNone/>
              <a:defRPr sz="3600"/>
            </a:lvl3pPr>
            <a:lvl4pPr marL="2057504" indent="0">
              <a:buNone/>
              <a:defRPr sz="3000"/>
            </a:lvl4pPr>
            <a:lvl5pPr marL="2743337" indent="0">
              <a:buNone/>
              <a:defRPr sz="3000"/>
            </a:lvl5pPr>
            <a:lvl6pPr marL="3429171" indent="0">
              <a:buNone/>
              <a:defRPr sz="3000"/>
            </a:lvl6pPr>
            <a:lvl7pPr marL="4115006" indent="0">
              <a:buNone/>
              <a:defRPr sz="3000"/>
            </a:lvl7pPr>
            <a:lvl8pPr marL="4800840" indent="0">
              <a:buNone/>
              <a:defRPr sz="3000"/>
            </a:lvl8pPr>
            <a:lvl9pPr marL="5486675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43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472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9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9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326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38150"/>
            <a:ext cx="16459200" cy="8591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1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1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C06ACD-A2ED-42E0-9FB2-7BD4B388E9EB}" type="slidenum">
              <a:rPr lang="en-US" altLang="en-US" sz="21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21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918074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60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1371669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137166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5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86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420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255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089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924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757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59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69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504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171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006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84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67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3.svg"/><Relationship Id="rId18" Type="http://schemas.openxmlformats.org/officeDocument/2006/relationships/image" Target="../media/image32.png"/><Relationship Id="rId3" Type="http://schemas.openxmlformats.org/officeDocument/2006/relationships/image" Target="../media/image45.svg"/><Relationship Id="rId21" Type="http://schemas.openxmlformats.org/officeDocument/2006/relationships/image" Target="../media/image53.svg"/><Relationship Id="rId7" Type="http://schemas.openxmlformats.org/officeDocument/2006/relationships/image" Target="../media/image31.svg"/><Relationship Id="rId12" Type="http://schemas.openxmlformats.org/officeDocument/2006/relationships/image" Target="../media/image22.png"/><Relationship Id="rId17" Type="http://schemas.openxmlformats.org/officeDocument/2006/relationships/image" Target="../media/image51.svg"/><Relationship Id="rId2" Type="http://schemas.openxmlformats.org/officeDocument/2006/relationships/image" Target="../media/image44.png"/><Relationship Id="rId16" Type="http://schemas.openxmlformats.org/officeDocument/2006/relationships/image" Target="../media/image50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47.svg"/><Relationship Id="rId5" Type="http://schemas.openxmlformats.org/officeDocument/2006/relationships/image" Target="../media/image17.svg"/><Relationship Id="rId15" Type="http://schemas.openxmlformats.org/officeDocument/2006/relationships/image" Target="../media/image49.svg"/><Relationship Id="rId23" Type="http://schemas.openxmlformats.org/officeDocument/2006/relationships/image" Target="../media/image55.svg"/><Relationship Id="rId10" Type="http://schemas.openxmlformats.org/officeDocument/2006/relationships/image" Target="../media/image46.png"/><Relationship Id="rId19" Type="http://schemas.openxmlformats.org/officeDocument/2006/relationships/image" Target="../media/image33.svg"/><Relationship Id="rId4" Type="http://schemas.openxmlformats.org/officeDocument/2006/relationships/image" Target="../media/image16.png"/><Relationship Id="rId9" Type="http://schemas.openxmlformats.org/officeDocument/2006/relationships/image" Target="../media/image13.svg"/><Relationship Id="rId14" Type="http://schemas.openxmlformats.org/officeDocument/2006/relationships/image" Target="../media/image48.png"/><Relationship Id="rId22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7.svg"/><Relationship Id="rId3" Type="http://schemas.openxmlformats.org/officeDocument/2006/relationships/image" Target="../media/image43.svg"/><Relationship Id="rId7" Type="http://schemas.openxmlformats.org/officeDocument/2006/relationships/image" Target="../media/image13.svg"/><Relationship Id="rId12" Type="http://schemas.openxmlformats.org/officeDocument/2006/relationships/image" Target="../media/image5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7.svg"/><Relationship Id="rId5" Type="http://schemas.openxmlformats.org/officeDocument/2006/relationships/image" Target="../media/image17.svg"/><Relationship Id="rId10" Type="http://schemas.openxmlformats.org/officeDocument/2006/relationships/image" Target="../media/image36.png"/><Relationship Id="rId4" Type="http://schemas.openxmlformats.org/officeDocument/2006/relationships/image" Target="../media/image16.png"/><Relationship Id="rId9" Type="http://schemas.openxmlformats.org/officeDocument/2006/relationships/image" Target="../media/image4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7.svg"/><Relationship Id="rId3" Type="http://schemas.openxmlformats.org/officeDocument/2006/relationships/image" Target="../media/image43.svg"/><Relationship Id="rId7" Type="http://schemas.openxmlformats.org/officeDocument/2006/relationships/image" Target="../media/image13.svg"/><Relationship Id="rId12" Type="http://schemas.openxmlformats.org/officeDocument/2006/relationships/image" Target="../media/image5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7.svg"/><Relationship Id="rId5" Type="http://schemas.openxmlformats.org/officeDocument/2006/relationships/image" Target="../media/image17.svg"/><Relationship Id="rId10" Type="http://schemas.openxmlformats.org/officeDocument/2006/relationships/image" Target="../media/image36.png"/><Relationship Id="rId4" Type="http://schemas.openxmlformats.org/officeDocument/2006/relationships/image" Target="../media/image16.png"/><Relationship Id="rId9" Type="http://schemas.openxmlformats.org/officeDocument/2006/relationships/image" Target="../media/image4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7.svg"/><Relationship Id="rId3" Type="http://schemas.openxmlformats.org/officeDocument/2006/relationships/image" Target="../media/image43.svg"/><Relationship Id="rId7" Type="http://schemas.openxmlformats.org/officeDocument/2006/relationships/image" Target="../media/image13.svg"/><Relationship Id="rId12" Type="http://schemas.openxmlformats.org/officeDocument/2006/relationships/image" Target="../media/image5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7.svg"/><Relationship Id="rId5" Type="http://schemas.openxmlformats.org/officeDocument/2006/relationships/image" Target="../media/image17.svg"/><Relationship Id="rId10" Type="http://schemas.openxmlformats.org/officeDocument/2006/relationships/image" Target="../media/image36.png"/><Relationship Id="rId4" Type="http://schemas.openxmlformats.org/officeDocument/2006/relationships/image" Target="../media/image16.png"/><Relationship Id="rId9" Type="http://schemas.openxmlformats.org/officeDocument/2006/relationships/image" Target="../media/image4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7.svg"/><Relationship Id="rId3" Type="http://schemas.openxmlformats.org/officeDocument/2006/relationships/image" Target="../media/image43.svg"/><Relationship Id="rId7" Type="http://schemas.openxmlformats.org/officeDocument/2006/relationships/image" Target="../media/image13.svg"/><Relationship Id="rId12" Type="http://schemas.openxmlformats.org/officeDocument/2006/relationships/image" Target="../media/image5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7.svg"/><Relationship Id="rId5" Type="http://schemas.openxmlformats.org/officeDocument/2006/relationships/image" Target="../media/image17.svg"/><Relationship Id="rId10" Type="http://schemas.openxmlformats.org/officeDocument/2006/relationships/image" Target="../media/image36.png"/><Relationship Id="rId4" Type="http://schemas.openxmlformats.org/officeDocument/2006/relationships/image" Target="../media/image16.png"/><Relationship Id="rId9" Type="http://schemas.openxmlformats.org/officeDocument/2006/relationships/image" Target="../media/image49.sv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7.svg"/><Relationship Id="rId3" Type="http://schemas.openxmlformats.org/officeDocument/2006/relationships/image" Target="../media/image43.svg"/><Relationship Id="rId7" Type="http://schemas.openxmlformats.org/officeDocument/2006/relationships/image" Target="../media/image13.svg"/><Relationship Id="rId12" Type="http://schemas.openxmlformats.org/officeDocument/2006/relationships/image" Target="../media/image5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7.svg"/><Relationship Id="rId5" Type="http://schemas.openxmlformats.org/officeDocument/2006/relationships/image" Target="../media/image17.svg"/><Relationship Id="rId10" Type="http://schemas.openxmlformats.org/officeDocument/2006/relationships/image" Target="../media/image36.png"/><Relationship Id="rId4" Type="http://schemas.openxmlformats.org/officeDocument/2006/relationships/image" Target="../media/image16.png"/><Relationship Id="rId9" Type="http://schemas.openxmlformats.org/officeDocument/2006/relationships/image" Target="../media/image49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33.svg"/><Relationship Id="rId3" Type="http://schemas.openxmlformats.org/officeDocument/2006/relationships/image" Target="../media/image19.svg"/><Relationship Id="rId7" Type="http://schemas.openxmlformats.org/officeDocument/2006/relationships/image" Target="../media/image31.svg"/><Relationship Id="rId12" Type="http://schemas.openxmlformats.org/officeDocument/2006/relationships/image" Target="../media/image3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51.svg"/><Relationship Id="rId5" Type="http://schemas.openxmlformats.org/officeDocument/2006/relationships/image" Target="../media/image21.svg"/><Relationship Id="rId10" Type="http://schemas.openxmlformats.org/officeDocument/2006/relationships/image" Target="../media/image50.png"/><Relationship Id="rId4" Type="http://schemas.openxmlformats.org/officeDocument/2006/relationships/image" Target="../media/image20.png"/><Relationship Id="rId9" Type="http://schemas.openxmlformats.org/officeDocument/2006/relationships/image" Target="../media/image59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9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1.svg"/><Relationship Id="rId10" Type="http://schemas.openxmlformats.org/officeDocument/2006/relationships/image" Target="../media/image34.png"/><Relationship Id="rId4" Type="http://schemas.openxmlformats.org/officeDocument/2006/relationships/image" Target="../media/image20.png"/><Relationship Id="rId9" Type="http://schemas.openxmlformats.org/officeDocument/2006/relationships/image" Target="../media/image3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18" Type="http://schemas.openxmlformats.org/officeDocument/2006/relationships/image" Target="../media/image2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19" Type="http://schemas.openxmlformats.org/officeDocument/2006/relationships/image" Target="../media/image27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9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1.svg"/><Relationship Id="rId10" Type="http://schemas.openxmlformats.org/officeDocument/2006/relationships/image" Target="../media/image34.png"/><Relationship Id="rId4" Type="http://schemas.openxmlformats.org/officeDocument/2006/relationships/image" Target="../media/image20.png"/><Relationship Id="rId9" Type="http://schemas.openxmlformats.org/officeDocument/2006/relationships/image" Target="../media/image3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47018464-B0F2-7D7D-CB8E-472068A0552A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noFill/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0FC0A47-07BB-A405-7207-F402446931CD}"/>
              </a:ext>
            </a:extLst>
          </p:cNvPr>
          <p:cNvSpPr/>
          <p:nvPr/>
        </p:nvSpPr>
        <p:spPr>
          <a:xfrm>
            <a:off x="5646449" y="4457700"/>
            <a:ext cx="184730" cy="13388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100" b="1" i="0" u="none" strike="noStrike" kern="1200" cap="none" spc="0" normalizeH="0" baseline="0" noProof="0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9" name="WordArt 3">
            <a:extLst>
              <a:ext uri="{FF2B5EF4-FFF2-40B4-BE49-F238E27FC236}">
                <a16:creationId xmlns:a16="http://schemas.microsoft.com/office/drawing/2014/main" id="{65584A06-6FBB-F34F-F5BC-D965991149E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43200" y="2047880"/>
            <a:ext cx="12915900" cy="2537928"/>
          </a:xfrm>
          <a:prstGeom prst="rect">
            <a:avLst/>
          </a:prstGeom>
        </p:spPr>
        <p:txBody>
          <a:bodyPr spcFirstLastPara="1" wrap="none" fromWordArt="1">
            <a:prstTxWarp prst="textArchDown">
              <a:avLst>
                <a:gd name="adj" fmla="val 46123"/>
              </a:avLst>
            </a:prstTxWarp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100" b="1" i="0" u="none" strike="noStrike" kern="10" cap="none" spc="0" normalizeH="0" baseline="0" noProof="0" dirty="0">
                <a:ln w="315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0000" dir="5400000" algn="tl" rotWithShape="0">
                    <a:srgbClr val="000000">
                      <a:alpha val="32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WELCOME TO OUR CLASS !</a:t>
            </a:r>
          </a:p>
        </p:txBody>
      </p:sp>
      <p:sp>
        <p:nvSpPr>
          <p:cNvPr id="5143" name="Rectangle 23">
            <a:extLst>
              <a:ext uri="{FF2B5EF4-FFF2-40B4-BE49-F238E27FC236}">
                <a16:creationId xmlns:a16="http://schemas.microsoft.com/office/drawing/2014/main" id="{565CEE75-EDC1-3922-7EEF-60458D209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9500" y="8229600"/>
            <a:ext cx="6743700" cy="11430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8007" name="Text Box 7">
            <a:extLst>
              <a:ext uri="{FF2B5EF4-FFF2-40B4-BE49-F238E27FC236}">
                <a16:creationId xmlns:a16="http://schemas.microsoft.com/office/drawing/2014/main" id="{1A7A220E-9FB7-F64F-786C-875B74375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7350" y="6773812"/>
            <a:ext cx="7730616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E06D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          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ENGLISH 8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E06D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Teacher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E06D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E06D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Tran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E06D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Thi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E06D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Anh Thu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E06D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School - year: 2024 - 2025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1E06D0"/>
              </a:solidFill>
              <a:effectLst/>
              <a:uLnTx/>
              <a:uFillTx/>
              <a:latin typeface=".VnAristote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378BA6-926D-8EB8-AF7A-E53D23BC1B8B}"/>
              </a:ext>
            </a:extLst>
          </p:cNvPr>
          <p:cNvSpPr txBox="1"/>
          <p:nvPr/>
        </p:nvSpPr>
        <p:spPr>
          <a:xfrm>
            <a:off x="7429501" y="708370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6D4BED-60AD-5CA4-36C0-B5000F21425A}"/>
              </a:ext>
            </a:extLst>
          </p:cNvPr>
          <p:cNvSpPr txBox="1"/>
          <p:nvPr/>
        </p:nvSpPr>
        <p:spPr>
          <a:xfrm>
            <a:off x="1753565" y="902823"/>
            <a:ext cx="160251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NGUYEN HUE SECONDARY SCHOOL </a:t>
            </a:r>
            <a:endParaRPr kumimoji="0" lang="en-AU" sz="66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28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128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3" grpId="0"/>
      <p:bldP spid="12800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 Box 10"/>
          <p:cNvSpPr txBox="1">
            <a:spLocks noChangeArrowheads="1"/>
          </p:cNvSpPr>
          <p:nvPr/>
        </p:nvSpPr>
        <p:spPr bwMode="auto">
          <a:xfrm>
            <a:off x="2857500" y="4000504"/>
            <a:ext cx="37702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13716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558" name="Text Box 30"/>
          <p:cNvSpPr txBox="1">
            <a:spLocks noChangeArrowheads="1"/>
          </p:cNvSpPr>
          <p:nvPr/>
        </p:nvSpPr>
        <p:spPr bwMode="auto">
          <a:xfrm>
            <a:off x="1080798" y="1447801"/>
            <a:ext cx="1306945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137166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1E06D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Period 6                   LESSON : SKILLS 1</a:t>
            </a:r>
            <a:r>
              <a:rPr kumimoji="0" lang="vi-VN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1E06D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en-US" altLang="en-US" sz="4200" b="1" i="0" u="none" strike="noStrike" kern="1200" cap="none" spc="0" normalizeH="0" baseline="0" noProof="0" dirty="0">
              <a:ln>
                <a:noFill/>
              </a:ln>
              <a:solidFill>
                <a:srgbClr val="1E06D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559" name="Text Box 12"/>
          <p:cNvSpPr txBox="1">
            <a:spLocks noChangeArrowheads="1"/>
          </p:cNvSpPr>
          <p:nvPr/>
        </p:nvSpPr>
        <p:spPr bwMode="auto">
          <a:xfrm>
            <a:off x="8530203" y="-69822"/>
            <a:ext cx="728821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13716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A0AFF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Monday, September 16</a:t>
            </a:r>
            <a:r>
              <a:rPr kumimoji="0" lang="en-US" altLang="en-US" sz="4200" b="1" i="0" u="none" strike="noStrike" kern="1200" cap="none" spc="0" normalizeH="0" baseline="30000" noProof="0" dirty="0">
                <a:ln>
                  <a:noFill/>
                </a:ln>
                <a:solidFill>
                  <a:srgbClr val="0A0AFF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A0AFF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kumimoji="0" lang="vi-VN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A0AFF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2024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A0AFF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560" name="TextBox 2"/>
          <p:cNvSpPr txBox="1">
            <a:spLocks noChangeArrowheads="1"/>
          </p:cNvSpPr>
          <p:nvPr/>
        </p:nvSpPr>
        <p:spPr bwMode="auto">
          <a:xfrm>
            <a:off x="3014664" y="7146136"/>
            <a:ext cx="6905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68583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561" name="WordArt 5"/>
          <p:cNvSpPr>
            <a:spLocks noChangeArrowheads="1" noChangeShapeType="1" noTextEdit="1"/>
          </p:cNvSpPr>
          <p:nvPr/>
        </p:nvSpPr>
        <p:spPr bwMode="auto">
          <a:xfrm>
            <a:off x="4112010" y="689705"/>
            <a:ext cx="9505056" cy="5994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13716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0" cap="none" spc="0" normalizeH="0" baseline="0" noProof="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>
                    <a:alpha val="8392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	UNIT </a:t>
            </a:r>
            <a:r>
              <a:rPr kumimoji="0" lang="vi-VN" sz="5400" b="0" i="0" u="none" strike="noStrike" kern="10" cap="none" spc="0" normalizeH="0" baseline="0" noProof="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>
                    <a:alpha val="8392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5400" b="0" i="0" u="none" strike="noStrike" kern="10" cap="none" spc="0" normalizeH="0" baseline="0" noProof="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>
                    <a:alpha val="8392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: LEISURE TIME  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42902" y="1925294"/>
            <a:ext cx="641984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R="0" lvl="0" algn="l" defTabSz="68583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Reading</a:t>
            </a:r>
            <a:endParaRPr kumimoji="0" lang="vi-VN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68583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vi-VN" alt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vi-VN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68583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-n</a:t>
            </a:r>
          </a:p>
        </p:txBody>
      </p:sp>
      <p:pic>
        <p:nvPicPr>
          <p:cNvPr id="3" name="Picture 28" descr="Tay viÕt ">
            <a:extLst>
              <a:ext uri="{FF2B5EF4-FFF2-40B4-BE49-F238E27FC236}">
                <a16:creationId xmlns:a16="http://schemas.microsoft.com/office/drawing/2014/main" id="{213D1C4A-B277-527C-938E-4404A72B4E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5694" y="1896161"/>
            <a:ext cx="914400" cy="732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9640704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/>
          <p:cNvSpPr txBox="1"/>
          <p:nvPr/>
        </p:nvSpPr>
        <p:spPr>
          <a:xfrm>
            <a:off x="423600" y="590993"/>
            <a:ext cx="18398630" cy="428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55"/>
              </a:lnSpc>
            </a:pPr>
            <a:r>
              <a:rPr lang="en-US" sz="5400" dirty="0">
                <a:solidFill>
                  <a:srgbClr val="C00000"/>
                </a:solidFill>
                <a:latin typeface="Now Bold"/>
              </a:rPr>
              <a:t>1. Look at the pictures. What activities can you see?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94387" y="8603132"/>
            <a:ext cx="9497426" cy="1964251"/>
            <a:chOff x="-828920" y="8444446"/>
            <a:chExt cx="9541569" cy="2619003"/>
          </a:xfrm>
        </p:grpSpPr>
        <p:sp>
          <p:nvSpPr>
            <p:cNvPr id="16" name="Freeform 16"/>
            <p:cNvSpPr/>
            <p:nvPr/>
          </p:nvSpPr>
          <p:spPr>
            <a:xfrm>
              <a:off x="-828920" y="8444446"/>
              <a:ext cx="9541569" cy="1675865"/>
            </a:xfrm>
            <a:custGeom>
              <a:avLst/>
              <a:gdLst/>
              <a:ahLst/>
              <a:cxnLst/>
              <a:rect l="l" t="t" r="r" b="b"/>
              <a:pathLst>
                <a:path w="7943320" h="1395152">
                  <a:moveTo>
                    <a:pt x="7926810" y="1395152"/>
                  </a:moveTo>
                  <a:lnTo>
                    <a:pt x="15240" y="1387532"/>
                  </a:lnTo>
                  <a:lnTo>
                    <a:pt x="0" y="11430"/>
                  </a:lnTo>
                  <a:lnTo>
                    <a:pt x="7943320" y="0"/>
                  </a:lnTo>
                  <a:close/>
                </a:path>
              </a:pathLst>
            </a:custGeom>
            <a:solidFill>
              <a:srgbClr val="F8BF66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-598642" y="8772223"/>
              <a:ext cx="9081011" cy="22912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6720"/>
                </a:lnSpc>
                <a:spcBef>
                  <a:spcPct val="0"/>
                </a:spcBef>
              </a:pPr>
              <a:r>
                <a:rPr lang="en-US" sz="5600" dirty="0">
                  <a:solidFill>
                    <a:srgbClr val="404040"/>
                  </a:solidFill>
                  <a:latin typeface="Rubik One"/>
                </a:rPr>
                <a:t>LEISURE ACTIVITIES</a:t>
              </a:r>
            </a:p>
          </p:txBody>
        </p:sp>
      </p:grpSp>
      <p:pic>
        <p:nvPicPr>
          <p:cNvPr id="23" name="Picture 6" descr="Fashion trends. positive nice delighted girl looking at her dress and trying to fix it while learning clothes design">
            <a:extLst>
              <a:ext uri="{FF2B5EF4-FFF2-40B4-BE49-F238E27FC236}">
                <a16:creationId xmlns:a16="http://schemas.microsoft.com/office/drawing/2014/main" id="{46CC9631-9023-DFF3-D080-7D9D1D6CE9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11"/>
          <a:stretch/>
        </p:blipFill>
        <p:spPr bwMode="auto">
          <a:xfrm>
            <a:off x="12858702" y="1405163"/>
            <a:ext cx="4667297" cy="3658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40,441 Boy Cooking Stock Photos, Pictures &amp; Royalty-Free Images - iStock">
            <a:extLst>
              <a:ext uri="{FF2B5EF4-FFF2-40B4-BE49-F238E27FC236}">
                <a16:creationId xmlns:a16="http://schemas.microsoft.com/office/drawing/2014/main" id="{0709AB0C-3A4A-2EA2-4C86-C6E31088E6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47"/>
          <a:stretch/>
        </p:blipFill>
        <p:spPr bwMode="auto">
          <a:xfrm>
            <a:off x="6810351" y="1443263"/>
            <a:ext cx="4667297" cy="3658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4D09D7B-21A5-259C-9231-3D2AAA822F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51279"/>
            <a:ext cx="4667297" cy="3658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262F7F3-BC36-7539-DDBA-AAA82D03EA6E}"/>
              </a:ext>
            </a:extLst>
          </p:cNvPr>
          <p:cNvSpPr/>
          <p:nvPr/>
        </p:nvSpPr>
        <p:spPr>
          <a:xfrm>
            <a:off x="304583" y="5369246"/>
            <a:ext cx="55821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7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7200" dirty="0" err="1">
                <a:solidFill>
                  <a:srgbClr val="FF0000"/>
                </a:solidFill>
              </a:rPr>
              <a:t>iding</a:t>
            </a:r>
            <a:r>
              <a:rPr lang="en-US" sz="7200" dirty="0">
                <a:solidFill>
                  <a:srgbClr val="FF0000"/>
                </a:solidFill>
              </a:rPr>
              <a:t> bikes/ cycling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6C94438-A47B-C6AE-D9BE-A7B058373CD1}"/>
              </a:ext>
            </a:extLst>
          </p:cNvPr>
          <p:cNvSpPr/>
          <p:nvPr/>
        </p:nvSpPr>
        <p:spPr>
          <a:xfrm>
            <a:off x="6810351" y="5468899"/>
            <a:ext cx="40508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7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7200" dirty="0" err="1">
                <a:solidFill>
                  <a:srgbClr val="FF0000"/>
                </a:solidFill>
              </a:rPr>
              <a:t>ooking</a:t>
            </a:r>
            <a:r>
              <a:rPr lang="en-US" sz="7200" dirty="0">
                <a:solidFill>
                  <a:srgbClr val="FF0000"/>
                </a:solidFill>
              </a:rPr>
              <a:t> 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8AE2694-038D-1397-5E7B-55588F41026F}"/>
              </a:ext>
            </a:extLst>
          </p:cNvPr>
          <p:cNvSpPr/>
          <p:nvPr/>
        </p:nvSpPr>
        <p:spPr>
          <a:xfrm>
            <a:off x="12858702" y="5515066"/>
            <a:ext cx="40508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7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7200" dirty="0" err="1">
                <a:solidFill>
                  <a:srgbClr val="FF0000"/>
                </a:solidFill>
              </a:rPr>
              <a:t>aking</a:t>
            </a:r>
            <a:r>
              <a:rPr lang="en-US" sz="7200" dirty="0">
                <a:solidFill>
                  <a:srgbClr val="FF0000"/>
                </a:solidFill>
              </a:rPr>
              <a:t> a dress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8581189" y="8140572"/>
            <a:ext cx="2442789" cy="1732160"/>
          </a:xfrm>
          <a:custGeom>
            <a:avLst/>
            <a:gdLst/>
            <a:ahLst/>
            <a:cxnLst/>
            <a:rect l="l" t="t" r="r" b="b"/>
            <a:pathLst>
              <a:path w="2442789" h="1732160">
                <a:moveTo>
                  <a:pt x="0" y="0"/>
                </a:moveTo>
                <a:lnTo>
                  <a:pt x="2442789" y="0"/>
                </a:lnTo>
                <a:lnTo>
                  <a:pt x="2442789" y="1732159"/>
                </a:lnTo>
                <a:lnTo>
                  <a:pt x="0" y="17321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17010608" y="168394"/>
            <a:ext cx="1277392" cy="2935980"/>
          </a:xfrm>
          <a:custGeom>
            <a:avLst/>
            <a:gdLst/>
            <a:ahLst/>
            <a:cxnLst/>
            <a:rect l="l" t="t" r="r" b="b"/>
            <a:pathLst>
              <a:path w="1277392" h="2935980">
                <a:moveTo>
                  <a:pt x="0" y="0"/>
                </a:moveTo>
                <a:lnTo>
                  <a:pt x="1277392" y="0"/>
                </a:lnTo>
                <a:lnTo>
                  <a:pt x="1277392" y="2935980"/>
                </a:lnTo>
                <a:lnTo>
                  <a:pt x="0" y="29359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23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3337" y="168394"/>
            <a:ext cx="1710209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w Bold" panose="020B0604020202020204" charset="0"/>
                <a:ea typeface="+mn-ea"/>
                <a:cs typeface="+mn-cs"/>
              </a:rPr>
              <a:t>2. Read about Trang’s leisure activities. Choose the correct answer.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C6FFBB-8D59-745F-A164-51936631FEF7}"/>
              </a:ext>
            </a:extLst>
          </p:cNvPr>
          <p:cNvSpPr txBox="1"/>
          <p:nvPr/>
        </p:nvSpPr>
        <p:spPr>
          <a:xfrm>
            <a:off x="11487731" y="1475798"/>
            <a:ext cx="6943726" cy="8154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0702A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0702A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The text is about Trang’s leisure activities ______.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A.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 in the past		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with her friends 	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 with her family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w" panose="020B060402020202020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0702A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0702A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The word “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connect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” is closest in meaning to ______.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A.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 join with something	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B.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 better understand someone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 speak to someone by phone </a:t>
            </a:r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14106784-0F7F-A08A-1972-4323F69C3060}"/>
              </a:ext>
            </a:extLst>
          </p:cNvPr>
          <p:cNvSpPr/>
          <p:nvPr/>
        </p:nvSpPr>
        <p:spPr>
          <a:xfrm>
            <a:off x="474704" y="1461511"/>
            <a:ext cx="9837695" cy="8230512"/>
          </a:xfrm>
          <a:custGeom>
            <a:avLst/>
            <a:gdLst/>
            <a:ahLst/>
            <a:cxnLst/>
            <a:rect l="l" t="t" r="r" b="b"/>
            <a:pathLst>
              <a:path w="7737882" h="3429912">
                <a:moveTo>
                  <a:pt x="0" y="0"/>
                </a:moveTo>
                <a:lnTo>
                  <a:pt x="7737882" y="0"/>
                </a:lnTo>
                <a:lnTo>
                  <a:pt x="7737882" y="3429912"/>
                </a:lnTo>
                <a:lnTo>
                  <a:pt x="0" y="3429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EFC95A62-1549-697B-D1AE-DFBEF014E912}"/>
              </a:ext>
            </a:extLst>
          </p:cNvPr>
          <p:cNvSpPr/>
          <p:nvPr/>
        </p:nvSpPr>
        <p:spPr>
          <a:xfrm rot="3911886">
            <a:off x="-249137" y="1199873"/>
            <a:ext cx="9837695" cy="8230512"/>
          </a:xfrm>
          <a:custGeom>
            <a:avLst/>
            <a:gdLst/>
            <a:ahLst/>
            <a:cxnLst/>
            <a:rect l="l" t="t" r="r" b="b"/>
            <a:pathLst>
              <a:path w="7737882" h="3429912">
                <a:moveTo>
                  <a:pt x="0" y="0"/>
                </a:moveTo>
                <a:lnTo>
                  <a:pt x="7737882" y="0"/>
                </a:lnTo>
                <a:lnTo>
                  <a:pt x="7737882" y="3429912"/>
                </a:lnTo>
                <a:lnTo>
                  <a:pt x="0" y="3429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473AC8-D704-3929-7C15-2AA9315CA472}"/>
              </a:ext>
            </a:extLst>
          </p:cNvPr>
          <p:cNvSpPr txBox="1"/>
          <p:nvPr/>
        </p:nvSpPr>
        <p:spPr>
          <a:xfrm>
            <a:off x="152400" y="1720610"/>
            <a:ext cx="10836233" cy="846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	Some teenagers enjoy spending free time with their friends. Others prefer doing leisure activities with their family members. I love spending time with my family because it’s a great way to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connect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 with them.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	At the weekend, we usually go for a bike ride. We cycle to some nearby villages to enjoy the fresh air. We take photos and look at them later. My big brother and I are also into cooking. My brother looks for easy recipes. After that, we prepare the ingredients and cook. Sometimes, the food is good, but sometimes it isn’t; nevertheless, we love whatever we cook. The leisure activity I like the most is doing DIY projects with my mum. She teaches me to make my own dresses and doll clothes. On special occasions, we make special dresses together. Once I won the first prize in a costume contest at my school.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D5A8D02-FA51-F995-9F44-2327EF9AD49D}"/>
              </a:ext>
            </a:extLst>
          </p:cNvPr>
          <p:cNvCxnSpPr/>
          <p:nvPr/>
        </p:nvCxnSpPr>
        <p:spPr>
          <a:xfrm>
            <a:off x="11277600" y="1720610"/>
            <a:ext cx="0" cy="7872989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718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7"/>
          <p:cNvSpPr txBox="1">
            <a:spLocks noChangeArrowheads="1"/>
          </p:cNvSpPr>
          <p:nvPr/>
        </p:nvSpPr>
        <p:spPr bwMode="auto">
          <a:xfrm>
            <a:off x="3290890" y="3140872"/>
            <a:ext cx="58875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defTabSz="1371669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 .</a:t>
            </a:r>
          </a:p>
        </p:txBody>
      </p:sp>
      <p:sp>
        <p:nvSpPr>
          <p:cNvPr id="23556" name="Text Box 10"/>
          <p:cNvSpPr txBox="1">
            <a:spLocks noChangeArrowheads="1"/>
          </p:cNvSpPr>
          <p:nvPr/>
        </p:nvSpPr>
        <p:spPr bwMode="auto">
          <a:xfrm>
            <a:off x="2857500" y="4000504"/>
            <a:ext cx="37702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defTabSz="1371669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558" name="Text Box 30"/>
          <p:cNvSpPr txBox="1">
            <a:spLocks noChangeArrowheads="1"/>
          </p:cNvSpPr>
          <p:nvPr/>
        </p:nvSpPr>
        <p:spPr bwMode="auto">
          <a:xfrm>
            <a:off x="1080798" y="1447801"/>
            <a:ext cx="1306945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defTabSz="1371669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200" b="1" dirty="0">
                <a:solidFill>
                  <a:srgbClr val="1E06D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Period 6                   LESSON : SKILLS 1</a:t>
            </a:r>
            <a:r>
              <a:rPr lang="vi-VN" altLang="en-US" sz="4200" b="1" dirty="0">
                <a:solidFill>
                  <a:srgbClr val="1E06D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en-US" sz="4200" b="1" dirty="0">
              <a:solidFill>
                <a:srgbClr val="1E06D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559" name="Text Box 12"/>
          <p:cNvSpPr txBox="1">
            <a:spLocks noChangeArrowheads="1"/>
          </p:cNvSpPr>
          <p:nvPr/>
        </p:nvSpPr>
        <p:spPr bwMode="auto">
          <a:xfrm>
            <a:off x="8530203" y="-69822"/>
            <a:ext cx="728821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defTabSz="1371669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200" b="1" dirty="0">
                <a:solidFill>
                  <a:srgbClr val="0A0A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Monday, September 16</a:t>
            </a:r>
            <a:r>
              <a:rPr lang="en-US" altLang="en-US" sz="4200" b="1" baseline="30000" dirty="0">
                <a:solidFill>
                  <a:srgbClr val="0A0A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</a:t>
            </a:r>
            <a:r>
              <a:rPr lang="en-US" altLang="en-US" sz="4200" b="1" dirty="0">
                <a:solidFill>
                  <a:srgbClr val="0A0A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vi-VN" altLang="en-US" sz="4200" b="1" dirty="0">
                <a:solidFill>
                  <a:srgbClr val="0A0A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2024</a:t>
            </a:r>
            <a:r>
              <a:rPr lang="en-US" altLang="en-US" sz="4200" b="1" dirty="0">
                <a:solidFill>
                  <a:srgbClr val="0A0A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560" name="TextBox 2"/>
          <p:cNvSpPr txBox="1">
            <a:spLocks noChangeArrowheads="1"/>
          </p:cNvSpPr>
          <p:nvPr/>
        </p:nvSpPr>
        <p:spPr bwMode="auto">
          <a:xfrm>
            <a:off x="3014664" y="7146136"/>
            <a:ext cx="6905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defTabSz="685835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>
                <a:solidFill>
                  <a:srgbClr val="FFFFFF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561" name="WordArt 5"/>
          <p:cNvSpPr>
            <a:spLocks noChangeArrowheads="1" noChangeShapeType="1" noTextEdit="1"/>
          </p:cNvSpPr>
          <p:nvPr/>
        </p:nvSpPr>
        <p:spPr bwMode="auto">
          <a:xfrm>
            <a:off x="4112010" y="689705"/>
            <a:ext cx="9505056" cy="5994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37166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kern="1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>
                    <a:alpha val="8392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	UNIT </a:t>
            </a:r>
            <a:r>
              <a:rPr lang="vi-VN" sz="5400" kern="1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>
                    <a:alpha val="8392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  <a:r>
              <a:rPr lang="en-US" sz="5400" kern="1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>
                    <a:alpha val="8392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: LEISURE TIME  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42902" y="1925294"/>
            <a:ext cx="6419849" cy="609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4572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4572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defTabSz="685835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Vocabulary:</a:t>
            </a:r>
          </a:p>
          <a:p>
            <a:pPr defTabSz="685835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500" b="1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connect (v)</a:t>
            </a:r>
            <a:endParaRPr lang="en-US" altLang="en-US" sz="4500" b="1" dirty="0">
              <a:solidFill>
                <a:srgbClr val="E7E6E6">
                  <a:lumMod val="60000"/>
                  <a:lumOff val="40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35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vi-VN" altLang="en-US" sz="4500" b="1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4500" b="1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recipe (n)</a:t>
            </a:r>
          </a:p>
          <a:p>
            <a:pPr defTabSz="685835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vi-VN" altLang="en-US" sz="4500" b="1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4500" b="1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cooking recipe </a:t>
            </a:r>
          </a:p>
          <a:p>
            <a:pPr defTabSz="685835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vi-VN" altLang="en-US" sz="4500" b="1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4500" b="1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costume (n) </a:t>
            </a:r>
            <a:r>
              <a:rPr lang="vi-VN" altLang="en-US" sz="4500" b="1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altLang="en-US" sz="4500" b="1" dirty="0">
              <a:solidFill>
                <a:srgbClr val="E7E6E6">
                  <a:lumMod val="10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35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500" b="1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nevertheless</a:t>
            </a:r>
          </a:p>
          <a:p>
            <a:pPr defTabSz="685835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500" b="1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go for a bike ride</a:t>
            </a:r>
            <a:r>
              <a:rPr lang="vi-VN" altLang="en-US" sz="4500" b="1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US" altLang="en-US" sz="4500" b="1" dirty="0">
              <a:solidFill>
                <a:srgbClr val="E7E6E6">
                  <a:lumMod val="10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35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500" b="1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ingredient (n) </a:t>
            </a:r>
          </a:p>
          <a:p>
            <a:pPr defTabSz="685835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3000" b="1">
                <a:solidFill>
                  <a:srgbClr val="E7E6E6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-n</a:t>
            </a:r>
            <a:endParaRPr lang="en-US" altLang="en-US" sz="3000" b="1" dirty="0">
              <a:solidFill>
                <a:srgbClr val="E7E6E6">
                  <a:lumMod val="60000"/>
                  <a:lumOff val="40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92E0B8-EDD4-80F6-D6C8-AA8B8B1FC898}"/>
              </a:ext>
            </a:extLst>
          </p:cNvPr>
          <p:cNvSpPr txBox="1"/>
          <p:nvPr/>
        </p:nvSpPr>
        <p:spPr>
          <a:xfrm>
            <a:off x="6496050" y="2618076"/>
            <a:ext cx="1080135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/>
            <a:r>
              <a:rPr lang="en-US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nối </a:t>
            </a:r>
          </a:p>
          <a:p>
            <a:pPr defTabSz="1371669"/>
            <a:r>
              <a:rPr lang="vi-VN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công thức</a:t>
            </a:r>
          </a:p>
          <a:p>
            <a:pPr defTabSz="1371669"/>
            <a:r>
              <a:rPr lang="vi-VN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công thức nấu </a:t>
            </a:r>
            <a:r>
              <a:rPr lang="en-US" sz="4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vi-VN" sz="4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69"/>
            <a:r>
              <a:rPr lang="vi-VN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trang phục</a:t>
            </a:r>
          </a:p>
          <a:p>
            <a:pPr defTabSz="1371669"/>
            <a:r>
              <a:rPr lang="vi-VN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tuy nhiên</a:t>
            </a:r>
          </a:p>
          <a:p>
            <a:pPr defTabSz="1371669"/>
            <a:r>
              <a:rPr lang="vi-VN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đi xe đạp</a:t>
            </a:r>
            <a:endParaRPr lang="en-US" sz="4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69"/>
            <a:r>
              <a:rPr lang="en-US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4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nguyên liệu </a:t>
            </a:r>
            <a:endParaRPr lang="en-US" sz="4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8" descr="Tay viÕt ">
            <a:extLst>
              <a:ext uri="{FF2B5EF4-FFF2-40B4-BE49-F238E27FC236}">
                <a16:creationId xmlns:a16="http://schemas.microsoft.com/office/drawing/2014/main" id="{213D1C4A-B277-527C-938E-4404A72B4E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5694" y="1896161"/>
            <a:ext cx="914400" cy="732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51310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17010608" y="168394"/>
            <a:ext cx="1277392" cy="2935980"/>
          </a:xfrm>
          <a:custGeom>
            <a:avLst/>
            <a:gdLst/>
            <a:ahLst/>
            <a:cxnLst/>
            <a:rect l="l" t="t" r="r" b="b"/>
            <a:pathLst>
              <a:path w="1277392" h="2935980">
                <a:moveTo>
                  <a:pt x="0" y="0"/>
                </a:moveTo>
                <a:lnTo>
                  <a:pt x="1277392" y="0"/>
                </a:lnTo>
                <a:lnTo>
                  <a:pt x="1277392" y="2935980"/>
                </a:lnTo>
                <a:lnTo>
                  <a:pt x="0" y="29359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23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3337" y="168394"/>
            <a:ext cx="1710209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4800" b="1" dirty="0">
                <a:solidFill>
                  <a:srgbClr val="C00000"/>
                </a:solidFill>
                <a:latin typeface="Now Bold" panose="020B0604020202020204" charset="0"/>
              </a:rPr>
              <a:t>2. Read about Trang’s leisure activities. Choose the correct answer. </a:t>
            </a:r>
            <a:endParaRPr lang="en-US" sz="4800" b="1" u="none" dirty="0">
              <a:solidFill>
                <a:srgbClr val="C00000"/>
              </a:solidFill>
              <a:latin typeface="Now Bold" panose="020B060402020202020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C6FFBB-8D59-745F-A164-51936631FEF7}"/>
              </a:ext>
            </a:extLst>
          </p:cNvPr>
          <p:cNvSpPr txBox="1"/>
          <p:nvPr/>
        </p:nvSpPr>
        <p:spPr>
          <a:xfrm>
            <a:off x="11487731" y="1475798"/>
            <a:ext cx="6943726" cy="8154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E0702A"/>
                </a:solidFill>
                <a:effectLst/>
                <a:latin typeface="Now" panose="020B0604020202020204" charset="0"/>
              </a:rPr>
              <a:t>1</a:t>
            </a:r>
            <a:r>
              <a:rPr lang="en-US" sz="3200" dirty="0">
                <a:solidFill>
                  <a:srgbClr val="E0702A"/>
                </a:solidFill>
                <a:effectLst/>
                <a:latin typeface="Now" panose="020B0604020202020204" charset="0"/>
              </a:rPr>
              <a:t>.</a:t>
            </a:r>
            <a:r>
              <a:rPr lang="en-US" sz="3200" dirty="0">
                <a:effectLst/>
                <a:latin typeface="Now" panose="020B0604020202020204" charset="0"/>
              </a:rPr>
              <a:t> </a:t>
            </a:r>
            <a:r>
              <a:rPr lang="en-US" sz="3200" b="1" dirty="0">
                <a:effectLst/>
                <a:latin typeface="Now" panose="020B0604020202020204" charset="0"/>
              </a:rPr>
              <a:t>The text is about Trang’s leisure activities ______. </a:t>
            </a:r>
            <a:endParaRPr lang="en-US" sz="3200" b="1" dirty="0">
              <a:latin typeface="Now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B0F0"/>
                </a:solidFill>
                <a:effectLst/>
                <a:latin typeface="Now" panose="020B0604020202020204" charset="0"/>
              </a:rPr>
              <a:t>A.</a:t>
            </a:r>
            <a:r>
              <a:rPr lang="en-US" sz="3200" dirty="0">
                <a:effectLst/>
                <a:latin typeface="Now" panose="020B0604020202020204" charset="0"/>
              </a:rPr>
              <a:t> </a:t>
            </a:r>
            <a:r>
              <a:rPr lang="en-US" sz="3200" dirty="0">
                <a:latin typeface="Now" panose="020B0604020202020204" charset="0"/>
              </a:rPr>
              <a:t>in the past		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B0F0"/>
                </a:solidFill>
                <a:effectLst/>
                <a:latin typeface="Now" panose="020B0604020202020204" charset="0"/>
              </a:rPr>
              <a:t>B. </a:t>
            </a:r>
            <a:r>
              <a:rPr lang="en-US" sz="3200" dirty="0">
                <a:effectLst/>
                <a:latin typeface="Now" panose="020B0604020202020204" charset="0"/>
              </a:rPr>
              <a:t>with her friends 	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B0F0"/>
                </a:solidFill>
                <a:latin typeface="Now" panose="020B0604020202020204" charset="0"/>
              </a:rPr>
              <a:t>C.</a:t>
            </a:r>
            <a:r>
              <a:rPr lang="en-US" sz="3200" dirty="0">
                <a:latin typeface="Now" panose="020B0604020202020204" charset="0"/>
              </a:rPr>
              <a:t> with her family</a:t>
            </a:r>
            <a:endParaRPr lang="en-US" sz="3200" dirty="0">
              <a:effectLst/>
              <a:latin typeface="Now" panose="020B0604020202020204" charset="0"/>
            </a:endParaRPr>
          </a:p>
          <a:p>
            <a:pPr>
              <a:lnSpc>
                <a:spcPct val="150000"/>
              </a:lnSpc>
            </a:pPr>
            <a:endParaRPr lang="en-US" sz="3200" dirty="0">
              <a:effectLst/>
              <a:latin typeface="Now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E0702A"/>
                </a:solidFill>
                <a:effectLst/>
                <a:latin typeface="Now" panose="020B0604020202020204" charset="0"/>
              </a:rPr>
              <a:t>2</a:t>
            </a:r>
            <a:r>
              <a:rPr lang="en-US" sz="3200" dirty="0">
                <a:solidFill>
                  <a:srgbClr val="E0702A"/>
                </a:solidFill>
                <a:effectLst/>
                <a:latin typeface="Now" panose="020B0604020202020204" charset="0"/>
              </a:rPr>
              <a:t>.</a:t>
            </a:r>
            <a:r>
              <a:rPr lang="en-US" sz="3200" dirty="0">
                <a:effectLst/>
                <a:latin typeface="Now" panose="020B0604020202020204" charset="0"/>
              </a:rPr>
              <a:t> </a:t>
            </a:r>
            <a:r>
              <a:rPr lang="en-US" sz="3200" b="1" dirty="0">
                <a:effectLst/>
                <a:latin typeface="Now" panose="020B0604020202020204" charset="0"/>
              </a:rPr>
              <a:t>The word “</a:t>
            </a:r>
            <a:r>
              <a:rPr lang="en-US" sz="3200" b="1" dirty="0">
                <a:solidFill>
                  <a:srgbClr val="00B050"/>
                </a:solidFill>
                <a:effectLst/>
                <a:latin typeface="Now" panose="020B0604020202020204" charset="0"/>
              </a:rPr>
              <a:t>connect</a:t>
            </a:r>
            <a:r>
              <a:rPr lang="en-US" sz="3200" b="1" dirty="0">
                <a:effectLst/>
                <a:latin typeface="Now" panose="020B0604020202020204" charset="0"/>
              </a:rPr>
              <a:t>” is closest in meaning to ______.</a:t>
            </a:r>
            <a:br>
              <a:rPr lang="en-US" sz="3200" dirty="0">
                <a:effectLst/>
                <a:latin typeface="Now" panose="020B0604020202020204" charset="0"/>
              </a:rPr>
            </a:br>
            <a:r>
              <a:rPr lang="en-US" sz="3200" b="1" dirty="0">
                <a:solidFill>
                  <a:srgbClr val="00B0F0"/>
                </a:solidFill>
                <a:effectLst/>
                <a:latin typeface="Now" panose="020B0604020202020204" charset="0"/>
              </a:rPr>
              <a:t>A.</a:t>
            </a:r>
            <a:r>
              <a:rPr lang="en-US" sz="3200" dirty="0">
                <a:effectLst/>
                <a:latin typeface="Now" panose="020B0604020202020204" charset="0"/>
              </a:rPr>
              <a:t> join with something	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B0F0"/>
                </a:solidFill>
                <a:effectLst/>
                <a:latin typeface="Now" panose="020B0604020202020204" charset="0"/>
              </a:rPr>
              <a:t>B.</a:t>
            </a:r>
            <a:r>
              <a:rPr lang="en-US" sz="3200" dirty="0">
                <a:effectLst/>
                <a:latin typeface="Now" panose="020B0604020202020204" charset="0"/>
              </a:rPr>
              <a:t> better understand someone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B0F0"/>
                </a:solidFill>
                <a:effectLst/>
                <a:latin typeface="Now" panose="020B0604020202020204" charset="0"/>
              </a:rPr>
              <a:t>C.</a:t>
            </a:r>
            <a:r>
              <a:rPr lang="en-US" sz="3200" dirty="0">
                <a:effectLst/>
                <a:latin typeface="Now" panose="020B0604020202020204" charset="0"/>
              </a:rPr>
              <a:t> speak to someone by phone </a:t>
            </a:r>
            <a:endParaRPr lang="en-US" sz="3200" dirty="0">
              <a:latin typeface="Now" panose="020B0604020202020204" charset="0"/>
            </a:endParaRPr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14106784-0F7F-A08A-1972-4323F69C3060}"/>
              </a:ext>
            </a:extLst>
          </p:cNvPr>
          <p:cNvSpPr/>
          <p:nvPr/>
        </p:nvSpPr>
        <p:spPr>
          <a:xfrm>
            <a:off x="474704" y="1461511"/>
            <a:ext cx="9837695" cy="8230512"/>
          </a:xfrm>
          <a:custGeom>
            <a:avLst/>
            <a:gdLst/>
            <a:ahLst/>
            <a:cxnLst/>
            <a:rect l="l" t="t" r="r" b="b"/>
            <a:pathLst>
              <a:path w="7737882" h="3429912">
                <a:moveTo>
                  <a:pt x="0" y="0"/>
                </a:moveTo>
                <a:lnTo>
                  <a:pt x="7737882" y="0"/>
                </a:lnTo>
                <a:lnTo>
                  <a:pt x="7737882" y="3429912"/>
                </a:lnTo>
                <a:lnTo>
                  <a:pt x="0" y="3429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EFC95A62-1549-697B-D1AE-DFBEF014E912}"/>
              </a:ext>
            </a:extLst>
          </p:cNvPr>
          <p:cNvSpPr/>
          <p:nvPr/>
        </p:nvSpPr>
        <p:spPr>
          <a:xfrm rot="3911886">
            <a:off x="-249137" y="1199873"/>
            <a:ext cx="9837695" cy="8230512"/>
          </a:xfrm>
          <a:custGeom>
            <a:avLst/>
            <a:gdLst/>
            <a:ahLst/>
            <a:cxnLst/>
            <a:rect l="l" t="t" r="r" b="b"/>
            <a:pathLst>
              <a:path w="7737882" h="3429912">
                <a:moveTo>
                  <a:pt x="0" y="0"/>
                </a:moveTo>
                <a:lnTo>
                  <a:pt x="7737882" y="0"/>
                </a:lnTo>
                <a:lnTo>
                  <a:pt x="7737882" y="3429912"/>
                </a:lnTo>
                <a:lnTo>
                  <a:pt x="0" y="3429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473AC8-D704-3929-7C15-2AA9315CA472}"/>
              </a:ext>
            </a:extLst>
          </p:cNvPr>
          <p:cNvSpPr txBox="1"/>
          <p:nvPr/>
        </p:nvSpPr>
        <p:spPr>
          <a:xfrm>
            <a:off x="152400" y="1720610"/>
            <a:ext cx="10836233" cy="846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Now" panose="020B0604020202020204" charset="0"/>
              </a:rPr>
              <a:t>	Some teenagers enjoy spending free time with their friends. Others prefer doing leisure activities with their family members. I love spending time with my family because it’s a great way to </a:t>
            </a:r>
            <a:r>
              <a:rPr lang="en-US" sz="3200" b="1" dirty="0">
                <a:solidFill>
                  <a:srgbClr val="00B050"/>
                </a:solidFill>
                <a:latin typeface="Now" panose="020B0604020202020204" charset="0"/>
              </a:rPr>
              <a:t>connect</a:t>
            </a:r>
            <a:r>
              <a:rPr lang="en-US" sz="3200" dirty="0">
                <a:latin typeface="Now" panose="020B0604020202020204" charset="0"/>
              </a:rPr>
              <a:t> with them.</a:t>
            </a:r>
          </a:p>
          <a:p>
            <a:pPr algn="just"/>
            <a:r>
              <a:rPr lang="en-US" sz="3200" dirty="0">
                <a:latin typeface="Now" panose="020B0604020202020204" charset="0"/>
              </a:rPr>
              <a:t>	At the weekend, we usually go for a bike ride. We cycle to some nearby villages to enjoy the fresh air. We take photos and look at them later. My big brother and I are also into cooking. My brother looks for easy recipes. After that, we prepare the ingredients and cook. Sometimes, the food is good, but sometimes it isn’t; nevertheless, we love whatever we cook. The leisure activity I like the most is doing DIY projects with my mum. She teaches me to make my own dresses and doll clothes. On special occasions, we make special dresses together. Once I won the first prize in a costume contest at my school.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D5A8D02-FA51-F995-9F44-2327EF9AD49D}"/>
              </a:ext>
            </a:extLst>
          </p:cNvPr>
          <p:cNvCxnSpPr/>
          <p:nvPr/>
        </p:nvCxnSpPr>
        <p:spPr>
          <a:xfrm>
            <a:off x="11277600" y="1720610"/>
            <a:ext cx="0" cy="7872989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ED332F83-0662-2E84-0A18-10DA7381CAF7}"/>
              </a:ext>
            </a:extLst>
          </p:cNvPr>
          <p:cNvSpPr/>
          <p:nvPr/>
        </p:nvSpPr>
        <p:spPr>
          <a:xfrm>
            <a:off x="11430000" y="4457701"/>
            <a:ext cx="642797" cy="6857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1CE5D6A-1147-EF5A-C64D-9C9087B89C12}"/>
              </a:ext>
            </a:extLst>
          </p:cNvPr>
          <p:cNvSpPr/>
          <p:nvPr/>
        </p:nvSpPr>
        <p:spPr>
          <a:xfrm>
            <a:off x="11369570" y="8125403"/>
            <a:ext cx="642797" cy="6857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7E9A79E-43BE-96C0-983F-A5FDE673EA4A}"/>
              </a:ext>
            </a:extLst>
          </p:cNvPr>
          <p:cNvSpPr/>
          <p:nvPr/>
        </p:nvSpPr>
        <p:spPr>
          <a:xfrm>
            <a:off x="1022531" y="6098749"/>
            <a:ext cx="1371600" cy="90555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EACC452-2D55-0217-E227-1019F6C4C88D}"/>
              </a:ext>
            </a:extLst>
          </p:cNvPr>
          <p:cNvSpPr/>
          <p:nvPr/>
        </p:nvSpPr>
        <p:spPr>
          <a:xfrm>
            <a:off x="4405280" y="6084780"/>
            <a:ext cx="1371600" cy="90555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5639E60-BA52-A527-5372-813254A29BCF}"/>
              </a:ext>
            </a:extLst>
          </p:cNvPr>
          <p:cNvSpPr/>
          <p:nvPr/>
        </p:nvSpPr>
        <p:spPr>
          <a:xfrm>
            <a:off x="1022531" y="5111147"/>
            <a:ext cx="1371600" cy="90555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6FD73FF-C5BD-0D89-D3F7-55DC5E3C7348}"/>
              </a:ext>
            </a:extLst>
          </p:cNvPr>
          <p:cNvSpPr/>
          <p:nvPr/>
        </p:nvSpPr>
        <p:spPr>
          <a:xfrm>
            <a:off x="3886200" y="5111147"/>
            <a:ext cx="5562600" cy="90555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FE8BE83-10AF-BF47-1553-B048C739A4D4}"/>
              </a:ext>
            </a:extLst>
          </p:cNvPr>
          <p:cNvSpPr/>
          <p:nvPr/>
        </p:nvSpPr>
        <p:spPr>
          <a:xfrm>
            <a:off x="998718" y="4114612"/>
            <a:ext cx="5402082" cy="90555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D62110E-93ED-1F73-F6AD-22F1FD73BA05}"/>
              </a:ext>
            </a:extLst>
          </p:cNvPr>
          <p:cNvSpPr/>
          <p:nvPr/>
        </p:nvSpPr>
        <p:spPr>
          <a:xfrm>
            <a:off x="8686800" y="4122934"/>
            <a:ext cx="1143000" cy="90555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36EDC10-515C-3D78-C0AB-AFB4B8D4EE7A}"/>
              </a:ext>
            </a:extLst>
          </p:cNvPr>
          <p:cNvSpPr/>
          <p:nvPr/>
        </p:nvSpPr>
        <p:spPr>
          <a:xfrm>
            <a:off x="2364986" y="3140979"/>
            <a:ext cx="4035814" cy="90555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01A454C-155F-DC9D-F9BE-D8595FB60C2A}"/>
              </a:ext>
            </a:extLst>
          </p:cNvPr>
          <p:cNvSpPr/>
          <p:nvPr/>
        </p:nvSpPr>
        <p:spPr>
          <a:xfrm>
            <a:off x="914401" y="3140979"/>
            <a:ext cx="1371600" cy="90555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0818710-A956-8981-6514-F1E39F08E856}"/>
              </a:ext>
            </a:extLst>
          </p:cNvPr>
          <p:cNvSpPr/>
          <p:nvPr/>
        </p:nvSpPr>
        <p:spPr>
          <a:xfrm>
            <a:off x="5257800" y="1385294"/>
            <a:ext cx="6858000" cy="90555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8C9B371-9EB2-C12E-36EB-202D66AA0E53}"/>
              </a:ext>
            </a:extLst>
          </p:cNvPr>
          <p:cNvSpPr/>
          <p:nvPr/>
        </p:nvSpPr>
        <p:spPr>
          <a:xfrm>
            <a:off x="914401" y="1360583"/>
            <a:ext cx="1371600" cy="90555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4"/>
          <p:cNvSpPr/>
          <p:nvPr/>
        </p:nvSpPr>
        <p:spPr>
          <a:xfrm rot="143070">
            <a:off x="759911" y="6928315"/>
            <a:ext cx="1309687" cy="3003106"/>
          </a:xfrm>
          <a:custGeom>
            <a:avLst/>
            <a:gdLst/>
            <a:ahLst/>
            <a:cxnLst/>
            <a:rect l="l" t="t" r="r" b="b"/>
            <a:pathLst>
              <a:path w="1309687" h="3003106">
                <a:moveTo>
                  <a:pt x="0" y="0"/>
                </a:moveTo>
                <a:lnTo>
                  <a:pt x="1309686" y="0"/>
                </a:lnTo>
                <a:lnTo>
                  <a:pt x="1309686" y="3003106"/>
                </a:lnTo>
                <a:lnTo>
                  <a:pt x="0" y="30031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24786" b="-73504"/>
            </a:stretch>
          </a:blipFill>
        </p:spPr>
      </p:sp>
      <p:sp>
        <p:nvSpPr>
          <p:cNvPr id="5" name="Freeform 5"/>
          <p:cNvSpPr/>
          <p:nvPr/>
        </p:nvSpPr>
        <p:spPr>
          <a:xfrm rot="143070">
            <a:off x="17503445" y="6579017"/>
            <a:ext cx="1309687" cy="3003106"/>
          </a:xfrm>
          <a:custGeom>
            <a:avLst/>
            <a:gdLst/>
            <a:ahLst/>
            <a:cxnLst/>
            <a:rect l="l" t="t" r="r" b="b"/>
            <a:pathLst>
              <a:path w="1309687" h="3003106">
                <a:moveTo>
                  <a:pt x="0" y="0"/>
                </a:moveTo>
                <a:lnTo>
                  <a:pt x="1309687" y="0"/>
                </a:lnTo>
                <a:lnTo>
                  <a:pt x="1309687" y="3003107"/>
                </a:lnTo>
                <a:lnTo>
                  <a:pt x="0" y="30031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24786" b="-7350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74103" y="6175099"/>
            <a:ext cx="1096634" cy="3721129"/>
          </a:xfrm>
          <a:custGeom>
            <a:avLst/>
            <a:gdLst/>
            <a:ahLst/>
            <a:cxnLst/>
            <a:rect l="l" t="t" r="r" b="b"/>
            <a:pathLst>
              <a:path w="1096634" h="3721129">
                <a:moveTo>
                  <a:pt x="0" y="0"/>
                </a:moveTo>
                <a:lnTo>
                  <a:pt x="1096634" y="0"/>
                </a:lnTo>
                <a:lnTo>
                  <a:pt x="1096634" y="3721129"/>
                </a:lnTo>
                <a:lnTo>
                  <a:pt x="0" y="37211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77010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344905" y="6314461"/>
            <a:ext cx="1096634" cy="3721129"/>
          </a:xfrm>
          <a:custGeom>
            <a:avLst/>
            <a:gdLst/>
            <a:ahLst/>
            <a:cxnLst/>
            <a:rect l="l" t="t" r="r" b="b"/>
            <a:pathLst>
              <a:path w="1096634" h="3721129">
                <a:moveTo>
                  <a:pt x="0" y="0"/>
                </a:moveTo>
                <a:lnTo>
                  <a:pt x="1096634" y="0"/>
                </a:lnTo>
                <a:lnTo>
                  <a:pt x="1096634" y="3721129"/>
                </a:lnTo>
                <a:lnTo>
                  <a:pt x="0" y="37211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177010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016543" y="8807841"/>
            <a:ext cx="8032116" cy="2355459"/>
          </a:xfrm>
          <a:custGeom>
            <a:avLst/>
            <a:gdLst/>
            <a:ahLst/>
            <a:cxnLst/>
            <a:rect l="l" t="t" r="r" b="b"/>
            <a:pathLst>
              <a:path w="8032116" h="2355459">
                <a:moveTo>
                  <a:pt x="0" y="0"/>
                </a:moveTo>
                <a:lnTo>
                  <a:pt x="8032115" y="0"/>
                </a:lnTo>
                <a:lnTo>
                  <a:pt x="8032115" y="2355460"/>
                </a:lnTo>
                <a:lnTo>
                  <a:pt x="0" y="2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520547" y="7041732"/>
            <a:ext cx="1207906" cy="2776272"/>
          </a:xfrm>
          <a:custGeom>
            <a:avLst/>
            <a:gdLst/>
            <a:ahLst/>
            <a:cxnLst/>
            <a:rect l="l" t="t" r="r" b="b"/>
            <a:pathLst>
              <a:path w="1207906" h="2776272">
                <a:moveTo>
                  <a:pt x="0" y="0"/>
                </a:moveTo>
                <a:lnTo>
                  <a:pt x="1207906" y="0"/>
                </a:lnTo>
                <a:lnTo>
                  <a:pt x="1207906" y="2776272"/>
                </a:lnTo>
                <a:lnTo>
                  <a:pt x="0" y="27762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123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002841" y="8418366"/>
            <a:ext cx="7397211" cy="1936875"/>
          </a:xfrm>
          <a:custGeom>
            <a:avLst/>
            <a:gdLst/>
            <a:ahLst/>
            <a:cxnLst/>
            <a:rect l="l" t="t" r="r" b="b"/>
            <a:pathLst>
              <a:path w="7397211" h="1936875">
                <a:moveTo>
                  <a:pt x="0" y="0"/>
                </a:moveTo>
                <a:lnTo>
                  <a:pt x="7397211" y="0"/>
                </a:lnTo>
                <a:lnTo>
                  <a:pt x="7397211" y="1936875"/>
                </a:lnTo>
                <a:lnTo>
                  <a:pt x="0" y="19368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r="-25405" b="-13676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505588" y="-225809"/>
            <a:ext cx="2801462" cy="3172785"/>
          </a:xfrm>
          <a:custGeom>
            <a:avLst/>
            <a:gdLst/>
            <a:ahLst/>
            <a:cxnLst/>
            <a:rect l="l" t="t" r="r" b="b"/>
            <a:pathLst>
              <a:path w="2801462" h="3172785">
                <a:moveTo>
                  <a:pt x="0" y="0"/>
                </a:moveTo>
                <a:lnTo>
                  <a:pt x="2801462" y="0"/>
                </a:lnTo>
                <a:lnTo>
                  <a:pt x="2801462" y="3172785"/>
                </a:lnTo>
                <a:lnTo>
                  <a:pt x="0" y="31727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5083" b="-2473"/>
            </a:stretch>
          </a:blipFill>
        </p:spPr>
      </p:sp>
      <p:sp>
        <p:nvSpPr>
          <p:cNvPr id="13" name="Freeform 13"/>
          <p:cNvSpPr/>
          <p:nvPr/>
        </p:nvSpPr>
        <p:spPr>
          <a:xfrm rot="143070">
            <a:off x="17321206" y="1054645"/>
            <a:ext cx="1309687" cy="3003106"/>
          </a:xfrm>
          <a:custGeom>
            <a:avLst/>
            <a:gdLst/>
            <a:ahLst/>
            <a:cxnLst/>
            <a:rect l="l" t="t" r="r" b="b"/>
            <a:pathLst>
              <a:path w="1309687" h="3003106">
                <a:moveTo>
                  <a:pt x="0" y="0"/>
                </a:moveTo>
                <a:lnTo>
                  <a:pt x="1309686" y="0"/>
                </a:lnTo>
                <a:lnTo>
                  <a:pt x="1309686" y="3003106"/>
                </a:lnTo>
                <a:lnTo>
                  <a:pt x="0" y="300310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-224786" b="-73504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28507" y="459784"/>
            <a:ext cx="15158030" cy="5309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639"/>
              </a:lnSpc>
              <a:spcBef>
                <a:spcPct val="0"/>
              </a:spcBef>
            </a:pPr>
            <a:r>
              <a:rPr lang="en-US" sz="4800" dirty="0">
                <a:solidFill>
                  <a:srgbClr val="C00000"/>
                </a:solidFill>
                <a:latin typeface="Now Bold" panose="020B0604020202020204" charset="0"/>
              </a:rPr>
              <a:t>3. Read the text again and answer the questions. </a:t>
            </a:r>
          </a:p>
        </p:txBody>
      </p:sp>
      <p:sp>
        <p:nvSpPr>
          <p:cNvPr id="20" name="Freeform 20"/>
          <p:cNvSpPr/>
          <p:nvPr/>
        </p:nvSpPr>
        <p:spPr>
          <a:xfrm flipH="1">
            <a:off x="12942552" y="6510540"/>
            <a:ext cx="2220977" cy="3008712"/>
          </a:xfrm>
          <a:custGeom>
            <a:avLst/>
            <a:gdLst/>
            <a:ahLst/>
            <a:cxnLst/>
            <a:rect l="l" t="t" r="r" b="b"/>
            <a:pathLst>
              <a:path w="2220977" h="3008712">
                <a:moveTo>
                  <a:pt x="2220977" y="0"/>
                </a:moveTo>
                <a:lnTo>
                  <a:pt x="0" y="0"/>
                </a:lnTo>
                <a:lnTo>
                  <a:pt x="0" y="3008712"/>
                </a:lnTo>
                <a:lnTo>
                  <a:pt x="2220977" y="3008712"/>
                </a:lnTo>
                <a:lnTo>
                  <a:pt x="2220977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3984108" y="7532398"/>
            <a:ext cx="3068308" cy="2822843"/>
          </a:xfrm>
          <a:custGeom>
            <a:avLst/>
            <a:gdLst/>
            <a:ahLst/>
            <a:cxnLst/>
            <a:rect l="l" t="t" r="r" b="b"/>
            <a:pathLst>
              <a:path w="3068308" h="2822843">
                <a:moveTo>
                  <a:pt x="0" y="0"/>
                </a:moveTo>
                <a:lnTo>
                  <a:pt x="3068308" y="0"/>
                </a:lnTo>
                <a:lnTo>
                  <a:pt x="3068308" y="2822843"/>
                </a:lnTo>
                <a:lnTo>
                  <a:pt x="0" y="282284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0CC0D1-2AC7-85E9-1EC1-3B1E42D31E4A}"/>
              </a:ext>
            </a:extLst>
          </p:cNvPr>
          <p:cNvSpPr txBox="1"/>
          <p:nvPr/>
        </p:nvSpPr>
        <p:spPr>
          <a:xfrm>
            <a:off x="314219" y="1307707"/>
            <a:ext cx="14922995" cy="5552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B050"/>
                </a:solidFill>
                <a:effectLst/>
                <a:latin typeface="Now" panose="020B0604020202020204" charset="0"/>
                <a:cs typeface="Calibri" panose="020F0502020204030204" pitchFamily="34" charset="0"/>
              </a:rPr>
              <a:t>1. </a:t>
            </a:r>
            <a:r>
              <a:rPr lang="en-US" sz="4000" dirty="0">
                <a:effectLst/>
                <a:latin typeface="Now" panose="020B0604020202020204" charset="0"/>
                <a:cs typeface="Calibri" panose="020F0502020204030204" pitchFamily="34" charset="0"/>
              </a:rPr>
              <a:t>What does Trang do with her family members at the weekend? </a:t>
            </a:r>
            <a:endParaRPr lang="en-US" sz="4000" dirty="0">
              <a:latin typeface="Now" panose="020B060402020202020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B050"/>
                </a:solidFill>
                <a:effectLst/>
                <a:latin typeface="Now" panose="020B0604020202020204" charset="0"/>
                <a:cs typeface="Calibri" panose="020F0502020204030204" pitchFamily="34" charset="0"/>
              </a:rPr>
              <a:t>2. </a:t>
            </a:r>
            <a:r>
              <a:rPr lang="en-US" sz="4000" dirty="0">
                <a:effectLst/>
                <a:latin typeface="Now" panose="020B0604020202020204" charset="0"/>
                <a:cs typeface="Calibri" panose="020F0502020204030204" pitchFamily="34" charset="0"/>
              </a:rPr>
              <a:t>Who looks for recipes when Trang and her brother cook? </a:t>
            </a:r>
            <a:endParaRPr lang="en-US" sz="4000" dirty="0">
              <a:latin typeface="Now" panose="020B060402020202020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B050"/>
                </a:solidFill>
                <a:effectLst/>
                <a:latin typeface="Now" panose="020B0604020202020204" charset="0"/>
                <a:cs typeface="Calibri" panose="020F0502020204030204" pitchFamily="34" charset="0"/>
              </a:rPr>
              <a:t>3. </a:t>
            </a:r>
            <a:r>
              <a:rPr lang="en-US" sz="4000" dirty="0">
                <a:effectLst/>
                <a:latin typeface="Now" panose="020B0604020202020204" charset="0"/>
                <a:cs typeface="Calibri" panose="020F0502020204030204" pitchFamily="34" charset="0"/>
              </a:rPr>
              <a:t>Which leisure activity does she love the most?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B050"/>
                </a:solidFill>
                <a:effectLst/>
                <a:latin typeface="Now" panose="020B0604020202020204" charset="0"/>
                <a:cs typeface="Calibri" panose="020F0502020204030204" pitchFamily="34" charset="0"/>
              </a:rPr>
              <a:t>4. </a:t>
            </a:r>
            <a:r>
              <a:rPr lang="en-US" sz="4000" dirty="0">
                <a:effectLst/>
                <a:latin typeface="Now" panose="020B0604020202020204" charset="0"/>
                <a:cs typeface="Calibri" panose="020F0502020204030204" pitchFamily="34" charset="0"/>
              </a:rPr>
              <a:t>What does Trang’s mum teach her to do? 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B050"/>
                </a:solidFill>
                <a:effectLst/>
                <a:latin typeface="Now" panose="020B0604020202020204" charset="0"/>
                <a:cs typeface="Calibri" panose="020F0502020204030204" pitchFamily="34" charset="0"/>
              </a:rPr>
              <a:t>5. </a:t>
            </a:r>
            <a:r>
              <a:rPr lang="en-US" sz="4000" dirty="0">
                <a:effectLst/>
                <a:latin typeface="Now" panose="020B0604020202020204" charset="0"/>
                <a:cs typeface="Calibri" panose="020F0502020204030204" pitchFamily="34" charset="0"/>
              </a:rPr>
              <a:t>What did she win? </a:t>
            </a:r>
            <a:endParaRPr lang="en-US" sz="4000" dirty="0">
              <a:latin typeface="Now" panose="020B060402020202020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0" grpId="0" animBg="1"/>
      <p:bldP spid="31" grpId="0" animBg="1"/>
      <p:bldP spid="28" grpId="0" animBg="1"/>
      <p:bldP spid="29" grpId="0" animBg="1"/>
      <p:bldP spid="27" grpId="0" animBg="1"/>
      <p:bldP spid="26" grpId="0" animBg="1"/>
      <p:bldP spid="25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3">
            <a:extLst>
              <a:ext uri="{FF2B5EF4-FFF2-40B4-BE49-F238E27FC236}">
                <a16:creationId xmlns:a16="http://schemas.microsoft.com/office/drawing/2014/main" id="{11B4BD42-6C71-1750-9AAA-7388CE17A984}"/>
              </a:ext>
            </a:extLst>
          </p:cNvPr>
          <p:cNvSpPr/>
          <p:nvPr/>
        </p:nvSpPr>
        <p:spPr>
          <a:xfrm rot="3911886">
            <a:off x="-249137" y="1199873"/>
            <a:ext cx="9837695" cy="8230512"/>
          </a:xfrm>
          <a:custGeom>
            <a:avLst/>
            <a:gdLst/>
            <a:ahLst/>
            <a:cxnLst/>
            <a:rect l="l" t="t" r="r" b="b"/>
            <a:pathLst>
              <a:path w="7737882" h="3429912">
                <a:moveTo>
                  <a:pt x="0" y="0"/>
                </a:moveTo>
                <a:lnTo>
                  <a:pt x="7737882" y="0"/>
                </a:lnTo>
                <a:lnTo>
                  <a:pt x="7737882" y="3429912"/>
                </a:lnTo>
                <a:lnTo>
                  <a:pt x="0" y="3429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35A391D-B0A0-A2BE-5D51-22D0FCFC0947}"/>
              </a:ext>
            </a:extLst>
          </p:cNvPr>
          <p:cNvSpPr/>
          <p:nvPr/>
        </p:nvSpPr>
        <p:spPr>
          <a:xfrm>
            <a:off x="846461" y="3787873"/>
            <a:ext cx="9846771" cy="5309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48F1E3F-025E-1D97-02CC-FF676E8BD40B}"/>
              </a:ext>
            </a:extLst>
          </p:cNvPr>
          <p:cNvSpPr/>
          <p:nvPr/>
        </p:nvSpPr>
        <p:spPr>
          <a:xfrm>
            <a:off x="9335424" y="4843597"/>
            <a:ext cx="1510208" cy="5309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98ECCFB-C6AE-6B85-B06C-76B17D618C9E}"/>
              </a:ext>
            </a:extLst>
          </p:cNvPr>
          <p:cNvSpPr/>
          <p:nvPr/>
        </p:nvSpPr>
        <p:spPr>
          <a:xfrm>
            <a:off x="-10831" y="5300384"/>
            <a:ext cx="7326032" cy="5309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EEE7A93-1BDF-D773-3789-BE889C3C6E84}"/>
              </a:ext>
            </a:extLst>
          </p:cNvPr>
          <p:cNvSpPr/>
          <p:nvPr/>
        </p:nvSpPr>
        <p:spPr>
          <a:xfrm>
            <a:off x="9631254" y="7167382"/>
            <a:ext cx="1115162" cy="5309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9EFBEB7-051D-BD8B-11ED-637D24C7DF6F}"/>
              </a:ext>
            </a:extLst>
          </p:cNvPr>
          <p:cNvSpPr/>
          <p:nvPr/>
        </p:nvSpPr>
        <p:spPr>
          <a:xfrm>
            <a:off x="32031" y="7726038"/>
            <a:ext cx="2634970" cy="5309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5"/>
          <p:cNvSpPr/>
          <p:nvPr/>
        </p:nvSpPr>
        <p:spPr>
          <a:xfrm rot="143070">
            <a:off x="17503445" y="6579017"/>
            <a:ext cx="1309687" cy="3003106"/>
          </a:xfrm>
          <a:custGeom>
            <a:avLst/>
            <a:gdLst/>
            <a:ahLst/>
            <a:cxnLst/>
            <a:rect l="l" t="t" r="r" b="b"/>
            <a:pathLst>
              <a:path w="1309687" h="3003106">
                <a:moveTo>
                  <a:pt x="0" y="0"/>
                </a:moveTo>
                <a:lnTo>
                  <a:pt x="1309687" y="0"/>
                </a:lnTo>
                <a:lnTo>
                  <a:pt x="1309687" y="3003107"/>
                </a:lnTo>
                <a:lnTo>
                  <a:pt x="0" y="30031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24786" b="-7350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344905" y="6314461"/>
            <a:ext cx="1096634" cy="3721129"/>
          </a:xfrm>
          <a:custGeom>
            <a:avLst/>
            <a:gdLst/>
            <a:ahLst/>
            <a:cxnLst/>
            <a:rect l="l" t="t" r="r" b="b"/>
            <a:pathLst>
              <a:path w="1096634" h="3721129">
                <a:moveTo>
                  <a:pt x="0" y="0"/>
                </a:moveTo>
                <a:lnTo>
                  <a:pt x="1096634" y="0"/>
                </a:lnTo>
                <a:lnTo>
                  <a:pt x="1096634" y="3721129"/>
                </a:lnTo>
                <a:lnTo>
                  <a:pt x="0" y="37211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77010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002841" y="8418366"/>
            <a:ext cx="7397211" cy="1936875"/>
          </a:xfrm>
          <a:custGeom>
            <a:avLst/>
            <a:gdLst/>
            <a:ahLst/>
            <a:cxnLst/>
            <a:rect l="l" t="t" r="r" b="b"/>
            <a:pathLst>
              <a:path w="7397211" h="1936875">
                <a:moveTo>
                  <a:pt x="0" y="0"/>
                </a:moveTo>
                <a:lnTo>
                  <a:pt x="7397211" y="0"/>
                </a:lnTo>
                <a:lnTo>
                  <a:pt x="7397211" y="1936875"/>
                </a:lnTo>
                <a:lnTo>
                  <a:pt x="0" y="19368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5405" b="-13676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28507" y="459784"/>
            <a:ext cx="15158030" cy="5309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w Bold" panose="020B0604020202020204" charset="0"/>
                <a:ea typeface="+mn-ea"/>
                <a:cs typeface="+mn-cs"/>
              </a:rPr>
              <a:t>3. Read the text again and answer the questions. </a:t>
            </a:r>
          </a:p>
        </p:txBody>
      </p:sp>
      <p:sp>
        <p:nvSpPr>
          <p:cNvPr id="19" name="Freeform 19"/>
          <p:cNvSpPr/>
          <p:nvPr/>
        </p:nvSpPr>
        <p:spPr>
          <a:xfrm>
            <a:off x="12794083" y="7910542"/>
            <a:ext cx="1898156" cy="1999973"/>
          </a:xfrm>
          <a:custGeom>
            <a:avLst/>
            <a:gdLst/>
            <a:ahLst/>
            <a:cxnLst/>
            <a:rect l="l" t="t" r="r" b="b"/>
            <a:pathLst>
              <a:path w="1898156" h="1999973">
                <a:moveTo>
                  <a:pt x="0" y="0"/>
                </a:moveTo>
                <a:lnTo>
                  <a:pt x="1898156" y="0"/>
                </a:lnTo>
                <a:lnTo>
                  <a:pt x="1898156" y="1999973"/>
                </a:lnTo>
                <a:lnTo>
                  <a:pt x="0" y="19999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0CC0D1-2AC7-85E9-1EC1-3B1E42D31E4A}"/>
              </a:ext>
            </a:extLst>
          </p:cNvPr>
          <p:cNvSpPr txBox="1"/>
          <p:nvPr/>
        </p:nvSpPr>
        <p:spPr>
          <a:xfrm>
            <a:off x="11383091" y="1328737"/>
            <a:ext cx="6934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ow" panose="020B0604020202020204" charset="0"/>
                <a:cs typeface="Calibri" panose="020F0502020204030204" pitchFamily="34" charset="0"/>
              </a:rPr>
              <a:t>1.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cs typeface="Calibri" panose="020F0502020204030204" pitchFamily="34" charset="0"/>
              </a:rPr>
              <a:t>What does Trang do with her family members at the weekend?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485103-CD50-A4AE-9A0F-F3CD1E0DAC2F}"/>
              </a:ext>
            </a:extLst>
          </p:cNvPr>
          <p:cNvSpPr txBox="1"/>
          <p:nvPr/>
        </p:nvSpPr>
        <p:spPr>
          <a:xfrm>
            <a:off x="31231" y="1415678"/>
            <a:ext cx="10836233" cy="846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Now" panose="020B0604020202020204" charset="0"/>
              </a:rPr>
              <a:t>	Some teenagers enjoy spending free time with their friends. Others prefer doing leisure activities with their family members. I love spending time with my family because it’s a great way to </a:t>
            </a:r>
            <a:r>
              <a:rPr lang="en-US" sz="3200" b="1" dirty="0">
                <a:solidFill>
                  <a:srgbClr val="00B050"/>
                </a:solidFill>
                <a:latin typeface="Now" panose="020B0604020202020204" charset="0"/>
              </a:rPr>
              <a:t>connect</a:t>
            </a:r>
            <a:r>
              <a:rPr lang="en-US" sz="3200" dirty="0">
                <a:latin typeface="Now" panose="020B0604020202020204" charset="0"/>
              </a:rPr>
              <a:t> with them.</a:t>
            </a:r>
          </a:p>
          <a:p>
            <a:pPr algn="just"/>
            <a:r>
              <a:rPr lang="en-US" sz="3200" dirty="0">
                <a:latin typeface="Now" panose="020B0604020202020204" charset="0"/>
              </a:rPr>
              <a:t>	At the weekend, we usually go for a bike ride. We cycle to some nearby villages to enjoy the fresh air. We take photos and look at them later. My big brother and I are also into cooking. My brother looks for easy recipes. After that, we prepare the ingredients and cook. Sometimes, the food is good, but sometimes it isn’t; nevertheless, we love whatever we cook. The leisure activity I like the most is doing DIY projects with my mum. She teaches me to make my own dresses and doll clothes. On special occasions, we make special dresses together. Once I won the first prize in a costume contest at my school.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F3D109D-3167-70F3-47EF-26667D8B644C}"/>
              </a:ext>
            </a:extLst>
          </p:cNvPr>
          <p:cNvCxnSpPr>
            <a:cxnSpLocks/>
          </p:cNvCxnSpPr>
          <p:nvPr/>
        </p:nvCxnSpPr>
        <p:spPr>
          <a:xfrm>
            <a:off x="11064753" y="1333500"/>
            <a:ext cx="0" cy="8348415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4852589-7236-5CD7-61DB-CC9F500D5DE1}"/>
              </a:ext>
            </a:extLst>
          </p:cNvPr>
          <p:cNvSpPr txBox="1"/>
          <p:nvPr/>
        </p:nvSpPr>
        <p:spPr>
          <a:xfrm>
            <a:off x="11928253" y="3346812"/>
            <a:ext cx="647179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Now Bold" panose="020B0604020202020204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Now Bold" panose="020B0604020202020204" charset="0"/>
              </a:rPr>
              <a:t>She goes for a bike ride, cooks, and does DIY projects</a:t>
            </a:r>
            <a:r>
              <a:rPr lang="en-US" sz="4000" b="1" dirty="0">
                <a:solidFill>
                  <a:srgbClr val="FF0000"/>
                </a:solidFill>
                <a:latin typeface="Now Bold" panose="020B0604020202020204" charset="0"/>
              </a:rPr>
              <a:t>.</a:t>
            </a:r>
          </a:p>
        </p:txBody>
      </p:sp>
      <p:pic>
        <p:nvPicPr>
          <p:cNvPr id="34" name="Graphic 33" descr="Back with solid fill">
            <a:extLst>
              <a:ext uri="{FF2B5EF4-FFF2-40B4-BE49-F238E27FC236}">
                <a16:creationId xmlns:a16="http://schemas.microsoft.com/office/drawing/2014/main" id="{E4CB9724-C608-618D-157C-F8CA205FF9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62469" y="333067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366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3">
            <a:extLst>
              <a:ext uri="{FF2B5EF4-FFF2-40B4-BE49-F238E27FC236}">
                <a16:creationId xmlns:a16="http://schemas.microsoft.com/office/drawing/2014/main" id="{11B4BD42-6C71-1750-9AAA-7388CE17A984}"/>
              </a:ext>
            </a:extLst>
          </p:cNvPr>
          <p:cNvSpPr/>
          <p:nvPr/>
        </p:nvSpPr>
        <p:spPr>
          <a:xfrm rot="3911886">
            <a:off x="-249137" y="1199873"/>
            <a:ext cx="9837695" cy="8230512"/>
          </a:xfrm>
          <a:custGeom>
            <a:avLst/>
            <a:gdLst/>
            <a:ahLst/>
            <a:cxnLst/>
            <a:rect l="l" t="t" r="r" b="b"/>
            <a:pathLst>
              <a:path w="7737882" h="3429912">
                <a:moveTo>
                  <a:pt x="0" y="0"/>
                </a:moveTo>
                <a:lnTo>
                  <a:pt x="7737882" y="0"/>
                </a:lnTo>
                <a:lnTo>
                  <a:pt x="7737882" y="3429912"/>
                </a:lnTo>
                <a:lnTo>
                  <a:pt x="0" y="3429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35A391D-B0A0-A2BE-5D51-22D0FCFC0947}"/>
              </a:ext>
            </a:extLst>
          </p:cNvPr>
          <p:cNvSpPr/>
          <p:nvPr/>
        </p:nvSpPr>
        <p:spPr>
          <a:xfrm>
            <a:off x="7391400" y="5398324"/>
            <a:ext cx="3527407" cy="5309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48F1E3F-025E-1D97-02CC-FF676E8BD40B}"/>
              </a:ext>
            </a:extLst>
          </p:cNvPr>
          <p:cNvSpPr/>
          <p:nvPr/>
        </p:nvSpPr>
        <p:spPr>
          <a:xfrm>
            <a:off x="94454" y="5840696"/>
            <a:ext cx="3867946" cy="5309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143070">
            <a:off x="17503445" y="6579017"/>
            <a:ext cx="1309687" cy="3003106"/>
          </a:xfrm>
          <a:custGeom>
            <a:avLst/>
            <a:gdLst/>
            <a:ahLst/>
            <a:cxnLst/>
            <a:rect l="l" t="t" r="r" b="b"/>
            <a:pathLst>
              <a:path w="1309687" h="3003106">
                <a:moveTo>
                  <a:pt x="0" y="0"/>
                </a:moveTo>
                <a:lnTo>
                  <a:pt x="1309687" y="0"/>
                </a:lnTo>
                <a:lnTo>
                  <a:pt x="1309687" y="3003107"/>
                </a:lnTo>
                <a:lnTo>
                  <a:pt x="0" y="30031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24786" b="-7350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344905" y="6314461"/>
            <a:ext cx="1096634" cy="3721129"/>
          </a:xfrm>
          <a:custGeom>
            <a:avLst/>
            <a:gdLst/>
            <a:ahLst/>
            <a:cxnLst/>
            <a:rect l="l" t="t" r="r" b="b"/>
            <a:pathLst>
              <a:path w="1096634" h="3721129">
                <a:moveTo>
                  <a:pt x="0" y="0"/>
                </a:moveTo>
                <a:lnTo>
                  <a:pt x="1096634" y="0"/>
                </a:lnTo>
                <a:lnTo>
                  <a:pt x="1096634" y="3721129"/>
                </a:lnTo>
                <a:lnTo>
                  <a:pt x="0" y="37211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77010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002841" y="8418366"/>
            <a:ext cx="7397211" cy="1936875"/>
          </a:xfrm>
          <a:custGeom>
            <a:avLst/>
            <a:gdLst/>
            <a:ahLst/>
            <a:cxnLst/>
            <a:rect l="l" t="t" r="r" b="b"/>
            <a:pathLst>
              <a:path w="7397211" h="1936875">
                <a:moveTo>
                  <a:pt x="0" y="0"/>
                </a:moveTo>
                <a:lnTo>
                  <a:pt x="7397211" y="0"/>
                </a:lnTo>
                <a:lnTo>
                  <a:pt x="7397211" y="1936875"/>
                </a:lnTo>
                <a:lnTo>
                  <a:pt x="0" y="19368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5405" b="-13676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28507" y="459784"/>
            <a:ext cx="15158030" cy="5309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w Bold" panose="020B0604020202020204" charset="0"/>
                <a:ea typeface="+mn-ea"/>
                <a:cs typeface="+mn-cs"/>
              </a:rPr>
              <a:t>3. Read the text again and answer the questions. </a:t>
            </a:r>
          </a:p>
        </p:txBody>
      </p:sp>
      <p:sp>
        <p:nvSpPr>
          <p:cNvPr id="19" name="Freeform 19"/>
          <p:cNvSpPr/>
          <p:nvPr/>
        </p:nvSpPr>
        <p:spPr>
          <a:xfrm>
            <a:off x="12794083" y="7910542"/>
            <a:ext cx="1898156" cy="1999973"/>
          </a:xfrm>
          <a:custGeom>
            <a:avLst/>
            <a:gdLst/>
            <a:ahLst/>
            <a:cxnLst/>
            <a:rect l="l" t="t" r="r" b="b"/>
            <a:pathLst>
              <a:path w="1898156" h="1999973">
                <a:moveTo>
                  <a:pt x="0" y="0"/>
                </a:moveTo>
                <a:lnTo>
                  <a:pt x="1898156" y="0"/>
                </a:lnTo>
                <a:lnTo>
                  <a:pt x="1898156" y="1999973"/>
                </a:lnTo>
                <a:lnTo>
                  <a:pt x="0" y="19999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0CC0D1-2AC7-85E9-1EC1-3B1E42D31E4A}"/>
              </a:ext>
            </a:extLst>
          </p:cNvPr>
          <p:cNvSpPr txBox="1"/>
          <p:nvPr/>
        </p:nvSpPr>
        <p:spPr>
          <a:xfrm>
            <a:off x="11383091" y="1328737"/>
            <a:ext cx="6934200" cy="1682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B050"/>
                </a:solidFill>
                <a:effectLst/>
                <a:latin typeface="Now" panose="020B0604020202020204" charset="0"/>
                <a:cs typeface="Calibri" panose="020F0502020204030204" pitchFamily="34" charset="0"/>
              </a:rPr>
              <a:t>2. </a:t>
            </a:r>
            <a:r>
              <a:rPr lang="en-US" sz="3600" dirty="0">
                <a:effectLst/>
                <a:latin typeface="Now" panose="020B0604020202020204" charset="0"/>
                <a:cs typeface="Calibri" panose="020F0502020204030204" pitchFamily="34" charset="0"/>
              </a:rPr>
              <a:t>Who looks for recipes when Trang and her brother cook? </a:t>
            </a:r>
            <a:endParaRPr lang="en-US" sz="3600" dirty="0">
              <a:latin typeface="Now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485103-CD50-A4AE-9A0F-F3CD1E0DAC2F}"/>
              </a:ext>
            </a:extLst>
          </p:cNvPr>
          <p:cNvSpPr txBox="1"/>
          <p:nvPr/>
        </p:nvSpPr>
        <p:spPr>
          <a:xfrm>
            <a:off x="89692" y="1446660"/>
            <a:ext cx="10836233" cy="846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	Some teenagers enjoy spending free time with their friends. Others prefer doing leisure activities with their family members. I love spending time with my family because it’s a great way to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connect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 with them.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	At the weekend, we usually go for a bike ride. We cycle to some nearby villages to enjoy the fresh air. We take photos and look at them later. My big brother and I are also into cooking. My brother looks for easy recipes. After that, we prepare the ingredients and cook. Sometimes, the food is good, but sometimes it isn’t; nevertheless, we love whatever we cook. The leisure activity I like the most is doing DIY projects with my mum. She teaches me to make my own dresses and doll clothes. On special occasions, we make special dresses together. Once I won the first prize in a costume contest at my school.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F3D109D-3167-70F3-47EF-26667D8B644C}"/>
              </a:ext>
            </a:extLst>
          </p:cNvPr>
          <p:cNvCxnSpPr>
            <a:cxnSpLocks/>
          </p:cNvCxnSpPr>
          <p:nvPr/>
        </p:nvCxnSpPr>
        <p:spPr>
          <a:xfrm>
            <a:off x="11064753" y="1333500"/>
            <a:ext cx="0" cy="8348415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4852589-7236-5CD7-61DB-CC9F500D5DE1}"/>
              </a:ext>
            </a:extLst>
          </p:cNvPr>
          <p:cNvSpPr txBox="1"/>
          <p:nvPr/>
        </p:nvSpPr>
        <p:spPr>
          <a:xfrm>
            <a:off x="11928253" y="3346812"/>
            <a:ext cx="64717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Now Bold" panose="020B0604020202020204" charset="0"/>
              </a:rPr>
              <a:t>Her brother does.</a:t>
            </a:r>
          </a:p>
        </p:txBody>
      </p:sp>
      <p:pic>
        <p:nvPicPr>
          <p:cNvPr id="34" name="Graphic 33" descr="Back with solid fill">
            <a:extLst>
              <a:ext uri="{FF2B5EF4-FFF2-40B4-BE49-F238E27FC236}">
                <a16:creationId xmlns:a16="http://schemas.microsoft.com/office/drawing/2014/main" id="{E4CB9724-C608-618D-157C-F8CA205FF9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62469" y="333067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66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3">
            <a:extLst>
              <a:ext uri="{FF2B5EF4-FFF2-40B4-BE49-F238E27FC236}">
                <a16:creationId xmlns:a16="http://schemas.microsoft.com/office/drawing/2014/main" id="{11B4BD42-6C71-1750-9AAA-7388CE17A984}"/>
              </a:ext>
            </a:extLst>
          </p:cNvPr>
          <p:cNvSpPr/>
          <p:nvPr/>
        </p:nvSpPr>
        <p:spPr>
          <a:xfrm rot="3911886">
            <a:off x="-249137" y="1199873"/>
            <a:ext cx="9837695" cy="8230512"/>
          </a:xfrm>
          <a:custGeom>
            <a:avLst/>
            <a:gdLst/>
            <a:ahLst/>
            <a:cxnLst/>
            <a:rect l="l" t="t" r="r" b="b"/>
            <a:pathLst>
              <a:path w="7737882" h="3429912">
                <a:moveTo>
                  <a:pt x="0" y="0"/>
                </a:moveTo>
                <a:lnTo>
                  <a:pt x="7737882" y="0"/>
                </a:lnTo>
                <a:lnTo>
                  <a:pt x="7737882" y="3429912"/>
                </a:lnTo>
                <a:lnTo>
                  <a:pt x="0" y="3429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35A391D-B0A0-A2BE-5D51-22D0FCFC0947}"/>
              </a:ext>
            </a:extLst>
          </p:cNvPr>
          <p:cNvSpPr/>
          <p:nvPr/>
        </p:nvSpPr>
        <p:spPr>
          <a:xfrm>
            <a:off x="2184383" y="7379627"/>
            <a:ext cx="8716125" cy="5309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48F1E3F-025E-1D97-02CC-FF676E8BD40B}"/>
              </a:ext>
            </a:extLst>
          </p:cNvPr>
          <p:cNvSpPr/>
          <p:nvPr/>
        </p:nvSpPr>
        <p:spPr>
          <a:xfrm>
            <a:off x="47497" y="7909567"/>
            <a:ext cx="5384407" cy="5309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485103-CD50-A4AE-9A0F-F3CD1E0DAC2F}"/>
              </a:ext>
            </a:extLst>
          </p:cNvPr>
          <p:cNvSpPr txBox="1"/>
          <p:nvPr/>
        </p:nvSpPr>
        <p:spPr>
          <a:xfrm>
            <a:off x="118959" y="1494699"/>
            <a:ext cx="10836233" cy="846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	Some teenagers enjoy spending free time with their friends. Others prefer doing leisure activities with their family members. I love spending time with my family because it’s a great way to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connect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 with them.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	At the weekend, we usually go for a bike ride. We cycle to some nearby villages to enjoy the fresh air. We take photos and look at them later. My big brother and I are also into cooking. My brother looks for easy recipes. After that, we prepare the ingredients and cook. Sometimes, the food is good, but sometimes it isn’t; nevertheless, we love whatever we cook. The leisure activity I like the most is doing DIY projects with my mum. She teaches me to make my own dresses and doll clothes. On special occasions, we make special dresses together. Once I won the first prize in a costume contest at my school. </a:t>
            </a:r>
          </a:p>
        </p:txBody>
      </p:sp>
      <p:sp>
        <p:nvSpPr>
          <p:cNvPr id="5" name="Freeform 5"/>
          <p:cNvSpPr/>
          <p:nvPr/>
        </p:nvSpPr>
        <p:spPr>
          <a:xfrm rot="143070">
            <a:off x="17503445" y="6579017"/>
            <a:ext cx="1309687" cy="3003106"/>
          </a:xfrm>
          <a:custGeom>
            <a:avLst/>
            <a:gdLst/>
            <a:ahLst/>
            <a:cxnLst/>
            <a:rect l="l" t="t" r="r" b="b"/>
            <a:pathLst>
              <a:path w="1309687" h="3003106">
                <a:moveTo>
                  <a:pt x="0" y="0"/>
                </a:moveTo>
                <a:lnTo>
                  <a:pt x="1309687" y="0"/>
                </a:lnTo>
                <a:lnTo>
                  <a:pt x="1309687" y="3003107"/>
                </a:lnTo>
                <a:lnTo>
                  <a:pt x="0" y="30031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24786" b="-7350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344905" y="6314461"/>
            <a:ext cx="1096634" cy="3721129"/>
          </a:xfrm>
          <a:custGeom>
            <a:avLst/>
            <a:gdLst/>
            <a:ahLst/>
            <a:cxnLst/>
            <a:rect l="l" t="t" r="r" b="b"/>
            <a:pathLst>
              <a:path w="1096634" h="3721129">
                <a:moveTo>
                  <a:pt x="0" y="0"/>
                </a:moveTo>
                <a:lnTo>
                  <a:pt x="1096634" y="0"/>
                </a:lnTo>
                <a:lnTo>
                  <a:pt x="1096634" y="3721129"/>
                </a:lnTo>
                <a:lnTo>
                  <a:pt x="0" y="37211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77010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002841" y="8418366"/>
            <a:ext cx="7397211" cy="1936875"/>
          </a:xfrm>
          <a:custGeom>
            <a:avLst/>
            <a:gdLst/>
            <a:ahLst/>
            <a:cxnLst/>
            <a:rect l="l" t="t" r="r" b="b"/>
            <a:pathLst>
              <a:path w="7397211" h="1936875">
                <a:moveTo>
                  <a:pt x="0" y="0"/>
                </a:moveTo>
                <a:lnTo>
                  <a:pt x="7397211" y="0"/>
                </a:lnTo>
                <a:lnTo>
                  <a:pt x="7397211" y="1936875"/>
                </a:lnTo>
                <a:lnTo>
                  <a:pt x="0" y="19368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5405" b="-13676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28507" y="459784"/>
            <a:ext cx="15158030" cy="5309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w Bold" panose="020B0604020202020204" charset="0"/>
                <a:ea typeface="+mn-ea"/>
                <a:cs typeface="+mn-cs"/>
              </a:rPr>
              <a:t>3. Read the text again and answer the questions. </a:t>
            </a:r>
          </a:p>
        </p:txBody>
      </p:sp>
      <p:sp>
        <p:nvSpPr>
          <p:cNvPr id="19" name="Freeform 19"/>
          <p:cNvSpPr/>
          <p:nvPr/>
        </p:nvSpPr>
        <p:spPr>
          <a:xfrm>
            <a:off x="12794083" y="7910542"/>
            <a:ext cx="1898156" cy="1999973"/>
          </a:xfrm>
          <a:custGeom>
            <a:avLst/>
            <a:gdLst/>
            <a:ahLst/>
            <a:cxnLst/>
            <a:rect l="l" t="t" r="r" b="b"/>
            <a:pathLst>
              <a:path w="1898156" h="1999973">
                <a:moveTo>
                  <a:pt x="0" y="0"/>
                </a:moveTo>
                <a:lnTo>
                  <a:pt x="1898156" y="0"/>
                </a:lnTo>
                <a:lnTo>
                  <a:pt x="1898156" y="1999973"/>
                </a:lnTo>
                <a:lnTo>
                  <a:pt x="0" y="19999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0CC0D1-2AC7-85E9-1EC1-3B1E42D31E4A}"/>
              </a:ext>
            </a:extLst>
          </p:cNvPr>
          <p:cNvSpPr txBox="1"/>
          <p:nvPr/>
        </p:nvSpPr>
        <p:spPr>
          <a:xfrm>
            <a:off x="11383091" y="1328737"/>
            <a:ext cx="6934200" cy="1682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B050"/>
                </a:solidFill>
                <a:effectLst/>
                <a:latin typeface="Now" panose="020B0604020202020204" charset="0"/>
                <a:cs typeface="Calibri" panose="020F0502020204030204" pitchFamily="34" charset="0"/>
              </a:rPr>
              <a:t>3. </a:t>
            </a:r>
            <a:r>
              <a:rPr lang="en-US" sz="3600" dirty="0">
                <a:effectLst/>
                <a:latin typeface="Now" panose="020B0604020202020204" charset="0"/>
                <a:cs typeface="Calibri" panose="020F0502020204030204" pitchFamily="34" charset="0"/>
              </a:rPr>
              <a:t>Which leisure activity does she love the most?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F3D109D-3167-70F3-47EF-26667D8B644C}"/>
              </a:ext>
            </a:extLst>
          </p:cNvPr>
          <p:cNvCxnSpPr>
            <a:cxnSpLocks/>
          </p:cNvCxnSpPr>
          <p:nvPr/>
        </p:nvCxnSpPr>
        <p:spPr>
          <a:xfrm>
            <a:off x="11064753" y="1333500"/>
            <a:ext cx="0" cy="8348415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4852589-7236-5CD7-61DB-CC9F500D5DE1}"/>
              </a:ext>
            </a:extLst>
          </p:cNvPr>
          <p:cNvSpPr txBox="1"/>
          <p:nvPr/>
        </p:nvSpPr>
        <p:spPr>
          <a:xfrm>
            <a:off x="11928253" y="3346812"/>
            <a:ext cx="647179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Now Bold" panose="020B0604020202020204" charset="0"/>
              </a:rPr>
              <a:t>She loves doing DIY projects with her mum the most.</a:t>
            </a:r>
          </a:p>
        </p:txBody>
      </p:sp>
      <p:pic>
        <p:nvPicPr>
          <p:cNvPr id="34" name="Graphic 33" descr="Back with solid fill">
            <a:extLst>
              <a:ext uri="{FF2B5EF4-FFF2-40B4-BE49-F238E27FC236}">
                <a16:creationId xmlns:a16="http://schemas.microsoft.com/office/drawing/2014/main" id="{E4CB9724-C608-618D-157C-F8CA205FF9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62469" y="333067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915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3">
            <a:extLst>
              <a:ext uri="{FF2B5EF4-FFF2-40B4-BE49-F238E27FC236}">
                <a16:creationId xmlns:a16="http://schemas.microsoft.com/office/drawing/2014/main" id="{11B4BD42-6C71-1750-9AAA-7388CE17A984}"/>
              </a:ext>
            </a:extLst>
          </p:cNvPr>
          <p:cNvSpPr/>
          <p:nvPr/>
        </p:nvSpPr>
        <p:spPr>
          <a:xfrm rot="3911886">
            <a:off x="-249137" y="1199873"/>
            <a:ext cx="9837695" cy="8230512"/>
          </a:xfrm>
          <a:custGeom>
            <a:avLst/>
            <a:gdLst/>
            <a:ahLst/>
            <a:cxnLst/>
            <a:rect l="l" t="t" r="r" b="b"/>
            <a:pathLst>
              <a:path w="7737882" h="3429912">
                <a:moveTo>
                  <a:pt x="0" y="0"/>
                </a:moveTo>
                <a:lnTo>
                  <a:pt x="7737882" y="0"/>
                </a:lnTo>
                <a:lnTo>
                  <a:pt x="7737882" y="3429912"/>
                </a:lnTo>
                <a:lnTo>
                  <a:pt x="0" y="3429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35A391D-B0A0-A2BE-5D51-22D0FCFC0947}"/>
              </a:ext>
            </a:extLst>
          </p:cNvPr>
          <p:cNvSpPr/>
          <p:nvPr/>
        </p:nvSpPr>
        <p:spPr>
          <a:xfrm>
            <a:off x="5473159" y="7676014"/>
            <a:ext cx="5302082" cy="5309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48F1E3F-025E-1D97-02CC-FF676E8BD40B}"/>
              </a:ext>
            </a:extLst>
          </p:cNvPr>
          <p:cNvSpPr/>
          <p:nvPr/>
        </p:nvSpPr>
        <p:spPr>
          <a:xfrm>
            <a:off x="31230" y="8270185"/>
            <a:ext cx="7969769" cy="5309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485103-CD50-A4AE-9A0F-F3CD1E0DAC2F}"/>
              </a:ext>
            </a:extLst>
          </p:cNvPr>
          <p:cNvSpPr txBox="1"/>
          <p:nvPr/>
        </p:nvSpPr>
        <p:spPr>
          <a:xfrm>
            <a:off x="31231" y="1415678"/>
            <a:ext cx="10836233" cy="846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	Some teenagers enjoy spending free time with their friends. Others prefer doing leisure activities with their family members. I love spending time with my family because it’s a great way to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connect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 with them.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	At the weekend, we usually go for a bike ride. We cycle to some nearby villages to enjoy the fresh air. We take photos and look at them later. My big brother and I are also into cooking. My brother looks for easy recipes. After that, we prepare the ingredients and cook. Sometimes, the food is good, but sometimes it isn’t; nevertheless, we love whatever we cook. The leisure activity I like the most is doing DIY projects with my mum. She teaches me to make my own dresses and doll clothes. On special occasions, we make special dresses together. Once I won the first prize in a costume contest at my school. </a:t>
            </a:r>
          </a:p>
        </p:txBody>
      </p:sp>
      <p:sp>
        <p:nvSpPr>
          <p:cNvPr id="5" name="Freeform 5"/>
          <p:cNvSpPr/>
          <p:nvPr/>
        </p:nvSpPr>
        <p:spPr>
          <a:xfrm rot="143070">
            <a:off x="17503445" y="6579017"/>
            <a:ext cx="1309687" cy="3003106"/>
          </a:xfrm>
          <a:custGeom>
            <a:avLst/>
            <a:gdLst/>
            <a:ahLst/>
            <a:cxnLst/>
            <a:rect l="l" t="t" r="r" b="b"/>
            <a:pathLst>
              <a:path w="1309687" h="3003106">
                <a:moveTo>
                  <a:pt x="0" y="0"/>
                </a:moveTo>
                <a:lnTo>
                  <a:pt x="1309687" y="0"/>
                </a:lnTo>
                <a:lnTo>
                  <a:pt x="1309687" y="3003107"/>
                </a:lnTo>
                <a:lnTo>
                  <a:pt x="0" y="30031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24786" b="-7350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344905" y="6314461"/>
            <a:ext cx="1096634" cy="3721129"/>
          </a:xfrm>
          <a:custGeom>
            <a:avLst/>
            <a:gdLst/>
            <a:ahLst/>
            <a:cxnLst/>
            <a:rect l="l" t="t" r="r" b="b"/>
            <a:pathLst>
              <a:path w="1096634" h="3721129">
                <a:moveTo>
                  <a:pt x="0" y="0"/>
                </a:moveTo>
                <a:lnTo>
                  <a:pt x="1096634" y="0"/>
                </a:lnTo>
                <a:lnTo>
                  <a:pt x="1096634" y="3721129"/>
                </a:lnTo>
                <a:lnTo>
                  <a:pt x="0" y="37211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77010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002841" y="8418366"/>
            <a:ext cx="7397211" cy="1936875"/>
          </a:xfrm>
          <a:custGeom>
            <a:avLst/>
            <a:gdLst/>
            <a:ahLst/>
            <a:cxnLst/>
            <a:rect l="l" t="t" r="r" b="b"/>
            <a:pathLst>
              <a:path w="7397211" h="1936875">
                <a:moveTo>
                  <a:pt x="0" y="0"/>
                </a:moveTo>
                <a:lnTo>
                  <a:pt x="7397211" y="0"/>
                </a:lnTo>
                <a:lnTo>
                  <a:pt x="7397211" y="1936875"/>
                </a:lnTo>
                <a:lnTo>
                  <a:pt x="0" y="19368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5405" b="-13676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28507" y="459784"/>
            <a:ext cx="15158030" cy="5309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w Bold" panose="020B0604020202020204" charset="0"/>
                <a:ea typeface="+mn-ea"/>
                <a:cs typeface="+mn-cs"/>
              </a:rPr>
              <a:t>3. Read the text again and answer the questions. </a:t>
            </a:r>
          </a:p>
        </p:txBody>
      </p:sp>
      <p:sp>
        <p:nvSpPr>
          <p:cNvPr id="19" name="Freeform 19"/>
          <p:cNvSpPr/>
          <p:nvPr/>
        </p:nvSpPr>
        <p:spPr>
          <a:xfrm>
            <a:off x="12794083" y="7910542"/>
            <a:ext cx="1898156" cy="1999973"/>
          </a:xfrm>
          <a:custGeom>
            <a:avLst/>
            <a:gdLst/>
            <a:ahLst/>
            <a:cxnLst/>
            <a:rect l="l" t="t" r="r" b="b"/>
            <a:pathLst>
              <a:path w="1898156" h="1999973">
                <a:moveTo>
                  <a:pt x="0" y="0"/>
                </a:moveTo>
                <a:lnTo>
                  <a:pt x="1898156" y="0"/>
                </a:lnTo>
                <a:lnTo>
                  <a:pt x="1898156" y="1999973"/>
                </a:lnTo>
                <a:lnTo>
                  <a:pt x="0" y="19999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0CC0D1-2AC7-85E9-1EC1-3B1E42D31E4A}"/>
              </a:ext>
            </a:extLst>
          </p:cNvPr>
          <p:cNvSpPr txBox="1"/>
          <p:nvPr/>
        </p:nvSpPr>
        <p:spPr>
          <a:xfrm>
            <a:off x="11383091" y="1328737"/>
            <a:ext cx="6934200" cy="1682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B050"/>
                </a:solidFill>
                <a:effectLst/>
                <a:latin typeface="Now" panose="020B0604020202020204" charset="0"/>
                <a:cs typeface="Calibri" panose="020F0502020204030204" pitchFamily="34" charset="0"/>
              </a:rPr>
              <a:t>4. </a:t>
            </a:r>
            <a:r>
              <a:rPr lang="en-US" sz="3600" dirty="0">
                <a:effectLst/>
                <a:latin typeface="Now" panose="020B0604020202020204" charset="0"/>
                <a:cs typeface="Calibri" panose="020F0502020204030204" pitchFamily="34" charset="0"/>
              </a:rPr>
              <a:t>What does Trang’s mum teach her to do?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F3D109D-3167-70F3-47EF-26667D8B644C}"/>
              </a:ext>
            </a:extLst>
          </p:cNvPr>
          <p:cNvCxnSpPr>
            <a:cxnSpLocks/>
          </p:cNvCxnSpPr>
          <p:nvPr/>
        </p:nvCxnSpPr>
        <p:spPr>
          <a:xfrm>
            <a:off x="11064753" y="1333500"/>
            <a:ext cx="0" cy="8348415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4852589-7236-5CD7-61DB-CC9F500D5DE1}"/>
              </a:ext>
            </a:extLst>
          </p:cNvPr>
          <p:cNvSpPr txBox="1"/>
          <p:nvPr/>
        </p:nvSpPr>
        <p:spPr>
          <a:xfrm>
            <a:off x="11928253" y="3346812"/>
            <a:ext cx="647179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Now Bold" panose="020B0604020202020204" charset="0"/>
              </a:rPr>
              <a:t>Her mum teaches her to make her own dresses and doll clothes.</a:t>
            </a:r>
          </a:p>
        </p:txBody>
      </p:sp>
      <p:pic>
        <p:nvPicPr>
          <p:cNvPr id="34" name="Graphic 33" descr="Back with solid fill">
            <a:extLst>
              <a:ext uri="{FF2B5EF4-FFF2-40B4-BE49-F238E27FC236}">
                <a16:creationId xmlns:a16="http://schemas.microsoft.com/office/drawing/2014/main" id="{E4CB9724-C608-618D-157C-F8CA205FF9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62469" y="333067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98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51 Rectángulo redondeado">
            <a:extLst>
              <a:ext uri="{FF2B5EF4-FFF2-40B4-BE49-F238E27FC236}">
                <a16:creationId xmlns:a16="http://schemas.microsoft.com/office/drawing/2014/main" id="{FDFA54E9-2551-43DF-BD8E-573566AD7B8E}"/>
              </a:ext>
            </a:extLst>
          </p:cNvPr>
          <p:cNvSpPr/>
          <p:nvPr/>
        </p:nvSpPr>
        <p:spPr>
          <a:xfrm>
            <a:off x="5617648" y="8755528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0" name="50 Rectángulo redondeado">
            <a:extLst>
              <a:ext uri="{FF2B5EF4-FFF2-40B4-BE49-F238E27FC236}">
                <a16:creationId xmlns:a16="http://schemas.microsoft.com/office/drawing/2014/main" id="{CE0FAC0F-6AD7-4348-AFF2-728928B36580}"/>
              </a:ext>
            </a:extLst>
          </p:cNvPr>
          <p:cNvSpPr/>
          <p:nvPr/>
        </p:nvSpPr>
        <p:spPr>
          <a:xfrm>
            <a:off x="2701324" y="8755528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1" name="52 Rectángulo redondeado">
            <a:extLst>
              <a:ext uri="{FF2B5EF4-FFF2-40B4-BE49-F238E27FC236}">
                <a16:creationId xmlns:a16="http://schemas.microsoft.com/office/drawing/2014/main" id="{22CFA588-EAEE-4C2D-86A8-67AA14CC15F2}"/>
              </a:ext>
            </a:extLst>
          </p:cNvPr>
          <p:cNvSpPr/>
          <p:nvPr/>
        </p:nvSpPr>
        <p:spPr>
          <a:xfrm>
            <a:off x="8533972" y="8755528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2" name="53 Rectángulo redondeado">
            <a:extLst>
              <a:ext uri="{FF2B5EF4-FFF2-40B4-BE49-F238E27FC236}">
                <a16:creationId xmlns:a16="http://schemas.microsoft.com/office/drawing/2014/main" id="{493636E0-B2FD-4126-A0C6-4308EA940891}"/>
              </a:ext>
            </a:extLst>
          </p:cNvPr>
          <p:cNvSpPr/>
          <p:nvPr/>
        </p:nvSpPr>
        <p:spPr>
          <a:xfrm>
            <a:off x="14279130" y="8755528"/>
            <a:ext cx="3934728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" name="54 Rectángulo redondeado">
            <a:extLst>
              <a:ext uri="{FF2B5EF4-FFF2-40B4-BE49-F238E27FC236}">
                <a16:creationId xmlns:a16="http://schemas.microsoft.com/office/drawing/2014/main" id="{C2F29484-CAA9-4AF0-A18E-C3E4DA8C4439}"/>
              </a:ext>
            </a:extLst>
          </p:cNvPr>
          <p:cNvSpPr/>
          <p:nvPr/>
        </p:nvSpPr>
        <p:spPr>
          <a:xfrm>
            <a:off x="142073" y="8755528"/>
            <a:ext cx="2542438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4" name="45 Rectángulo redondeado">
            <a:extLst>
              <a:ext uri="{FF2B5EF4-FFF2-40B4-BE49-F238E27FC236}">
                <a16:creationId xmlns:a16="http://schemas.microsoft.com/office/drawing/2014/main" id="{1C25B6C0-2FB0-48A3-A9BC-85E2ED190E1F}"/>
              </a:ext>
            </a:extLst>
          </p:cNvPr>
          <p:cNvSpPr/>
          <p:nvPr/>
        </p:nvSpPr>
        <p:spPr>
          <a:xfrm>
            <a:off x="142074" y="7351372"/>
            <a:ext cx="3838580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5" name="46 Rectángulo redondeado">
            <a:extLst>
              <a:ext uri="{FF2B5EF4-FFF2-40B4-BE49-F238E27FC236}">
                <a16:creationId xmlns:a16="http://schemas.microsoft.com/office/drawing/2014/main" id="{78701406-B49F-4AD0-83A7-6A91D9224C8F}"/>
              </a:ext>
            </a:extLst>
          </p:cNvPr>
          <p:cNvSpPr/>
          <p:nvPr/>
        </p:nvSpPr>
        <p:spPr>
          <a:xfrm>
            <a:off x="3997468" y="7351372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6" name="47 Rectángulo redondeado">
            <a:extLst>
              <a:ext uri="{FF2B5EF4-FFF2-40B4-BE49-F238E27FC236}">
                <a16:creationId xmlns:a16="http://schemas.microsoft.com/office/drawing/2014/main" id="{4558458D-6720-4409-883C-A4DD09923E81}"/>
              </a:ext>
            </a:extLst>
          </p:cNvPr>
          <p:cNvSpPr/>
          <p:nvPr/>
        </p:nvSpPr>
        <p:spPr>
          <a:xfrm>
            <a:off x="6913792" y="7351372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7" name="48 Rectángulo redondeado">
            <a:extLst>
              <a:ext uri="{FF2B5EF4-FFF2-40B4-BE49-F238E27FC236}">
                <a16:creationId xmlns:a16="http://schemas.microsoft.com/office/drawing/2014/main" id="{48A959C1-0035-4FCF-973D-79E53CDB53B5}"/>
              </a:ext>
            </a:extLst>
          </p:cNvPr>
          <p:cNvSpPr/>
          <p:nvPr/>
        </p:nvSpPr>
        <p:spPr>
          <a:xfrm>
            <a:off x="9830116" y="7351372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8" name="49 Rectángulo redondeado">
            <a:extLst>
              <a:ext uri="{FF2B5EF4-FFF2-40B4-BE49-F238E27FC236}">
                <a16:creationId xmlns:a16="http://schemas.microsoft.com/office/drawing/2014/main" id="{EBDA11F2-3476-4725-91A7-AA4763B1837E}"/>
              </a:ext>
            </a:extLst>
          </p:cNvPr>
          <p:cNvSpPr/>
          <p:nvPr/>
        </p:nvSpPr>
        <p:spPr>
          <a:xfrm>
            <a:off x="15468786" y="7351372"/>
            <a:ext cx="2745072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9" name="40 Rectángulo redondeado">
            <a:extLst>
              <a:ext uri="{FF2B5EF4-FFF2-40B4-BE49-F238E27FC236}">
                <a16:creationId xmlns:a16="http://schemas.microsoft.com/office/drawing/2014/main" id="{FE4B2BD2-A259-4B31-9A76-AC206C715EB8}"/>
              </a:ext>
            </a:extLst>
          </p:cNvPr>
          <p:cNvSpPr/>
          <p:nvPr/>
        </p:nvSpPr>
        <p:spPr>
          <a:xfrm>
            <a:off x="2715770" y="5942264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0" name="41 Rectángulo redondeado">
            <a:extLst>
              <a:ext uri="{FF2B5EF4-FFF2-40B4-BE49-F238E27FC236}">
                <a16:creationId xmlns:a16="http://schemas.microsoft.com/office/drawing/2014/main" id="{C436B2C5-A8AA-4D8C-BCD6-EE0B6ED3C5D9}"/>
              </a:ext>
            </a:extLst>
          </p:cNvPr>
          <p:cNvSpPr/>
          <p:nvPr/>
        </p:nvSpPr>
        <p:spPr>
          <a:xfrm>
            <a:off x="5632094" y="5942264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1" name="42 Rectángulo redondeado">
            <a:extLst>
              <a:ext uri="{FF2B5EF4-FFF2-40B4-BE49-F238E27FC236}">
                <a16:creationId xmlns:a16="http://schemas.microsoft.com/office/drawing/2014/main" id="{F2E65E67-2941-46C8-9E8F-42C412A55CE2}"/>
              </a:ext>
            </a:extLst>
          </p:cNvPr>
          <p:cNvSpPr/>
          <p:nvPr/>
        </p:nvSpPr>
        <p:spPr>
          <a:xfrm>
            <a:off x="8537268" y="5942264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2" name="43 Rectángulo redondeado">
            <a:extLst>
              <a:ext uri="{FF2B5EF4-FFF2-40B4-BE49-F238E27FC236}">
                <a16:creationId xmlns:a16="http://schemas.microsoft.com/office/drawing/2014/main" id="{24796D69-10F1-4F8E-A5B6-3A88AB78DF51}"/>
              </a:ext>
            </a:extLst>
          </p:cNvPr>
          <p:cNvSpPr/>
          <p:nvPr/>
        </p:nvSpPr>
        <p:spPr>
          <a:xfrm>
            <a:off x="14293576" y="5942264"/>
            <a:ext cx="3934728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3" name="44 Rectángulo redondeado">
            <a:extLst>
              <a:ext uri="{FF2B5EF4-FFF2-40B4-BE49-F238E27FC236}">
                <a16:creationId xmlns:a16="http://schemas.microsoft.com/office/drawing/2014/main" id="{E1A289AE-CBC6-4A38-8F2C-DBCD6A6F1BB5}"/>
              </a:ext>
            </a:extLst>
          </p:cNvPr>
          <p:cNvSpPr/>
          <p:nvPr/>
        </p:nvSpPr>
        <p:spPr>
          <a:xfrm>
            <a:off x="156521" y="5942264"/>
            <a:ext cx="2542438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4" name="35 Rectángulo redondeado">
            <a:extLst>
              <a:ext uri="{FF2B5EF4-FFF2-40B4-BE49-F238E27FC236}">
                <a16:creationId xmlns:a16="http://schemas.microsoft.com/office/drawing/2014/main" id="{314D8977-A418-4C7D-B567-961601835973}"/>
              </a:ext>
            </a:extLst>
          </p:cNvPr>
          <p:cNvSpPr/>
          <p:nvPr/>
        </p:nvSpPr>
        <p:spPr>
          <a:xfrm>
            <a:off x="156520" y="4538108"/>
            <a:ext cx="3838580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5" name="36 Rectángulo redondeado">
            <a:extLst>
              <a:ext uri="{FF2B5EF4-FFF2-40B4-BE49-F238E27FC236}">
                <a16:creationId xmlns:a16="http://schemas.microsoft.com/office/drawing/2014/main" id="{B950D75B-FBE2-4FE9-B2C9-95253ECFC343}"/>
              </a:ext>
            </a:extLst>
          </p:cNvPr>
          <p:cNvSpPr/>
          <p:nvPr/>
        </p:nvSpPr>
        <p:spPr>
          <a:xfrm>
            <a:off x="4011914" y="4538108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6" name="37 Rectángulo redondeado">
            <a:extLst>
              <a:ext uri="{FF2B5EF4-FFF2-40B4-BE49-F238E27FC236}">
                <a16:creationId xmlns:a16="http://schemas.microsoft.com/office/drawing/2014/main" id="{EB0348F3-85C4-4357-AA09-FBA7C07AB037}"/>
              </a:ext>
            </a:extLst>
          </p:cNvPr>
          <p:cNvSpPr/>
          <p:nvPr/>
        </p:nvSpPr>
        <p:spPr>
          <a:xfrm>
            <a:off x="6928238" y="4538108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7" name="38 Rectángulo redondeado">
            <a:extLst>
              <a:ext uri="{FF2B5EF4-FFF2-40B4-BE49-F238E27FC236}">
                <a16:creationId xmlns:a16="http://schemas.microsoft.com/office/drawing/2014/main" id="{481E51E7-2323-41D8-845F-766AA2E27527}"/>
              </a:ext>
            </a:extLst>
          </p:cNvPr>
          <p:cNvSpPr/>
          <p:nvPr/>
        </p:nvSpPr>
        <p:spPr>
          <a:xfrm>
            <a:off x="9844562" y="4538108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8" name="39 Rectángulo redondeado">
            <a:extLst>
              <a:ext uri="{FF2B5EF4-FFF2-40B4-BE49-F238E27FC236}">
                <a16:creationId xmlns:a16="http://schemas.microsoft.com/office/drawing/2014/main" id="{682C8442-C64A-44B2-B071-69F3BD64EEE4}"/>
              </a:ext>
            </a:extLst>
          </p:cNvPr>
          <p:cNvSpPr/>
          <p:nvPr/>
        </p:nvSpPr>
        <p:spPr>
          <a:xfrm>
            <a:off x="15493264" y="4538108"/>
            <a:ext cx="2720596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9" name="10 Rectángulo redondeado">
            <a:extLst>
              <a:ext uri="{FF2B5EF4-FFF2-40B4-BE49-F238E27FC236}">
                <a16:creationId xmlns:a16="http://schemas.microsoft.com/office/drawing/2014/main" id="{5BE8BA17-D18C-4BC8-A2D1-980CA455E218}"/>
              </a:ext>
            </a:extLst>
          </p:cNvPr>
          <p:cNvSpPr/>
          <p:nvPr/>
        </p:nvSpPr>
        <p:spPr>
          <a:xfrm>
            <a:off x="2684510" y="3133952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0" name="11 Rectángulo redondeado">
            <a:extLst>
              <a:ext uri="{FF2B5EF4-FFF2-40B4-BE49-F238E27FC236}">
                <a16:creationId xmlns:a16="http://schemas.microsoft.com/office/drawing/2014/main" id="{BC79B23F-A3DD-4516-9FB0-A5A1D6764A91}"/>
              </a:ext>
            </a:extLst>
          </p:cNvPr>
          <p:cNvSpPr/>
          <p:nvPr/>
        </p:nvSpPr>
        <p:spPr>
          <a:xfrm>
            <a:off x="5600834" y="3133952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1" name="12 Rectángulo redondeado">
            <a:extLst>
              <a:ext uri="{FF2B5EF4-FFF2-40B4-BE49-F238E27FC236}">
                <a16:creationId xmlns:a16="http://schemas.microsoft.com/office/drawing/2014/main" id="{7BE88380-1FAD-472A-9C76-729B2953B058}"/>
              </a:ext>
            </a:extLst>
          </p:cNvPr>
          <p:cNvSpPr/>
          <p:nvPr/>
        </p:nvSpPr>
        <p:spPr>
          <a:xfrm>
            <a:off x="8517158" y="3133952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2" name="13 Rectángulo redondeado">
            <a:extLst>
              <a:ext uri="{FF2B5EF4-FFF2-40B4-BE49-F238E27FC236}">
                <a16:creationId xmlns:a16="http://schemas.microsoft.com/office/drawing/2014/main" id="{665E6E2D-08F9-455F-A388-A90C935693EA}"/>
              </a:ext>
            </a:extLst>
          </p:cNvPr>
          <p:cNvSpPr/>
          <p:nvPr/>
        </p:nvSpPr>
        <p:spPr>
          <a:xfrm>
            <a:off x="14262316" y="3133952"/>
            <a:ext cx="3934728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14 Rectángulo redondeado">
            <a:extLst>
              <a:ext uri="{FF2B5EF4-FFF2-40B4-BE49-F238E27FC236}">
                <a16:creationId xmlns:a16="http://schemas.microsoft.com/office/drawing/2014/main" id="{4418F1D4-BF1C-44CC-A9A1-E15BA4922C39}"/>
              </a:ext>
            </a:extLst>
          </p:cNvPr>
          <p:cNvSpPr/>
          <p:nvPr/>
        </p:nvSpPr>
        <p:spPr>
          <a:xfrm>
            <a:off x="125261" y="3133952"/>
            <a:ext cx="2542438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4" name="4 Rectángulo redondeado">
            <a:extLst>
              <a:ext uri="{FF2B5EF4-FFF2-40B4-BE49-F238E27FC236}">
                <a16:creationId xmlns:a16="http://schemas.microsoft.com/office/drawing/2014/main" id="{33F0EBA2-B90F-4186-A0A1-9C5B65C8C542}"/>
              </a:ext>
            </a:extLst>
          </p:cNvPr>
          <p:cNvSpPr/>
          <p:nvPr/>
        </p:nvSpPr>
        <p:spPr>
          <a:xfrm>
            <a:off x="125260" y="1729796"/>
            <a:ext cx="3838580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5" name="6 Rectángulo redondeado">
            <a:extLst>
              <a:ext uri="{FF2B5EF4-FFF2-40B4-BE49-F238E27FC236}">
                <a16:creationId xmlns:a16="http://schemas.microsoft.com/office/drawing/2014/main" id="{469F52A4-C9FC-489C-B742-5C0C74C59BAE}"/>
              </a:ext>
            </a:extLst>
          </p:cNvPr>
          <p:cNvSpPr/>
          <p:nvPr/>
        </p:nvSpPr>
        <p:spPr>
          <a:xfrm>
            <a:off x="3980654" y="1729796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6" name="7 Rectángulo redondeado">
            <a:extLst>
              <a:ext uri="{FF2B5EF4-FFF2-40B4-BE49-F238E27FC236}">
                <a16:creationId xmlns:a16="http://schemas.microsoft.com/office/drawing/2014/main" id="{D4959077-96E6-4B94-A161-23DD184BF2BE}"/>
              </a:ext>
            </a:extLst>
          </p:cNvPr>
          <p:cNvSpPr/>
          <p:nvPr/>
        </p:nvSpPr>
        <p:spPr>
          <a:xfrm>
            <a:off x="6896978" y="1729796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7" name="8 Rectángulo redondeado">
            <a:extLst>
              <a:ext uri="{FF2B5EF4-FFF2-40B4-BE49-F238E27FC236}">
                <a16:creationId xmlns:a16="http://schemas.microsoft.com/office/drawing/2014/main" id="{B1E63911-FC99-4185-837C-C242CADEBFF3}"/>
              </a:ext>
            </a:extLst>
          </p:cNvPr>
          <p:cNvSpPr/>
          <p:nvPr/>
        </p:nvSpPr>
        <p:spPr>
          <a:xfrm>
            <a:off x="9813302" y="1729796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8" name="9 Rectángulo redondeado">
            <a:extLst>
              <a:ext uri="{FF2B5EF4-FFF2-40B4-BE49-F238E27FC236}">
                <a16:creationId xmlns:a16="http://schemas.microsoft.com/office/drawing/2014/main" id="{19A3F591-49CA-4E48-87A4-295BFC0ABA67}"/>
              </a:ext>
            </a:extLst>
          </p:cNvPr>
          <p:cNvSpPr/>
          <p:nvPr/>
        </p:nvSpPr>
        <p:spPr>
          <a:xfrm>
            <a:off x="15451972" y="1729796"/>
            <a:ext cx="2745072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9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8A51DEB-25B5-4DFA-8AC6-F496DC4BDAB3}"/>
              </a:ext>
            </a:extLst>
          </p:cNvPr>
          <p:cNvSpPr/>
          <p:nvPr/>
        </p:nvSpPr>
        <p:spPr>
          <a:xfrm>
            <a:off x="15606534" y="265321"/>
            <a:ext cx="1944216" cy="1298322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5AC379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371600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START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cxnSp>
        <p:nvCxnSpPr>
          <p:cNvPr id="113" name="64 Conector recto">
            <a:extLst>
              <a:ext uri="{FF2B5EF4-FFF2-40B4-BE49-F238E27FC236}">
                <a16:creationId xmlns:a16="http://schemas.microsoft.com/office/drawing/2014/main" id="{49941BDF-F1CF-4D95-95A2-FA25BB16FA66}"/>
              </a:ext>
            </a:extLst>
          </p:cNvPr>
          <p:cNvCxnSpPr/>
          <p:nvPr/>
        </p:nvCxnSpPr>
        <p:spPr>
          <a:xfrm>
            <a:off x="1171071" y="1729796"/>
            <a:ext cx="13178738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15" name="3 CuadroTexto">
            <a:extLst>
              <a:ext uri="{FF2B5EF4-FFF2-40B4-BE49-F238E27FC236}">
                <a16:creationId xmlns:a16="http://schemas.microsoft.com/office/drawing/2014/main" id="{2BBED381-7F50-4EE2-9D66-A7F2400D83F9}"/>
              </a:ext>
            </a:extLst>
          </p:cNvPr>
          <p:cNvSpPr txBox="1"/>
          <p:nvPr/>
        </p:nvSpPr>
        <p:spPr>
          <a:xfrm>
            <a:off x="5924476" y="558214"/>
            <a:ext cx="9568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s-ES_tradnl" sz="5600" b="1" dirty="0" err="1">
                <a:solidFill>
                  <a:srgbClr val="FF0000"/>
                </a:solidFill>
                <a:latin typeface="Bernard MT Condensed" panose="02050806060905020404" pitchFamily="18" charset="0"/>
              </a:rPr>
              <a:t>What</a:t>
            </a:r>
            <a:r>
              <a:rPr lang="es-ES_tradnl" sz="5600" b="1" dirty="0">
                <a:solidFill>
                  <a:srgbClr val="FF0000"/>
                </a:solidFill>
                <a:latin typeface="Bernard MT Condensed" panose="02050806060905020404" pitchFamily="18" charset="0"/>
              </a:rPr>
              <a:t> </a:t>
            </a:r>
            <a:r>
              <a:rPr lang="es-ES_tradnl" sz="5600" b="1" dirty="0" err="1">
                <a:solidFill>
                  <a:srgbClr val="FF0000"/>
                </a:solidFill>
                <a:latin typeface="Bernard MT Condensed" panose="02050806060905020404" pitchFamily="18" charset="0"/>
              </a:rPr>
              <a:t>activity</a:t>
            </a:r>
            <a:r>
              <a:rPr lang="es-ES_tradnl" sz="5600" b="1" dirty="0">
                <a:solidFill>
                  <a:srgbClr val="FF0000"/>
                </a:solidFill>
                <a:latin typeface="Bernard MT Condensed" panose="02050806060905020404" pitchFamily="18" charset="0"/>
              </a:rPr>
              <a:t> </a:t>
            </a:r>
            <a:r>
              <a:rPr lang="es-ES_tradnl" sz="5600" b="1" dirty="0" err="1">
                <a:solidFill>
                  <a:srgbClr val="FF0000"/>
                </a:solidFill>
                <a:latin typeface="Bernard MT Condensed" panose="02050806060905020404" pitchFamily="18" charset="0"/>
              </a:rPr>
              <a:t>is</a:t>
            </a:r>
            <a:r>
              <a:rPr lang="es-ES_tradnl" sz="5600" b="1" dirty="0">
                <a:solidFill>
                  <a:srgbClr val="FF0000"/>
                </a:solidFill>
                <a:latin typeface="Bernard MT Condensed" panose="02050806060905020404" pitchFamily="18" charset="0"/>
              </a:rPr>
              <a:t> </a:t>
            </a:r>
            <a:r>
              <a:rPr lang="es-ES_tradnl" sz="5600" b="1" dirty="0" err="1">
                <a:solidFill>
                  <a:srgbClr val="FF0000"/>
                </a:solidFill>
                <a:latin typeface="Bernard MT Condensed" panose="02050806060905020404" pitchFamily="18" charset="0"/>
              </a:rPr>
              <a:t>behind</a:t>
            </a:r>
            <a:r>
              <a:rPr lang="es-ES_tradnl" sz="5600" b="1" dirty="0">
                <a:solidFill>
                  <a:srgbClr val="FF0000"/>
                </a:solidFill>
                <a:latin typeface="Bernard MT Condensed" panose="02050806060905020404" pitchFamily="18" charset="0"/>
              </a:rPr>
              <a:t> </a:t>
            </a:r>
            <a:r>
              <a:rPr lang="es-ES_tradnl" sz="5600" b="1" dirty="0" err="1">
                <a:solidFill>
                  <a:srgbClr val="FF0000"/>
                </a:solidFill>
                <a:latin typeface="Bernard MT Condensed" panose="02050806060905020404" pitchFamily="18" charset="0"/>
              </a:rPr>
              <a:t>the</a:t>
            </a:r>
            <a:r>
              <a:rPr lang="es-ES_tradnl" sz="5600" b="1" dirty="0">
                <a:solidFill>
                  <a:srgbClr val="FF0000"/>
                </a:solidFill>
                <a:latin typeface="Bernard MT Condensed" panose="02050806060905020404" pitchFamily="18" charset="0"/>
              </a:rPr>
              <a:t> </a:t>
            </a:r>
            <a:r>
              <a:rPr lang="es-ES_tradnl" sz="5600" b="1" dirty="0" err="1">
                <a:solidFill>
                  <a:srgbClr val="FF0000"/>
                </a:solidFill>
                <a:latin typeface="Bernard MT Condensed" panose="02050806060905020404" pitchFamily="18" charset="0"/>
              </a:rPr>
              <a:t>wall</a:t>
            </a:r>
            <a:r>
              <a:rPr lang="es-ES_tradnl" sz="5600" b="1" dirty="0">
                <a:solidFill>
                  <a:srgbClr val="FF0000"/>
                </a:solidFill>
                <a:latin typeface="Bernard MT Condensed" panose="02050806060905020404" pitchFamily="18" charset="0"/>
              </a:rPr>
              <a:t>?</a:t>
            </a:r>
            <a:endParaRPr lang="es-ES" sz="5600" b="1" dirty="0">
              <a:solidFill>
                <a:srgbClr val="FF0000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116" name="51 Rectángulo redondeado">
            <a:extLst>
              <a:ext uri="{FF2B5EF4-FFF2-40B4-BE49-F238E27FC236}">
                <a16:creationId xmlns:a16="http://schemas.microsoft.com/office/drawing/2014/main" id="{102C5352-2073-4E60-8107-D4757FC4406A}"/>
              </a:ext>
            </a:extLst>
          </p:cNvPr>
          <p:cNvSpPr/>
          <p:nvPr/>
        </p:nvSpPr>
        <p:spPr>
          <a:xfrm>
            <a:off x="11379620" y="8755528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7" name="47 Rectángulo redondeado">
            <a:extLst>
              <a:ext uri="{FF2B5EF4-FFF2-40B4-BE49-F238E27FC236}">
                <a16:creationId xmlns:a16="http://schemas.microsoft.com/office/drawing/2014/main" id="{5EA9AC5A-8216-4A77-98BF-C0AB21B018FB}"/>
              </a:ext>
            </a:extLst>
          </p:cNvPr>
          <p:cNvSpPr/>
          <p:nvPr/>
        </p:nvSpPr>
        <p:spPr>
          <a:xfrm>
            <a:off x="12675764" y="7351372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8" name="41 Rectángulo redondeado">
            <a:extLst>
              <a:ext uri="{FF2B5EF4-FFF2-40B4-BE49-F238E27FC236}">
                <a16:creationId xmlns:a16="http://schemas.microsoft.com/office/drawing/2014/main" id="{2A0C63B7-F75C-4127-85DC-0D031AF20E77}"/>
              </a:ext>
            </a:extLst>
          </p:cNvPr>
          <p:cNvSpPr/>
          <p:nvPr/>
        </p:nvSpPr>
        <p:spPr>
          <a:xfrm>
            <a:off x="11394066" y="5942264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9" name="37 Rectángulo redondeado">
            <a:extLst>
              <a:ext uri="{FF2B5EF4-FFF2-40B4-BE49-F238E27FC236}">
                <a16:creationId xmlns:a16="http://schemas.microsoft.com/office/drawing/2014/main" id="{50D87C0D-2F78-4165-9E43-E523D941A98D}"/>
              </a:ext>
            </a:extLst>
          </p:cNvPr>
          <p:cNvSpPr/>
          <p:nvPr/>
        </p:nvSpPr>
        <p:spPr>
          <a:xfrm>
            <a:off x="12690210" y="4538108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0" name="11 Rectángulo redondeado">
            <a:extLst>
              <a:ext uri="{FF2B5EF4-FFF2-40B4-BE49-F238E27FC236}">
                <a16:creationId xmlns:a16="http://schemas.microsoft.com/office/drawing/2014/main" id="{5871E052-1681-4098-891A-CC897B76FFEA}"/>
              </a:ext>
            </a:extLst>
          </p:cNvPr>
          <p:cNvSpPr/>
          <p:nvPr/>
        </p:nvSpPr>
        <p:spPr>
          <a:xfrm>
            <a:off x="11362806" y="3133952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1" name="7 Rectángulo redondeado">
            <a:extLst>
              <a:ext uri="{FF2B5EF4-FFF2-40B4-BE49-F238E27FC236}">
                <a16:creationId xmlns:a16="http://schemas.microsoft.com/office/drawing/2014/main" id="{DBF69556-7EE0-40AC-B1FD-B8380B518C22}"/>
              </a:ext>
            </a:extLst>
          </p:cNvPr>
          <p:cNvSpPr/>
          <p:nvPr/>
        </p:nvSpPr>
        <p:spPr>
          <a:xfrm>
            <a:off x="12658950" y="1729796"/>
            <a:ext cx="2916324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8" name="57 CuadroTexto">
            <a:extLst>
              <a:ext uri="{FF2B5EF4-FFF2-40B4-BE49-F238E27FC236}">
                <a16:creationId xmlns:a16="http://schemas.microsoft.com/office/drawing/2014/main" id="{9038A6A1-BF39-42A0-86EA-1EE9D5B53ED7}"/>
              </a:ext>
            </a:extLst>
          </p:cNvPr>
          <p:cNvSpPr txBox="1"/>
          <p:nvPr/>
        </p:nvSpPr>
        <p:spPr>
          <a:xfrm>
            <a:off x="2881085" y="3241966"/>
            <a:ext cx="7259550" cy="405219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 defTabSz="1371600"/>
            <a:r>
              <a:rPr lang="es-ES_tradnl" sz="8100" b="1" dirty="0">
                <a:ln w="57150">
                  <a:solidFill>
                    <a:srgbClr val="1F497D">
                      <a:tint val="1000"/>
                    </a:srgb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BRICKS DOWN</a:t>
            </a:r>
            <a:endParaRPr lang="es-ES" sz="8100" b="1" dirty="0">
              <a:ln w="57150">
                <a:solidFill>
                  <a:srgbClr val="1F497D">
                    <a:tint val="1000"/>
                  </a:srgbClr>
                </a:solidFill>
                <a:prstDash val="solid"/>
              </a:ln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5" name="Picture 4" descr="http://img2i.spoki.tvnet.lv/upload/articles/18/187391/images/22-labu-teicienu-8.jpg">
            <a:extLst>
              <a:ext uri="{FF2B5EF4-FFF2-40B4-BE49-F238E27FC236}">
                <a16:creationId xmlns:a16="http://schemas.microsoft.com/office/drawing/2014/main" id="{DDDC7BFD-1370-4BDF-852A-E902E5F3C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22" l="0" r="100000">
                        <a14:foregroundMark x1="43385" y1="21001" x2="37077" y2="244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09"/>
          <a:stretch/>
        </p:blipFill>
        <p:spPr bwMode="auto">
          <a:xfrm>
            <a:off x="10698314" y="1804967"/>
            <a:ext cx="6710840" cy="72295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http://fitskitz.com/wp-content/uploads/2012/03/shutterstock_83036221-Sneek-Peek.jpg">
            <a:extLst>
              <a:ext uri="{FF2B5EF4-FFF2-40B4-BE49-F238E27FC236}">
                <a16:creationId xmlns:a16="http://schemas.microsoft.com/office/drawing/2014/main" id="{0B57AB11-087D-4036-8CFB-7B3A962CC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2431835" y="127317"/>
            <a:ext cx="4481958" cy="17862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6503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3">
            <a:extLst>
              <a:ext uri="{FF2B5EF4-FFF2-40B4-BE49-F238E27FC236}">
                <a16:creationId xmlns:a16="http://schemas.microsoft.com/office/drawing/2014/main" id="{11B4BD42-6C71-1750-9AAA-7388CE17A984}"/>
              </a:ext>
            </a:extLst>
          </p:cNvPr>
          <p:cNvSpPr/>
          <p:nvPr/>
        </p:nvSpPr>
        <p:spPr>
          <a:xfrm rot="3911886">
            <a:off x="-249137" y="1199873"/>
            <a:ext cx="9837695" cy="8230512"/>
          </a:xfrm>
          <a:custGeom>
            <a:avLst/>
            <a:gdLst/>
            <a:ahLst/>
            <a:cxnLst/>
            <a:rect l="l" t="t" r="r" b="b"/>
            <a:pathLst>
              <a:path w="7737882" h="3429912">
                <a:moveTo>
                  <a:pt x="0" y="0"/>
                </a:moveTo>
                <a:lnTo>
                  <a:pt x="7737882" y="0"/>
                </a:lnTo>
                <a:lnTo>
                  <a:pt x="7737882" y="3429912"/>
                </a:lnTo>
                <a:lnTo>
                  <a:pt x="0" y="3429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48F1E3F-025E-1D97-02CC-FF676E8BD40B}"/>
              </a:ext>
            </a:extLst>
          </p:cNvPr>
          <p:cNvSpPr/>
          <p:nvPr/>
        </p:nvSpPr>
        <p:spPr>
          <a:xfrm>
            <a:off x="9361060" y="8763872"/>
            <a:ext cx="1519921" cy="5309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98ECCFB-C6AE-6B85-B06C-76B17D618C9E}"/>
              </a:ext>
            </a:extLst>
          </p:cNvPr>
          <p:cNvSpPr/>
          <p:nvPr/>
        </p:nvSpPr>
        <p:spPr>
          <a:xfrm>
            <a:off x="44749" y="9294787"/>
            <a:ext cx="10483106" cy="5309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485103-CD50-A4AE-9A0F-F3CD1E0DAC2F}"/>
              </a:ext>
            </a:extLst>
          </p:cNvPr>
          <p:cNvSpPr txBox="1"/>
          <p:nvPr/>
        </p:nvSpPr>
        <p:spPr>
          <a:xfrm>
            <a:off x="31231" y="1415678"/>
            <a:ext cx="10836233" cy="846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	Some teenagers enjoy spending free time with their friends. Others prefer doing leisure activities with their family members. I love spending time with my family because it’s a great way to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connect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 with them.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	At the weekend, we usually go for a bike ride. We cycle to some nearby villages to enjoy the fresh air. We take photos and look at them later. My big brother and I are also into cooking. My brother looks for easy recipes. After that, we prepare the ingredients and cook. Sometimes, the food is good, but sometimes it isn’t; nevertheless, we love whatever we cook. The leisure activity I like the most is doing DIY projects with my mum. She teaches me to make my own dresses and doll clothes. On special occasions, we make special dresses together. Once I won the first prize in a costume contest at my school. </a:t>
            </a:r>
          </a:p>
        </p:txBody>
      </p:sp>
      <p:sp>
        <p:nvSpPr>
          <p:cNvPr id="5" name="Freeform 5"/>
          <p:cNvSpPr/>
          <p:nvPr/>
        </p:nvSpPr>
        <p:spPr>
          <a:xfrm rot="143070">
            <a:off x="17503445" y="6579017"/>
            <a:ext cx="1309687" cy="3003106"/>
          </a:xfrm>
          <a:custGeom>
            <a:avLst/>
            <a:gdLst/>
            <a:ahLst/>
            <a:cxnLst/>
            <a:rect l="l" t="t" r="r" b="b"/>
            <a:pathLst>
              <a:path w="1309687" h="3003106">
                <a:moveTo>
                  <a:pt x="0" y="0"/>
                </a:moveTo>
                <a:lnTo>
                  <a:pt x="1309687" y="0"/>
                </a:lnTo>
                <a:lnTo>
                  <a:pt x="1309687" y="3003107"/>
                </a:lnTo>
                <a:lnTo>
                  <a:pt x="0" y="30031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24786" b="-7350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344905" y="6314461"/>
            <a:ext cx="1096634" cy="3721129"/>
          </a:xfrm>
          <a:custGeom>
            <a:avLst/>
            <a:gdLst/>
            <a:ahLst/>
            <a:cxnLst/>
            <a:rect l="l" t="t" r="r" b="b"/>
            <a:pathLst>
              <a:path w="1096634" h="3721129">
                <a:moveTo>
                  <a:pt x="0" y="0"/>
                </a:moveTo>
                <a:lnTo>
                  <a:pt x="1096634" y="0"/>
                </a:lnTo>
                <a:lnTo>
                  <a:pt x="1096634" y="3721129"/>
                </a:lnTo>
                <a:lnTo>
                  <a:pt x="0" y="37211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77010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002841" y="8418366"/>
            <a:ext cx="7397211" cy="1936875"/>
          </a:xfrm>
          <a:custGeom>
            <a:avLst/>
            <a:gdLst/>
            <a:ahLst/>
            <a:cxnLst/>
            <a:rect l="l" t="t" r="r" b="b"/>
            <a:pathLst>
              <a:path w="7397211" h="1936875">
                <a:moveTo>
                  <a:pt x="0" y="0"/>
                </a:moveTo>
                <a:lnTo>
                  <a:pt x="7397211" y="0"/>
                </a:lnTo>
                <a:lnTo>
                  <a:pt x="7397211" y="1936875"/>
                </a:lnTo>
                <a:lnTo>
                  <a:pt x="0" y="19368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5405" b="-13676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28507" y="459784"/>
            <a:ext cx="15158030" cy="5309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w Bold" panose="020B0604020202020204" charset="0"/>
                <a:ea typeface="+mn-ea"/>
                <a:cs typeface="+mn-cs"/>
              </a:rPr>
              <a:t>3. Read the text again and answer the questions. </a:t>
            </a:r>
          </a:p>
        </p:txBody>
      </p:sp>
      <p:sp>
        <p:nvSpPr>
          <p:cNvPr id="19" name="Freeform 19"/>
          <p:cNvSpPr/>
          <p:nvPr/>
        </p:nvSpPr>
        <p:spPr>
          <a:xfrm>
            <a:off x="12794083" y="7910542"/>
            <a:ext cx="1898156" cy="1999973"/>
          </a:xfrm>
          <a:custGeom>
            <a:avLst/>
            <a:gdLst/>
            <a:ahLst/>
            <a:cxnLst/>
            <a:rect l="l" t="t" r="r" b="b"/>
            <a:pathLst>
              <a:path w="1898156" h="1999973">
                <a:moveTo>
                  <a:pt x="0" y="0"/>
                </a:moveTo>
                <a:lnTo>
                  <a:pt x="1898156" y="0"/>
                </a:lnTo>
                <a:lnTo>
                  <a:pt x="1898156" y="1999973"/>
                </a:lnTo>
                <a:lnTo>
                  <a:pt x="0" y="19999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0CC0D1-2AC7-85E9-1EC1-3B1E42D31E4A}"/>
              </a:ext>
            </a:extLst>
          </p:cNvPr>
          <p:cNvSpPr txBox="1"/>
          <p:nvPr/>
        </p:nvSpPr>
        <p:spPr>
          <a:xfrm>
            <a:off x="11383091" y="1328737"/>
            <a:ext cx="6934200" cy="851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B050"/>
                </a:solidFill>
                <a:effectLst/>
                <a:latin typeface="Now" panose="020B0604020202020204" charset="0"/>
                <a:cs typeface="Calibri" panose="020F0502020204030204" pitchFamily="34" charset="0"/>
              </a:rPr>
              <a:t>5. </a:t>
            </a:r>
            <a:r>
              <a:rPr lang="en-US" sz="3600" dirty="0">
                <a:effectLst/>
                <a:latin typeface="Now" panose="020B0604020202020204" charset="0"/>
                <a:cs typeface="Calibri" panose="020F0502020204030204" pitchFamily="34" charset="0"/>
              </a:rPr>
              <a:t>What did she win? </a:t>
            </a:r>
            <a:endParaRPr lang="en-US" sz="3600" dirty="0">
              <a:latin typeface="Now" panose="020B0604020202020204" charset="0"/>
              <a:cs typeface="Calibri" panose="020F050202020403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F3D109D-3167-70F3-47EF-26667D8B644C}"/>
              </a:ext>
            </a:extLst>
          </p:cNvPr>
          <p:cNvCxnSpPr>
            <a:cxnSpLocks/>
          </p:cNvCxnSpPr>
          <p:nvPr/>
        </p:nvCxnSpPr>
        <p:spPr>
          <a:xfrm>
            <a:off x="11064753" y="1333500"/>
            <a:ext cx="0" cy="8348415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4852589-7236-5CD7-61DB-CC9F500D5DE1}"/>
              </a:ext>
            </a:extLst>
          </p:cNvPr>
          <p:cNvSpPr txBox="1"/>
          <p:nvPr/>
        </p:nvSpPr>
        <p:spPr>
          <a:xfrm>
            <a:off x="11999458" y="3406397"/>
            <a:ext cx="647179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Now Bold" panose="020B0604020202020204" charset="0"/>
              </a:rPr>
              <a:t>She won the first prize in a costume contest at her school.</a:t>
            </a:r>
            <a:r>
              <a:rPr lang="en-US" sz="4000" dirty="0">
                <a:solidFill>
                  <a:srgbClr val="FF0000"/>
                </a:solidFill>
                <a:effectLst/>
                <a:latin typeface="Now Bold" panose="020B0604020202020204" charset="0"/>
              </a:rPr>
              <a:t> </a:t>
            </a:r>
            <a:endParaRPr lang="en-US" sz="4000" dirty="0">
              <a:solidFill>
                <a:srgbClr val="FF0000"/>
              </a:solidFill>
              <a:latin typeface="Now Bold" panose="020B0604020202020204" charset="0"/>
            </a:endParaRPr>
          </a:p>
        </p:txBody>
      </p:sp>
      <p:pic>
        <p:nvPicPr>
          <p:cNvPr id="34" name="Graphic 33" descr="Back with solid fill">
            <a:extLst>
              <a:ext uri="{FF2B5EF4-FFF2-40B4-BE49-F238E27FC236}">
                <a16:creationId xmlns:a16="http://schemas.microsoft.com/office/drawing/2014/main" id="{E4CB9724-C608-618D-157C-F8CA205FF9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62469" y="333067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04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43070">
            <a:off x="14114946" y="-472853"/>
            <a:ext cx="1309687" cy="3003106"/>
          </a:xfrm>
          <a:custGeom>
            <a:avLst/>
            <a:gdLst/>
            <a:ahLst/>
            <a:cxnLst/>
            <a:rect l="l" t="t" r="r" b="b"/>
            <a:pathLst>
              <a:path w="1309687" h="3003106">
                <a:moveTo>
                  <a:pt x="0" y="0"/>
                </a:moveTo>
                <a:lnTo>
                  <a:pt x="1309687" y="0"/>
                </a:lnTo>
                <a:lnTo>
                  <a:pt x="1309687" y="3003106"/>
                </a:lnTo>
                <a:lnTo>
                  <a:pt x="0" y="30031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24786" b="-7350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302873" y="1399759"/>
            <a:ext cx="7737882" cy="3429912"/>
          </a:xfrm>
          <a:custGeom>
            <a:avLst/>
            <a:gdLst/>
            <a:ahLst/>
            <a:cxnLst/>
            <a:rect l="l" t="t" r="r" b="b"/>
            <a:pathLst>
              <a:path w="7737882" h="3429912">
                <a:moveTo>
                  <a:pt x="0" y="0"/>
                </a:moveTo>
                <a:lnTo>
                  <a:pt x="7737882" y="0"/>
                </a:lnTo>
                <a:lnTo>
                  <a:pt x="7737882" y="3429912"/>
                </a:lnTo>
                <a:lnTo>
                  <a:pt x="0" y="3429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176852" y="6728228"/>
            <a:ext cx="1096634" cy="3721129"/>
          </a:xfrm>
          <a:custGeom>
            <a:avLst/>
            <a:gdLst/>
            <a:ahLst/>
            <a:cxnLst/>
            <a:rect l="l" t="t" r="r" b="b"/>
            <a:pathLst>
              <a:path w="1096634" h="3721129">
                <a:moveTo>
                  <a:pt x="0" y="0"/>
                </a:moveTo>
                <a:lnTo>
                  <a:pt x="1096634" y="0"/>
                </a:lnTo>
                <a:lnTo>
                  <a:pt x="1096634" y="3721129"/>
                </a:lnTo>
                <a:lnTo>
                  <a:pt x="0" y="37211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7701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950445" y="1362564"/>
            <a:ext cx="2340173" cy="2721132"/>
          </a:xfrm>
          <a:custGeom>
            <a:avLst/>
            <a:gdLst/>
            <a:ahLst/>
            <a:cxnLst/>
            <a:rect l="l" t="t" r="r" b="b"/>
            <a:pathLst>
              <a:path w="2340173" h="2721132">
                <a:moveTo>
                  <a:pt x="0" y="0"/>
                </a:moveTo>
                <a:lnTo>
                  <a:pt x="2340173" y="0"/>
                </a:lnTo>
                <a:lnTo>
                  <a:pt x="2340173" y="2721132"/>
                </a:lnTo>
                <a:lnTo>
                  <a:pt x="0" y="27211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486538" y="-271308"/>
            <a:ext cx="2801462" cy="3172785"/>
          </a:xfrm>
          <a:custGeom>
            <a:avLst/>
            <a:gdLst/>
            <a:ahLst/>
            <a:cxnLst/>
            <a:rect l="l" t="t" r="r" b="b"/>
            <a:pathLst>
              <a:path w="2801462" h="3172785">
                <a:moveTo>
                  <a:pt x="0" y="0"/>
                </a:moveTo>
                <a:lnTo>
                  <a:pt x="2801462" y="0"/>
                </a:lnTo>
                <a:lnTo>
                  <a:pt x="2801462" y="3172785"/>
                </a:lnTo>
                <a:lnTo>
                  <a:pt x="0" y="31727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083" b="-2473"/>
            </a:stretch>
          </a:blipFill>
        </p:spPr>
      </p:sp>
      <p:sp>
        <p:nvSpPr>
          <p:cNvPr id="13" name="Freeform 13"/>
          <p:cNvSpPr/>
          <p:nvPr/>
        </p:nvSpPr>
        <p:spPr>
          <a:xfrm rot="143070">
            <a:off x="17321206" y="1054645"/>
            <a:ext cx="1309687" cy="3003106"/>
          </a:xfrm>
          <a:custGeom>
            <a:avLst/>
            <a:gdLst/>
            <a:ahLst/>
            <a:cxnLst/>
            <a:rect l="l" t="t" r="r" b="b"/>
            <a:pathLst>
              <a:path w="1309687" h="3003106">
                <a:moveTo>
                  <a:pt x="0" y="0"/>
                </a:moveTo>
                <a:lnTo>
                  <a:pt x="1309686" y="0"/>
                </a:lnTo>
                <a:lnTo>
                  <a:pt x="1309686" y="3003106"/>
                </a:lnTo>
                <a:lnTo>
                  <a:pt x="0" y="300310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224786" b="-73504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28507" y="459784"/>
            <a:ext cx="15158030" cy="5309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w Bold" panose="020B0604020202020204" charset="0"/>
                <a:ea typeface="+mn-ea"/>
                <a:cs typeface="+mn-cs"/>
              </a:rPr>
              <a:t>Look at the answer again.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C4D0EF-2ED6-C1B6-8407-C1B15C380712}"/>
              </a:ext>
            </a:extLst>
          </p:cNvPr>
          <p:cNvSpPr txBox="1"/>
          <p:nvPr/>
        </p:nvSpPr>
        <p:spPr>
          <a:xfrm>
            <a:off x="39914" y="1399759"/>
            <a:ext cx="13006493" cy="8322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Now" panose="020B0604020202020204" charset="0"/>
              </a:rPr>
              <a:t>1. </a:t>
            </a:r>
            <a:r>
              <a:rPr lang="en-US" sz="4000" dirty="0">
                <a:latin typeface="Now" panose="020B0604020202020204" charset="0"/>
              </a:rPr>
              <a:t>She goes for a bike ride, cooks, and does DIY projects</a:t>
            </a:r>
            <a:r>
              <a:rPr lang="en-US" sz="4000" b="1" dirty="0">
                <a:latin typeface="Now" panose="020B060402020202020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Now" panose="020B0604020202020204" charset="0"/>
              </a:rPr>
              <a:t>2. </a:t>
            </a:r>
            <a:r>
              <a:rPr lang="en-US" sz="4000" dirty="0">
                <a:latin typeface="Now" panose="020B0604020202020204" charset="0"/>
              </a:rPr>
              <a:t>Her brother does.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Now" panose="020B0604020202020204" charset="0"/>
              </a:rPr>
              <a:t>3. </a:t>
            </a:r>
            <a:r>
              <a:rPr lang="en-US" sz="4000" dirty="0">
                <a:latin typeface="Now" panose="020B0604020202020204" charset="0"/>
              </a:rPr>
              <a:t>She loves doing DIY projects with her mum the most.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Now" panose="020B0604020202020204" charset="0"/>
              </a:rPr>
              <a:t>4. </a:t>
            </a:r>
            <a:r>
              <a:rPr lang="en-US" sz="4000" dirty="0">
                <a:latin typeface="Now" panose="020B0604020202020204" charset="0"/>
              </a:rPr>
              <a:t>Her mum teaches her to make her own dresses and doll clothes.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Now" panose="020B0604020202020204" charset="0"/>
              </a:rPr>
              <a:t>5. </a:t>
            </a:r>
            <a:r>
              <a:rPr lang="en-US" sz="4000" dirty="0">
                <a:latin typeface="Now" panose="020B0604020202020204" charset="0"/>
              </a:rPr>
              <a:t>She won the first prize in a costume contest at her school.</a:t>
            </a:r>
            <a:r>
              <a:rPr lang="en-US" sz="4000" dirty="0">
                <a:effectLst/>
                <a:latin typeface="Now" panose="020B0604020202020204" charset="0"/>
              </a:rPr>
              <a:t> </a:t>
            </a:r>
            <a:endParaRPr lang="en-US" sz="4000" dirty="0">
              <a:latin typeface="Now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58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4326" y="3320788"/>
            <a:ext cx="9678665" cy="3588635"/>
            <a:chOff x="0" y="0"/>
            <a:chExt cx="5544404" cy="1461193"/>
          </a:xfrm>
        </p:grpSpPr>
        <p:sp>
          <p:nvSpPr>
            <p:cNvPr id="3" name="Freeform 3"/>
            <p:cNvSpPr/>
            <p:nvPr/>
          </p:nvSpPr>
          <p:spPr>
            <a:xfrm>
              <a:off x="33020" y="27940"/>
              <a:ext cx="5515194" cy="1430713"/>
            </a:xfrm>
            <a:custGeom>
              <a:avLst/>
              <a:gdLst/>
              <a:ahLst/>
              <a:cxnLst/>
              <a:rect l="l" t="t" r="r" b="b"/>
              <a:pathLst>
                <a:path w="5515194" h="1430713">
                  <a:moveTo>
                    <a:pt x="30956" y="1382453"/>
                  </a:moveTo>
                  <a:cubicBezTo>
                    <a:pt x="30956" y="1400233"/>
                    <a:pt x="44044" y="1404043"/>
                    <a:pt x="100759" y="1407853"/>
                  </a:cubicBezTo>
                  <a:cubicBezTo>
                    <a:pt x="140024" y="1410393"/>
                    <a:pt x="179289" y="1412933"/>
                    <a:pt x="218553" y="1414203"/>
                  </a:cubicBezTo>
                  <a:cubicBezTo>
                    <a:pt x="436690" y="1415473"/>
                    <a:pt x="654826" y="1416743"/>
                    <a:pt x="872963" y="1416743"/>
                  </a:cubicBezTo>
                  <a:cubicBezTo>
                    <a:pt x="999482" y="1418013"/>
                    <a:pt x="1121639" y="1421823"/>
                    <a:pt x="1248158" y="1419283"/>
                  </a:cubicBezTo>
                  <a:cubicBezTo>
                    <a:pt x="1383403" y="1416743"/>
                    <a:pt x="1523010" y="1418013"/>
                    <a:pt x="1658255" y="1419283"/>
                  </a:cubicBezTo>
                  <a:cubicBezTo>
                    <a:pt x="1819676" y="1420553"/>
                    <a:pt x="2522076" y="1420553"/>
                    <a:pt x="2683497" y="1420553"/>
                  </a:cubicBezTo>
                  <a:cubicBezTo>
                    <a:pt x="2818742" y="1421823"/>
                    <a:pt x="2953987" y="1420553"/>
                    <a:pt x="3089231" y="1421823"/>
                  </a:cubicBezTo>
                  <a:cubicBezTo>
                    <a:pt x="3189574" y="1421823"/>
                    <a:pt x="3289917" y="1424363"/>
                    <a:pt x="3390260" y="1423093"/>
                  </a:cubicBezTo>
                  <a:cubicBezTo>
                    <a:pt x="3599671" y="1423093"/>
                    <a:pt x="3809083" y="1420553"/>
                    <a:pt x="4018494" y="1421823"/>
                  </a:cubicBezTo>
                  <a:cubicBezTo>
                    <a:pt x="4336973" y="1423093"/>
                    <a:pt x="4655453" y="1426903"/>
                    <a:pt x="4973932" y="1429443"/>
                  </a:cubicBezTo>
                  <a:cubicBezTo>
                    <a:pt x="5078638" y="1430713"/>
                    <a:pt x="5183343" y="1429443"/>
                    <a:pt x="5288049" y="1428173"/>
                  </a:cubicBezTo>
                  <a:cubicBezTo>
                    <a:pt x="5379666" y="1426903"/>
                    <a:pt x="5479635" y="1428173"/>
                    <a:pt x="5491065" y="1425633"/>
                  </a:cubicBezTo>
                  <a:cubicBezTo>
                    <a:pt x="5492335" y="1410393"/>
                    <a:pt x="5492335" y="1384993"/>
                    <a:pt x="5492335" y="1368483"/>
                  </a:cubicBezTo>
                  <a:cubicBezTo>
                    <a:pt x="5494874" y="1331712"/>
                    <a:pt x="5497415" y="614638"/>
                    <a:pt x="5499954" y="578519"/>
                  </a:cubicBezTo>
                  <a:cubicBezTo>
                    <a:pt x="5501224" y="564709"/>
                    <a:pt x="5501224" y="550898"/>
                    <a:pt x="5501224" y="538150"/>
                  </a:cubicBezTo>
                  <a:cubicBezTo>
                    <a:pt x="5502494" y="502031"/>
                    <a:pt x="5503765" y="465912"/>
                    <a:pt x="5505035" y="428730"/>
                  </a:cubicBezTo>
                  <a:cubicBezTo>
                    <a:pt x="5507574" y="338432"/>
                    <a:pt x="5503765" y="248134"/>
                    <a:pt x="5507574" y="157836"/>
                  </a:cubicBezTo>
                  <a:cubicBezTo>
                    <a:pt x="5511385" y="120654"/>
                    <a:pt x="5515194" y="69662"/>
                    <a:pt x="5503765" y="32481"/>
                  </a:cubicBezTo>
                  <a:cubicBezTo>
                    <a:pt x="5505035" y="19050"/>
                    <a:pt x="5498685" y="7620"/>
                    <a:pt x="5484715" y="0"/>
                  </a:cubicBezTo>
                  <a:lnTo>
                    <a:pt x="0" y="5080"/>
                  </a:lnTo>
                  <a:lnTo>
                    <a:pt x="30956" y="1382452"/>
                  </a:lnTo>
                  <a:close/>
                </a:path>
              </a:pathLst>
            </a:custGeom>
            <a:solidFill>
              <a:srgbClr val="F8BF66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5240" y="16510"/>
              <a:ext cx="5477095" cy="1395152"/>
            </a:xfrm>
            <a:custGeom>
              <a:avLst/>
              <a:gdLst/>
              <a:ahLst/>
              <a:cxnLst/>
              <a:rect l="l" t="t" r="r" b="b"/>
              <a:pathLst>
                <a:path w="5477095" h="1395152">
                  <a:moveTo>
                    <a:pt x="5460585" y="1395152"/>
                  </a:moveTo>
                  <a:lnTo>
                    <a:pt x="15240" y="1387532"/>
                  </a:lnTo>
                  <a:lnTo>
                    <a:pt x="0" y="11430"/>
                  </a:lnTo>
                  <a:lnTo>
                    <a:pt x="5477095" y="0"/>
                  </a:lnTo>
                  <a:close/>
                </a:path>
              </a:pathLst>
            </a:custGeom>
            <a:solidFill>
              <a:srgbClr val="F8BF66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-2540"/>
              <a:ext cx="5511385" cy="1442143"/>
            </a:xfrm>
            <a:custGeom>
              <a:avLst/>
              <a:gdLst/>
              <a:ahLst/>
              <a:cxnLst/>
              <a:rect l="l" t="t" r="r" b="b"/>
              <a:pathLst>
                <a:path w="5511385" h="1442143">
                  <a:moveTo>
                    <a:pt x="0" y="15240"/>
                  </a:moveTo>
                  <a:cubicBezTo>
                    <a:pt x="13970" y="16510"/>
                    <a:pt x="26670" y="17780"/>
                    <a:pt x="39370" y="17780"/>
                  </a:cubicBezTo>
                  <a:cubicBezTo>
                    <a:pt x="107603" y="19050"/>
                    <a:pt x="478435" y="24130"/>
                    <a:pt x="591866" y="26670"/>
                  </a:cubicBezTo>
                  <a:cubicBezTo>
                    <a:pt x="700935" y="29210"/>
                    <a:pt x="810003" y="29210"/>
                    <a:pt x="919071" y="22860"/>
                  </a:cubicBezTo>
                  <a:cubicBezTo>
                    <a:pt x="1028140" y="16510"/>
                    <a:pt x="1137208" y="17780"/>
                    <a:pt x="1246276" y="19050"/>
                  </a:cubicBezTo>
                  <a:cubicBezTo>
                    <a:pt x="1337894" y="20320"/>
                    <a:pt x="2502743" y="19050"/>
                    <a:pt x="2611812" y="15240"/>
                  </a:cubicBezTo>
                  <a:cubicBezTo>
                    <a:pt x="2720880" y="11430"/>
                    <a:pt x="2834311" y="12700"/>
                    <a:pt x="2947742" y="11430"/>
                  </a:cubicBezTo>
                  <a:cubicBezTo>
                    <a:pt x="3100438" y="10160"/>
                    <a:pt x="3676319" y="7620"/>
                    <a:pt x="3815926" y="7620"/>
                  </a:cubicBezTo>
                  <a:cubicBezTo>
                    <a:pt x="4099504" y="8890"/>
                    <a:pt x="4378719" y="12700"/>
                    <a:pt x="4662296" y="12700"/>
                  </a:cubicBezTo>
                  <a:cubicBezTo>
                    <a:pt x="4849894" y="12700"/>
                    <a:pt x="5033129" y="11430"/>
                    <a:pt x="5220726" y="3810"/>
                  </a:cubicBezTo>
                  <a:cubicBezTo>
                    <a:pt x="5321069" y="0"/>
                    <a:pt x="5425775" y="2540"/>
                    <a:pt x="5480905" y="3810"/>
                  </a:cubicBezTo>
                  <a:cubicBezTo>
                    <a:pt x="5493605" y="3810"/>
                    <a:pt x="5497414" y="10160"/>
                    <a:pt x="5498685" y="24130"/>
                  </a:cubicBezTo>
                  <a:cubicBezTo>
                    <a:pt x="5498685" y="27940"/>
                    <a:pt x="5498685" y="33020"/>
                    <a:pt x="5499955" y="36830"/>
                  </a:cubicBezTo>
                  <a:cubicBezTo>
                    <a:pt x="5511385" y="77833"/>
                    <a:pt x="5507575" y="128825"/>
                    <a:pt x="5507575" y="166007"/>
                  </a:cubicBezTo>
                  <a:cubicBezTo>
                    <a:pt x="5507575" y="201064"/>
                    <a:pt x="5506305" y="297736"/>
                    <a:pt x="5506305" y="310484"/>
                  </a:cubicBezTo>
                  <a:cubicBezTo>
                    <a:pt x="5506305" y="352977"/>
                    <a:pt x="5506305" y="394408"/>
                    <a:pt x="5505035" y="436901"/>
                  </a:cubicBezTo>
                  <a:cubicBezTo>
                    <a:pt x="5503764" y="473021"/>
                    <a:pt x="5501225" y="573942"/>
                    <a:pt x="5499955" y="586690"/>
                  </a:cubicBezTo>
                  <a:cubicBezTo>
                    <a:pt x="5497414" y="622809"/>
                    <a:pt x="5491064" y="1402772"/>
                    <a:pt x="5489794" y="1419282"/>
                  </a:cubicBezTo>
                  <a:cubicBezTo>
                    <a:pt x="5493605" y="1442143"/>
                    <a:pt x="5299256" y="1430713"/>
                    <a:pt x="5207638" y="1431982"/>
                  </a:cubicBezTo>
                  <a:cubicBezTo>
                    <a:pt x="5102932" y="1433253"/>
                    <a:pt x="4256562" y="1426903"/>
                    <a:pt x="3938083" y="1425632"/>
                  </a:cubicBezTo>
                  <a:cubicBezTo>
                    <a:pt x="3728672" y="1424363"/>
                    <a:pt x="3519260" y="1426903"/>
                    <a:pt x="3309849" y="1426903"/>
                  </a:cubicBezTo>
                  <a:cubicBezTo>
                    <a:pt x="3209506" y="1426903"/>
                    <a:pt x="3109164" y="1425632"/>
                    <a:pt x="3008821" y="1425632"/>
                  </a:cubicBezTo>
                  <a:cubicBezTo>
                    <a:pt x="2873576" y="1425632"/>
                    <a:pt x="2738331" y="1425632"/>
                    <a:pt x="2603086" y="1424363"/>
                  </a:cubicBezTo>
                  <a:cubicBezTo>
                    <a:pt x="2441665" y="1423093"/>
                    <a:pt x="1739265" y="1423093"/>
                    <a:pt x="1577844" y="1423093"/>
                  </a:cubicBezTo>
                  <a:cubicBezTo>
                    <a:pt x="1442599" y="1421823"/>
                    <a:pt x="1302992" y="1420553"/>
                    <a:pt x="1167747" y="1423093"/>
                  </a:cubicBezTo>
                  <a:cubicBezTo>
                    <a:pt x="1041228" y="1425632"/>
                    <a:pt x="714023" y="1420553"/>
                    <a:pt x="674758" y="1420553"/>
                  </a:cubicBezTo>
                  <a:cubicBezTo>
                    <a:pt x="495886" y="1419282"/>
                    <a:pt x="59613" y="1415473"/>
                    <a:pt x="35560" y="1411663"/>
                  </a:cubicBezTo>
                  <a:cubicBezTo>
                    <a:pt x="19050" y="1407853"/>
                    <a:pt x="15240" y="1402773"/>
                    <a:pt x="15240" y="1387688"/>
                  </a:cubicBezTo>
                  <a:lnTo>
                    <a:pt x="15240" y="652554"/>
                  </a:lnTo>
                  <a:cubicBezTo>
                    <a:pt x="13970" y="603687"/>
                    <a:pt x="11430" y="442213"/>
                    <a:pt x="10160" y="410343"/>
                  </a:cubicBezTo>
                  <a:lnTo>
                    <a:pt x="6350" y="311546"/>
                  </a:lnTo>
                  <a:cubicBezTo>
                    <a:pt x="5080" y="275427"/>
                    <a:pt x="7620" y="87394"/>
                    <a:pt x="0" y="31750"/>
                  </a:cubicBezTo>
                  <a:lnTo>
                    <a:pt x="0" y="15240"/>
                  </a:lnTo>
                  <a:close/>
                  <a:moveTo>
                    <a:pt x="5468205" y="1405313"/>
                  </a:moveTo>
                  <a:cubicBezTo>
                    <a:pt x="5472014" y="1359005"/>
                    <a:pt x="5475824" y="636620"/>
                    <a:pt x="5478364" y="594126"/>
                  </a:cubicBezTo>
                  <a:cubicBezTo>
                    <a:pt x="5480905" y="551633"/>
                    <a:pt x="5483444" y="322170"/>
                    <a:pt x="5483444" y="249931"/>
                  </a:cubicBezTo>
                  <a:cubicBezTo>
                    <a:pt x="5483444" y="226560"/>
                    <a:pt x="5487255" y="104392"/>
                    <a:pt x="5485985" y="72522"/>
                  </a:cubicBezTo>
                  <a:cubicBezTo>
                    <a:pt x="5485985" y="58420"/>
                    <a:pt x="5480905" y="43180"/>
                    <a:pt x="5478364" y="27940"/>
                  </a:cubicBezTo>
                  <a:cubicBezTo>
                    <a:pt x="5451951" y="27940"/>
                    <a:pt x="5395235" y="25400"/>
                    <a:pt x="5342883" y="26670"/>
                  </a:cubicBezTo>
                  <a:cubicBezTo>
                    <a:pt x="5220726" y="29210"/>
                    <a:pt x="5098570" y="33020"/>
                    <a:pt x="4972050" y="34290"/>
                  </a:cubicBezTo>
                  <a:cubicBezTo>
                    <a:pt x="4758277" y="36830"/>
                    <a:pt x="4548865" y="35560"/>
                    <a:pt x="4335091" y="31750"/>
                  </a:cubicBezTo>
                  <a:cubicBezTo>
                    <a:pt x="4064602" y="27940"/>
                    <a:pt x="3794113" y="29210"/>
                    <a:pt x="3527986" y="29210"/>
                  </a:cubicBezTo>
                  <a:cubicBezTo>
                    <a:pt x="3357839" y="29210"/>
                    <a:pt x="2768870" y="34290"/>
                    <a:pt x="2651076" y="38100"/>
                  </a:cubicBezTo>
                  <a:cubicBezTo>
                    <a:pt x="2533283" y="41910"/>
                    <a:pt x="2027206" y="41910"/>
                    <a:pt x="1909412" y="38100"/>
                  </a:cubicBezTo>
                  <a:cubicBezTo>
                    <a:pt x="1878873" y="36830"/>
                    <a:pt x="1686912" y="40640"/>
                    <a:pt x="1660736" y="40640"/>
                  </a:cubicBezTo>
                  <a:cubicBezTo>
                    <a:pt x="1512403" y="40640"/>
                    <a:pt x="1364070" y="39370"/>
                    <a:pt x="1211374" y="39370"/>
                  </a:cubicBezTo>
                  <a:cubicBezTo>
                    <a:pt x="1137208" y="39370"/>
                    <a:pt x="1063041" y="39370"/>
                    <a:pt x="988875" y="43180"/>
                  </a:cubicBezTo>
                  <a:cubicBezTo>
                    <a:pt x="884169" y="46990"/>
                    <a:pt x="779464" y="50800"/>
                    <a:pt x="674758" y="48260"/>
                  </a:cubicBezTo>
                  <a:cubicBezTo>
                    <a:pt x="552602" y="45720"/>
                    <a:pt x="434808" y="43180"/>
                    <a:pt x="312651" y="40640"/>
                  </a:cubicBezTo>
                  <a:cubicBezTo>
                    <a:pt x="212308" y="39370"/>
                    <a:pt x="111966" y="36830"/>
                    <a:pt x="33020" y="35560"/>
                  </a:cubicBezTo>
                  <a:cubicBezTo>
                    <a:pt x="29210" y="35560"/>
                    <a:pt x="25400" y="36830"/>
                    <a:pt x="21590" y="36830"/>
                  </a:cubicBezTo>
                  <a:cubicBezTo>
                    <a:pt x="21590" y="44450"/>
                    <a:pt x="20320" y="49530"/>
                    <a:pt x="21590" y="55880"/>
                  </a:cubicBezTo>
                  <a:cubicBezTo>
                    <a:pt x="27940" y="105454"/>
                    <a:pt x="24130" y="169194"/>
                    <a:pt x="22860" y="218061"/>
                  </a:cubicBezTo>
                  <a:cubicBezTo>
                    <a:pt x="22860" y="249931"/>
                    <a:pt x="22860" y="281801"/>
                    <a:pt x="24130" y="313671"/>
                  </a:cubicBezTo>
                  <a:cubicBezTo>
                    <a:pt x="25400" y="337042"/>
                    <a:pt x="29210" y="481519"/>
                    <a:pt x="30480" y="530386"/>
                  </a:cubicBezTo>
                  <a:cubicBezTo>
                    <a:pt x="31750" y="578191"/>
                    <a:pt x="31750" y="1306950"/>
                    <a:pt x="33020" y="1355818"/>
                  </a:cubicBezTo>
                  <a:cubicBezTo>
                    <a:pt x="33020" y="1366441"/>
                    <a:pt x="33020" y="1388750"/>
                    <a:pt x="35560" y="1395152"/>
                  </a:cubicBezTo>
                  <a:cubicBezTo>
                    <a:pt x="85789" y="1397693"/>
                    <a:pt x="181769" y="1402772"/>
                    <a:pt x="247210" y="1401502"/>
                  </a:cubicBezTo>
                  <a:cubicBezTo>
                    <a:pt x="343190" y="1400232"/>
                    <a:pt x="434808" y="1397693"/>
                    <a:pt x="530788" y="1400232"/>
                  </a:cubicBezTo>
                  <a:cubicBezTo>
                    <a:pt x="556964" y="1400232"/>
                    <a:pt x="779464" y="1401502"/>
                    <a:pt x="871081" y="1402772"/>
                  </a:cubicBezTo>
                  <a:cubicBezTo>
                    <a:pt x="953973" y="1404043"/>
                    <a:pt x="1036865" y="1410393"/>
                    <a:pt x="1119757" y="1402772"/>
                  </a:cubicBezTo>
                  <a:cubicBezTo>
                    <a:pt x="1141571" y="1401502"/>
                    <a:pt x="1167747" y="1401502"/>
                    <a:pt x="1189561" y="1401502"/>
                  </a:cubicBezTo>
                  <a:cubicBezTo>
                    <a:pt x="1342256" y="1406582"/>
                    <a:pt x="1499315" y="1397693"/>
                    <a:pt x="1647648" y="1406582"/>
                  </a:cubicBezTo>
                  <a:cubicBezTo>
                    <a:pt x="1656373" y="1406582"/>
                    <a:pt x="2664165" y="1402772"/>
                    <a:pt x="2886664" y="1402772"/>
                  </a:cubicBezTo>
                  <a:cubicBezTo>
                    <a:pt x="2934654" y="1402772"/>
                    <a:pt x="2982644" y="1405313"/>
                    <a:pt x="3030634" y="1405313"/>
                  </a:cubicBezTo>
                  <a:cubicBezTo>
                    <a:pt x="3130977" y="1405313"/>
                    <a:pt x="3235683" y="1404043"/>
                    <a:pt x="3336025" y="1404043"/>
                  </a:cubicBezTo>
                  <a:cubicBezTo>
                    <a:pt x="3401466" y="1404043"/>
                    <a:pt x="3471270" y="1404043"/>
                    <a:pt x="3536711" y="1402772"/>
                  </a:cubicBezTo>
                  <a:cubicBezTo>
                    <a:pt x="3606515" y="1402772"/>
                    <a:pt x="3676319" y="1401502"/>
                    <a:pt x="3746123" y="1400232"/>
                  </a:cubicBezTo>
                  <a:cubicBezTo>
                    <a:pt x="3763573" y="1400232"/>
                    <a:pt x="3872642" y="1402772"/>
                    <a:pt x="3903181" y="1402772"/>
                  </a:cubicBezTo>
                  <a:lnTo>
                    <a:pt x="4125680" y="1402772"/>
                  </a:lnTo>
                  <a:cubicBezTo>
                    <a:pt x="4204209" y="1404043"/>
                    <a:pt x="4278376" y="1407852"/>
                    <a:pt x="4356905" y="1407852"/>
                  </a:cubicBezTo>
                  <a:cubicBezTo>
                    <a:pt x="4457248" y="1407852"/>
                    <a:pt x="4557591" y="1405313"/>
                    <a:pt x="4657934" y="1405313"/>
                  </a:cubicBezTo>
                  <a:cubicBezTo>
                    <a:pt x="4780090" y="1405313"/>
                    <a:pt x="4906609" y="1406582"/>
                    <a:pt x="5028766" y="1406582"/>
                  </a:cubicBezTo>
                  <a:cubicBezTo>
                    <a:pt x="5094207" y="1406582"/>
                    <a:pt x="5155285" y="1407852"/>
                    <a:pt x="5220726" y="1407852"/>
                  </a:cubicBezTo>
                  <a:cubicBezTo>
                    <a:pt x="5290530" y="1407852"/>
                    <a:pt x="5463124" y="1405313"/>
                    <a:pt x="5468205" y="1405313"/>
                  </a:cubicBezTo>
                  <a:close/>
                </a:path>
              </a:pathLst>
            </a:custGeom>
            <a:solidFill>
              <a:srgbClr val="F8BF66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048038" y="4960615"/>
            <a:ext cx="8318869" cy="10095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6720"/>
              </a:lnSpc>
              <a:spcBef>
                <a:spcPct val="0"/>
              </a:spcBef>
            </a:pPr>
            <a:r>
              <a:rPr lang="en-US" sz="9600" dirty="0">
                <a:solidFill>
                  <a:srgbClr val="404040"/>
                </a:solidFill>
                <a:latin typeface="Rubik One"/>
              </a:rPr>
              <a:t>II.SPEAKING</a:t>
            </a:r>
          </a:p>
        </p:txBody>
      </p:sp>
      <p:sp>
        <p:nvSpPr>
          <p:cNvPr id="10" name="Freeform 10"/>
          <p:cNvSpPr/>
          <p:nvPr/>
        </p:nvSpPr>
        <p:spPr>
          <a:xfrm rot="-77096" flipH="1">
            <a:off x="14795783" y="2137833"/>
            <a:ext cx="1275630" cy="4328504"/>
          </a:xfrm>
          <a:custGeom>
            <a:avLst/>
            <a:gdLst/>
            <a:ahLst/>
            <a:cxnLst/>
            <a:rect l="l" t="t" r="r" b="b"/>
            <a:pathLst>
              <a:path w="1275630" h="4328504">
                <a:moveTo>
                  <a:pt x="1275630" y="0"/>
                </a:moveTo>
                <a:lnTo>
                  <a:pt x="0" y="0"/>
                </a:lnTo>
                <a:lnTo>
                  <a:pt x="0" y="4328504"/>
                </a:lnTo>
                <a:lnTo>
                  <a:pt x="1275630" y="4328504"/>
                </a:lnTo>
                <a:lnTo>
                  <a:pt x="127563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77010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144000" y="4476268"/>
            <a:ext cx="8095962" cy="3588635"/>
          </a:xfrm>
          <a:custGeom>
            <a:avLst/>
            <a:gdLst/>
            <a:ahLst/>
            <a:cxnLst/>
            <a:rect l="l" t="t" r="r" b="b"/>
            <a:pathLst>
              <a:path w="8095962" h="3588635">
                <a:moveTo>
                  <a:pt x="0" y="0"/>
                </a:moveTo>
                <a:lnTo>
                  <a:pt x="8095962" y="0"/>
                </a:lnTo>
                <a:lnTo>
                  <a:pt x="8095962" y="3588635"/>
                </a:lnTo>
                <a:lnTo>
                  <a:pt x="0" y="3588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556113" y="4302085"/>
            <a:ext cx="1283566" cy="2607338"/>
          </a:xfrm>
          <a:custGeom>
            <a:avLst/>
            <a:gdLst/>
            <a:ahLst/>
            <a:cxnLst/>
            <a:rect l="l" t="t" r="r" b="b"/>
            <a:pathLst>
              <a:path w="1283566" h="2607338">
                <a:moveTo>
                  <a:pt x="0" y="0"/>
                </a:moveTo>
                <a:lnTo>
                  <a:pt x="1283565" y="0"/>
                </a:lnTo>
                <a:lnTo>
                  <a:pt x="1283565" y="2607338"/>
                </a:lnTo>
                <a:lnTo>
                  <a:pt x="0" y="26073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311" t="-20658" r="-174986" b="-45353"/>
            </a:stretch>
          </a:blipFill>
        </p:spPr>
      </p:sp>
      <p:sp>
        <p:nvSpPr>
          <p:cNvPr id="13" name="Freeform 13"/>
          <p:cNvSpPr/>
          <p:nvPr/>
        </p:nvSpPr>
        <p:spPr>
          <a:xfrm rot="143070">
            <a:off x="11401514" y="3129629"/>
            <a:ext cx="1372105" cy="3146231"/>
          </a:xfrm>
          <a:custGeom>
            <a:avLst/>
            <a:gdLst/>
            <a:ahLst/>
            <a:cxnLst/>
            <a:rect l="l" t="t" r="r" b="b"/>
            <a:pathLst>
              <a:path w="1372105" h="3146231">
                <a:moveTo>
                  <a:pt x="0" y="0"/>
                </a:moveTo>
                <a:lnTo>
                  <a:pt x="1372105" y="0"/>
                </a:lnTo>
                <a:lnTo>
                  <a:pt x="1372105" y="3146230"/>
                </a:lnTo>
                <a:lnTo>
                  <a:pt x="0" y="31462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24786" b="-73504"/>
            </a:stretch>
          </a:blipFill>
        </p:spPr>
      </p:sp>
      <p:sp>
        <p:nvSpPr>
          <p:cNvPr id="14" name="Freeform 14"/>
          <p:cNvSpPr/>
          <p:nvPr/>
        </p:nvSpPr>
        <p:spPr>
          <a:xfrm rot="-352949" flipH="1">
            <a:off x="15433732" y="3878944"/>
            <a:ext cx="1372105" cy="3146231"/>
          </a:xfrm>
          <a:custGeom>
            <a:avLst/>
            <a:gdLst/>
            <a:ahLst/>
            <a:cxnLst/>
            <a:rect l="l" t="t" r="r" b="b"/>
            <a:pathLst>
              <a:path w="1372105" h="3146231">
                <a:moveTo>
                  <a:pt x="1372105" y="0"/>
                </a:moveTo>
                <a:lnTo>
                  <a:pt x="0" y="0"/>
                </a:lnTo>
                <a:lnTo>
                  <a:pt x="0" y="3146231"/>
                </a:lnTo>
                <a:lnTo>
                  <a:pt x="1372105" y="3146231"/>
                </a:lnTo>
                <a:lnTo>
                  <a:pt x="137210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224786" b="-73504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428112" y="5970187"/>
            <a:ext cx="2600773" cy="2740278"/>
          </a:xfrm>
          <a:custGeom>
            <a:avLst/>
            <a:gdLst/>
            <a:ahLst/>
            <a:cxnLst/>
            <a:rect l="l" t="t" r="r" b="b"/>
            <a:pathLst>
              <a:path w="2600773" h="2740278">
                <a:moveTo>
                  <a:pt x="0" y="0"/>
                </a:moveTo>
                <a:lnTo>
                  <a:pt x="2600774" y="0"/>
                </a:lnTo>
                <a:lnTo>
                  <a:pt x="2600774" y="2740278"/>
                </a:lnTo>
                <a:lnTo>
                  <a:pt x="0" y="27402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0" y="-35866"/>
            <a:ext cx="1879035" cy="1332406"/>
          </a:xfrm>
          <a:custGeom>
            <a:avLst/>
            <a:gdLst/>
            <a:ahLst/>
            <a:cxnLst/>
            <a:rect l="l" t="t" r="r" b="b"/>
            <a:pathLst>
              <a:path w="1879035" h="1332406">
                <a:moveTo>
                  <a:pt x="0" y="0"/>
                </a:moveTo>
                <a:lnTo>
                  <a:pt x="1879035" y="0"/>
                </a:lnTo>
                <a:lnTo>
                  <a:pt x="1879035" y="1332407"/>
                </a:lnTo>
                <a:lnTo>
                  <a:pt x="0" y="13324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102801" y="8263415"/>
            <a:ext cx="9276525" cy="2201773"/>
          </a:xfrm>
          <a:custGeom>
            <a:avLst/>
            <a:gdLst/>
            <a:ahLst/>
            <a:cxnLst/>
            <a:rect l="l" t="t" r="r" b="b"/>
            <a:pathLst>
              <a:path w="9276525" h="2201773">
                <a:moveTo>
                  <a:pt x="0" y="0"/>
                </a:moveTo>
                <a:lnTo>
                  <a:pt x="9276525" y="0"/>
                </a:lnTo>
                <a:lnTo>
                  <a:pt x="9276525" y="2201772"/>
                </a:lnTo>
                <a:lnTo>
                  <a:pt x="0" y="22017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4" name="Picture 2" descr="Premium Vector | Group of children talking | Kids talking, Drawing for  kids, Cartoon kids">
            <a:extLst>
              <a:ext uri="{FF2B5EF4-FFF2-40B4-BE49-F238E27FC236}">
                <a16:creationId xmlns:a16="http://schemas.microsoft.com/office/drawing/2014/main" id="{0DF97DB5-EA0D-0CD0-C6EA-6C53083176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08" b="90256" l="7029" r="97125">
                        <a14:foregroundMark x1="18690" y1="53355" x2="31310" y2="48562"/>
                        <a14:foregroundMark x1="31310" y1="48562" x2="38179" y2="52716"/>
                        <a14:foregroundMark x1="38179" y1="52716" x2="33546" y2="60863"/>
                        <a14:foregroundMark x1="31534" y1="85165" x2="31470" y2="85942"/>
                        <a14:foregroundMark x1="32724" y1="70790" x2="32050" y2="78938"/>
                        <a14:foregroundMark x1="33546" y1="60863" x2="32912" y2="68528"/>
                        <a14:foregroundMark x1="28489" y1="83161" x2="26677" y2="81470"/>
                        <a14:foregroundMark x1="29807" y1="84391" x2="29225" y2="83848"/>
                        <a14:foregroundMark x1="31470" y1="85942" x2="30935" y2="85443"/>
                        <a14:foregroundMark x1="26677" y1="81470" x2="26198" y2="75719"/>
                        <a14:foregroundMark x1="39936" y1="74281" x2="42971" y2="75240"/>
                        <a14:foregroundMark x1="65016" y1="57827" x2="68051" y2="51757"/>
                        <a14:foregroundMark x1="68051" y1="51757" x2="73642" y2="53834"/>
                        <a14:foregroundMark x1="73642" y1="53834" x2="77955" y2="59425"/>
                        <a14:foregroundMark x1="77955" y1="59425" x2="84185" y2="80351"/>
                        <a14:foregroundMark x1="85942" y1="73163" x2="87700" y2="84824"/>
                        <a14:foregroundMark x1="83866" y1="90096" x2="86901" y2="89137"/>
                        <a14:foregroundMark x1="71565" y1="50160" x2="83866" y2="53834"/>
                        <a14:foregroundMark x1="83866" y1="53834" x2="83866" y2="53834"/>
                        <a14:foregroundMark x1="94249" y1="73323" x2="95527" y2="71086"/>
                        <a14:foregroundMark x1="21086" y1="60383" x2="21725" y2="60383"/>
                        <a14:foregroundMark x1="23802" y1="59744" x2="24920" y2="59744"/>
                        <a14:foregroundMark x1="30671" y1="64537" x2="33227" y2="66773"/>
                        <a14:foregroundMark x1="28914" y1="90415" x2="26358" y2="90575"/>
                        <a14:foregroundMark x1="7029" y1="62939" x2="8147" y2="69010"/>
                        <a14:foregroundMark x1="68690" y1="61182" x2="68371" y2="61182"/>
                        <a14:foregroundMark x1="62620" y1="58147" x2="63898" y2="60703"/>
                        <a14:backgroundMark x1="10224" y1="19649" x2="30032" y2="21246"/>
                        <a14:backgroundMark x1="30032" y1="21246" x2="65016" y2="19808"/>
                        <a14:backgroundMark x1="65016" y1="19808" x2="68211" y2="19808"/>
                        <a14:backgroundMark x1="68211" y1="19808" x2="68211" y2="19808"/>
                        <a14:backgroundMark x1="60064" y1="17412" x2="67891" y2="20447"/>
                        <a14:backgroundMark x1="67891" y1="20447" x2="78115" y2="20288"/>
                        <a14:backgroundMark x1="78115" y1="20288" x2="74920" y2="15176"/>
                        <a14:backgroundMark x1="74920" y1="15176" x2="73642" y2="15176"/>
                        <a14:backgroundMark x1="53674" y1="26038" x2="65495" y2="32109"/>
                        <a14:backgroundMark x1="65495" y1="32109" x2="85942" y2="29872"/>
                        <a14:backgroundMark x1="85942" y1="29872" x2="86262" y2="19489"/>
                        <a14:backgroundMark x1="86262" y1="19489" x2="68371" y2="13259"/>
                        <a14:backgroundMark x1="68371" y1="13259" x2="65176" y2="14058"/>
                        <a14:backgroundMark x1="22684" y1="9425" x2="32907" y2="23482"/>
                        <a14:backgroundMark x1="32907" y1="23482" x2="25559" y2="23962"/>
                        <a14:backgroundMark x1="25559" y1="23962" x2="26997" y2="27157"/>
                        <a14:backgroundMark x1="88658" y1="18211" x2="92492" y2="22843"/>
                        <a14:backgroundMark x1="92492" y1="22843" x2="90575" y2="29393"/>
                        <a14:backgroundMark x1="90575" y1="29393" x2="82428" y2="33706"/>
                        <a14:backgroundMark x1="82428" y1="33706" x2="64217" y2="30511"/>
                        <a14:backgroundMark x1="64217" y1="30511" x2="60703" y2="29233"/>
                        <a14:backgroundMark x1="59425" y1="11182" x2="73802" y2="25080"/>
                        <a14:backgroundMark x1="73802" y1="25080" x2="73802" y2="25080"/>
                        <a14:backgroundMark x1="80990" y1="18690" x2="96645" y2="25719"/>
                        <a14:backgroundMark x1="84505" y1="23003" x2="88658" y2="27157"/>
                        <a14:backgroundMark x1="80032" y1="23163" x2="82109" y2="27476"/>
                        <a14:backgroundMark x1="67093" y1="24281" x2="70767" y2="28754"/>
                        <a14:backgroundMark x1="55911" y1="12939" x2="59265" y2="16933"/>
                        <a14:backgroundMark x1="62780" y1="36581" x2="63898" y2="37540"/>
                        <a14:backgroundMark x1="18051" y1="12939" x2="23962" y2="17572"/>
                        <a14:backgroundMark x1="21565" y1="8307" x2="26997" y2="10064"/>
                        <a14:backgroundMark x1="26997" y1="10064" x2="27316" y2="10863"/>
                        <a14:backgroundMark x1="29393" y1="12300" x2="31949" y2="16134"/>
                        <a14:backgroundMark x1="21246" y1="5272" x2="21246" y2="11821"/>
                        <a14:backgroundMark x1="16773" y1="12939" x2="19489" y2="19329"/>
                        <a14:backgroundMark x1="32588" y1="34345" x2="37220" y2="35623"/>
                        <a14:backgroundMark x1="63738" y1="34505" x2="63898" y2="37540"/>
                        <a14:backgroundMark x1="63259" y1="38818" x2="65335" y2="35783"/>
                        <a14:backgroundMark x1="32428" y1="68850" x2="32428" y2="68850"/>
                        <a14:backgroundMark x1="32428" y1="69169" x2="33706" y2="69489"/>
                        <a14:backgroundMark x1="31470" y1="79393" x2="33227" y2="81150"/>
                        <a14:backgroundMark x1="31789" y1="82109" x2="31949" y2="83546"/>
                        <a14:backgroundMark x1="31629" y1="83546" x2="32268" y2="84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31" b="6651"/>
          <a:stretch/>
        </p:blipFill>
        <p:spPr bwMode="auto">
          <a:xfrm>
            <a:off x="4188003" y="2782267"/>
            <a:ext cx="8703163" cy="76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Speech Bubble: Oval 24">
            <a:extLst>
              <a:ext uri="{FF2B5EF4-FFF2-40B4-BE49-F238E27FC236}">
                <a16:creationId xmlns:a16="http://schemas.microsoft.com/office/drawing/2014/main" id="{D08AEE38-6F17-904C-4A74-4A83F4D86DAE}"/>
              </a:ext>
            </a:extLst>
          </p:cNvPr>
          <p:cNvSpPr/>
          <p:nvPr/>
        </p:nvSpPr>
        <p:spPr>
          <a:xfrm>
            <a:off x="1469334" y="251323"/>
            <a:ext cx="5907425" cy="3629198"/>
          </a:xfrm>
          <a:prstGeom prst="wedgeEllipseCallout">
            <a:avLst>
              <a:gd name="adj1" fmla="val 24200"/>
              <a:gd name="adj2" fmla="val 99762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Now" panose="020B0604020202020204" charset="0"/>
              </a:rPr>
              <a:t>What leisure activities do you usually do with your family?</a:t>
            </a:r>
          </a:p>
        </p:txBody>
      </p:sp>
      <p:sp>
        <p:nvSpPr>
          <p:cNvPr id="26" name="Speech Bubble: Oval 25">
            <a:extLst>
              <a:ext uri="{FF2B5EF4-FFF2-40B4-BE49-F238E27FC236}">
                <a16:creationId xmlns:a16="http://schemas.microsoft.com/office/drawing/2014/main" id="{6157265D-398F-F933-B187-2AA54BE09641}"/>
              </a:ext>
            </a:extLst>
          </p:cNvPr>
          <p:cNvSpPr/>
          <p:nvPr/>
        </p:nvSpPr>
        <p:spPr>
          <a:xfrm>
            <a:off x="83501" y="3456295"/>
            <a:ext cx="4706802" cy="2696239"/>
          </a:xfrm>
          <a:prstGeom prst="wedgeEllipseCallout">
            <a:avLst>
              <a:gd name="adj1" fmla="val 51166"/>
              <a:gd name="adj2" fmla="val 53345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Now" panose="020B0604020202020204" charset="0"/>
              </a:rPr>
              <a:t>Which one do you like the most? Why?</a:t>
            </a:r>
          </a:p>
        </p:txBody>
      </p:sp>
      <p:sp>
        <p:nvSpPr>
          <p:cNvPr id="27" name="Speech Bubble: Oval 26">
            <a:extLst>
              <a:ext uri="{FF2B5EF4-FFF2-40B4-BE49-F238E27FC236}">
                <a16:creationId xmlns:a16="http://schemas.microsoft.com/office/drawing/2014/main" id="{302FAD0F-1870-A60A-54A5-1B5F9C0A7FFD}"/>
              </a:ext>
            </a:extLst>
          </p:cNvPr>
          <p:cNvSpPr/>
          <p:nvPr/>
        </p:nvSpPr>
        <p:spPr>
          <a:xfrm>
            <a:off x="7957530" y="13007"/>
            <a:ext cx="5907425" cy="3629198"/>
          </a:xfrm>
          <a:prstGeom prst="wedgeEllipseCallout">
            <a:avLst>
              <a:gd name="adj1" fmla="val 1349"/>
              <a:gd name="adj2" fmla="val 109241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Now" panose="020B0604020202020204" charset="0"/>
              </a:rPr>
              <a:t>I usually play football, watch TV and cook meal with my family. </a:t>
            </a:r>
          </a:p>
        </p:txBody>
      </p:sp>
      <p:sp>
        <p:nvSpPr>
          <p:cNvPr id="28" name="Speech Bubble: Oval 27">
            <a:extLst>
              <a:ext uri="{FF2B5EF4-FFF2-40B4-BE49-F238E27FC236}">
                <a16:creationId xmlns:a16="http://schemas.microsoft.com/office/drawing/2014/main" id="{B45E6941-8D6C-19C5-6A11-3EA615E5695E}"/>
              </a:ext>
            </a:extLst>
          </p:cNvPr>
          <p:cNvSpPr/>
          <p:nvPr/>
        </p:nvSpPr>
        <p:spPr>
          <a:xfrm>
            <a:off x="12263736" y="1445450"/>
            <a:ext cx="5907425" cy="5049285"/>
          </a:xfrm>
          <a:prstGeom prst="wedgeEllipseCallout">
            <a:avLst>
              <a:gd name="adj1" fmla="val -54730"/>
              <a:gd name="adj2" fmla="val 52265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Now" panose="020B0604020202020204" charset="0"/>
              </a:rPr>
              <a:t>I like playing football with my father and my brother best. Because it helps me stronger. </a:t>
            </a:r>
          </a:p>
        </p:txBody>
      </p:sp>
      <p:sp>
        <p:nvSpPr>
          <p:cNvPr id="29" name="Speech Bubble: Oval 28">
            <a:extLst>
              <a:ext uri="{FF2B5EF4-FFF2-40B4-BE49-F238E27FC236}">
                <a16:creationId xmlns:a16="http://schemas.microsoft.com/office/drawing/2014/main" id="{8878A555-E48F-1EFA-1213-5B456C11405A}"/>
              </a:ext>
            </a:extLst>
          </p:cNvPr>
          <p:cNvSpPr/>
          <p:nvPr/>
        </p:nvSpPr>
        <p:spPr>
          <a:xfrm>
            <a:off x="23812" y="6185872"/>
            <a:ext cx="4706802" cy="3985085"/>
          </a:xfrm>
          <a:prstGeom prst="wedgeEllipseCallout">
            <a:avLst>
              <a:gd name="adj1" fmla="val 55720"/>
              <a:gd name="adj2" fmla="val -2707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Now" panose="020B0604020202020204" charset="0"/>
              </a:rPr>
              <a:t>How do you feel when you spend time with your family member? </a:t>
            </a:r>
          </a:p>
        </p:txBody>
      </p:sp>
      <p:sp>
        <p:nvSpPr>
          <p:cNvPr id="30" name="Speech Bubble: Oval 29">
            <a:extLst>
              <a:ext uri="{FF2B5EF4-FFF2-40B4-BE49-F238E27FC236}">
                <a16:creationId xmlns:a16="http://schemas.microsoft.com/office/drawing/2014/main" id="{93A31881-1E51-CE8F-0A83-FA884A9C6C3E}"/>
              </a:ext>
            </a:extLst>
          </p:cNvPr>
          <p:cNvSpPr/>
          <p:nvPr/>
        </p:nvSpPr>
        <p:spPr>
          <a:xfrm>
            <a:off x="12898840" y="6494735"/>
            <a:ext cx="5327078" cy="3721862"/>
          </a:xfrm>
          <a:prstGeom prst="wedgeEllipseCallout">
            <a:avLst>
              <a:gd name="adj1" fmla="val -63920"/>
              <a:gd name="adj2" fmla="val -31766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Now" panose="020B0604020202020204" charset="0"/>
              </a:rPr>
              <a:t>Oh, I feel very happy. I really enjoy the time I spend with my family.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143070">
            <a:off x="16376640" y="7482154"/>
            <a:ext cx="1162380" cy="2642672"/>
          </a:xfrm>
          <a:custGeom>
            <a:avLst/>
            <a:gdLst/>
            <a:ahLst/>
            <a:cxnLst/>
            <a:rect l="l" t="t" r="r" b="b"/>
            <a:pathLst>
              <a:path w="1162380" h="2642672">
                <a:moveTo>
                  <a:pt x="0" y="0"/>
                </a:moveTo>
                <a:lnTo>
                  <a:pt x="1162380" y="0"/>
                </a:lnTo>
                <a:lnTo>
                  <a:pt x="1162380" y="2642671"/>
                </a:lnTo>
                <a:lnTo>
                  <a:pt x="0" y="26426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22837" b="-7394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158904" y="7278252"/>
            <a:ext cx="1129096" cy="2869610"/>
          </a:xfrm>
          <a:custGeom>
            <a:avLst/>
            <a:gdLst/>
            <a:ahLst/>
            <a:cxnLst/>
            <a:rect l="l" t="t" r="r" b="b"/>
            <a:pathLst>
              <a:path w="1129096" h="2869610">
                <a:moveTo>
                  <a:pt x="0" y="0"/>
                </a:moveTo>
                <a:lnTo>
                  <a:pt x="1129096" y="0"/>
                </a:lnTo>
                <a:lnTo>
                  <a:pt x="1129096" y="2869610"/>
                </a:lnTo>
                <a:lnTo>
                  <a:pt x="0" y="28696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69046" b="-29673"/>
            </a:stretch>
          </a:blipFill>
        </p:spPr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A73482-93D6-8EE2-9DE1-A9028A2AFE1F}"/>
              </a:ext>
            </a:extLst>
          </p:cNvPr>
          <p:cNvSpPr txBox="1"/>
          <p:nvPr/>
        </p:nvSpPr>
        <p:spPr>
          <a:xfrm>
            <a:off x="228600" y="190500"/>
            <a:ext cx="179070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w Bold" panose="020B0604020202020204" charset="0"/>
                <a:ea typeface="+mn-ea"/>
                <a:cs typeface="+mn-cs"/>
              </a:rPr>
              <a:t>4. Work in groups. Take turns to ask and answer the questions. Record your friends’ answer in the table below.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BFEC52-6DC4-32EF-959C-2B8ED6386236}"/>
              </a:ext>
            </a:extLst>
          </p:cNvPr>
          <p:cNvSpPr txBox="1"/>
          <p:nvPr/>
        </p:nvSpPr>
        <p:spPr>
          <a:xfrm>
            <a:off x="371728" y="1972170"/>
            <a:ext cx="17197951" cy="4067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B050"/>
                </a:solidFill>
                <a:latin typeface="Now" panose="020B0604020202020204" charset="0"/>
              </a:rPr>
              <a:t>1. </a:t>
            </a:r>
            <a:r>
              <a:rPr lang="en-US" sz="4400" dirty="0">
                <a:latin typeface="Now" panose="020B0604020202020204" charset="0"/>
              </a:rPr>
              <a:t>What leisure activities do you usually do with your family? 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B050"/>
                </a:solidFill>
                <a:latin typeface="Now" panose="020B0604020202020204" charset="0"/>
              </a:rPr>
              <a:t>2. </a:t>
            </a:r>
            <a:r>
              <a:rPr lang="en-US" sz="4400" dirty="0">
                <a:latin typeface="Now" panose="020B0604020202020204" charset="0"/>
              </a:rPr>
              <a:t>Which one do you like the most? Why? 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B050"/>
                </a:solidFill>
                <a:latin typeface="Now" panose="020B0604020202020204" charset="0"/>
              </a:rPr>
              <a:t>3. </a:t>
            </a:r>
            <a:r>
              <a:rPr lang="en-US" sz="4400" dirty="0">
                <a:latin typeface="Now" panose="020B0604020202020204" charset="0"/>
              </a:rPr>
              <a:t>How do you feel when you spend time with your family members? </a:t>
            </a:r>
          </a:p>
        </p:txBody>
      </p:sp>
      <p:graphicFrame>
        <p:nvGraphicFramePr>
          <p:cNvPr id="20" name="Table 3">
            <a:extLst>
              <a:ext uri="{FF2B5EF4-FFF2-40B4-BE49-F238E27FC236}">
                <a16:creationId xmlns:a16="http://schemas.microsoft.com/office/drawing/2014/main" id="{E2CC0C82-C62E-A25A-A659-1E7DD830BC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4456808"/>
              </p:ext>
            </p:extLst>
          </p:nvPr>
        </p:nvGraphicFramePr>
        <p:xfrm>
          <a:off x="816200" y="6638430"/>
          <a:ext cx="15087600" cy="3352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771900">
                  <a:extLst>
                    <a:ext uri="{9D8B030D-6E8A-4147-A177-3AD203B41FA5}">
                      <a16:colId xmlns:a16="http://schemas.microsoft.com/office/drawing/2014/main" val="2152804936"/>
                    </a:ext>
                  </a:extLst>
                </a:gridCol>
                <a:gridCol w="3771900">
                  <a:extLst>
                    <a:ext uri="{9D8B030D-6E8A-4147-A177-3AD203B41FA5}">
                      <a16:colId xmlns:a16="http://schemas.microsoft.com/office/drawing/2014/main" val="2486572334"/>
                    </a:ext>
                  </a:extLst>
                </a:gridCol>
                <a:gridCol w="3771900">
                  <a:extLst>
                    <a:ext uri="{9D8B030D-6E8A-4147-A177-3AD203B41FA5}">
                      <a16:colId xmlns:a16="http://schemas.microsoft.com/office/drawing/2014/main" val="3725910287"/>
                    </a:ext>
                  </a:extLst>
                </a:gridCol>
                <a:gridCol w="3771900">
                  <a:extLst>
                    <a:ext uri="{9D8B030D-6E8A-4147-A177-3AD203B41FA5}">
                      <a16:colId xmlns:a16="http://schemas.microsoft.com/office/drawing/2014/main" val="9901153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VN" sz="4400" dirty="0">
                          <a:latin typeface="Now" panose="020B0604020202020204" charset="0"/>
                        </a:rPr>
                        <a:t>Friends’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Now" panose="020B0604020202020204" charset="0"/>
                        </a:rPr>
                        <a:t>Q</a:t>
                      </a:r>
                      <a:r>
                        <a:rPr lang="en-VN" sz="4400" dirty="0">
                          <a:latin typeface="Now" panose="020B0604020202020204" charset="0"/>
                        </a:rPr>
                        <a:t>uestions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>
                          <a:latin typeface="Now" panose="020B0604020202020204" charset="0"/>
                        </a:rPr>
                        <a:t>Q</a:t>
                      </a:r>
                      <a:r>
                        <a:rPr lang="en-VN" sz="4400" dirty="0">
                          <a:latin typeface="Now" panose="020B0604020202020204" charset="0"/>
                        </a:rPr>
                        <a:t>uestions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>
                          <a:latin typeface="Now" panose="020B0604020202020204" charset="0"/>
                        </a:rPr>
                        <a:t>Q</a:t>
                      </a:r>
                      <a:r>
                        <a:rPr lang="en-VN" sz="4400" dirty="0">
                          <a:latin typeface="Now" panose="020B0604020202020204" charset="0"/>
                        </a:rPr>
                        <a:t>uestions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0551458"/>
                  </a:ext>
                </a:extLst>
              </a:tr>
              <a:tr h="455790">
                <a:tc>
                  <a:txBody>
                    <a:bodyPr/>
                    <a:lstStyle/>
                    <a:p>
                      <a:endParaRPr lang="en-VN" sz="3600" dirty="0">
                        <a:latin typeface="Now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3600" dirty="0">
                        <a:latin typeface="Now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3600" dirty="0">
                        <a:latin typeface="Now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3600" dirty="0">
                        <a:latin typeface="Now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8254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VN" sz="3600">
                        <a:latin typeface="Now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3600" dirty="0">
                        <a:latin typeface="Now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3600" dirty="0">
                        <a:latin typeface="Now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3600" dirty="0">
                        <a:latin typeface="Now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89341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VN" sz="3600">
                        <a:latin typeface="Now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3600">
                        <a:latin typeface="Now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3600" dirty="0">
                        <a:latin typeface="Now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3600" dirty="0">
                        <a:latin typeface="Now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0839588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3DA73482-93D6-8EE2-9DE1-A9028A2AFE1F}"/>
              </a:ext>
            </a:extLst>
          </p:cNvPr>
          <p:cNvSpPr txBox="1"/>
          <p:nvPr/>
        </p:nvSpPr>
        <p:spPr>
          <a:xfrm>
            <a:off x="228600" y="190500"/>
            <a:ext cx="179070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w Bold" panose="020B0604020202020204" charset="0"/>
                <a:ea typeface="+mn-ea"/>
                <a:cs typeface="+mn-cs"/>
              </a:rPr>
              <a:t>5. Report your group members’ answers to the class. What activities are the most common?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BFEC52-6DC4-32EF-959C-2B8ED6386236}"/>
              </a:ext>
            </a:extLst>
          </p:cNvPr>
          <p:cNvSpPr txBox="1"/>
          <p:nvPr/>
        </p:nvSpPr>
        <p:spPr>
          <a:xfrm>
            <a:off x="583124" y="2095500"/>
            <a:ext cx="17197951" cy="1020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ow" panose="020B0604020202020204" charset="0"/>
                <a:ea typeface="+mn-ea"/>
                <a:cs typeface="+mn-cs"/>
              </a:rPr>
              <a:t>The most common activities is …………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w" panose="020B0604020202020204" charset="0"/>
              <a:ea typeface="+mn-ea"/>
              <a:cs typeface="+mn-cs"/>
            </a:endParaRPr>
          </a:p>
        </p:txBody>
      </p:sp>
      <p:pic>
        <p:nvPicPr>
          <p:cNvPr id="2" name="Picture 2" descr="Top 5 phần mềm thi thử IELTS Speaking Online - GLN">
            <a:extLst>
              <a:ext uri="{FF2B5EF4-FFF2-40B4-BE49-F238E27FC236}">
                <a16:creationId xmlns:a16="http://schemas.microsoft.com/office/drawing/2014/main" id="{B71E04DA-0E5B-AA72-72D9-9CF105F9E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78" b="89953" l="9953" r="94502">
                        <a14:foregroundMark x1="26313" y1="38777" x2="23791" y2="40569"/>
                        <a14:foregroundMark x1="23791" y1="40569" x2="21453" y2="41337"/>
                        <a14:foregroundMark x1="92227" y1="52417" x2="94502" y2="49763"/>
                        <a14:foregroundMark x1="77536" y1="41517" x2="87109" y2="44929"/>
                        <a14:foregroundMark x1="87109" y1="44929" x2="83981" y2="40379"/>
                        <a14:foregroundMark x1="83412" y1="22654" x2="91659" y2="23981"/>
                        <a14:foregroundMark x1="91659" y1="23981" x2="87014" y2="21991"/>
                        <a14:backgroundMark x1="18768" y1="24360" x2="13744" y2="30332"/>
                        <a14:backgroundMark x1="13744" y1="30332" x2="21896" y2="28720"/>
                        <a14:backgroundMark x1="21896" y1="28720" x2="18199" y2="19336"/>
                        <a14:backgroundMark x1="18199" y1="19336" x2="17062" y2="19716"/>
                        <a14:backgroundMark x1="29668" y1="20664" x2="14787" y2="30616"/>
                        <a14:backgroundMark x1="14787" y1="30616" x2="14976" y2="30237"/>
                        <a14:backgroundMark x1="19336" y1="16303" x2="22844" y2="19905"/>
                        <a14:backgroundMark x1="15166" y1="21232" x2="31659" y2="19147"/>
                        <a14:backgroundMark x1="31659" y1="19147" x2="17251" y2="25403"/>
                        <a14:backgroundMark x1="17251" y1="25403" x2="26445" y2="21043"/>
                        <a14:backgroundMark x1="25308" y1="18199" x2="25498" y2="22844"/>
                        <a14:backgroundMark x1="12701" y1="23981" x2="13649" y2="24929"/>
                        <a14:backgroundMark x1="19147" y1="18009" x2="18768" y2="20284"/>
                        <a14:backgroundMark x1="18768" y1="18578" x2="18389" y2="21801"/>
                        <a14:backgroundMark x1="30616" y1="22844" x2="35355" y2="30237"/>
                        <a14:backgroundMark x1="35355" y1="30237" x2="28626" y2="36303"/>
                        <a14:backgroundMark x1="28626" y1="36303" x2="14692" y2="39716"/>
                        <a14:backgroundMark x1="14692" y1="39716" x2="9005" y2="35450"/>
                        <a14:backgroundMark x1="9763" y1="37346" x2="15545" y2="41706"/>
                        <a14:backgroundMark x1="15545" y1="41706" x2="15355" y2="40948"/>
                        <a14:backgroundMark x1="10995" y1="34502" x2="14408" y2="35829"/>
                        <a14:backgroundMark x1="23223" y1="30806" x2="19336" y2="36967"/>
                        <a14:backgroundMark x1="17441" y1="45024" x2="22085" y2="39810"/>
                        <a14:backgroundMark x1="18009" y1="41137" x2="16303" y2="44834"/>
                        <a14:backgroundMark x1="15924" y1="41327" x2="22085" y2="40569"/>
                        <a14:backgroundMark x1="10995" y1="35261" x2="11564" y2="35071"/>
                        <a14:backgroundMark x1="11943" y1="33555" x2="12512" y2="33081"/>
                        <a14:backgroundMark x1="22275" y1="29479" x2="22275" y2="29479"/>
                        <a14:backgroundMark x1="23791" y1="33744" x2="23791" y2="33744"/>
                        <a14:backgroundMark x1="24171" y1="33934" x2="23412" y2="32701"/>
                        <a14:backgroundMark x1="22275" y1="29479" x2="22275" y2="29479"/>
                        <a14:backgroundMark x1="22275" y1="29479" x2="22654" y2="29858"/>
                        <a14:backgroundMark x1="30427" y1="22464" x2="30806" y2="21801"/>
                        <a14:backgroundMark x1="25877" y1="7867" x2="31564" y2="9384"/>
                        <a14:backgroundMark x1="30806" y1="11374" x2="29479" y2="14218"/>
                        <a14:backgroundMark x1="29479" y1="8246" x2="28531" y2="14218"/>
                        <a14:backgroundMark x1="23981" y1="10711" x2="26635" y2="15166"/>
                        <a14:backgroundMark x1="25118" y1="9953" x2="27014" y2="13839"/>
                        <a14:backgroundMark x1="26825" y1="9573" x2="28341" y2="12701"/>
                        <a14:backgroundMark x1="32796" y1="8626" x2="32796" y2="11943"/>
                        <a14:backgroundMark x1="31754" y1="9194" x2="32796" y2="13839"/>
                        <a14:backgroundMark x1="32133" y1="12512" x2="33744" y2="14218"/>
                        <a14:backgroundMark x1="34692" y1="16872" x2="33555" y2="14787"/>
                        <a14:backgroundMark x1="33555" y1="17251" x2="33555" y2="17251"/>
                        <a14:backgroundMark x1="69100" y1="12891" x2="69289" y2="11754"/>
                        <a14:backgroundMark x1="69858" y1="11374" x2="71564" y2="13081"/>
                        <a14:backgroundMark x1="72322" y1="11374" x2="63886" y2="14882"/>
                        <a14:backgroundMark x1="63886" y1="14882" x2="63507" y2="14597"/>
                        <a14:backgroundMark x1="69289" y1="10521" x2="70995" y2="9005"/>
                        <a14:backgroundMark x1="70995" y1="9005" x2="69858" y2="11943"/>
                        <a14:backgroundMark x1="70995" y1="9005" x2="71564" y2="11374"/>
                        <a14:backgroundMark x1="31564" y1="13081" x2="34123" y2="17441"/>
                        <a14:backgroundMark x1="32986" y1="15166" x2="31754" y2="16303"/>
                        <a14:backgroundMark x1="27393" y1="14976" x2="26635" y2="15735"/>
                        <a14:backgroundMark x1="30995" y1="14028" x2="24171" y2="16114"/>
                        <a14:backgroundMark x1="33934" y1="8246" x2="29289" y2="14218"/>
                        <a14:backgroundMark x1="30995" y1="22180" x2="30806" y2="24550"/>
                        <a14:backgroundMark x1="23791" y1="29858" x2="22275" y2="28720"/>
                        <a14:backgroundMark x1="21896" y1="41327" x2="21896" y2="41517"/>
                        <a14:backgroundMark x1="21896" y1="41517" x2="21896" y2="41517"/>
                        <a14:backgroundMark x1="22654" y1="41517" x2="22654" y2="41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988007"/>
            <a:ext cx="7471184" cy="747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39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8" name="Picture 6" descr="a25">
            <a:extLst>
              <a:ext uri="{FF2B5EF4-FFF2-40B4-BE49-F238E27FC236}">
                <a16:creationId xmlns:a16="http://schemas.microsoft.com/office/drawing/2014/main" id="{E5AE60CB-FBDD-58D0-93A4-717156EF61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143500"/>
            <a:ext cx="617220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a25">
            <a:extLst>
              <a:ext uri="{FF2B5EF4-FFF2-40B4-BE49-F238E27FC236}">
                <a16:creationId xmlns:a16="http://schemas.microsoft.com/office/drawing/2014/main" id="{3425B161-D483-AA30-DE56-15C0956D390D}"/>
              </a:ext>
            </a:extLst>
          </p:cNvPr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5425212"/>
            <a:ext cx="3400425" cy="4486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5" descr="a25">
            <a:extLst>
              <a:ext uri="{FF2B5EF4-FFF2-40B4-BE49-F238E27FC236}">
                <a16:creationId xmlns:a16="http://schemas.microsoft.com/office/drawing/2014/main" id="{97396584-251B-4F60-8972-8B46315A31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774" y="3896700"/>
            <a:ext cx="1014174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7" descr="buombay">
            <a:hlinkClick r:id="" action="ppaction://noaction"/>
            <a:extLst>
              <a:ext uri="{FF2B5EF4-FFF2-40B4-BE49-F238E27FC236}">
                <a16:creationId xmlns:a16="http://schemas.microsoft.com/office/drawing/2014/main" id="{4380648E-18AF-B2F1-8750-64653C5A40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0489" y="6891515"/>
            <a:ext cx="5715000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WordArt 8">
            <a:extLst>
              <a:ext uri="{FF2B5EF4-FFF2-40B4-BE49-F238E27FC236}">
                <a16:creationId xmlns:a16="http://schemas.microsoft.com/office/drawing/2014/main" id="{5535E0BF-CA0B-70C5-1C92-693431AA1DF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02921" y="2792397"/>
            <a:ext cx="9255360" cy="1257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0" i="0" u="none" strike="noStrike" kern="10" cap="none" spc="0" normalizeH="0" baseline="0" noProof="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VNI-Heather"/>
                <a:ea typeface="+mn-ea"/>
                <a:cs typeface="+mn-cs"/>
              </a:rPr>
              <a:t>THANKS FOR YOUR LISTENING!</a:t>
            </a:r>
          </a:p>
        </p:txBody>
      </p:sp>
      <p:pic>
        <p:nvPicPr>
          <p:cNvPr id="28681" name="Picture 9" descr="a25">
            <a:extLst>
              <a:ext uri="{FF2B5EF4-FFF2-40B4-BE49-F238E27FC236}">
                <a16:creationId xmlns:a16="http://schemas.microsoft.com/office/drawing/2014/main" id="{B4317DF5-ADCC-0C25-3AB4-A289FC25D8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939" y="5605640"/>
            <a:ext cx="3400425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0" descr="a25">
            <a:extLst>
              <a:ext uri="{FF2B5EF4-FFF2-40B4-BE49-F238E27FC236}">
                <a16:creationId xmlns:a16="http://schemas.microsoft.com/office/drawing/2014/main" id="{94F34FF6-F92F-D710-B602-E2EA62CCFC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996" y="6796088"/>
            <a:ext cx="3400425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11" descr="a25">
            <a:extLst>
              <a:ext uri="{FF2B5EF4-FFF2-40B4-BE49-F238E27FC236}">
                <a16:creationId xmlns:a16="http://schemas.microsoft.com/office/drawing/2014/main" id="{B2713745-4780-3CAE-F15F-F8F6675A2B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1363" y="7294331"/>
            <a:ext cx="3400425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12" descr="a25">
            <a:extLst>
              <a:ext uri="{FF2B5EF4-FFF2-40B4-BE49-F238E27FC236}">
                <a16:creationId xmlns:a16="http://schemas.microsoft.com/office/drawing/2014/main" id="{A92DBABA-9375-AD1B-1F84-39A4CF590C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141" y="6778662"/>
            <a:ext cx="3400425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5" name="Picture 13" descr="a25">
            <a:extLst>
              <a:ext uri="{FF2B5EF4-FFF2-40B4-BE49-F238E27FC236}">
                <a16:creationId xmlns:a16="http://schemas.microsoft.com/office/drawing/2014/main" id="{FF51AD92-DD9A-38E7-E4B9-5FFE0AEFB5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803" y="6845348"/>
            <a:ext cx="242649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Picture 14" descr="a25">
            <a:extLst>
              <a:ext uri="{FF2B5EF4-FFF2-40B4-BE49-F238E27FC236}">
                <a16:creationId xmlns:a16="http://schemas.microsoft.com/office/drawing/2014/main" id="{76516E9C-C619-7A30-FDC9-533E980B45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614" y="6891515"/>
            <a:ext cx="242649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Picture 15" descr="a25">
            <a:extLst>
              <a:ext uri="{FF2B5EF4-FFF2-40B4-BE49-F238E27FC236}">
                <a16:creationId xmlns:a16="http://schemas.microsoft.com/office/drawing/2014/main" id="{953CA70B-4874-49BB-03FB-D8C74AFC5D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3755" y="7033202"/>
            <a:ext cx="242649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8" name="Picture 16" descr="a25">
            <a:extLst>
              <a:ext uri="{FF2B5EF4-FFF2-40B4-BE49-F238E27FC236}">
                <a16:creationId xmlns:a16="http://schemas.microsoft.com/office/drawing/2014/main" id="{2A225DCA-2566-E6F0-74AA-5F00A3786F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94" y="6891515"/>
            <a:ext cx="242649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9" name="Picture 17" descr="a25">
            <a:extLst>
              <a:ext uri="{FF2B5EF4-FFF2-40B4-BE49-F238E27FC236}">
                <a16:creationId xmlns:a16="http://schemas.microsoft.com/office/drawing/2014/main" id="{42B8B4FC-91EE-292E-FAD5-FD1D8D001E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8606" y="7768784"/>
            <a:ext cx="242649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repeatCount="3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8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8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8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8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8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ssay on Football (in English) for Classes 1, 2 &amp; 3: 10 Lines, Short &amp; Long  Paragraph">
            <a:extLst>
              <a:ext uri="{FF2B5EF4-FFF2-40B4-BE49-F238E27FC236}">
                <a16:creationId xmlns:a16="http://schemas.microsoft.com/office/drawing/2014/main" id="{B6E79D93-C6C6-DEC2-A6E7-A111E4BBC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712" y="1962525"/>
            <a:ext cx="15424687" cy="806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5 CuadroTexto">
            <a:extLst>
              <a:ext uri="{FF2B5EF4-FFF2-40B4-BE49-F238E27FC236}">
                <a16:creationId xmlns:a16="http://schemas.microsoft.com/office/drawing/2014/main" id="{DB5AEA07-5B1F-49EA-BDED-B2092EB0E314}"/>
              </a:ext>
            </a:extLst>
          </p:cNvPr>
          <p:cNvSpPr txBox="1"/>
          <p:nvPr/>
        </p:nvSpPr>
        <p:spPr>
          <a:xfrm>
            <a:off x="6658234" y="498985"/>
            <a:ext cx="66328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Click</a:t>
            </a:r>
            <a:r>
              <a:rPr lang="es-ES_tradnl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on</a:t>
            </a:r>
            <a:r>
              <a:rPr lang="es-ES_tradnl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es-ES_tradnl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bricks</a:t>
            </a:r>
            <a:endParaRPr lang="es-ES" sz="4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50 Rectángulo redondeado">
            <a:extLst>
              <a:ext uri="{FF2B5EF4-FFF2-40B4-BE49-F238E27FC236}">
                <a16:creationId xmlns:a16="http://schemas.microsoft.com/office/drawing/2014/main" id="{377C6DF0-1A74-4756-A22B-361D490BD9BB}"/>
              </a:ext>
            </a:extLst>
          </p:cNvPr>
          <p:cNvSpPr/>
          <p:nvPr/>
        </p:nvSpPr>
        <p:spPr>
          <a:xfrm>
            <a:off x="2288726" y="875552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51 Rectángulo redondeado">
            <a:extLst>
              <a:ext uri="{FF2B5EF4-FFF2-40B4-BE49-F238E27FC236}">
                <a16:creationId xmlns:a16="http://schemas.microsoft.com/office/drawing/2014/main" id="{9B43637B-0D61-4D97-8BAE-D616599E1C1C}"/>
              </a:ext>
            </a:extLst>
          </p:cNvPr>
          <p:cNvSpPr/>
          <p:nvPr/>
        </p:nvSpPr>
        <p:spPr>
          <a:xfrm>
            <a:off x="6181862" y="875552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52 Rectángulo redondeado">
            <a:extLst>
              <a:ext uri="{FF2B5EF4-FFF2-40B4-BE49-F238E27FC236}">
                <a16:creationId xmlns:a16="http://schemas.microsoft.com/office/drawing/2014/main" id="{7906F5D7-CCC8-425A-9C97-02531331B219}"/>
              </a:ext>
            </a:extLst>
          </p:cNvPr>
          <p:cNvSpPr/>
          <p:nvPr/>
        </p:nvSpPr>
        <p:spPr>
          <a:xfrm>
            <a:off x="10075214" y="875552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53 Rectángulo redondeado">
            <a:extLst>
              <a:ext uri="{FF2B5EF4-FFF2-40B4-BE49-F238E27FC236}">
                <a16:creationId xmlns:a16="http://schemas.microsoft.com/office/drawing/2014/main" id="{0B5C984C-CE24-4D1D-BA8A-FDCB9861CF5F}"/>
              </a:ext>
            </a:extLst>
          </p:cNvPr>
          <p:cNvSpPr/>
          <p:nvPr/>
        </p:nvSpPr>
        <p:spPr>
          <a:xfrm>
            <a:off x="13963046" y="8755527"/>
            <a:ext cx="425397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54 Rectángulo redondeado">
            <a:extLst>
              <a:ext uri="{FF2B5EF4-FFF2-40B4-BE49-F238E27FC236}">
                <a16:creationId xmlns:a16="http://schemas.microsoft.com/office/drawing/2014/main" id="{984F13C7-DB49-4AFB-87CF-DEA1B15DCE97}"/>
              </a:ext>
            </a:extLst>
          </p:cNvPr>
          <p:cNvSpPr/>
          <p:nvPr/>
        </p:nvSpPr>
        <p:spPr>
          <a:xfrm>
            <a:off x="9319" y="8801521"/>
            <a:ext cx="2300357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45 Rectángulo redondeado">
            <a:extLst>
              <a:ext uri="{FF2B5EF4-FFF2-40B4-BE49-F238E27FC236}">
                <a16:creationId xmlns:a16="http://schemas.microsoft.com/office/drawing/2014/main" id="{A2CD92A5-B2AD-4CAD-B12C-6AE359F52D64}"/>
              </a:ext>
            </a:extLst>
          </p:cNvPr>
          <p:cNvSpPr/>
          <p:nvPr/>
        </p:nvSpPr>
        <p:spPr>
          <a:xfrm>
            <a:off x="-12962" y="7397365"/>
            <a:ext cx="36500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46 Rectángulo redondeado">
            <a:extLst>
              <a:ext uri="{FF2B5EF4-FFF2-40B4-BE49-F238E27FC236}">
                <a16:creationId xmlns:a16="http://schemas.microsoft.com/office/drawing/2014/main" id="{ACCC2C50-FF47-46A4-A360-A304E4A5839C}"/>
              </a:ext>
            </a:extLst>
          </p:cNvPr>
          <p:cNvSpPr/>
          <p:nvPr/>
        </p:nvSpPr>
        <p:spPr>
          <a:xfrm>
            <a:off x="3584870" y="735137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47 Rectángulo redondeado">
            <a:extLst>
              <a:ext uri="{FF2B5EF4-FFF2-40B4-BE49-F238E27FC236}">
                <a16:creationId xmlns:a16="http://schemas.microsoft.com/office/drawing/2014/main" id="{6D095C9D-DFCB-4AF3-BDE1-ED36852FF74A}"/>
              </a:ext>
            </a:extLst>
          </p:cNvPr>
          <p:cNvSpPr/>
          <p:nvPr/>
        </p:nvSpPr>
        <p:spPr>
          <a:xfrm>
            <a:off x="7478006" y="735137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48 Rectángulo redondeado">
            <a:extLst>
              <a:ext uri="{FF2B5EF4-FFF2-40B4-BE49-F238E27FC236}">
                <a16:creationId xmlns:a16="http://schemas.microsoft.com/office/drawing/2014/main" id="{4E2185BE-A82E-4952-8A81-84660D759CA3}"/>
              </a:ext>
            </a:extLst>
          </p:cNvPr>
          <p:cNvSpPr/>
          <p:nvPr/>
        </p:nvSpPr>
        <p:spPr>
          <a:xfrm>
            <a:off x="11371358" y="735137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49 Rectángulo redondeado">
            <a:extLst>
              <a:ext uri="{FF2B5EF4-FFF2-40B4-BE49-F238E27FC236}">
                <a16:creationId xmlns:a16="http://schemas.microsoft.com/office/drawing/2014/main" id="{6EA0704F-F629-4288-93C6-C79417CE6FCC}"/>
              </a:ext>
            </a:extLst>
          </p:cNvPr>
          <p:cNvSpPr/>
          <p:nvPr/>
        </p:nvSpPr>
        <p:spPr>
          <a:xfrm>
            <a:off x="15238353" y="7346417"/>
            <a:ext cx="3019162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40 Rectángulo redondeado">
            <a:extLst>
              <a:ext uri="{FF2B5EF4-FFF2-40B4-BE49-F238E27FC236}">
                <a16:creationId xmlns:a16="http://schemas.microsoft.com/office/drawing/2014/main" id="{467F4D4B-E0B7-433A-9F95-F25CD46AAFA4}"/>
              </a:ext>
            </a:extLst>
          </p:cNvPr>
          <p:cNvSpPr/>
          <p:nvPr/>
        </p:nvSpPr>
        <p:spPr>
          <a:xfrm>
            <a:off x="2303172" y="5942263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41 Rectángulo redondeado">
            <a:extLst>
              <a:ext uri="{FF2B5EF4-FFF2-40B4-BE49-F238E27FC236}">
                <a16:creationId xmlns:a16="http://schemas.microsoft.com/office/drawing/2014/main" id="{BABED30B-EB19-47F0-88AF-575EAF9C27EC}"/>
              </a:ext>
            </a:extLst>
          </p:cNvPr>
          <p:cNvSpPr/>
          <p:nvPr/>
        </p:nvSpPr>
        <p:spPr>
          <a:xfrm>
            <a:off x="6196308" y="5942263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42 Rectángulo redondeado">
            <a:extLst>
              <a:ext uri="{FF2B5EF4-FFF2-40B4-BE49-F238E27FC236}">
                <a16:creationId xmlns:a16="http://schemas.microsoft.com/office/drawing/2014/main" id="{B68351D9-5F51-4077-B63E-1A4CB4444085}"/>
              </a:ext>
            </a:extLst>
          </p:cNvPr>
          <p:cNvSpPr/>
          <p:nvPr/>
        </p:nvSpPr>
        <p:spPr>
          <a:xfrm>
            <a:off x="10089660" y="5942263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43 Rectángulo redondeado">
            <a:extLst>
              <a:ext uri="{FF2B5EF4-FFF2-40B4-BE49-F238E27FC236}">
                <a16:creationId xmlns:a16="http://schemas.microsoft.com/office/drawing/2014/main" id="{B4DAE015-7732-4202-BA4F-A536C304BD44}"/>
              </a:ext>
            </a:extLst>
          </p:cNvPr>
          <p:cNvSpPr/>
          <p:nvPr/>
        </p:nvSpPr>
        <p:spPr>
          <a:xfrm>
            <a:off x="13977492" y="5942263"/>
            <a:ext cx="425397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44 Rectángulo redondeado">
            <a:extLst>
              <a:ext uri="{FF2B5EF4-FFF2-40B4-BE49-F238E27FC236}">
                <a16:creationId xmlns:a16="http://schemas.microsoft.com/office/drawing/2014/main" id="{A565BE01-F430-4C12-8FAD-328E8A195920}"/>
              </a:ext>
            </a:extLst>
          </p:cNvPr>
          <p:cNvSpPr/>
          <p:nvPr/>
        </p:nvSpPr>
        <p:spPr>
          <a:xfrm>
            <a:off x="23031" y="5988257"/>
            <a:ext cx="2344850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35 Rectángulo redondeado">
            <a:extLst>
              <a:ext uri="{FF2B5EF4-FFF2-40B4-BE49-F238E27FC236}">
                <a16:creationId xmlns:a16="http://schemas.microsoft.com/office/drawing/2014/main" id="{B611B025-10AE-42C4-B674-17C8AC0C537D}"/>
              </a:ext>
            </a:extLst>
          </p:cNvPr>
          <p:cNvSpPr/>
          <p:nvPr/>
        </p:nvSpPr>
        <p:spPr>
          <a:xfrm>
            <a:off x="1484" y="4584101"/>
            <a:ext cx="36500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36 Rectángulo redondeado">
            <a:extLst>
              <a:ext uri="{FF2B5EF4-FFF2-40B4-BE49-F238E27FC236}">
                <a16:creationId xmlns:a16="http://schemas.microsoft.com/office/drawing/2014/main" id="{78CC7422-0190-4BD0-A01B-C3A6E6EF3D60}"/>
              </a:ext>
            </a:extLst>
          </p:cNvPr>
          <p:cNvSpPr/>
          <p:nvPr/>
        </p:nvSpPr>
        <p:spPr>
          <a:xfrm>
            <a:off x="3599316" y="453810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37 Rectángulo redondeado">
            <a:extLst>
              <a:ext uri="{FF2B5EF4-FFF2-40B4-BE49-F238E27FC236}">
                <a16:creationId xmlns:a16="http://schemas.microsoft.com/office/drawing/2014/main" id="{02EE7881-91FB-4FFF-9384-3A70121E8A4A}"/>
              </a:ext>
            </a:extLst>
          </p:cNvPr>
          <p:cNvSpPr/>
          <p:nvPr/>
        </p:nvSpPr>
        <p:spPr>
          <a:xfrm>
            <a:off x="7439794" y="453563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38 Rectángulo redondeado">
            <a:extLst>
              <a:ext uri="{FF2B5EF4-FFF2-40B4-BE49-F238E27FC236}">
                <a16:creationId xmlns:a16="http://schemas.microsoft.com/office/drawing/2014/main" id="{87FFD2E6-43DF-458D-8CB0-91ADE221EC37}"/>
              </a:ext>
            </a:extLst>
          </p:cNvPr>
          <p:cNvSpPr/>
          <p:nvPr/>
        </p:nvSpPr>
        <p:spPr>
          <a:xfrm>
            <a:off x="11385804" y="453810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39 Rectángulo redondeado">
            <a:extLst>
              <a:ext uri="{FF2B5EF4-FFF2-40B4-BE49-F238E27FC236}">
                <a16:creationId xmlns:a16="http://schemas.microsoft.com/office/drawing/2014/main" id="{98BA913B-C838-431C-B74F-854638B56AA1}"/>
              </a:ext>
            </a:extLst>
          </p:cNvPr>
          <p:cNvSpPr/>
          <p:nvPr/>
        </p:nvSpPr>
        <p:spPr>
          <a:xfrm>
            <a:off x="15224780" y="4538107"/>
            <a:ext cx="29922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10 Rectángulo redondeado">
            <a:extLst>
              <a:ext uri="{FF2B5EF4-FFF2-40B4-BE49-F238E27FC236}">
                <a16:creationId xmlns:a16="http://schemas.microsoft.com/office/drawing/2014/main" id="{106192AC-6424-4211-B8A5-AB6B365ADAAC}"/>
              </a:ext>
            </a:extLst>
          </p:cNvPr>
          <p:cNvSpPr/>
          <p:nvPr/>
        </p:nvSpPr>
        <p:spPr>
          <a:xfrm>
            <a:off x="2209699" y="3125992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1 Rectángulo redondeado">
            <a:extLst>
              <a:ext uri="{FF2B5EF4-FFF2-40B4-BE49-F238E27FC236}">
                <a16:creationId xmlns:a16="http://schemas.microsoft.com/office/drawing/2014/main" id="{6664280F-6C62-4EF7-ADDE-87B9F5F5D1BF}"/>
              </a:ext>
            </a:extLst>
          </p:cNvPr>
          <p:cNvSpPr/>
          <p:nvPr/>
        </p:nvSpPr>
        <p:spPr>
          <a:xfrm>
            <a:off x="6152763" y="3088808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12 Rectángulo redondeado">
            <a:extLst>
              <a:ext uri="{FF2B5EF4-FFF2-40B4-BE49-F238E27FC236}">
                <a16:creationId xmlns:a16="http://schemas.microsoft.com/office/drawing/2014/main" id="{7C4F3018-1A6C-4A8A-BD9D-0670F970AAD6}"/>
              </a:ext>
            </a:extLst>
          </p:cNvPr>
          <p:cNvSpPr/>
          <p:nvPr/>
        </p:nvSpPr>
        <p:spPr>
          <a:xfrm>
            <a:off x="10058400" y="313395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13 Rectángulo redondeado">
            <a:extLst>
              <a:ext uri="{FF2B5EF4-FFF2-40B4-BE49-F238E27FC236}">
                <a16:creationId xmlns:a16="http://schemas.microsoft.com/office/drawing/2014/main" id="{94843D59-A7CB-4AEA-B699-B51578B94387}"/>
              </a:ext>
            </a:extLst>
          </p:cNvPr>
          <p:cNvSpPr/>
          <p:nvPr/>
        </p:nvSpPr>
        <p:spPr>
          <a:xfrm>
            <a:off x="13946232" y="3133951"/>
            <a:ext cx="425397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4 Rectángulo redondeado">
            <a:extLst>
              <a:ext uri="{FF2B5EF4-FFF2-40B4-BE49-F238E27FC236}">
                <a16:creationId xmlns:a16="http://schemas.microsoft.com/office/drawing/2014/main" id="{14788083-D71E-44FD-89EA-06248260CD4F}"/>
              </a:ext>
            </a:extLst>
          </p:cNvPr>
          <p:cNvSpPr/>
          <p:nvPr/>
        </p:nvSpPr>
        <p:spPr>
          <a:xfrm>
            <a:off x="-8229" y="3179945"/>
            <a:ext cx="2344850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4 Rectángulo redondeado">
            <a:extLst>
              <a:ext uri="{FF2B5EF4-FFF2-40B4-BE49-F238E27FC236}">
                <a16:creationId xmlns:a16="http://schemas.microsoft.com/office/drawing/2014/main" id="{EA314BAE-C1C4-4F5B-9D6A-DB962E6E1C56}"/>
              </a:ext>
            </a:extLst>
          </p:cNvPr>
          <p:cNvSpPr/>
          <p:nvPr/>
        </p:nvSpPr>
        <p:spPr>
          <a:xfrm>
            <a:off x="-29776" y="1775789"/>
            <a:ext cx="36500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6 Rectángulo redondeado">
            <a:extLst>
              <a:ext uri="{FF2B5EF4-FFF2-40B4-BE49-F238E27FC236}">
                <a16:creationId xmlns:a16="http://schemas.microsoft.com/office/drawing/2014/main" id="{962EA127-30D7-4FE6-B4A6-8A975234BDEA}"/>
              </a:ext>
            </a:extLst>
          </p:cNvPr>
          <p:cNvSpPr/>
          <p:nvPr/>
        </p:nvSpPr>
        <p:spPr>
          <a:xfrm>
            <a:off x="3568056" y="1729795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7 Rectángulo redondeado">
            <a:extLst>
              <a:ext uri="{FF2B5EF4-FFF2-40B4-BE49-F238E27FC236}">
                <a16:creationId xmlns:a16="http://schemas.microsoft.com/office/drawing/2014/main" id="{9212E21A-E99B-4B2D-868C-4FB11B7B79E9}"/>
              </a:ext>
            </a:extLst>
          </p:cNvPr>
          <p:cNvSpPr/>
          <p:nvPr/>
        </p:nvSpPr>
        <p:spPr>
          <a:xfrm>
            <a:off x="7461192" y="1729795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8 Rectángulo redondeado">
            <a:extLst>
              <a:ext uri="{FF2B5EF4-FFF2-40B4-BE49-F238E27FC236}">
                <a16:creationId xmlns:a16="http://schemas.microsoft.com/office/drawing/2014/main" id="{A23D5EB6-B482-48D9-85BB-5035ED3B4C21}"/>
              </a:ext>
            </a:extLst>
          </p:cNvPr>
          <p:cNvSpPr/>
          <p:nvPr/>
        </p:nvSpPr>
        <p:spPr>
          <a:xfrm>
            <a:off x="11354544" y="1729795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9 Rectángulo redondeado">
            <a:extLst>
              <a:ext uri="{FF2B5EF4-FFF2-40B4-BE49-F238E27FC236}">
                <a16:creationId xmlns:a16="http://schemas.microsoft.com/office/drawing/2014/main" id="{39F2D478-F6BE-4289-B53B-14C24B3230A0}"/>
              </a:ext>
            </a:extLst>
          </p:cNvPr>
          <p:cNvSpPr/>
          <p:nvPr/>
        </p:nvSpPr>
        <p:spPr>
          <a:xfrm>
            <a:off x="15255594" y="1708299"/>
            <a:ext cx="3019162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6" name="56 Conector recto">
            <a:extLst>
              <a:ext uri="{FF2B5EF4-FFF2-40B4-BE49-F238E27FC236}">
                <a16:creationId xmlns:a16="http://schemas.microsoft.com/office/drawing/2014/main" id="{D7CD414E-E23F-49BF-B23C-D1B3E6B12853}"/>
              </a:ext>
            </a:extLst>
          </p:cNvPr>
          <p:cNvCxnSpPr/>
          <p:nvPr/>
        </p:nvCxnSpPr>
        <p:spPr>
          <a:xfrm>
            <a:off x="2333408" y="1748779"/>
            <a:ext cx="13399961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8" name="128 Rectángulo redondeado">
            <a:extLst>
              <a:ext uri="{FF2B5EF4-FFF2-40B4-BE49-F238E27FC236}">
                <a16:creationId xmlns:a16="http://schemas.microsoft.com/office/drawing/2014/main" id="{025FA23B-0AF8-407B-8E23-CD0B04980DE9}"/>
              </a:ext>
            </a:extLst>
          </p:cNvPr>
          <p:cNvSpPr/>
          <p:nvPr/>
        </p:nvSpPr>
        <p:spPr>
          <a:xfrm>
            <a:off x="14497482" y="255059"/>
            <a:ext cx="1528163" cy="1053201"/>
          </a:xfrm>
          <a:prstGeom prst="roundRect">
            <a:avLst/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371600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CHECK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39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0ED7973-646A-4D65-96EA-BB3690C9A2E5}"/>
              </a:ext>
            </a:extLst>
          </p:cNvPr>
          <p:cNvSpPr/>
          <p:nvPr/>
        </p:nvSpPr>
        <p:spPr>
          <a:xfrm>
            <a:off x="16421598" y="91953"/>
            <a:ext cx="1647377" cy="1406628"/>
          </a:xfrm>
          <a:prstGeom prst="rightArrow">
            <a:avLst>
              <a:gd name="adj1" fmla="val 63721"/>
              <a:gd name="adj2" fmla="val 0"/>
            </a:avLst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371600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41" name="Picture 2" descr="http://fitskitz.com/wp-content/uploads/2012/03/shutterstock_83036221-Sneek-Peek.jpg">
            <a:extLst>
              <a:ext uri="{FF2B5EF4-FFF2-40B4-BE49-F238E27FC236}">
                <a16:creationId xmlns:a16="http://schemas.microsoft.com/office/drawing/2014/main" id="{1CB1C8DF-553E-4801-BC09-2896C7053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2544197" y="127316"/>
            <a:ext cx="4557194" cy="19352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E91962-13B4-486F-6D67-ABE34971AD45}"/>
              </a:ext>
            </a:extLst>
          </p:cNvPr>
          <p:cNvSpPr txBox="1"/>
          <p:nvPr/>
        </p:nvSpPr>
        <p:spPr>
          <a:xfrm>
            <a:off x="7312180" y="306342"/>
            <a:ext cx="61152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playing football</a:t>
            </a:r>
          </a:p>
        </p:txBody>
      </p:sp>
    </p:spTree>
    <p:extLst>
      <p:ext uri="{BB962C8B-B14F-4D97-AF65-F5344CB8AC3E}">
        <p14:creationId xmlns:p14="http://schemas.microsoft.com/office/powerpoint/2010/main" val="60540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00"/>
                            </p:stCondLst>
                            <p:childTnLst>
                              <p:par>
                                <p:cTn id="33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500"/>
                            </p:stCondLst>
                            <p:childTnLst>
                              <p:par>
                                <p:cTn id="3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8" grpId="0" animBg="1"/>
      <p:bldP spid="39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6 of the coolest new dollhouse kits - Cool Mom Picks">
            <a:extLst>
              <a:ext uri="{FF2B5EF4-FFF2-40B4-BE49-F238E27FC236}">
                <a16:creationId xmlns:a16="http://schemas.microsoft.com/office/drawing/2014/main" id="{58B0111B-3EAE-B5ED-7512-58F688330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876" y="2211078"/>
            <a:ext cx="14904890" cy="753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5 CuadroTexto">
            <a:extLst>
              <a:ext uri="{FF2B5EF4-FFF2-40B4-BE49-F238E27FC236}">
                <a16:creationId xmlns:a16="http://schemas.microsoft.com/office/drawing/2014/main" id="{DB5AEA07-5B1F-49EA-BDED-B2092EB0E314}"/>
              </a:ext>
            </a:extLst>
          </p:cNvPr>
          <p:cNvSpPr txBox="1"/>
          <p:nvPr/>
        </p:nvSpPr>
        <p:spPr>
          <a:xfrm>
            <a:off x="6658234" y="498985"/>
            <a:ext cx="66328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Click</a:t>
            </a:r>
            <a:r>
              <a:rPr lang="es-ES_tradnl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on</a:t>
            </a:r>
            <a:r>
              <a:rPr lang="es-ES_tradnl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es-ES_tradnl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bricks</a:t>
            </a:r>
            <a:endParaRPr lang="es-ES" sz="4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50 Rectángulo redondeado">
            <a:extLst>
              <a:ext uri="{FF2B5EF4-FFF2-40B4-BE49-F238E27FC236}">
                <a16:creationId xmlns:a16="http://schemas.microsoft.com/office/drawing/2014/main" id="{377C6DF0-1A74-4756-A22B-361D490BD9BB}"/>
              </a:ext>
            </a:extLst>
          </p:cNvPr>
          <p:cNvSpPr/>
          <p:nvPr/>
        </p:nvSpPr>
        <p:spPr>
          <a:xfrm>
            <a:off x="2288726" y="875552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51 Rectángulo redondeado">
            <a:extLst>
              <a:ext uri="{FF2B5EF4-FFF2-40B4-BE49-F238E27FC236}">
                <a16:creationId xmlns:a16="http://schemas.microsoft.com/office/drawing/2014/main" id="{9B43637B-0D61-4D97-8BAE-D616599E1C1C}"/>
              </a:ext>
            </a:extLst>
          </p:cNvPr>
          <p:cNvSpPr/>
          <p:nvPr/>
        </p:nvSpPr>
        <p:spPr>
          <a:xfrm>
            <a:off x="6181862" y="875552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52 Rectángulo redondeado">
            <a:extLst>
              <a:ext uri="{FF2B5EF4-FFF2-40B4-BE49-F238E27FC236}">
                <a16:creationId xmlns:a16="http://schemas.microsoft.com/office/drawing/2014/main" id="{7906F5D7-CCC8-425A-9C97-02531331B219}"/>
              </a:ext>
            </a:extLst>
          </p:cNvPr>
          <p:cNvSpPr/>
          <p:nvPr/>
        </p:nvSpPr>
        <p:spPr>
          <a:xfrm>
            <a:off x="10075214" y="875552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53 Rectángulo redondeado">
            <a:extLst>
              <a:ext uri="{FF2B5EF4-FFF2-40B4-BE49-F238E27FC236}">
                <a16:creationId xmlns:a16="http://schemas.microsoft.com/office/drawing/2014/main" id="{0B5C984C-CE24-4D1D-BA8A-FDCB9861CF5F}"/>
              </a:ext>
            </a:extLst>
          </p:cNvPr>
          <p:cNvSpPr/>
          <p:nvPr/>
        </p:nvSpPr>
        <p:spPr>
          <a:xfrm>
            <a:off x="13963046" y="8755527"/>
            <a:ext cx="425397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54 Rectángulo redondeado">
            <a:extLst>
              <a:ext uri="{FF2B5EF4-FFF2-40B4-BE49-F238E27FC236}">
                <a16:creationId xmlns:a16="http://schemas.microsoft.com/office/drawing/2014/main" id="{984F13C7-DB49-4AFB-87CF-DEA1B15DCE97}"/>
              </a:ext>
            </a:extLst>
          </p:cNvPr>
          <p:cNvSpPr/>
          <p:nvPr/>
        </p:nvSpPr>
        <p:spPr>
          <a:xfrm>
            <a:off x="9319" y="8801521"/>
            <a:ext cx="2300357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45 Rectángulo redondeado">
            <a:extLst>
              <a:ext uri="{FF2B5EF4-FFF2-40B4-BE49-F238E27FC236}">
                <a16:creationId xmlns:a16="http://schemas.microsoft.com/office/drawing/2014/main" id="{A2CD92A5-B2AD-4CAD-B12C-6AE359F52D64}"/>
              </a:ext>
            </a:extLst>
          </p:cNvPr>
          <p:cNvSpPr/>
          <p:nvPr/>
        </p:nvSpPr>
        <p:spPr>
          <a:xfrm>
            <a:off x="-12962" y="7397365"/>
            <a:ext cx="36500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46 Rectángulo redondeado">
            <a:extLst>
              <a:ext uri="{FF2B5EF4-FFF2-40B4-BE49-F238E27FC236}">
                <a16:creationId xmlns:a16="http://schemas.microsoft.com/office/drawing/2014/main" id="{ACCC2C50-FF47-46A4-A360-A304E4A5839C}"/>
              </a:ext>
            </a:extLst>
          </p:cNvPr>
          <p:cNvSpPr/>
          <p:nvPr/>
        </p:nvSpPr>
        <p:spPr>
          <a:xfrm>
            <a:off x="3584870" y="735137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47 Rectángulo redondeado">
            <a:extLst>
              <a:ext uri="{FF2B5EF4-FFF2-40B4-BE49-F238E27FC236}">
                <a16:creationId xmlns:a16="http://schemas.microsoft.com/office/drawing/2014/main" id="{6D095C9D-DFCB-4AF3-BDE1-ED36852FF74A}"/>
              </a:ext>
            </a:extLst>
          </p:cNvPr>
          <p:cNvSpPr/>
          <p:nvPr/>
        </p:nvSpPr>
        <p:spPr>
          <a:xfrm>
            <a:off x="7478006" y="735137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48 Rectángulo redondeado">
            <a:extLst>
              <a:ext uri="{FF2B5EF4-FFF2-40B4-BE49-F238E27FC236}">
                <a16:creationId xmlns:a16="http://schemas.microsoft.com/office/drawing/2014/main" id="{4E2185BE-A82E-4952-8A81-84660D759CA3}"/>
              </a:ext>
            </a:extLst>
          </p:cNvPr>
          <p:cNvSpPr/>
          <p:nvPr/>
        </p:nvSpPr>
        <p:spPr>
          <a:xfrm>
            <a:off x="11371358" y="735137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49 Rectángulo redondeado">
            <a:extLst>
              <a:ext uri="{FF2B5EF4-FFF2-40B4-BE49-F238E27FC236}">
                <a16:creationId xmlns:a16="http://schemas.microsoft.com/office/drawing/2014/main" id="{6EA0704F-F629-4288-93C6-C79417CE6FCC}"/>
              </a:ext>
            </a:extLst>
          </p:cNvPr>
          <p:cNvSpPr/>
          <p:nvPr/>
        </p:nvSpPr>
        <p:spPr>
          <a:xfrm>
            <a:off x="15238353" y="7346417"/>
            <a:ext cx="3019162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40 Rectángulo redondeado">
            <a:extLst>
              <a:ext uri="{FF2B5EF4-FFF2-40B4-BE49-F238E27FC236}">
                <a16:creationId xmlns:a16="http://schemas.microsoft.com/office/drawing/2014/main" id="{467F4D4B-E0B7-433A-9F95-F25CD46AAFA4}"/>
              </a:ext>
            </a:extLst>
          </p:cNvPr>
          <p:cNvSpPr/>
          <p:nvPr/>
        </p:nvSpPr>
        <p:spPr>
          <a:xfrm>
            <a:off x="2303172" y="5942263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41 Rectángulo redondeado">
            <a:extLst>
              <a:ext uri="{FF2B5EF4-FFF2-40B4-BE49-F238E27FC236}">
                <a16:creationId xmlns:a16="http://schemas.microsoft.com/office/drawing/2014/main" id="{BABED30B-EB19-47F0-88AF-575EAF9C27EC}"/>
              </a:ext>
            </a:extLst>
          </p:cNvPr>
          <p:cNvSpPr/>
          <p:nvPr/>
        </p:nvSpPr>
        <p:spPr>
          <a:xfrm>
            <a:off x="6196308" y="5942263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42 Rectángulo redondeado">
            <a:extLst>
              <a:ext uri="{FF2B5EF4-FFF2-40B4-BE49-F238E27FC236}">
                <a16:creationId xmlns:a16="http://schemas.microsoft.com/office/drawing/2014/main" id="{B68351D9-5F51-4077-B63E-1A4CB4444085}"/>
              </a:ext>
            </a:extLst>
          </p:cNvPr>
          <p:cNvSpPr/>
          <p:nvPr/>
        </p:nvSpPr>
        <p:spPr>
          <a:xfrm>
            <a:off x="10089660" y="5942263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43 Rectángulo redondeado">
            <a:extLst>
              <a:ext uri="{FF2B5EF4-FFF2-40B4-BE49-F238E27FC236}">
                <a16:creationId xmlns:a16="http://schemas.microsoft.com/office/drawing/2014/main" id="{B4DAE015-7732-4202-BA4F-A536C304BD44}"/>
              </a:ext>
            </a:extLst>
          </p:cNvPr>
          <p:cNvSpPr/>
          <p:nvPr/>
        </p:nvSpPr>
        <p:spPr>
          <a:xfrm>
            <a:off x="13977492" y="5942263"/>
            <a:ext cx="425397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44 Rectángulo redondeado">
            <a:extLst>
              <a:ext uri="{FF2B5EF4-FFF2-40B4-BE49-F238E27FC236}">
                <a16:creationId xmlns:a16="http://schemas.microsoft.com/office/drawing/2014/main" id="{A565BE01-F430-4C12-8FAD-328E8A195920}"/>
              </a:ext>
            </a:extLst>
          </p:cNvPr>
          <p:cNvSpPr/>
          <p:nvPr/>
        </p:nvSpPr>
        <p:spPr>
          <a:xfrm>
            <a:off x="23031" y="5988257"/>
            <a:ext cx="2344850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35 Rectángulo redondeado">
            <a:extLst>
              <a:ext uri="{FF2B5EF4-FFF2-40B4-BE49-F238E27FC236}">
                <a16:creationId xmlns:a16="http://schemas.microsoft.com/office/drawing/2014/main" id="{B611B025-10AE-42C4-B674-17C8AC0C537D}"/>
              </a:ext>
            </a:extLst>
          </p:cNvPr>
          <p:cNvSpPr/>
          <p:nvPr/>
        </p:nvSpPr>
        <p:spPr>
          <a:xfrm>
            <a:off x="1484" y="4584101"/>
            <a:ext cx="36500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36 Rectángulo redondeado">
            <a:extLst>
              <a:ext uri="{FF2B5EF4-FFF2-40B4-BE49-F238E27FC236}">
                <a16:creationId xmlns:a16="http://schemas.microsoft.com/office/drawing/2014/main" id="{78CC7422-0190-4BD0-A01B-C3A6E6EF3D60}"/>
              </a:ext>
            </a:extLst>
          </p:cNvPr>
          <p:cNvSpPr/>
          <p:nvPr/>
        </p:nvSpPr>
        <p:spPr>
          <a:xfrm>
            <a:off x="3599316" y="453810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37 Rectángulo redondeado">
            <a:extLst>
              <a:ext uri="{FF2B5EF4-FFF2-40B4-BE49-F238E27FC236}">
                <a16:creationId xmlns:a16="http://schemas.microsoft.com/office/drawing/2014/main" id="{02EE7881-91FB-4FFF-9384-3A70121E8A4A}"/>
              </a:ext>
            </a:extLst>
          </p:cNvPr>
          <p:cNvSpPr/>
          <p:nvPr/>
        </p:nvSpPr>
        <p:spPr>
          <a:xfrm>
            <a:off x="7439794" y="453563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38 Rectángulo redondeado">
            <a:extLst>
              <a:ext uri="{FF2B5EF4-FFF2-40B4-BE49-F238E27FC236}">
                <a16:creationId xmlns:a16="http://schemas.microsoft.com/office/drawing/2014/main" id="{87FFD2E6-43DF-458D-8CB0-91ADE221EC37}"/>
              </a:ext>
            </a:extLst>
          </p:cNvPr>
          <p:cNvSpPr/>
          <p:nvPr/>
        </p:nvSpPr>
        <p:spPr>
          <a:xfrm>
            <a:off x="11385804" y="453810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39 Rectángulo redondeado">
            <a:extLst>
              <a:ext uri="{FF2B5EF4-FFF2-40B4-BE49-F238E27FC236}">
                <a16:creationId xmlns:a16="http://schemas.microsoft.com/office/drawing/2014/main" id="{98BA913B-C838-431C-B74F-854638B56AA1}"/>
              </a:ext>
            </a:extLst>
          </p:cNvPr>
          <p:cNvSpPr/>
          <p:nvPr/>
        </p:nvSpPr>
        <p:spPr>
          <a:xfrm>
            <a:off x="15224780" y="4538107"/>
            <a:ext cx="29922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10 Rectángulo redondeado">
            <a:extLst>
              <a:ext uri="{FF2B5EF4-FFF2-40B4-BE49-F238E27FC236}">
                <a16:creationId xmlns:a16="http://schemas.microsoft.com/office/drawing/2014/main" id="{106192AC-6424-4211-B8A5-AB6B365ADAAC}"/>
              </a:ext>
            </a:extLst>
          </p:cNvPr>
          <p:cNvSpPr/>
          <p:nvPr/>
        </p:nvSpPr>
        <p:spPr>
          <a:xfrm>
            <a:off x="2254649" y="3113430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1 Rectángulo redondeado">
            <a:extLst>
              <a:ext uri="{FF2B5EF4-FFF2-40B4-BE49-F238E27FC236}">
                <a16:creationId xmlns:a16="http://schemas.microsoft.com/office/drawing/2014/main" id="{6664280F-6C62-4EF7-ADDE-87B9F5F5D1BF}"/>
              </a:ext>
            </a:extLst>
          </p:cNvPr>
          <p:cNvSpPr/>
          <p:nvPr/>
        </p:nvSpPr>
        <p:spPr>
          <a:xfrm>
            <a:off x="6152763" y="3088808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12 Rectángulo redondeado">
            <a:extLst>
              <a:ext uri="{FF2B5EF4-FFF2-40B4-BE49-F238E27FC236}">
                <a16:creationId xmlns:a16="http://schemas.microsoft.com/office/drawing/2014/main" id="{7C4F3018-1A6C-4A8A-BD9D-0670F970AAD6}"/>
              </a:ext>
            </a:extLst>
          </p:cNvPr>
          <p:cNvSpPr/>
          <p:nvPr/>
        </p:nvSpPr>
        <p:spPr>
          <a:xfrm>
            <a:off x="10058400" y="313395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13 Rectángulo redondeado">
            <a:extLst>
              <a:ext uri="{FF2B5EF4-FFF2-40B4-BE49-F238E27FC236}">
                <a16:creationId xmlns:a16="http://schemas.microsoft.com/office/drawing/2014/main" id="{94843D59-A7CB-4AEA-B699-B51578B94387}"/>
              </a:ext>
            </a:extLst>
          </p:cNvPr>
          <p:cNvSpPr/>
          <p:nvPr/>
        </p:nvSpPr>
        <p:spPr>
          <a:xfrm>
            <a:off x="13946232" y="3133951"/>
            <a:ext cx="425397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4 Rectángulo redondeado">
            <a:extLst>
              <a:ext uri="{FF2B5EF4-FFF2-40B4-BE49-F238E27FC236}">
                <a16:creationId xmlns:a16="http://schemas.microsoft.com/office/drawing/2014/main" id="{14788083-D71E-44FD-89EA-06248260CD4F}"/>
              </a:ext>
            </a:extLst>
          </p:cNvPr>
          <p:cNvSpPr/>
          <p:nvPr/>
        </p:nvSpPr>
        <p:spPr>
          <a:xfrm>
            <a:off x="-8229" y="3179945"/>
            <a:ext cx="2344850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4 Rectángulo redondeado">
            <a:extLst>
              <a:ext uri="{FF2B5EF4-FFF2-40B4-BE49-F238E27FC236}">
                <a16:creationId xmlns:a16="http://schemas.microsoft.com/office/drawing/2014/main" id="{EA314BAE-C1C4-4F5B-9D6A-DB962E6E1C56}"/>
              </a:ext>
            </a:extLst>
          </p:cNvPr>
          <p:cNvSpPr/>
          <p:nvPr/>
        </p:nvSpPr>
        <p:spPr>
          <a:xfrm>
            <a:off x="-29776" y="1775789"/>
            <a:ext cx="36500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6 Rectángulo redondeado">
            <a:extLst>
              <a:ext uri="{FF2B5EF4-FFF2-40B4-BE49-F238E27FC236}">
                <a16:creationId xmlns:a16="http://schemas.microsoft.com/office/drawing/2014/main" id="{962EA127-30D7-4FE6-B4A6-8A975234BDEA}"/>
              </a:ext>
            </a:extLst>
          </p:cNvPr>
          <p:cNvSpPr/>
          <p:nvPr/>
        </p:nvSpPr>
        <p:spPr>
          <a:xfrm>
            <a:off x="3568056" y="1729795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7 Rectángulo redondeado">
            <a:extLst>
              <a:ext uri="{FF2B5EF4-FFF2-40B4-BE49-F238E27FC236}">
                <a16:creationId xmlns:a16="http://schemas.microsoft.com/office/drawing/2014/main" id="{9212E21A-E99B-4B2D-868C-4FB11B7B79E9}"/>
              </a:ext>
            </a:extLst>
          </p:cNvPr>
          <p:cNvSpPr/>
          <p:nvPr/>
        </p:nvSpPr>
        <p:spPr>
          <a:xfrm>
            <a:off x="7461192" y="1729795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8 Rectángulo redondeado">
            <a:extLst>
              <a:ext uri="{FF2B5EF4-FFF2-40B4-BE49-F238E27FC236}">
                <a16:creationId xmlns:a16="http://schemas.microsoft.com/office/drawing/2014/main" id="{A23D5EB6-B482-48D9-85BB-5035ED3B4C21}"/>
              </a:ext>
            </a:extLst>
          </p:cNvPr>
          <p:cNvSpPr/>
          <p:nvPr/>
        </p:nvSpPr>
        <p:spPr>
          <a:xfrm>
            <a:off x="11354544" y="1729795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9 Rectángulo redondeado">
            <a:extLst>
              <a:ext uri="{FF2B5EF4-FFF2-40B4-BE49-F238E27FC236}">
                <a16:creationId xmlns:a16="http://schemas.microsoft.com/office/drawing/2014/main" id="{39F2D478-F6BE-4289-B53B-14C24B3230A0}"/>
              </a:ext>
            </a:extLst>
          </p:cNvPr>
          <p:cNvSpPr/>
          <p:nvPr/>
        </p:nvSpPr>
        <p:spPr>
          <a:xfrm>
            <a:off x="15255594" y="1708299"/>
            <a:ext cx="3019162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6" name="56 Conector recto">
            <a:extLst>
              <a:ext uri="{FF2B5EF4-FFF2-40B4-BE49-F238E27FC236}">
                <a16:creationId xmlns:a16="http://schemas.microsoft.com/office/drawing/2014/main" id="{D7CD414E-E23F-49BF-B23C-D1B3E6B12853}"/>
              </a:ext>
            </a:extLst>
          </p:cNvPr>
          <p:cNvCxnSpPr/>
          <p:nvPr/>
        </p:nvCxnSpPr>
        <p:spPr>
          <a:xfrm>
            <a:off x="2333408" y="1748779"/>
            <a:ext cx="13399961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8" name="128 Rectángulo redondeado">
            <a:extLst>
              <a:ext uri="{FF2B5EF4-FFF2-40B4-BE49-F238E27FC236}">
                <a16:creationId xmlns:a16="http://schemas.microsoft.com/office/drawing/2014/main" id="{025FA23B-0AF8-407B-8E23-CD0B04980DE9}"/>
              </a:ext>
            </a:extLst>
          </p:cNvPr>
          <p:cNvSpPr/>
          <p:nvPr/>
        </p:nvSpPr>
        <p:spPr>
          <a:xfrm>
            <a:off x="14497482" y="255059"/>
            <a:ext cx="1528163" cy="1053201"/>
          </a:xfrm>
          <a:prstGeom prst="roundRect">
            <a:avLst/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371600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CHECK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39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0ED7973-646A-4D65-96EA-BB3690C9A2E5}"/>
              </a:ext>
            </a:extLst>
          </p:cNvPr>
          <p:cNvSpPr/>
          <p:nvPr/>
        </p:nvSpPr>
        <p:spPr>
          <a:xfrm>
            <a:off x="16421598" y="91953"/>
            <a:ext cx="1647377" cy="1406628"/>
          </a:xfrm>
          <a:prstGeom prst="rightArrow">
            <a:avLst>
              <a:gd name="adj1" fmla="val 63721"/>
              <a:gd name="adj2" fmla="val 0"/>
            </a:avLst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371600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41" name="Picture 2" descr="http://fitskitz.com/wp-content/uploads/2012/03/shutterstock_83036221-Sneek-Peek.jpg">
            <a:extLst>
              <a:ext uri="{FF2B5EF4-FFF2-40B4-BE49-F238E27FC236}">
                <a16:creationId xmlns:a16="http://schemas.microsoft.com/office/drawing/2014/main" id="{1CB1C8DF-553E-4801-BC09-2896C7053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2544197" y="127316"/>
            <a:ext cx="4557194" cy="19352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E91962-13B4-486F-6D67-ABE34971AD45}"/>
              </a:ext>
            </a:extLst>
          </p:cNvPr>
          <p:cNvSpPr txBox="1"/>
          <p:nvPr/>
        </p:nvSpPr>
        <p:spPr>
          <a:xfrm>
            <a:off x="7312180" y="350500"/>
            <a:ext cx="67893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building dollhouse</a:t>
            </a:r>
          </a:p>
        </p:txBody>
      </p:sp>
    </p:spTree>
    <p:extLst>
      <p:ext uri="{BB962C8B-B14F-4D97-AF65-F5344CB8AC3E}">
        <p14:creationId xmlns:p14="http://schemas.microsoft.com/office/powerpoint/2010/main" val="381852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00"/>
                            </p:stCondLst>
                            <p:childTnLst>
                              <p:par>
                                <p:cTn id="33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500"/>
                            </p:stCondLst>
                            <p:childTnLst>
                              <p:par>
                                <p:cTn id="3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8" grpId="0" animBg="1"/>
      <p:bldP spid="39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carf Knitting Patterns">
            <a:extLst>
              <a:ext uri="{FF2B5EF4-FFF2-40B4-BE49-F238E27FC236}">
                <a16:creationId xmlns:a16="http://schemas.microsoft.com/office/drawing/2014/main" id="{79FC2D62-1169-BD67-75E3-58942C447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688" y="1991135"/>
            <a:ext cx="12383105" cy="813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5 CuadroTexto">
            <a:extLst>
              <a:ext uri="{FF2B5EF4-FFF2-40B4-BE49-F238E27FC236}">
                <a16:creationId xmlns:a16="http://schemas.microsoft.com/office/drawing/2014/main" id="{DB5AEA07-5B1F-49EA-BDED-B2092EB0E314}"/>
              </a:ext>
            </a:extLst>
          </p:cNvPr>
          <p:cNvSpPr txBox="1"/>
          <p:nvPr/>
        </p:nvSpPr>
        <p:spPr>
          <a:xfrm>
            <a:off x="6658234" y="498985"/>
            <a:ext cx="66328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Click</a:t>
            </a:r>
            <a:r>
              <a:rPr lang="es-ES_tradnl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on</a:t>
            </a:r>
            <a:r>
              <a:rPr lang="es-ES_tradnl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es-ES_tradnl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bricks</a:t>
            </a:r>
            <a:endParaRPr lang="es-ES" sz="4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50 Rectángulo redondeado">
            <a:extLst>
              <a:ext uri="{FF2B5EF4-FFF2-40B4-BE49-F238E27FC236}">
                <a16:creationId xmlns:a16="http://schemas.microsoft.com/office/drawing/2014/main" id="{377C6DF0-1A74-4756-A22B-361D490BD9BB}"/>
              </a:ext>
            </a:extLst>
          </p:cNvPr>
          <p:cNvSpPr/>
          <p:nvPr/>
        </p:nvSpPr>
        <p:spPr>
          <a:xfrm>
            <a:off x="2288726" y="875552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51 Rectángulo redondeado">
            <a:extLst>
              <a:ext uri="{FF2B5EF4-FFF2-40B4-BE49-F238E27FC236}">
                <a16:creationId xmlns:a16="http://schemas.microsoft.com/office/drawing/2014/main" id="{9B43637B-0D61-4D97-8BAE-D616599E1C1C}"/>
              </a:ext>
            </a:extLst>
          </p:cNvPr>
          <p:cNvSpPr/>
          <p:nvPr/>
        </p:nvSpPr>
        <p:spPr>
          <a:xfrm>
            <a:off x="6181862" y="875552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52 Rectángulo redondeado">
            <a:extLst>
              <a:ext uri="{FF2B5EF4-FFF2-40B4-BE49-F238E27FC236}">
                <a16:creationId xmlns:a16="http://schemas.microsoft.com/office/drawing/2014/main" id="{7906F5D7-CCC8-425A-9C97-02531331B219}"/>
              </a:ext>
            </a:extLst>
          </p:cNvPr>
          <p:cNvSpPr/>
          <p:nvPr/>
        </p:nvSpPr>
        <p:spPr>
          <a:xfrm>
            <a:off x="10075214" y="875552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53 Rectángulo redondeado">
            <a:extLst>
              <a:ext uri="{FF2B5EF4-FFF2-40B4-BE49-F238E27FC236}">
                <a16:creationId xmlns:a16="http://schemas.microsoft.com/office/drawing/2014/main" id="{0B5C984C-CE24-4D1D-BA8A-FDCB9861CF5F}"/>
              </a:ext>
            </a:extLst>
          </p:cNvPr>
          <p:cNvSpPr/>
          <p:nvPr/>
        </p:nvSpPr>
        <p:spPr>
          <a:xfrm>
            <a:off x="13963046" y="8755527"/>
            <a:ext cx="425397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54 Rectángulo redondeado">
            <a:extLst>
              <a:ext uri="{FF2B5EF4-FFF2-40B4-BE49-F238E27FC236}">
                <a16:creationId xmlns:a16="http://schemas.microsoft.com/office/drawing/2014/main" id="{984F13C7-DB49-4AFB-87CF-DEA1B15DCE97}"/>
              </a:ext>
            </a:extLst>
          </p:cNvPr>
          <p:cNvSpPr/>
          <p:nvPr/>
        </p:nvSpPr>
        <p:spPr>
          <a:xfrm>
            <a:off x="9319" y="8801521"/>
            <a:ext cx="2300357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45 Rectángulo redondeado">
            <a:extLst>
              <a:ext uri="{FF2B5EF4-FFF2-40B4-BE49-F238E27FC236}">
                <a16:creationId xmlns:a16="http://schemas.microsoft.com/office/drawing/2014/main" id="{A2CD92A5-B2AD-4CAD-B12C-6AE359F52D64}"/>
              </a:ext>
            </a:extLst>
          </p:cNvPr>
          <p:cNvSpPr/>
          <p:nvPr/>
        </p:nvSpPr>
        <p:spPr>
          <a:xfrm>
            <a:off x="-12962" y="7397365"/>
            <a:ext cx="36500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46 Rectángulo redondeado">
            <a:extLst>
              <a:ext uri="{FF2B5EF4-FFF2-40B4-BE49-F238E27FC236}">
                <a16:creationId xmlns:a16="http://schemas.microsoft.com/office/drawing/2014/main" id="{ACCC2C50-FF47-46A4-A360-A304E4A5839C}"/>
              </a:ext>
            </a:extLst>
          </p:cNvPr>
          <p:cNvSpPr/>
          <p:nvPr/>
        </p:nvSpPr>
        <p:spPr>
          <a:xfrm>
            <a:off x="3584870" y="735137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47 Rectángulo redondeado">
            <a:extLst>
              <a:ext uri="{FF2B5EF4-FFF2-40B4-BE49-F238E27FC236}">
                <a16:creationId xmlns:a16="http://schemas.microsoft.com/office/drawing/2014/main" id="{6D095C9D-DFCB-4AF3-BDE1-ED36852FF74A}"/>
              </a:ext>
            </a:extLst>
          </p:cNvPr>
          <p:cNvSpPr/>
          <p:nvPr/>
        </p:nvSpPr>
        <p:spPr>
          <a:xfrm>
            <a:off x="7478006" y="735137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48 Rectángulo redondeado">
            <a:extLst>
              <a:ext uri="{FF2B5EF4-FFF2-40B4-BE49-F238E27FC236}">
                <a16:creationId xmlns:a16="http://schemas.microsoft.com/office/drawing/2014/main" id="{4E2185BE-A82E-4952-8A81-84660D759CA3}"/>
              </a:ext>
            </a:extLst>
          </p:cNvPr>
          <p:cNvSpPr/>
          <p:nvPr/>
        </p:nvSpPr>
        <p:spPr>
          <a:xfrm>
            <a:off x="11371358" y="735137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49 Rectángulo redondeado">
            <a:extLst>
              <a:ext uri="{FF2B5EF4-FFF2-40B4-BE49-F238E27FC236}">
                <a16:creationId xmlns:a16="http://schemas.microsoft.com/office/drawing/2014/main" id="{6EA0704F-F629-4288-93C6-C79417CE6FCC}"/>
              </a:ext>
            </a:extLst>
          </p:cNvPr>
          <p:cNvSpPr/>
          <p:nvPr/>
        </p:nvSpPr>
        <p:spPr>
          <a:xfrm>
            <a:off x="15238353" y="7346417"/>
            <a:ext cx="3019162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40 Rectángulo redondeado">
            <a:extLst>
              <a:ext uri="{FF2B5EF4-FFF2-40B4-BE49-F238E27FC236}">
                <a16:creationId xmlns:a16="http://schemas.microsoft.com/office/drawing/2014/main" id="{467F4D4B-E0B7-433A-9F95-F25CD46AAFA4}"/>
              </a:ext>
            </a:extLst>
          </p:cNvPr>
          <p:cNvSpPr/>
          <p:nvPr/>
        </p:nvSpPr>
        <p:spPr>
          <a:xfrm>
            <a:off x="2303172" y="5942263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41 Rectángulo redondeado">
            <a:extLst>
              <a:ext uri="{FF2B5EF4-FFF2-40B4-BE49-F238E27FC236}">
                <a16:creationId xmlns:a16="http://schemas.microsoft.com/office/drawing/2014/main" id="{BABED30B-EB19-47F0-88AF-575EAF9C27EC}"/>
              </a:ext>
            </a:extLst>
          </p:cNvPr>
          <p:cNvSpPr/>
          <p:nvPr/>
        </p:nvSpPr>
        <p:spPr>
          <a:xfrm>
            <a:off x="6196308" y="5942263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42 Rectángulo redondeado">
            <a:extLst>
              <a:ext uri="{FF2B5EF4-FFF2-40B4-BE49-F238E27FC236}">
                <a16:creationId xmlns:a16="http://schemas.microsoft.com/office/drawing/2014/main" id="{B68351D9-5F51-4077-B63E-1A4CB4444085}"/>
              </a:ext>
            </a:extLst>
          </p:cNvPr>
          <p:cNvSpPr/>
          <p:nvPr/>
        </p:nvSpPr>
        <p:spPr>
          <a:xfrm>
            <a:off x="10089660" y="5942263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43 Rectángulo redondeado">
            <a:extLst>
              <a:ext uri="{FF2B5EF4-FFF2-40B4-BE49-F238E27FC236}">
                <a16:creationId xmlns:a16="http://schemas.microsoft.com/office/drawing/2014/main" id="{B4DAE015-7732-4202-BA4F-A536C304BD44}"/>
              </a:ext>
            </a:extLst>
          </p:cNvPr>
          <p:cNvSpPr/>
          <p:nvPr/>
        </p:nvSpPr>
        <p:spPr>
          <a:xfrm>
            <a:off x="13977492" y="5942263"/>
            <a:ext cx="425397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44 Rectángulo redondeado">
            <a:extLst>
              <a:ext uri="{FF2B5EF4-FFF2-40B4-BE49-F238E27FC236}">
                <a16:creationId xmlns:a16="http://schemas.microsoft.com/office/drawing/2014/main" id="{A565BE01-F430-4C12-8FAD-328E8A195920}"/>
              </a:ext>
            </a:extLst>
          </p:cNvPr>
          <p:cNvSpPr/>
          <p:nvPr/>
        </p:nvSpPr>
        <p:spPr>
          <a:xfrm>
            <a:off x="23031" y="5988257"/>
            <a:ext cx="2344850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35 Rectángulo redondeado">
            <a:extLst>
              <a:ext uri="{FF2B5EF4-FFF2-40B4-BE49-F238E27FC236}">
                <a16:creationId xmlns:a16="http://schemas.microsoft.com/office/drawing/2014/main" id="{B611B025-10AE-42C4-B674-17C8AC0C537D}"/>
              </a:ext>
            </a:extLst>
          </p:cNvPr>
          <p:cNvSpPr/>
          <p:nvPr/>
        </p:nvSpPr>
        <p:spPr>
          <a:xfrm>
            <a:off x="1484" y="4584101"/>
            <a:ext cx="36500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36 Rectángulo redondeado">
            <a:extLst>
              <a:ext uri="{FF2B5EF4-FFF2-40B4-BE49-F238E27FC236}">
                <a16:creationId xmlns:a16="http://schemas.microsoft.com/office/drawing/2014/main" id="{78CC7422-0190-4BD0-A01B-C3A6E6EF3D60}"/>
              </a:ext>
            </a:extLst>
          </p:cNvPr>
          <p:cNvSpPr/>
          <p:nvPr/>
        </p:nvSpPr>
        <p:spPr>
          <a:xfrm>
            <a:off x="3599316" y="453810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37 Rectángulo redondeado">
            <a:extLst>
              <a:ext uri="{FF2B5EF4-FFF2-40B4-BE49-F238E27FC236}">
                <a16:creationId xmlns:a16="http://schemas.microsoft.com/office/drawing/2014/main" id="{02EE7881-91FB-4FFF-9384-3A70121E8A4A}"/>
              </a:ext>
            </a:extLst>
          </p:cNvPr>
          <p:cNvSpPr/>
          <p:nvPr/>
        </p:nvSpPr>
        <p:spPr>
          <a:xfrm>
            <a:off x="7439794" y="453563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38 Rectángulo redondeado">
            <a:extLst>
              <a:ext uri="{FF2B5EF4-FFF2-40B4-BE49-F238E27FC236}">
                <a16:creationId xmlns:a16="http://schemas.microsoft.com/office/drawing/2014/main" id="{87FFD2E6-43DF-458D-8CB0-91ADE221EC37}"/>
              </a:ext>
            </a:extLst>
          </p:cNvPr>
          <p:cNvSpPr/>
          <p:nvPr/>
        </p:nvSpPr>
        <p:spPr>
          <a:xfrm>
            <a:off x="11385804" y="453810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39 Rectángulo redondeado">
            <a:extLst>
              <a:ext uri="{FF2B5EF4-FFF2-40B4-BE49-F238E27FC236}">
                <a16:creationId xmlns:a16="http://schemas.microsoft.com/office/drawing/2014/main" id="{98BA913B-C838-431C-B74F-854638B56AA1}"/>
              </a:ext>
            </a:extLst>
          </p:cNvPr>
          <p:cNvSpPr/>
          <p:nvPr/>
        </p:nvSpPr>
        <p:spPr>
          <a:xfrm>
            <a:off x="15224780" y="4538107"/>
            <a:ext cx="29922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10 Rectángulo redondeado">
            <a:extLst>
              <a:ext uri="{FF2B5EF4-FFF2-40B4-BE49-F238E27FC236}">
                <a16:creationId xmlns:a16="http://schemas.microsoft.com/office/drawing/2014/main" id="{106192AC-6424-4211-B8A5-AB6B365ADAAC}"/>
              </a:ext>
            </a:extLst>
          </p:cNvPr>
          <p:cNvSpPr/>
          <p:nvPr/>
        </p:nvSpPr>
        <p:spPr>
          <a:xfrm>
            <a:off x="2240081" y="3125582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1 Rectángulo redondeado">
            <a:extLst>
              <a:ext uri="{FF2B5EF4-FFF2-40B4-BE49-F238E27FC236}">
                <a16:creationId xmlns:a16="http://schemas.microsoft.com/office/drawing/2014/main" id="{6664280F-6C62-4EF7-ADDE-87B9F5F5D1BF}"/>
              </a:ext>
            </a:extLst>
          </p:cNvPr>
          <p:cNvSpPr/>
          <p:nvPr/>
        </p:nvSpPr>
        <p:spPr>
          <a:xfrm>
            <a:off x="6152763" y="3088808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12 Rectángulo redondeado">
            <a:extLst>
              <a:ext uri="{FF2B5EF4-FFF2-40B4-BE49-F238E27FC236}">
                <a16:creationId xmlns:a16="http://schemas.microsoft.com/office/drawing/2014/main" id="{7C4F3018-1A6C-4A8A-BD9D-0670F970AAD6}"/>
              </a:ext>
            </a:extLst>
          </p:cNvPr>
          <p:cNvSpPr/>
          <p:nvPr/>
        </p:nvSpPr>
        <p:spPr>
          <a:xfrm>
            <a:off x="10058400" y="313395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13 Rectángulo redondeado">
            <a:extLst>
              <a:ext uri="{FF2B5EF4-FFF2-40B4-BE49-F238E27FC236}">
                <a16:creationId xmlns:a16="http://schemas.microsoft.com/office/drawing/2014/main" id="{94843D59-A7CB-4AEA-B699-B51578B94387}"/>
              </a:ext>
            </a:extLst>
          </p:cNvPr>
          <p:cNvSpPr/>
          <p:nvPr/>
        </p:nvSpPr>
        <p:spPr>
          <a:xfrm>
            <a:off x="13946232" y="3133951"/>
            <a:ext cx="425397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4 Rectángulo redondeado">
            <a:extLst>
              <a:ext uri="{FF2B5EF4-FFF2-40B4-BE49-F238E27FC236}">
                <a16:creationId xmlns:a16="http://schemas.microsoft.com/office/drawing/2014/main" id="{14788083-D71E-44FD-89EA-06248260CD4F}"/>
              </a:ext>
            </a:extLst>
          </p:cNvPr>
          <p:cNvSpPr/>
          <p:nvPr/>
        </p:nvSpPr>
        <p:spPr>
          <a:xfrm>
            <a:off x="-8229" y="3179945"/>
            <a:ext cx="2344850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4 Rectángulo redondeado">
            <a:extLst>
              <a:ext uri="{FF2B5EF4-FFF2-40B4-BE49-F238E27FC236}">
                <a16:creationId xmlns:a16="http://schemas.microsoft.com/office/drawing/2014/main" id="{EA314BAE-C1C4-4F5B-9D6A-DB962E6E1C56}"/>
              </a:ext>
            </a:extLst>
          </p:cNvPr>
          <p:cNvSpPr/>
          <p:nvPr/>
        </p:nvSpPr>
        <p:spPr>
          <a:xfrm>
            <a:off x="-29776" y="1775789"/>
            <a:ext cx="36500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6 Rectángulo redondeado">
            <a:extLst>
              <a:ext uri="{FF2B5EF4-FFF2-40B4-BE49-F238E27FC236}">
                <a16:creationId xmlns:a16="http://schemas.microsoft.com/office/drawing/2014/main" id="{962EA127-30D7-4FE6-B4A6-8A975234BDEA}"/>
              </a:ext>
            </a:extLst>
          </p:cNvPr>
          <p:cNvSpPr/>
          <p:nvPr/>
        </p:nvSpPr>
        <p:spPr>
          <a:xfrm>
            <a:off x="3568056" y="1729795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7 Rectángulo redondeado">
            <a:extLst>
              <a:ext uri="{FF2B5EF4-FFF2-40B4-BE49-F238E27FC236}">
                <a16:creationId xmlns:a16="http://schemas.microsoft.com/office/drawing/2014/main" id="{9212E21A-E99B-4B2D-868C-4FB11B7B79E9}"/>
              </a:ext>
            </a:extLst>
          </p:cNvPr>
          <p:cNvSpPr/>
          <p:nvPr/>
        </p:nvSpPr>
        <p:spPr>
          <a:xfrm>
            <a:off x="7461192" y="1729795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8 Rectángulo redondeado">
            <a:extLst>
              <a:ext uri="{FF2B5EF4-FFF2-40B4-BE49-F238E27FC236}">
                <a16:creationId xmlns:a16="http://schemas.microsoft.com/office/drawing/2014/main" id="{A23D5EB6-B482-48D9-85BB-5035ED3B4C21}"/>
              </a:ext>
            </a:extLst>
          </p:cNvPr>
          <p:cNvSpPr/>
          <p:nvPr/>
        </p:nvSpPr>
        <p:spPr>
          <a:xfrm>
            <a:off x="11354544" y="1729795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9 Rectángulo redondeado">
            <a:extLst>
              <a:ext uri="{FF2B5EF4-FFF2-40B4-BE49-F238E27FC236}">
                <a16:creationId xmlns:a16="http://schemas.microsoft.com/office/drawing/2014/main" id="{39F2D478-F6BE-4289-B53B-14C24B3230A0}"/>
              </a:ext>
            </a:extLst>
          </p:cNvPr>
          <p:cNvSpPr/>
          <p:nvPr/>
        </p:nvSpPr>
        <p:spPr>
          <a:xfrm>
            <a:off x="15255594" y="1708299"/>
            <a:ext cx="3019162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6" name="56 Conector recto">
            <a:extLst>
              <a:ext uri="{FF2B5EF4-FFF2-40B4-BE49-F238E27FC236}">
                <a16:creationId xmlns:a16="http://schemas.microsoft.com/office/drawing/2014/main" id="{D7CD414E-E23F-49BF-B23C-D1B3E6B12853}"/>
              </a:ext>
            </a:extLst>
          </p:cNvPr>
          <p:cNvCxnSpPr/>
          <p:nvPr/>
        </p:nvCxnSpPr>
        <p:spPr>
          <a:xfrm>
            <a:off x="2333408" y="1748779"/>
            <a:ext cx="13399961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8" name="128 Rectángulo redondeado">
            <a:extLst>
              <a:ext uri="{FF2B5EF4-FFF2-40B4-BE49-F238E27FC236}">
                <a16:creationId xmlns:a16="http://schemas.microsoft.com/office/drawing/2014/main" id="{025FA23B-0AF8-407B-8E23-CD0B04980DE9}"/>
              </a:ext>
            </a:extLst>
          </p:cNvPr>
          <p:cNvSpPr/>
          <p:nvPr/>
        </p:nvSpPr>
        <p:spPr>
          <a:xfrm>
            <a:off x="14497482" y="255059"/>
            <a:ext cx="1528163" cy="1053201"/>
          </a:xfrm>
          <a:prstGeom prst="roundRect">
            <a:avLst/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371600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CHECK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39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0ED7973-646A-4D65-96EA-BB3690C9A2E5}"/>
              </a:ext>
            </a:extLst>
          </p:cNvPr>
          <p:cNvSpPr/>
          <p:nvPr/>
        </p:nvSpPr>
        <p:spPr>
          <a:xfrm>
            <a:off x="16421598" y="91953"/>
            <a:ext cx="1647377" cy="1406628"/>
          </a:xfrm>
          <a:prstGeom prst="rightArrow">
            <a:avLst>
              <a:gd name="adj1" fmla="val 63721"/>
              <a:gd name="adj2" fmla="val 0"/>
            </a:avLst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371600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41" name="Picture 2" descr="http://fitskitz.com/wp-content/uploads/2012/03/shutterstock_83036221-Sneek-Peek.jpg">
            <a:extLst>
              <a:ext uri="{FF2B5EF4-FFF2-40B4-BE49-F238E27FC236}">
                <a16:creationId xmlns:a16="http://schemas.microsoft.com/office/drawing/2014/main" id="{1CB1C8DF-553E-4801-BC09-2896C7053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2544197" y="127316"/>
            <a:ext cx="4557194" cy="19352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E91962-13B4-486F-6D67-ABE34971AD45}"/>
              </a:ext>
            </a:extLst>
          </p:cNvPr>
          <p:cNvSpPr txBox="1"/>
          <p:nvPr/>
        </p:nvSpPr>
        <p:spPr>
          <a:xfrm>
            <a:off x="7986252" y="350500"/>
            <a:ext cx="61152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knitting</a:t>
            </a:r>
          </a:p>
        </p:txBody>
      </p:sp>
    </p:spTree>
    <p:extLst>
      <p:ext uri="{BB962C8B-B14F-4D97-AF65-F5344CB8AC3E}">
        <p14:creationId xmlns:p14="http://schemas.microsoft.com/office/powerpoint/2010/main" val="52403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00"/>
                            </p:stCondLst>
                            <p:childTnLst>
                              <p:par>
                                <p:cTn id="33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500"/>
                            </p:stCondLst>
                            <p:childTnLst>
                              <p:par>
                                <p:cTn id="3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8" grpId="0" animBg="1"/>
      <p:bldP spid="39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w to Take Tack-Sharp Images-Best Photography Sharpness Tips">
            <a:extLst>
              <a:ext uri="{FF2B5EF4-FFF2-40B4-BE49-F238E27FC236}">
                <a16:creationId xmlns:a16="http://schemas.microsoft.com/office/drawing/2014/main" id="{69D9F387-C676-6841-1896-1F3A1ADFD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811" y="1962305"/>
            <a:ext cx="12283850" cy="818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5 CuadroTexto">
            <a:extLst>
              <a:ext uri="{FF2B5EF4-FFF2-40B4-BE49-F238E27FC236}">
                <a16:creationId xmlns:a16="http://schemas.microsoft.com/office/drawing/2014/main" id="{DB5AEA07-5B1F-49EA-BDED-B2092EB0E314}"/>
              </a:ext>
            </a:extLst>
          </p:cNvPr>
          <p:cNvSpPr txBox="1"/>
          <p:nvPr/>
        </p:nvSpPr>
        <p:spPr>
          <a:xfrm>
            <a:off x="6658234" y="498985"/>
            <a:ext cx="66328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Click</a:t>
            </a:r>
            <a:r>
              <a:rPr lang="es-ES_tradnl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on</a:t>
            </a:r>
            <a:r>
              <a:rPr lang="es-ES_tradnl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es-ES_tradnl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bricks</a:t>
            </a:r>
            <a:endParaRPr lang="es-ES" sz="4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50 Rectángulo redondeado">
            <a:extLst>
              <a:ext uri="{FF2B5EF4-FFF2-40B4-BE49-F238E27FC236}">
                <a16:creationId xmlns:a16="http://schemas.microsoft.com/office/drawing/2014/main" id="{377C6DF0-1A74-4756-A22B-361D490BD9BB}"/>
              </a:ext>
            </a:extLst>
          </p:cNvPr>
          <p:cNvSpPr/>
          <p:nvPr/>
        </p:nvSpPr>
        <p:spPr>
          <a:xfrm>
            <a:off x="2288726" y="875552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51 Rectángulo redondeado">
            <a:extLst>
              <a:ext uri="{FF2B5EF4-FFF2-40B4-BE49-F238E27FC236}">
                <a16:creationId xmlns:a16="http://schemas.microsoft.com/office/drawing/2014/main" id="{9B43637B-0D61-4D97-8BAE-D616599E1C1C}"/>
              </a:ext>
            </a:extLst>
          </p:cNvPr>
          <p:cNvSpPr/>
          <p:nvPr/>
        </p:nvSpPr>
        <p:spPr>
          <a:xfrm>
            <a:off x="6181862" y="875552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52 Rectángulo redondeado">
            <a:extLst>
              <a:ext uri="{FF2B5EF4-FFF2-40B4-BE49-F238E27FC236}">
                <a16:creationId xmlns:a16="http://schemas.microsoft.com/office/drawing/2014/main" id="{7906F5D7-CCC8-425A-9C97-02531331B219}"/>
              </a:ext>
            </a:extLst>
          </p:cNvPr>
          <p:cNvSpPr/>
          <p:nvPr/>
        </p:nvSpPr>
        <p:spPr>
          <a:xfrm>
            <a:off x="10075214" y="875552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53 Rectángulo redondeado">
            <a:extLst>
              <a:ext uri="{FF2B5EF4-FFF2-40B4-BE49-F238E27FC236}">
                <a16:creationId xmlns:a16="http://schemas.microsoft.com/office/drawing/2014/main" id="{0B5C984C-CE24-4D1D-BA8A-FDCB9861CF5F}"/>
              </a:ext>
            </a:extLst>
          </p:cNvPr>
          <p:cNvSpPr/>
          <p:nvPr/>
        </p:nvSpPr>
        <p:spPr>
          <a:xfrm>
            <a:off x="13963046" y="8755527"/>
            <a:ext cx="425397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54 Rectángulo redondeado">
            <a:extLst>
              <a:ext uri="{FF2B5EF4-FFF2-40B4-BE49-F238E27FC236}">
                <a16:creationId xmlns:a16="http://schemas.microsoft.com/office/drawing/2014/main" id="{984F13C7-DB49-4AFB-87CF-DEA1B15DCE97}"/>
              </a:ext>
            </a:extLst>
          </p:cNvPr>
          <p:cNvSpPr/>
          <p:nvPr/>
        </p:nvSpPr>
        <p:spPr>
          <a:xfrm>
            <a:off x="9319" y="8801521"/>
            <a:ext cx="2300357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45 Rectángulo redondeado">
            <a:extLst>
              <a:ext uri="{FF2B5EF4-FFF2-40B4-BE49-F238E27FC236}">
                <a16:creationId xmlns:a16="http://schemas.microsoft.com/office/drawing/2014/main" id="{A2CD92A5-B2AD-4CAD-B12C-6AE359F52D64}"/>
              </a:ext>
            </a:extLst>
          </p:cNvPr>
          <p:cNvSpPr/>
          <p:nvPr/>
        </p:nvSpPr>
        <p:spPr>
          <a:xfrm>
            <a:off x="-12962" y="7397365"/>
            <a:ext cx="36500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46 Rectángulo redondeado">
            <a:extLst>
              <a:ext uri="{FF2B5EF4-FFF2-40B4-BE49-F238E27FC236}">
                <a16:creationId xmlns:a16="http://schemas.microsoft.com/office/drawing/2014/main" id="{ACCC2C50-FF47-46A4-A360-A304E4A5839C}"/>
              </a:ext>
            </a:extLst>
          </p:cNvPr>
          <p:cNvSpPr/>
          <p:nvPr/>
        </p:nvSpPr>
        <p:spPr>
          <a:xfrm>
            <a:off x="3584870" y="735137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47 Rectángulo redondeado">
            <a:extLst>
              <a:ext uri="{FF2B5EF4-FFF2-40B4-BE49-F238E27FC236}">
                <a16:creationId xmlns:a16="http://schemas.microsoft.com/office/drawing/2014/main" id="{6D095C9D-DFCB-4AF3-BDE1-ED36852FF74A}"/>
              </a:ext>
            </a:extLst>
          </p:cNvPr>
          <p:cNvSpPr/>
          <p:nvPr/>
        </p:nvSpPr>
        <p:spPr>
          <a:xfrm>
            <a:off x="7478006" y="735137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48 Rectángulo redondeado">
            <a:extLst>
              <a:ext uri="{FF2B5EF4-FFF2-40B4-BE49-F238E27FC236}">
                <a16:creationId xmlns:a16="http://schemas.microsoft.com/office/drawing/2014/main" id="{4E2185BE-A82E-4952-8A81-84660D759CA3}"/>
              </a:ext>
            </a:extLst>
          </p:cNvPr>
          <p:cNvSpPr/>
          <p:nvPr/>
        </p:nvSpPr>
        <p:spPr>
          <a:xfrm>
            <a:off x="11371358" y="735137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49 Rectángulo redondeado">
            <a:extLst>
              <a:ext uri="{FF2B5EF4-FFF2-40B4-BE49-F238E27FC236}">
                <a16:creationId xmlns:a16="http://schemas.microsoft.com/office/drawing/2014/main" id="{6EA0704F-F629-4288-93C6-C79417CE6FCC}"/>
              </a:ext>
            </a:extLst>
          </p:cNvPr>
          <p:cNvSpPr/>
          <p:nvPr/>
        </p:nvSpPr>
        <p:spPr>
          <a:xfrm>
            <a:off x="15238353" y="7346417"/>
            <a:ext cx="3019162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40 Rectángulo redondeado">
            <a:extLst>
              <a:ext uri="{FF2B5EF4-FFF2-40B4-BE49-F238E27FC236}">
                <a16:creationId xmlns:a16="http://schemas.microsoft.com/office/drawing/2014/main" id="{467F4D4B-E0B7-433A-9F95-F25CD46AAFA4}"/>
              </a:ext>
            </a:extLst>
          </p:cNvPr>
          <p:cNvSpPr/>
          <p:nvPr/>
        </p:nvSpPr>
        <p:spPr>
          <a:xfrm>
            <a:off x="2303172" y="5942263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41 Rectángulo redondeado">
            <a:extLst>
              <a:ext uri="{FF2B5EF4-FFF2-40B4-BE49-F238E27FC236}">
                <a16:creationId xmlns:a16="http://schemas.microsoft.com/office/drawing/2014/main" id="{BABED30B-EB19-47F0-88AF-575EAF9C27EC}"/>
              </a:ext>
            </a:extLst>
          </p:cNvPr>
          <p:cNvSpPr/>
          <p:nvPr/>
        </p:nvSpPr>
        <p:spPr>
          <a:xfrm>
            <a:off x="6196308" y="5942263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42 Rectángulo redondeado">
            <a:extLst>
              <a:ext uri="{FF2B5EF4-FFF2-40B4-BE49-F238E27FC236}">
                <a16:creationId xmlns:a16="http://schemas.microsoft.com/office/drawing/2014/main" id="{B68351D9-5F51-4077-B63E-1A4CB4444085}"/>
              </a:ext>
            </a:extLst>
          </p:cNvPr>
          <p:cNvSpPr/>
          <p:nvPr/>
        </p:nvSpPr>
        <p:spPr>
          <a:xfrm>
            <a:off x="10089660" y="5942263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43 Rectángulo redondeado">
            <a:extLst>
              <a:ext uri="{FF2B5EF4-FFF2-40B4-BE49-F238E27FC236}">
                <a16:creationId xmlns:a16="http://schemas.microsoft.com/office/drawing/2014/main" id="{B4DAE015-7732-4202-BA4F-A536C304BD44}"/>
              </a:ext>
            </a:extLst>
          </p:cNvPr>
          <p:cNvSpPr/>
          <p:nvPr/>
        </p:nvSpPr>
        <p:spPr>
          <a:xfrm>
            <a:off x="13977492" y="5942263"/>
            <a:ext cx="425397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44 Rectángulo redondeado">
            <a:extLst>
              <a:ext uri="{FF2B5EF4-FFF2-40B4-BE49-F238E27FC236}">
                <a16:creationId xmlns:a16="http://schemas.microsoft.com/office/drawing/2014/main" id="{A565BE01-F430-4C12-8FAD-328E8A195920}"/>
              </a:ext>
            </a:extLst>
          </p:cNvPr>
          <p:cNvSpPr/>
          <p:nvPr/>
        </p:nvSpPr>
        <p:spPr>
          <a:xfrm>
            <a:off x="23031" y="5988257"/>
            <a:ext cx="2344850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35 Rectángulo redondeado">
            <a:extLst>
              <a:ext uri="{FF2B5EF4-FFF2-40B4-BE49-F238E27FC236}">
                <a16:creationId xmlns:a16="http://schemas.microsoft.com/office/drawing/2014/main" id="{B611B025-10AE-42C4-B674-17C8AC0C537D}"/>
              </a:ext>
            </a:extLst>
          </p:cNvPr>
          <p:cNvSpPr/>
          <p:nvPr/>
        </p:nvSpPr>
        <p:spPr>
          <a:xfrm>
            <a:off x="1484" y="4584101"/>
            <a:ext cx="36500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36 Rectángulo redondeado">
            <a:extLst>
              <a:ext uri="{FF2B5EF4-FFF2-40B4-BE49-F238E27FC236}">
                <a16:creationId xmlns:a16="http://schemas.microsoft.com/office/drawing/2014/main" id="{78CC7422-0190-4BD0-A01B-C3A6E6EF3D60}"/>
              </a:ext>
            </a:extLst>
          </p:cNvPr>
          <p:cNvSpPr/>
          <p:nvPr/>
        </p:nvSpPr>
        <p:spPr>
          <a:xfrm>
            <a:off x="3599316" y="453810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37 Rectángulo redondeado">
            <a:extLst>
              <a:ext uri="{FF2B5EF4-FFF2-40B4-BE49-F238E27FC236}">
                <a16:creationId xmlns:a16="http://schemas.microsoft.com/office/drawing/2014/main" id="{02EE7881-91FB-4FFF-9384-3A70121E8A4A}"/>
              </a:ext>
            </a:extLst>
          </p:cNvPr>
          <p:cNvSpPr/>
          <p:nvPr/>
        </p:nvSpPr>
        <p:spPr>
          <a:xfrm>
            <a:off x="7439794" y="453563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38 Rectángulo redondeado">
            <a:extLst>
              <a:ext uri="{FF2B5EF4-FFF2-40B4-BE49-F238E27FC236}">
                <a16:creationId xmlns:a16="http://schemas.microsoft.com/office/drawing/2014/main" id="{87FFD2E6-43DF-458D-8CB0-91ADE221EC37}"/>
              </a:ext>
            </a:extLst>
          </p:cNvPr>
          <p:cNvSpPr/>
          <p:nvPr/>
        </p:nvSpPr>
        <p:spPr>
          <a:xfrm>
            <a:off x="11385804" y="453810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39 Rectángulo redondeado">
            <a:extLst>
              <a:ext uri="{FF2B5EF4-FFF2-40B4-BE49-F238E27FC236}">
                <a16:creationId xmlns:a16="http://schemas.microsoft.com/office/drawing/2014/main" id="{98BA913B-C838-431C-B74F-854638B56AA1}"/>
              </a:ext>
            </a:extLst>
          </p:cNvPr>
          <p:cNvSpPr/>
          <p:nvPr/>
        </p:nvSpPr>
        <p:spPr>
          <a:xfrm>
            <a:off x="15224780" y="4538107"/>
            <a:ext cx="29922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10 Rectángulo redondeado">
            <a:extLst>
              <a:ext uri="{FF2B5EF4-FFF2-40B4-BE49-F238E27FC236}">
                <a16:creationId xmlns:a16="http://schemas.microsoft.com/office/drawing/2014/main" id="{106192AC-6424-4211-B8A5-AB6B365ADAAC}"/>
              </a:ext>
            </a:extLst>
          </p:cNvPr>
          <p:cNvSpPr/>
          <p:nvPr/>
        </p:nvSpPr>
        <p:spPr>
          <a:xfrm>
            <a:off x="2288726" y="310612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1 Rectángulo redondeado">
            <a:extLst>
              <a:ext uri="{FF2B5EF4-FFF2-40B4-BE49-F238E27FC236}">
                <a16:creationId xmlns:a16="http://schemas.microsoft.com/office/drawing/2014/main" id="{6664280F-6C62-4EF7-ADDE-87B9F5F5D1BF}"/>
              </a:ext>
            </a:extLst>
          </p:cNvPr>
          <p:cNvSpPr/>
          <p:nvPr/>
        </p:nvSpPr>
        <p:spPr>
          <a:xfrm>
            <a:off x="6214966" y="308795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12 Rectángulo redondeado">
            <a:extLst>
              <a:ext uri="{FF2B5EF4-FFF2-40B4-BE49-F238E27FC236}">
                <a16:creationId xmlns:a16="http://schemas.microsoft.com/office/drawing/2014/main" id="{7C4F3018-1A6C-4A8A-BD9D-0670F970AAD6}"/>
              </a:ext>
            </a:extLst>
          </p:cNvPr>
          <p:cNvSpPr/>
          <p:nvPr/>
        </p:nvSpPr>
        <p:spPr>
          <a:xfrm>
            <a:off x="10058400" y="313395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13 Rectángulo redondeado">
            <a:extLst>
              <a:ext uri="{FF2B5EF4-FFF2-40B4-BE49-F238E27FC236}">
                <a16:creationId xmlns:a16="http://schemas.microsoft.com/office/drawing/2014/main" id="{94843D59-A7CB-4AEA-B699-B51578B94387}"/>
              </a:ext>
            </a:extLst>
          </p:cNvPr>
          <p:cNvSpPr/>
          <p:nvPr/>
        </p:nvSpPr>
        <p:spPr>
          <a:xfrm>
            <a:off x="13946232" y="3133951"/>
            <a:ext cx="425397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4 Rectángulo redondeado">
            <a:extLst>
              <a:ext uri="{FF2B5EF4-FFF2-40B4-BE49-F238E27FC236}">
                <a16:creationId xmlns:a16="http://schemas.microsoft.com/office/drawing/2014/main" id="{14788083-D71E-44FD-89EA-06248260CD4F}"/>
              </a:ext>
            </a:extLst>
          </p:cNvPr>
          <p:cNvSpPr/>
          <p:nvPr/>
        </p:nvSpPr>
        <p:spPr>
          <a:xfrm>
            <a:off x="-8229" y="3179945"/>
            <a:ext cx="2344850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4 Rectángulo redondeado">
            <a:extLst>
              <a:ext uri="{FF2B5EF4-FFF2-40B4-BE49-F238E27FC236}">
                <a16:creationId xmlns:a16="http://schemas.microsoft.com/office/drawing/2014/main" id="{EA314BAE-C1C4-4F5B-9D6A-DB962E6E1C56}"/>
              </a:ext>
            </a:extLst>
          </p:cNvPr>
          <p:cNvSpPr/>
          <p:nvPr/>
        </p:nvSpPr>
        <p:spPr>
          <a:xfrm>
            <a:off x="-29776" y="1775789"/>
            <a:ext cx="36500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6 Rectángulo redondeado">
            <a:extLst>
              <a:ext uri="{FF2B5EF4-FFF2-40B4-BE49-F238E27FC236}">
                <a16:creationId xmlns:a16="http://schemas.microsoft.com/office/drawing/2014/main" id="{962EA127-30D7-4FE6-B4A6-8A975234BDEA}"/>
              </a:ext>
            </a:extLst>
          </p:cNvPr>
          <p:cNvSpPr/>
          <p:nvPr/>
        </p:nvSpPr>
        <p:spPr>
          <a:xfrm>
            <a:off x="3568056" y="1729795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7 Rectángulo redondeado">
            <a:extLst>
              <a:ext uri="{FF2B5EF4-FFF2-40B4-BE49-F238E27FC236}">
                <a16:creationId xmlns:a16="http://schemas.microsoft.com/office/drawing/2014/main" id="{9212E21A-E99B-4B2D-868C-4FB11B7B79E9}"/>
              </a:ext>
            </a:extLst>
          </p:cNvPr>
          <p:cNvSpPr/>
          <p:nvPr/>
        </p:nvSpPr>
        <p:spPr>
          <a:xfrm>
            <a:off x="7461192" y="1729795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8 Rectángulo redondeado">
            <a:extLst>
              <a:ext uri="{FF2B5EF4-FFF2-40B4-BE49-F238E27FC236}">
                <a16:creationId xmlns:a16="http://schemas.microsoft.com/office/drawing/2014/main" id="{A23D5EB6-B482-48D9-85BB-5035ED3B4C21}"/>
              </a:ext>
            </a:extLst>
          </p:cNvPr>
          <p:cNvSpPr/>
          <p:nvPr/>
        </p:nvSpPr>
        <p:spPr>
          <a:xfrm>
            <a:off x="11354544" y="1729795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9 Rectángulo redondeado">
            <a:extLst>
              <a:ext uri="{FF2B5EF4-FFF2-40B4-BE49-F238E27FC236}">
                <a16:creationId xmlns:a16="http://schemas.microsoft.com/office/drawing/2014/main" id="{39F2D478-F6BE-4289-B53B-14C24B3230A0}"/>
              </a:ext>
            </a:extLst>
          </p:cNvPr>
          <p:cNvSpPr/>
          <p:nvPr/>
        </p:nvSpPr>
        <p:spPr>
          <a:xfrm>
            <a:off x="15255594" y="1708299"/>
            <a:ext cx="3019162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6" name="56 Conector recto">
            <a:extLst>
              <a:ext uri="{FF2B5EF4-FFF2-40B4-BE49-F238E27FC236}">
                <a16:creationId xmlns:a16="http://schemas.microsoft.com/office/drawing/2014/main" id="{D7CD414E-E23F-49BF-B23C-D1B3E6B12853}"/>
              </a:ext>
            </a:extLst>
          </p:cNvPr>
          <p:cNvCxnSpPr/>
          <p:nvPr/>
        </p:nvCxnSpPr>
        <p:spPr>
          <a:xfrm>
            <a:off x="2333408" y="1748779"/>
            <a:ext cx="13399961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8" name="128 Rectángulo redondeado">
            <a:extLst>
              <a:ext uri="{FF2B5EF4-FFF2-40B4-BE49-F238E27FC236}">
                <a16:creationId xmlns:a16="http://schemas.microsoft.com/office/drawing/2014/main" id="{025FA23B-0AF8-407B-8E23-CD0B04980DE9}"/>
              </a:ext>
            </a:extLst>
          </p:cNvPr>
          <p:cNvSpPr/>
          <p:nvPr/>
        </p:nvSpPr>
        <p:spPr>
          <a:xfrm>
            <a:off x="14497482" y="255059"/>
            <a:ext cx="1528163" cy="1053201"/>
          </a:xfrm>
          <a:prstGeom prst="roundRect">
            <a:avLst/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371600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CHECK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39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0ED7973-646A-4D65-96EA-BB3690C9A2E5}"/>
              </a:ext>
            </a:extLst>
          </p:cNvPr>
          <p:cNvSpPr/>
          <p:nvPr/>
        </p:nvSpPr>
        <p:spPr>
          <a:xfrm>
            <a:off x="16421598" y="91953"/>
            <a:ext cx="1647377" cy="1406628"/>
          </a:xfrm>
          <a:prstGeom prst="rightArrow">
            <a:avLst>
              <a:gd name="adj1" fmla="val 63721"/>
              <a:gd name="adj2" fmla="val 0"/>
            </a:avLst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371600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41" name="Picture 2" descr="http://fitskitz.com/wp-content/uploads/2012/03/shutterstock_83036221-Sneek-Peek.jpg">
            <a:extLst>
              <a:ext uri="{FF2B5EF4-FFF2-40B4-BE49-F238E27FC236}">
                <a16:creationId xmlns:a16="http://schemas.microsoft.com/office/drawing/2014/main" id="{1CB1C8DF-553E-4801-BC09-2896C7053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2544197" y="127316"/>
            <a:ext cx="4557194" cy="19352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E91962-13B4-486F-6D67-ABE34971AD45}"/>
              </a:ext>
            </a:extLst>
          </p:cNvPr>
          <p:cNvSpPr txBox="1"/>
          <p:nvPr/>
        </p:nvSpPr>
        <p:spPr>
          <a:xfrm>
            <a:off x="7545802" y="325639"/>
            <a:ext cx="61152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taking photos</a:t>
            </a:r>
          </a:p>
        </p:txBody>
      </p:sp>
    </p:spTree>
    <p:extLst>
      <p:ext uri="{BB962C8B-B14F-4D97-AF65-F5344CB8AC3E}">
        <p14:creationId xmlns:p14="http://schemas.microsoft.com/office/powerpoint/2010/main" val="222309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00"/>
                            </p:stCondLst>
                            <p:childTnLst>
                              <p:par>
                                <p:cTn id="33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500"/>
                            </p:stCondLst>
                            <p:childTnLst>
                              <p:par>
                                <p:cTn id="3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8" grpId="0" animBg="1"/>
      <p:bldP spid="39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BC Learning English - 今日短语/ Go out vs hang out 出去走走vs 一起玩耍">
            <a:extLst>
              <a:ext uri="{FF2B5EF4-FFF2-40B4-BE49-F238E27FC236}">
                <a16:creationId xmlns:a16="http://schemas.microsoft.com/office/drawing/2014/main" id="{663F84AB-D199-BCD2-0F9D-E255F96D3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826" y="1896618"/>
            <a:ext cx="14293123" cy="803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5 CuadroTexto">
            <a:extLst>
              <a:ext uri="{FF2B5EF4-FFF2-40B4-BE49-F238E27FC236}">
                <a16:creationId xmlns:a16="http://schemas.microsoft.com/office/drawing/2014/main" id="{DB5AEA07-5B1F-49EA-BDED-B2092EB0E314}"/>
              </a:ext>
            </a:extLst>
          </p:cNvPr>
          <p:cNvSpPr txBox="1"/>
          <p:nvPr/>
        </p:nvSpPr>
        <p:spPr>
          <a:xfrm>
            <a:off x="6658234" y="498985"/>
            <a:ext cx="66328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Click</a:t>
            </a:r>
            <a:r>
              <a:rPr lang="es-ES_tradnl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on</a:t>
            </a:r>
            <a:r>
              <a:rPr lang="es-ES_tradnl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es-ES_tradnl" sz="4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200" b="1" dirty="0" err="1">
                <a:solidFill>
                  <a:prstClr val="black"/>
                </a:solidFill>
                <a:latin typeface="Calibri"/>
              </a:rPr>
              <a:t>bricks</a:t>
            </a:r>
            <a:endParaRPr lang="es-ES" sz="4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50 Rectángulo redondeado">
            <a:extLst>
              <a:ext uri="{FF2B5EF4-FFF2-40B4-BE49-F238E27FC236}">
                <a16:creationId xmlns:a16="http://schemas.microsoft.com/office/drawing/2014/main" id="{377C6DF0-1A74-4756-A22B-361D490BD9BB}"/>
              </a:ext>
            </a:extLst>
          </p:cNvPr>
          <p:cNvSpPr/>
          <p:nvPr/>
        </p:nvSpPr>
        <p:spPr>
          <a:xfrm>
            <a:off x="2288726" y="875552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51 Rectángulo redondeado">
            <a:extLst>
              <a:ext uri="{FF2B5EF4-FFF2-40B4-BE49-F238E27FC236}">
                <a16:creationId xmlns:a16="http://schemas.microsoft.com/office/drawing/2014/main" id="{9B43637B-0D61-4D97-8BAE-D616599E1C1C}"/>
              </a:ext>
            </a:extLst>
          </p:cNvPr>
          <p:cNvSpPr/>
          <p:nvPr/>
        </p:nvSpPr>
        <p:spPr>
          <a:xfrm>
            <a:off x="6181862" y="875552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52 Rectángulo redondeado">
            <a:extLst>
              <a:ext uri="{FF2B5EF4-FFF2-40B4-BE49-F238E27FC236}">
                <a16:creationId xmlns:a16="http://schemas.microsoft.com/office/drawing/2014/main" id="{7906F5D7-CCC8-425A-9C97-02531331B219}"/>
              </a:ext>
            </a:extLst>
          </p:cNvPr>
          <p:cNvSpPr/>
          <p:nvPr/>
        </p:nvSpPr>
        <p:spPr>
          <a:xfrm>
            <a:off x="10075214" y="875552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53 Rectángulo redondeado">
            <a:extLst>
              <a:ext uri="{FF2B5EF4-FFF2-40B4-BE49-F238E27FC236}">
                <a16:creationId xmlns:a16="http://schemas.microsoft.com/office/drawing/2014/main" id="{0B5C984C-CE24-4D1D-BA8A-FDCB9861CF5F}"/>
              </a:ext>
            </a:extLst>
          </p:cNvPr>
          <p:cNvSpPr/>
          <p:nvPr/>
        </p:nvSpPr>
        <p:spPr>
          <a:xfrm>
            <a:off x="13963046" y="8755527"/>
            <a:ext cx="425397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54 Rectángulo redondeado">
            <a:extLst>
              <a:ext uri="{FF2B5EF4-FFF2-40B4-BE49-F238E27FC236}">
                <a16:creationId xmlns:a16="http://schemas.microsoft.com/office/drawing/2014/main" id="{984F13C7-DB49-4AFB-87CF-DEA1B15DCE97}"/>
              </a:ext>
            </a:extLst>
          </p:cNvPr>
          <p:cNvSpPr/>
          <p:nvPr/>
        </p:nvSpPr>
        <p:spPr>
          <a:xfrm>
            <a:off x="9319" y="8801521"/>
            <a:ext cx="2300357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45 Rectángulo redondeado">
            <a:extLst>
              <a:ext uri="{FF2B5EF4-FFF2-40B4-BE49-F238E27FC236}">
                <a16:creationId xmlns:a16="http://schemas.microsoft.com/office/drawing/2014/main" id="{A2CD92A5-B2AD-4CAD-B12C-6AE359F52D64}"/>
              </a:ext>
            </a:extLst>
          </p:cNvPr>
          <p:cNvSpPr/>
          <p:nvPr/>
        </p:nvSpPr>
        <p:spPr>
          <a:xfrm>
            <a:off x="-12962" y="7397365"/>
            <a:ext cx="36500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46 Rectángulo redondeado">
            <a:extLst>
              <a:ext uri="{FF2B5EF4-FFF2-40B4-BE49-F238E27FC236}">
                <a16:creationId xmlns:a16="http://schemas.microsoft.com/office/drawing/2014/main" id="{ACCC2C50-FF47-46A4-A360-A304E4A5839C}"/>
              </a:ext>
            </a:extLst>
          </p:cNvPr>
          <p:cNvSpPr/>
          <p:nvPr/>
        </p:nvSpPr>
        <p:spPr>
          <a:xfrm>
            <a:off x="3584870" y="735137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47 Rectángulo redondeado">
            <a:extLst>
              <a:ext uri="{FF2B5EF4-FFF2-40B4-BE49-F238E27FC236}">
                <a16:creationId xmlns:a16="http://schemas.microsoft.com/office/drawing/2014/main" id="{6D095C9D-DFCB-4AF3-BDE1-ED36852FF74A}"/>
              </a:ext>
            </a:extLst>
          </p:cNvPr>
          <p:cNvSpPr/>
          <p:nvPr/>
        </p:nvSpPr>
        <p:spPr>
          <a:xfrm>
            <a:off x="7478006" y="735137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48 Rectángulo redondeado">
            <a:extLst>
              <a:ext uri="{FF2B5EF4-FFF2-40B4-BE49-F238E27FC236}">
                <a16:creationId xmlns:a16="http://schemas.microsoft.com/office/drawing/2014/main" id="{4E2185BE-A82E-4952-8A81-84660D759CA3}"/>
              </a:ext>
            </a:extLst>
          </p:cNvPr>
          <p:cNvSpPr/>
          <p:nvPr/>
        </p:nvSpPr>
        <p:spPr>
          <a:xfrm>
            <a:off x="11371358" y="735137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49 Rectángulo redondeado">
            <a:extLst>
              <a:ext uri="{FF2B5EF4-FFF2-40B4-BE49-F238E27FC236}">
                <a16:creationId xmlns:a16="http://schemas.microsoft.com/office/drawing/2014/main" id="{6EA0704F-F629-4288-93C6-C79417CE6FCC}"/>
              </a:ext>
            </a:extLst>
          </p:cNvPr>
          <p:cNvSpPr/>
          <p:nvPr/>
        </p:nvSpPr>
        <p:spPr>
          <a:xfrm>
            <a:off x="15238353" y="7346417"/>
            <a:ext cx="3019162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40 Rectángulo redondeado">
            <a:extLst>
              <a:ext uri="{FF2B5EF4-FFF2-40B4-BE49-F238E27FC236}">
                <a16:creationId xmlns:a16="http://schemas.microsoft.com/office/drawing/2014/main" id="{467F4D4B-E0B7-433A-9F95-F25CD46AAFA4}"/>
              </a:ext>
            </a:extLst>
          </p:cNvPr>
          <p:cNvSpPr/>
          <p:nvPr/>
        </p:nvSpPr>
        <p:spPr>
          <a:xfrm>
            <a:off x="2303172" y="5942263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41 Rectángulo redondeado">
            <a:extLst>
              <a:ext uri="{FF2B5EF4-FFF2-40B4-BE49-F238E27FC236}">
                <a16:creationId xmlns:a16="http://schemas.microsoft.com/office/drawing/2014/main" id="{BABED30B-EB19-47F0-88AF-575EAF9C27EC}"/>
              </a:ext>
            </a:extLst>
          </p:cNvPr>
          <p:cNvSpPr/>
          <p:nvPr/>
        </p:nvSpPr>
        <p:spPr>
          <a:xfrm>
            <a:off x="6196308" y="5942263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42 Rectángulo redondeado">
            <a:extLst>
              <a:ext uri="{FF2B5EF4-FFF2-40B4-BE49-F238E27FC236}">
                <a16:creationId xmlns:a16="http://schemas.microsoft.com/office/drawing/2014/main" id="{B68351D9-5F51-4077-B63E-1A4CB4444085}"/>
              </a:ext>
            </a:extLst>
          </p:cNvPr>
          <p:cNvSpPr/>
          <p:nvPr/>
        </p:nvSpPr>
        <p:spPr>
          <a:xfrm>
            <a:off x="10089660" y="5942263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43 Rectángulo redondeado">
            <a:extLst>
              <a:ext uri="{FF2B5EF4-FFF2-40B4-BE49-F238E27FC236}">
                <a16:creationId xmlns:a16="http://schemas.microsoft.com/office/drawing/2014/main" id="{B4DAE015-7732-4202-BA4F-A536C304BD44}"/>
              </a:ext>
            </a:extLst>
          </p:cNvPr>
          <p:cNvSpPr/>
          <p:nvPr/>
        </p:nvSpPr>
        <p:spPr>
          <a:xfrm>
            <a:off x="13977492" y="5942263"/>
            <a:ext cx="425397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44 Rectángulo redondeado">
            <a:extLst>
              <a:ext uri="{FF2B5EF4-FFF2-40B4-BE49-F238E27FC236}">
                <a16:creationId xmlns:a16="http://schemas.microsoft.com/office/drawing/2014/main" id="{A565BE01-F430-4C12-8FAD-328E8A195920}"/>
              </a:ext>
            </a:extLst>
          </p:cNvPr>
          <p:cNvSpPr/>
          <p:nvPr/>
        </p:nvSpPr>
        <p:spPr>
          <a:xfrm>
            <a:off x="23031" y="5988257"/>
            <a:ext cx="2344850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35 Rectángulo redondeado">
            <a:extLst>
              <a:ext uri="{FF2B5EF4-FFF2-40B4-BE49-F238E27FC236}">
                <a16:creationId xmlns:a16="http://schemas.microsoft.com/office/drawing/2014/main" id="{B611B025-10AE-42C4-B674-17C8AC0C537D}"/>
              </a:ext>
            </a:extLst>
          </p:cNvPr>
          <p:cNvSpPr/>
          <p:nvPr/>
        </p:nvSpPr>
        <p:spPr>
          <a:xfrm>
            <a:off x="1484" y="4584101"/>
            <a:ext cx="36500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36 Rectángulo redondeado">
            <a:extLst>
              <a:ext uri="{FF2B5EF4-FFF2-40B4-BE49-F238E27FC236}">
                <a16:creationId xmlns:a16="http://schemas.microsoft.com/office/drawing/2014/main" id="{78CC7422-0190-4BD0-A01B-C3A6E6EF3D60}"/>
              </a:ext>
            </a:extLst>
          </p:cNvPr>
          <p:cNvSpPr/>
          <p:nvPr/>
        </p:nvSpPr>
        <p:spPr>
          <a:xfrm>
            <a:off x="3599316" y="453810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37 Rectángulo redondeado">
            <a:extLst>
              <a:ext uri="{FF2B5EF4-FFF2-40B4-BE49-F238E27FC236}">
                <a16:creationId xmlns:a16="http://schemas.microsoft.com/office/drawing/2014/main" id="{02EE7881-91FB-4FFF-9384-3A70121E8A4A}"/>
              </a:ext>
            </a:extLst>
          </p:cNvPr>
          <p:cNvSpPr/>
          <p:nvPr/>
        </p:nvSpPr>
        <p:spPr>
          <a:xfrm>
            <a:off x="7439794" y="453563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38 Rectángulo redondeado">
            <a:extLst>
              <a:ext uri="{FF2B5EF4-FFF2-40B4-BE49-F238E27FC236}">
                <a16:creationId xmlns:a16="http://schemas.microsoft.com/office/drawing/2014/main" id="{87FFD2E6-43DF-458D-8CB0-91ADE221EC37}"/>
              </a:ext>
            </a:extLst>
          </p:cNvPr>
          <p:cNvSpPr/>
          <p:nvPr/>
        </p:nvSpPr>
        <p:spPr>
          <a:xfrm>
            <a:off x="11385804" y="4538107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39 Rectángulo redondeado">
            <a:extLst>
              <a:ext uri="{FF2B5EF4-FFF2-40B4-BE49-F238E27FC236}">
                <a16:creationId xmlns:a16="http://schemas.microsoft.com/office/drawing/2014/main" id="{98BA913B-C838-431C-B74F-854638B56AA1}"/>
              </a:ext>
            </a:extLst>
          </p:cNvPr>
          <p:cNvSpPr/>
          <p:nvPr/>
        </p:nvSpPr>
        <p:spPr>
          <a:xfrm>
            <a:off x="15224780" y="4538107"/>
            <a:ext cx="29922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10 Rectángulo redondeado">
            <a:extLst>
              <a:ext uri="{FF2B5EF4-FFF2-40B4-BE49-F238E27FC236}">
                <a16:creationId xmlns:a16="http://schemas.microsoft.com/office/drawing/2014/main" id="{106192AC-6424-4211-B8A5-AB6B365ADAAC}"/>
              </a:ext>
            </a:extLst>
          </p:cNvPr>
          <p:cNvSpPr/>
          <p:nvPr/>
        </p:nvSpPr>
        <p:spPr>
          <a:xfrm>
            <a:off x="2261059" y="3134850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1 Rectángulo redondeado">
            <a:extLst>
              <a:ext uri="{FF2B5EF4-FFF2-40B4-BE49-F238E27FC236}">
                <a16:creationId xmlns:a16="http://schemas.microsoft.com/office/drawing/2014/main" id="{6664280F-6C62-4EF7-ADDE-87B9F5F5D1BF}"/>
              </a:ext>
            </a:extLst>
          </p:cNvPr>
          <p:cNvSpPr/>
          <p:nvPr/>
        </p:nvSpPr>
        <p:spPr>
          <a:xfrm>
            <a:off x="6152763" y="3088808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12 Rectángulo redondeado">
            <a:extLst>
              <a:ext uri="{FF2B5EF4-FFF2-40B4-BE49-F238E27FC236}">
                <a16:creationId xmlns:a16="http://schemas.microsoft.com/office/drawing/2014/main" id="{7C4F3018-1A6C-4A8A-BD9D-0670F970AAD6}"/>
              </a:ext>
            </a:extLst>
          </p:cNvPr>
          <p:cNvSpPr/>
          <p:nvPr/>
        </p:nvSpPr>
        <p:spPr>
          <a:xfrm>
            <a:off x="10058400" y="3133951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13 Rectángulo redondeado">
            <a:extLst>
              <a:ext uri="{FF2B5EF4-FFF2-40B4-BE49-F238E27FC236}">
                <a16:creationId xmlns:a16="http://schemas.microsoft.com/office/drawing/2014/main" id="{94843D59-A7CB-4AEA-B699-B51578B94387}"/>
              </a:ext>
            </a:extLst>
          </p:cNvPr>
          <p:cNvSpPr/>
          <p:nvPr/>
        </p:nvSpPr>
        <p:spPr>
          <a:xfrm>
            <a:off x="13946232" y="3133951"/>
            <a:ext cx="425397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4 Rectángulo redondeado">
            <a:extLst>
              <a:ext uri="{FF2B5EF4-FFF2-40B4-BE49-F238E27FC236}">
                <a16:creationId xmlns:a16="http://schemas.microsoft.com/office/drawing/2014/main" id="{14788083-D71E-44FD-89EA-06248260CD4F}"/>
              </a:ext>
            </a:extLst>
          </p:cNvPr>
          <p:cNvSpPr/>
          <p:nvPr/>
        </p:nvSpPr>
        <p:spPr>
          <a:xfrm>
            <a:off x="-8229" y="3179945"/>
            <a:ext cx="2344850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4 Rectángulo redondeado">
            <a:extLst>
              <a:ext uri="{FF2B5EF4-FFF2-40B4-BE49-F238E27FC236}">
                <a16:creationId xmlns:a16="http://schemas.microsoft.com/office/drawing/2014/main" id="{EA314BAE-C1C4-4F5B-9D6A-DB962E6E1C56}"/>
              </a:ext>
            </a:extLst>
          </p:cNvPr>
          <p:cNvSpPr/>
          <p:nvPr/>
        </p:nvSpPr>
        <p:spPr>
          <a:xfrm>
            <a:off x="-29776" y="1775789"/>
            <a:ext cx="3650041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6 Rectángulo redondeado">
            <a:extLst>
              <a:ext uri="{FF2B5EF4-FFF2-40B4-BE49-F238E27FC236}">
                <a16:creationId xmlns:a16="http://schemas.microsoft.com/office/drawing/2014/main" id="{962EA127-30D7-4FE6-B4A6-8A975234BDEA}"/>
              </a:ext>
            </a:extLst>
          </p:cNvPr>
          <p:cNvSpPr/>
          <p:nvPr/>
        </p:nvSpPr>
        <p:spPr>
          <a:xfrm>
            <a:off x="3568056" y="1729795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7 Rectángulo redondeado">
            <a:extLst>
              <a:ext uri="{FF2B5EF4-FFF2-40B4-BE49-F238E27FC236}">
                <a16:creationId xmlns:a16="http://schemas.microsoft.com/office/drawing/2014/main" id="{9212E21A-E99B-4B2D-868C-4FB11B7B79E9}"/>
              </a:ext>
            </a:extLst>
          </p:cNvPr>
          <p:cNvSpPr/>
          <p:nvPr/>
        </p:nvSpPr>
        <p:spPr>
          <a:xfrm>
            <a:off x="7461192" y="1729795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8 Rectángulo redondeado">
            <a:extLst>
              <a:ext uri="{FF2B5EF4-FFF2-40B4-BE49-F238E27FC236}">
                <a16:creationId xmlns:a16="http://schemas.microsoft.com/office/drawing/2014/main" id="{A23D5EB6-B482-48D9-85BB-5035ED3B4C21}"/>
              </a:ext>
            </a:extLst>
          </p:cNvPr>
          <p:cNvSpPr/>
          <p:nvPr/>
        </p:nvSpPr>
        <p:spPr>
          <a:xfrm>
            <a:off x="11354544" y="1729795"/>
            <a:ext cx="3919634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9 Rectángulo redondeado">
            <a:extLst>
              <a:ext uri="{FF2B5EF4-FFF2-40B4-BE49-F238E27FC236}">
                <a16:creationId xmlns:a16="http://schemas.microsoft.com/office/drawing/2014/main" id="{39F2D478-F6BE-4289-B53B-14C24B3230A0}"/>
              </a:ext>
            </a:extLst>
          </p:cNvPr>
          <p:cNvSpPr/>
          <p:nvPr/>
        </p:nvSpPr>
        <p:spPr>
          <a:xfrm>
            <a:off x="15255594" y="1708299"/>
            <a:ext cx="3019162" cy="1521291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6" name="56 Conector recto">
            <a:extLst>
              <a:ext uri="{FF2B5EF4-FFF2-40B4-BE49-F238E27FC236}">
                <a16:creationId xmlns:a16="http://schemas.microsoft.com/office/drawing/2014/main" id="{D7CD414E-E23F-49BF-B23C-D1B3E6B12853}"/>
              </a:ext>
            </a:extLst>
          </p:cNvPr>
          <p:cNvCxnSpPr/>
          <p:nvPr/>
        </p:nvCxnSpPr>
        <p:spPr>
          <a:xfrm>
            <a:off x="2333408" y="1748779"/>
            <a:ext cx="13399961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8" name="128 Rectángulo redondeado">
            <a:extLst>
              <a:ext uri="{FF2B5EF4-FFF2-40B4-BE49-F238E27FC236}">
                <a16:creationId xmlns:a16="http://schemas.microsoft.com/office/drawing/2014/main" id="{025FA23B-0AF8-407B-8E23-CD0B04980DE9}"/>
              </a:ext>
            </a:extLst>
          </p:cNvPr>
          <p:cNvSpPr/>
          <p:nvPr/>
        </p:nvSpPr>
        <p:spPr>
          <a:xfrm>
            <a:off x="14497482" y="255059"/>
            <a:ext cx="1528163" cy="1053201"/>
          </a:xfrm>
          <a:prstGeom prst="roundRect">
            <a:avLst/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371600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CHECK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39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0ED7973-646A-4D65-96EA-BB3690C9A2E5}"/>
              </a:ext>
            </a:extLst>
          </p:cNvPr>
          <p:cNvSpPr/>
          <p:nvPr/>
        </p:nvSpPr>
        <p:spPr>
          <a:xfrm>
            <a:off x="16421598" y="91953"/>
            <a:ext cx="1647377" cy="1406628"/>
          </a:xfrm>
          <a:prstGeom prst="rightArrow">
            <a:avLst>
              <a:gd name="adj1" fmla="val 63721"/>
              <a:gd name="adj2" fmla="val 0"/>
            </a:avLst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371600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41" name="Picture 2" descr="http://fitskitz.com/wp-content/uploads/2012/03/shutterstock_83036221-Sneek-Peek.jpg">
            <a:extLst>
              <a:ext uri="{FF2B5EF4-FFF2-40B4-BE49-F238E27FC236}">
                <a16:creationId xmlns:a16="http://schemas.microsoft.com/office/drawing/2014/main" id="{1CB1C8DF-553E-4801-BC09-2896C7053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2544197" y="127316"/>
            <a:ext cx="4557194" cy="19352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E91962-13B4-486F-6D67-ABE34971AD45}"/>
              </a:ext>
            </a:extLst>
          </p:cNvPr>
          <p:cNvSpPr txBox="1"/>
          <p:nvPr/>
        </p:nvSpPr>
        <p:spPr>
          <a:xfrm>
            <a:off x="7986252" y="350500"/>
            <a:ext cx="61152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hanging out</a:t>
            </a:r>
          </a:p>
        </p:txBody>
      </p:sp>
    </p:spTree>
    <p:extLst>
      <p:ext uri="{BB962C8B-B14F-4D97-AF65-F5344CB8AC3E}">
        <p14:creationId xmlns:p14="http://schemas.microsoft.com/office/powerpoint/2010/main" val="378970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00"/>
                            </p:stCondLst>
                            <p:childTnLst>
                              <p:par>
                                <p:cTn id="33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500"/>
                            </p:stCondLst>
                            <p:childTnLst>
                              <p:par>
                                <p:cTn id="3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8" grpId="0" animBg="1"/>
      <p:bldP spid="39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0074" y="6141445"/>
            <a:ext cx="2597548" cy="2223698"/>
          </a:xfrm>
          <a:custGeom>
            <a:avLst/>
            <a:gdLst/>
            <a:ahLst/>
            <a:cxnLst/>
            <a:rect l="l" t="t" r="r" b="b"/>
            <a:pathLst>
              <a:path w="2597548" h="2223698">
                <a:moveTo>
                  <a:pt x="0" y="0"/>
                </a:moveTo>
                <a:lnTo>
                  <a:pt x="2597548" y="0"/>
                </a:lnTo>
                <a:lnTo>
                  <a:pt x="2597548" y="2223698"/>
                </a:lnTo>
                <a:lnTo>
                  <a:pt x="0" y="2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072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438175" y="219499"/>
            <a:ext cx="3507784" cy="2487338"/>
          </a:xfrm>
          <a:custGeom>
            <a:avLst/>
            <a:gdLst/>
            <a:ahLst/>
            <a:cxnLst/>
            <a:rect l="l" t="t" r="r" b="b"/>
            <a:pathLst>
              <a:path w="3507784" h="2487338">
                <a:moveTo>
                  <a:pt x="0" y="0"/>
                </a:moveTo>
                <a:lnTo>
                  <a:pt x="3507784" y="0"/>
                </a:lnTo>
                <a:lnTo>
                  <a:pt x="3507784" y="2487338"/>
                </a:lnTo>
                <a:lnTo>
                  <a:pt x="0" y="24873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44735">
            <a:off x="14187221" y="3276018"/>
            <a:ext cx="1474078" cy="5001884"/>
          </a:xfrm>
          <a:custGeom>
            <a:avLst/>
            <a:gdLst/>
            <a:ahLst/>
            <a:cxnLst/>
            <a:rect l="l" t="t" r="r" b="b"/>
            <a:pathLst>
              <a:path w="1474078" h="5001884">
                <a:moveTo>
                  <a:pt x="0" y="0"/>
                </a:moveTo>
                <a:lnTo>
                  <a:pt x="1474078" y="0"/>
                </a:lnTo>
                <a:lnTo>
                  <a:pt x="1474078" y="5001884"/>
                </a:lnTo>
                <a:lnTo>
                  <a:pt x="0" y="50018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7701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64445" y="5077134"/>
            <a:ext cx="5008916" cy="4352320"/>
          </a:xfrm>
          <a:custGeom>
            <a:avLst/>
            <a:gdLst/>
            <a:ahLst/>
            <a:cxnLst/>
            <a:rect l="l" t="t" r="r" b="b"/>
            <a:pathLst>
              <a:path w="5008916" h="4352320">
                <a:moveTo>
                  <a:pt x="0" y="0"/>
                </a:moveTo>
                <a:lnTo>
                  <a:pt x="5008916" y="0"/>
                </a:lnTo>
                <a:lnTo>
                  <a:pt x="5008916" y="4352320"/>
                </a:lnTo>
                <a:lnTo>
                  <a:pt x="0" y="43523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83162"/>
            </a:stretch>
          </a:blipFill>
        </p:spPr>
      </p:sp>
      <p:sp>
        <p:nvSpPr>
          <p:cNvPr id="6" name="Freeform 6"/>
          <p:cNvSpPr/>
          <p:nvPr/>
        </p:nvSpPr>
        <p:spPr>
          <a:xfrm rot="351354">
            <a:off x="17234152" y="5716778"/>
            <a:ext cx="1305486" cy="3306080"/>
          </a:xfrm>
          <a:custGeom>
            <a:avLst/>
            <a:gdLst/>
            <a:ahLst/>
            <a:cxnLst/>
            <a:rect l="l" t="t" r="r" b="b"/>
            <a:pathLst>
              <a:path w="1305486" h="3306080">
                <a:moveTo>
                  <a:pt x="0" y="0"/>
                </a:moveTo>
                <a:lnTo>
                  <a:pt x="1305485" y="0"/>
                </a:lnTo>
                <a:lnTo>
                  <a:pt x="1305485" y="3306081"/>
                </a:lnTo>
                <a:lnTo>
                  <a:pt x="0" y="33060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20156" b="-54859"/>
            </a:stretch>
          </a:blipFill>
        </p:spPr>
      </p:sp>
      <p:sp>
        <p:nvSpPr>
          <p:cNvPr id="7" name="Freeform 7"/>
          <p:cNvSpPr/>
          <p:nvPr/>
        </p:nvSpPr>
        <p:spPr>
          <a:xfrm rot="-119311">
            <a:off x="10653874" y="5816296"/>
            <a:ext cx="1438700" cy="3298934"/>
          </a:xfrm>
          <a:custGeom>
            <a:avLst/>
            <a:gdLst/>
            <a:ahLst/>
            <a:cxnLst/>
            <a:rect l="l" t="t" r="r" b="b"/>
            <a:pathLst>
              <a:path w="1438700" h="3298934">
                <a:moveTo>
                  <a:pt x="0" y="0"/>
                </a:moveTo>
                <a:lnTo>
                  <a:pt x="1438700" y="0"/>
                </a:lnTo>
                <a:lnTo>
                  <a:pt x="1438700" y="3298934"/>
                </a:lnTo>
                <a:lnTo>
                  <a:pt x="0" y="32989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224786" b="-7350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863695" y="7361156"/>
            <a:ext cx="9401500" cy="4167332"/>
          </a:xfrm>
          <a:custGeom>
            <a:avLst/>
            <a:gdLst/>
            <a:ahLst/>
            <a:cxnLst/>
            <a:rect l="l" t="t" r="r" b="b"/>
            <a:pathLst>
              <a:path w="9401500" h="4167332">
                <a:moveTo>
                  <a:pt x="0" y="0"/>
                </a:moveTo>
                <a:lnTo>
                  <a:pt x="9401500" y="0"/>
                </a:lnTo>
                <a:lnTo>
                  <a:pt x="9401500" y="4167332"/>
                </a:lnTo>
                <a:lnTo>
                  <a:pt x="0" y="41673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349921" y="2485409"/>
            <a:ext cx="3073946" cy="2179707"/>
          </a:xfrm>
          <a:custGeom>
            <a:avLst/>
            <a:gdLst/>
            <a:ahLst/>
            <a:cxnLst/>
            <a:rect l="l" t="t" r="r" b="b"/>
            <a:pathLst>
              <a:path w="3073946" h="2179707">
                <a:moveTo>
                  <a:pt x="0" y="0"/>
                </a:moveTo>
                <a:lnTo>
                  <a:pt x="3073947" y="0"/>
                </a:lnTo>
                <a:lnTo>
                  <a:pt x="3073947" y="2179707"/>
                </a:lnTo>
                <a:lnTo>
                  <a:pt x="0" y="21797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932310" y="3819410"/>
            <a:ext cx="2493823" cy="5731846"/>
          </a:xfrm>
          <a:custGeom>
            <a:avLst/>
            <a:gdLst/>
            <a:ahLst/>
            <a:cxnLst/>
            <a:rect l="l" t="t" r="r" b="b"/>
            <a:pathLst>
              <a:path w="2493823" h="5731846">
                <a:moveTo>
                  <a:pt x="0" y="0"/>
                </a:moveTo>
                <a:lnTo>
                  <a:pt x="2493822" y="0"/>
                </a:lnTo>
                <a:lnTo>
                  <a:pt x="2493822" y="5731845"/>
                </a:lnTo>
                <a:lnTo>
                  <a:pt x="0" y="57318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t="-123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615277" y="7023430"/>
            <a:ext cx="4214413" cy="4114800"/>
          </a:xfrm>
          <a:custGeom>
            <a:avLst/>
            <a:gdLst/>
            <a:ahLst/>
            <a:cxnLst/>
            <a:rect l="l" t="t" r="r" b="b"/>
            <a:pathLst>
              <a:path w="4214413" h="4114800">
                <a:moveTo>
                  <a:pt x="0" y="0"/>
                </a:moveTo>
                <a:lnTo>
                  <a:pt x="4214413" y="0"/>
                </a:lnTo>
                <a:lnTo>
                  <a:pt x="42144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136892" y="9429454"/>
            <a:ext cx="7315200" cy="2649233"/>
          </a:xfrm>
          <a:custGeom>
            <a:avLst/>
            <a:gdLst/>
            <a:ahLst/>
            <a:cxnLst/>
            <a:rect l="l" t="t" r="r" b="b"/>
            <a:pathLst>
              <a:path w="7315200" h="2649233">
                <a:moveTo>
                  <a:pt x="0" y="0"/>
                </a:moveTo>
                <a:lnTo>
                  <a:pt x="7315200" y="0"/>
                </a:lnTo>
                <a:lnTo>
                  <a:pt x="7315200" y="2649233"/>
                </a:lnTo>
                <a:lnTo>
                  <a:pt x="0" y="264923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28700" y="1188587"/>
            <a:ext cx="12271163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1500" dirty="0">
                <a:solidFill>
                  <a:srgbClr val="404040"/>
                </a:solidFill>
                <a:latin typeface="Rubik One"/>
              </a:rPr>
              <a:t>UNIT 1: </a:t>
            </a:r>
          </a:p>
          <a:p>
            <a:r>
              <a:rPr lang="en-US" sz="11500" dirty="0">
                <a:solidFill>
                  <a:srgbClr val="404040"/>
                </a:solidFill>
                <a:latin typeface="Rubik One"/>
              </a:rPr>
              <a:t>LEISURE TIME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85800" y="5532692"/>
            <a:ext cx="11966978" cy="5252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6000" dirty="0">
                <a:solidFill>
                  <a:srgbClr val="404040"/>
                </a:solidFill>
                <a:latin typeface="Now"/>
              </a:rPr>
              <a:t>   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Period 6    Lesson 5: Skills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4327" y="3320788"/>
            <a:ext cx="7783946" cy="3588635"/>
            <a:chOff x="0" y="0"/>
            <a:chExt cx="5544404" cy="1461193"/>
          </a:xfrm>
        </p:grpSpPr>
        <p:sp>
          <p:nvSpPr>
            <p:cNvPr id="3" name="Freeform 3"/>
            <p:cNvSpPr/>
            <p:nvPr/>
          </p:nvSpPr>
          <p:spPr>
            <a:xfrm>
              <a:off x="33020" y="27940"/>
              <a:ext cx="5515194" cy="1430713"/>
            </a:xfrm>
            <a:custGeom>
              <a:avLst/>
              <a:gdLst/>
              <a:ahLst/>
              <a:cxnLst/>
              <a:rect l="l" t="t" r="r" b="b"/>
              <a:pathLst>
                <a:path w="5515194" h="1430713">
                  <a:moveTo>
                    <a:pt x="30956" y="1382453"/>
                  </a:moveTo>
                  <a:cubicBezTo>
                    <a:pt x="30956" y="1400233"/>
                    <a:pt x="44044" y="1404043"/>
                    <a:pt x="100759" y="1407853"/>
                  </a:cubicBezTo>
                  <a:cubicBezTo>
                    <a:pt x="140024" y="1410393"/>
                    <a:pt x="179289" y="1412933"/>
                    <a:pt x="218553" y="1414203"/>
                  </a:cubicBezTo>
                  <a:cubicBezTo>
                    <a:pt x="436690" y="1415473"/>
                    <a:pt x="654826" y="1416743"/>
                    <a:pt x="872963" y="1416743"/>
                  </a:cubicBezTo>
                  <a:cubicBezTo>
                    <a:pt x="999482" y="1418013"/>
                    <a:pt x="1121639" y="1421823"/>
                    <a:pt x="1248158" y="1419283"/>
                  </a:cubicBezTo>
                  <a:cubicBezTo>
                    <a:pt x="1383403" y="1416743"/>
                    <a:pt x="1523010" y="1418013"/>
                    <a:pt x="1658255" y="1419283"/>
                  </a:cubicBezTo>
                  <a:cubicBezTo>
                    <a:pt x="1819676" y="1420553"/>
                    <a:pt x="2522076" y="1420553"/>
                    <a:pt x="2683497" y="1420553"/>
                  </a:cubicBezTo>
                  <a:cubicBezTo>
                    <a:pt x="2818742" y="1421823"/>
                    <a:pt x="2953987" y="1420553"/>
                    <a:pt x="3089231" y="1421823"/>
                  </a:cubicBezTo>
                  <a:cubicBezTo>
                    <a:pt x="3189574" y="1421823"/>
                    <a:pt x="3289917" y="1424363"/>
                    <a:pt x="3390260" y="1423093"/>
                  </a:cubicBezTo>
                  <a:cubicBezTo>
                    <a:pt x="3599671" y="1423093"/>
                    <a:pt x="3809083" y="1420553"/>
                    <a:pt x="4018494" y="1421823"/>
                  </a:cubicBezTo>
                  <a:cubicBezTo>
                    <a:pt x="4336973" y="1423093"/>
                    <a:pt x="4655453" y="1426903"/>
                    <a:pt x="4973932" y="1429443"/>
                  </a:cubicBezTo>
                  <a:cubicBezTo>
                    <a:pt x="5078638" y="1430713"/>
                    <a:pt x="5183343" y="1429443"/>
                    <a:pt x="5288049" y="1428173"/>
                  </a:cubicBezTo>
                  <a:cubicBezTo>
                    <a:pt x="5379666" y="1426903"/>
                    <a:pt x="5479635" y="1428173"/>
                    <a:pt x="5491065" y="1425633"/>
                  </a:cubicBezTo>
                  <a:cubicBezTo>
                    <a:pt x="5492335" y="1410393"/>
                    <a:pt x="5492335" y="1384993"/>
                    <a:pt x="5492335" y="1368483"/>
                  </a:cubicBezTo>
                  <a:cubicBezTo>
                    <a:pt x="5494874" y="1331712"/>
                    <a:pt x="5497415" y="614638"/>
                    <a:pt x="5499954" y="578519"/>
                  </a:cubicBezTo>
                  <a:cubicBezTo>
                    <a:pt x="5501224" y="564709"/>
                    <a:pt x="5501224" y="550898"/>
                    <a:pt x="5501224" y="538150"/>
                  </a:cubicBezTo>
                  <a:cubicBezTo>
                    <a:pt x="5502494" y="502031"/>
                    <a:pt x="5503765" y="465912"/>
                    <a:pt x="5505035" y="428730"/>
                  </a:cubicBezTo>
                  <a:cubicBezTo>
                    <a:pt x="5507574" y="338432"/>
                    <a:pt x="5503765" y="248134"/>
                    <a:pt x="5507574" y="157836"/>
                  </a:cubicBezTo>
                  <a:cubicBezTo>
                    <a:pt x="5511385" y="120654"/>
                    <a:pt x="5515194" y="69662"/>
                    <a:pt x="5503765" y="32481"/>
                  </a:cubicBezTo>
                  <a:cubicBezTo>
                    <a:pt x="5505035" y="19050"/>
                    <a:pt x="5498685" y="7620"/>
                    <a:pt x="5484715" y="0"/>
                  </a:cubicBezTo>
                  <a:lnTo>
                    <a:pt x="0" y="5080"/>
                  </a:lnTo>
                  <a:lnTo>
                    <a:pt x="30956" y="1382452"/>
                  </a:lnTo>
                  <a:close/>
                </a:path>
              </a:pathLst>
            </a:custGeom>
            <a:solidFill>
              <a:srgbClr val="F8BF66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5240" y="16510"/>
              <a:ext cx="5477095" cy="1395152"/>
            </a:xfrm>
            <a:custGeom>
              <a:avLst/>
              <a:gdLst/>
              <a:ahLst/>
              <a:cxnLst/>
              <a:rect l="l" t="t" r="r" b="b"/>
              <a:pathLst>
                <a:path w="5477095" h="1395152">
                  <a:moveTo>
                    <a:pt x="5460585" y="1395152"/>
                  </a:moveTo>
                  <a:lnTo>
                    <a:pt x="15240" y="1387532"/>
                  </a:lnTo>
                  <a:lnTo>
                    <a:pt x="0" y="11430"/>
                  </a:lnTo>
                  <a:lnTo>
                    <a:pt x="5477095" y="0"/>
                  </a:lnTo>
                  <a:close/>
                </a:path>
              </a:pathLst>
            </a:custGeom>
            <a:solidFill>
              <a:srgbClr val="F8BF66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-2540"/>
              <a:ext cx="5511385" cy="1442143"/>
            </a:xfrm>
            <a:custGeom>
              <a:avLst/>
              <a:gdLst/>
              <a:ahLst/>
              <a:cxnLst/>
              <a:rect l="l" t="t" r="r" b="b"/>
              <a:pathLst>
                <a:path w="5511385" h="1442143">
                  <a:moveTo>
                    <a:pt x="0" y="15240"/>
                  </a:moveTo>
                  <a:cubicBezTo>
                    <a:pt x="13970" y="16510"/>
                    <a:pt x="26670" y="17780"/>
                    <a:pt x="39370" y="17780"/>
                  </a:cubicBezTo>
                  <a:cubicBezTo>
                    <a:pt x="107603" y="19050"/>
                    <a:pt x="478435" y="24130"/>
                    <a:pt x="591866" y="26670"/>
                  </a:cubicBezTo>
                  <a:cubicBezTo>
                    <a:pt x="700935" y="29210"/>
                    <a:pt x="810003" y="29210"/>
                    <a:pt x="919071" y="22860"/>
                  </a:cubicBezTo>
                  <a:cubicBezTo>
                    <a:pt x="1028140" y="16510"/>
                    <a:pt x="1137208" y="17780"/>
                    <a:pt x="1246276" y="19050"/>
                  </a:cubicBezTo>
                  <a:cubicBezTo>
                    <a:pt x="1337894" y="20320"/>
                    <a:pt x="2502743" y="19050"/>
                    <a:pt x="2611812" y="15240"/>
                  </a:cubicBezTo>
                  <a:cubicBezTo>
                    <a:pt x="2720880" y="11430"/>
                    <a:pt x="2834311" y="12700"/>
                    <a:pt x="2947742" y="11430"/>
                  </a:cubicBezTo>
                  <a:cubicBezTo>
                    <a:pt x="3100438" y="10160"/>
                    <a:pt x="3676319" y="7620"/>
                    <a:pt x="3815926" y="7620"/>
                  </a:cubicBezTo>
                  <a:cubicBezTo>
                    <a:pt x="4099504" y="8890"/>
                    <a:pt x="4378719" y="12700"/>
                    <a:pt x="4662296" y="12700"/>
                  </a:cubicBezTo>
                  <a:cubicBezTo>
                    <a:pt x="4849894" y="12700"/>
                    <a:pt x="5033129" y="11430"/>
                    <a:pt x="5220726" y="3810"/>
                  </a:cubicBezTo>
                  <a:cubicBezTo>
                    <a:pt x="5321069" y="0"/>
                    <a:pt x="5425775" y="2540"/>
                    <a:pt x="5480905" y="3810"/>
                  </a:cubicBezTo>
                  <a:cubicBezTo>
                    <a:pt x="5493605" y="3810"/>
                    <a:pt x="5497414" y="10160"/>
                    <a:pt x="5498685" y="24130"/>
                  </a:cubicBezTo>
                  <a:cubicBezTo>
                    <a:pt x="5498685" y="27940"/>
                    <a:pt x="5498685" y="33020"/>
                    <a:pt x="5499955" y="36830"/>
                  </a:cubicBezTo>
                  <a:cubicBezTo>
                    <a:pt x="5511385" y="77833"/>
                    <a:pt x="5507575" y="128825"/>
                    <a:pt x="5507575" y="166007"/>
                  </a:cubicBezTo>
                  <a:cubicBezTo>
                    <a:pt x="5507575" y="201064"/>
                    <a:pt x="5506305" y="297736"/>
                    <a:pt x="5506305" y="310484"/>
                  </a:cubicBezTo>
                  <a:cubicBezTo>
                    <a:pt x="5506305" y="352977"/>
                    <a:pt x="5506305" y="394408"/>
                    <a:pt x="5505035" y="436901"/>
                  </a:cubicBezTo>
                  <a:cubicBezTo>
                    <a:pt x="5503764" y="473021"/>
                    <a:pt x="5501225" y="573942"/>
                    <a:pt x="5499955" y="586690"/>
                  </a:cubicBezTo>
                  <a:cubicBezTo>
                    <a:pt x="5497414" y="622809"/>
                    <a:pt x="5491064" y="1402772"/>
                    <a:pt x="5489794" y="1419282"/>
                  </a:cubicBezTo>
                  <a:cubicBezTo>
                    <a:pt x="5493605" y="1442143"/>
                    <a:pt x="5299256" y="1430713"/>
                    <a:pt x="5207638" y="1431982"/>
                  </a:cubicBezTo>
                  <a:cubicBezTo>
                    <a:pt x="5102932" y="1433253"/>
                    <a:pt x="4256562" y="1426903"/>
                    <a:pt x="3938083" y="1425632"/>
                  </a:cubicBezTo>
                  <a:cubicBezTo>
                    <a:pt x="3728672" y="1424363"/>
                    <a:pt x="3519260" y="1426903"/>
                    <a:pt x="3309849" y="1426903"/>
                  </a:cubicBezTo>
                  <a:cubicBezTo>
                    <a:pt x="3209506" y="1426903"/>
                    <a:pt x="3109164" y="1425632"/>
                    <a:pt x="3008821" y="1425632"/>
                  </a:cubicBezTo>
                  <a:cubicBezTo>
                    <a:pt x="2873576" y="1425632"/>
                    <a:pt x="2738331" y="1425632"/>
                    <a:pt x="2603086" y="1424363"/>
                  </a:cubicBezTo>
                  <a:cubicBezTo>
                    <a:pt x="2441665" y="1423093"/>
                    <a:pt x="1739265" y="1423093"/>
                    <a:pt x="1577844" y="1423093"/>
                  </a:cubicBezTo>
                  <a:cubicBezTo>
                    <a:pt x="1442599" y="1421823"/>
                    <a:pt x="1302992" y="1420553"/>
                    <a:pt x="1167747" y="1423093"/>
                  </a:cubicBezTo>
                  <a:cubicBezTo>
                    <a:pt x="1041228" y="1425632"/>
                    <a:pt x="714023" y="1420553"/>
                    <a:pt x="674758" y="1420553"/>
                  </a:cubicBezTo>
                  <a:cubicBezTo>
                    <a:pt x="495886" y="1419282"/>
                    <a:pt x="59613" y="1415473"/>
                    <a:pt x="35560" y="1411663"/>
                  </a:cubicBezTo>
                  <a:cubicBezTo>
                    <a:pt x="19050" y="1407853"/>
                    <a:pt x="15240" y="1402773"/>
                    <a:pt x="15240" y="1387688"/>
                  </a:cubicBezTo>
                  <a:lnTo>
                    <a:pt x="15240" y="652554"/>
                  </a:lnTo>
                  <a:cubicBezTo>
                    <a:pt x="13970" y="603687"/>
                    <a:pt x="11430" y="442213"/>
                    <a:pt x="10160" y="410343"/>
                  </a:cubicBezTo>
                  <a:lnTo>
                    <a:pt x="6350" y="311546"/>
                  </a:lnTo>
                  <a:cubicBezTo>
                    <a:pt x="5080" y="275427"/>
                    <a:pt x="7620" y="87394"/>
                    <a:pt x="0" y="31750"/>
                  </a:cubicBezTo>
                  <a:lnTo>
                    <a:pt x="0" y="15240"/>
                  </a:lnTo>
                  <a:close/>
                  <a:moveTo>
                    <a:pt x="5468205" y="1405313"/>
                  </a:moveTo>
                  <a:cubicBezTo>
                    <a:pt x="5472014" y="1359005"/>
                    <a:pt x="5475824" y="636620"/>
                    <a:pt x="5478364" y="594126"/>
                  </a:cubicBezTo>
                  <a:cubicBezTo>
                    <a:pt x="5480905" y="551633"/>
                    <a:pt x="5483444" y="322170"/>
                    <a:pt x="5483444" y="249931"/>
                  </a:cubicBezTo>
                  <a:cubicBezTo>
                    <a:pt x="5483444" y="226560"/>
                    <a:pt x="5487255" y="104392"/>
                    <a:pt x="5485985" y="72522"/>
                  </a:cubicBezTo>
                  <a:cubicBezTo>
                    <a:pt x="5485985" y="58420"/>
                    <a:pt x="5480905" y="43180"/>
                    <a:pt x="5478364" y="27940"/>
                  </a:cubicBezTo>
                  <a:cubicBezTo>
                    <a:pt x="5451951" y="27940"/>
                    <a:pt x="5395235" y="25400"/>
                    <a:pt x="5342883" y="26670"/>
                  </a:cubicBezTo>
                  <a:cubicBezTo>
                    <a:pt x="5220726" y="29210"/>
                    <a:pt x="5098570" y="33020"/>
                    <a:pt x="4972050" y="34290"/>
                  </a:cubicBezTo>
                  <a:cubicBezTo>
                    <a:pt x="4758277" y="36830"/>
                    <a:pt x="4548865" y="35560"/>
                    <a:pt x="4335091" y="31750"/>
                  </a:cubicBezTo>
                  <a:cubicBezTo>
                    <a:pt x="4064602" y="27940"/>
                    <a:pt x="3794113" y="29210"/>
                    <a:pt x="3527986" y="29210"/>
                  </a:cubicBezTo>
                  <a:cubicBezTo>
                    <a:pt x="3357839" y="29210"/>
                    <a:pt x="2768870" y="34290"/>
                    <a:pt x="2651076" y="38100"/>
                  </a:cubicBezTo>
                  <a:cubicBezTo>
                    <a:pt x="2533283" y="41910"/>
                    <a:pt x="2027206" y="41910"/>
                    <a:pt x="1909412" y="38100"/>
                  </a:cubicBezTo>
                  <a:cubicBezTo>
                    <a:pt x="1878873" y="36830"/>
                    <a:pt x="1686912" y="40640"/>
                    <a:pt x="1660736" y="40640"/>
                  </a:cubicBezTo>
                  <a:cubicBezTo>
                    <a:pt x="1512403" y="40640"/>
                    <a:pt x="1364070" y="39370"/>
                    <a:pt x="1211374" y="39370"/>
                  </a:cubicBezTo>
                  <a:cubicBezTo>
                    <a:pt x="1137208" y="39370"/>
                    <a:pt x="1063041" y="39370"/>
                    <a:pt x="988875" y="43180"/>
                  </a:cubicBezTo>
                  <a:cubicBezTo>
                    <a:pt x="884169" y="46990"/>
                    <a:pt x="779464" y="50800"/>
                    <a:pt x="674758" y="48260"/>
                  </a:cubicBezTo>
                  <a:cubicBezTo>
                    <a:pt x="552602" y="45720"/>
                    <a:pt x="434808" y="43180"/>
                    <a:pt x="312651" y="40640"/>
                  </a:cubicBezTo>
                  <a:cubicBezTo>
                    <a:pt x="212308" y="39370"/>
                    <a:pt x="111966" y="36830"/>
                    <a:pt x="33020" y="35560"/>
                  </a:cubicBezTo>
                  <a:cubicBezTo>
                    <a:pt x="29210" y="35560"/>
                    <a:pt x="25400" y="36830"/>
                    <a:pt x="21590" y="36830"/>
                  </a:cubicBezTo>
                  <a:cubicBezTo>
                    <a:pt x="21590" y="44450"/>
                    <a:pt x="20320" y="49530"/>
                    <a:pt x="21590" y="55880"/>
                  </a:cubicBezTo>
                  <a:cubicBezTo>
                    <a:pt x="27940" y="105454"/>
                    <a:pt x="24130" y="169194"/>
                    <a:pt x="22860" y="218061"/>
                  </a:cubicBezTo>
                  <a:cubicBezTo>
                    <a:pt x="22860" y="249931"/>
                    <a:pt x="22860" y="281801"/>
                    <a:pt x="24130" y="313671"/>
                  </a:cubicBezTo>
                  <a:cubicBezTo>
                    <a:pt x="25400" y="337042"/>
                    <a:pt x="29210" y="481519"/>
                    <a:pt x="30480" y="530386"/>
                  </a:cubicBezTo>
                  <a:cubicBezTo>
                    <a:pt x="31750" y="578191"/>
                    <a:pt x="31750" y="1306950"/>
                    <a:pt x="33020" y="1355818"/>
                  </a:cubicBezTo>
                  <a:cubicBezTo>
                    <a:pt x="33020" y="1366441"/>
                    <a:pt x="33020" y="1388750"/>
                    <a:pt x="35560" y="1395152"/>
                  </a:cubicBezTo>
                  <a:cubicBezTo>
                    <a:pt x="85789" y="1397693"/>
                    <a:pt x="181769" y="1402772"/>
                    <a:pt x="247210" y="1401502"/>
                  </a:cubicBezTo>
                  <a:cubicBezTo>
                    <a:pt x="343190" y="1400232"/>
                    <a:pt x="434808" y="1397693"/>
                    <a:pt x="530788" y="1400232"/>
                  </a:cubicBezTo>
                  <a:cubicBezTo>
                    <a:pt x="556964" y="1400232"/>
                    <a:pt x="779464" y="1401502"/>
                    <a:pt x="871081" y="1402772"/>
                  </a:cubicBezTo>
                  <a:cubicBezTo>
                    <a:pt x="953973" y="1404043"/>
                    <a:pt x="1036865" y="1410393"/>
                    <a:pt x="1119757" y="1402772"/>
                  </a:cubicBezTo>
                  <a:cubicBezTo>
                    <a:pt x="1141571" y="1401502"/>
                    <a:pt x="1167747" y="1401502"/>
                    <a:pt x="1189561" y="1401502"/>
                  </a:cubicBezTo>
                  <a:cubicBezTo>
                    <a:pt x="1342256" y="1406582"/>
                    <a:pt x="1499315" y="1397693"/>
                    <a:pt x="1647648" y="1406582"/>
                  </a:cubicBezTo>
                  <a:cubicBezTo>
                    <a:pt x="1656373" y="1406582"/>
                    <a:pt x="2664165" y="1402772"/>
                    <a:pt x="2886664" y="1402772"/>
                  </a:cubicBezTo>
                  <a:cubicBezTo>
                    <a:pt x="2934654" y="1402772"/>
                    <a:pt x="2982644" y="1405313"/>
                    <a:pt x="3030634" y="1405313"/>
                  </a:cubicBezTo>
                  <a:cubicBezTo>
                    <a:pt x="3130977" y="1405313"/>
                    <a:pt x="3235683" y="1404043"/>
                    <a:pt x="3336025" y="1404043"/>
                  </a:cubicBezTo>
                  <a:cubicBezTo>
                    <a:pt x="3401466" y="1404043"/>
                    <a:pt x="3471270" y="1404043"/>
                    <a:pt x="3536711" y="1402772"/>
                  </a:cubicBezTo>
                  <a:cubicBezTo>
                    <a:pt x="3606515" y="1402772"/>
                    <a:pt x="3676319" y="1401502"/>
                    <a:pt x="3746123" y="1400232"/>
                  </a:cubicBezTo>
                  <a:cubicBezTo>
                    <a:pt x="3763573" y="1400232"/>
                    <a:pt x="3872642" y="1402772"/>
                    <a:pt x="3903181" y="1402772"/>
                  </a:cubicBezTo>
                  <a:lnTo>
                    <a:pt x="4125680" y="1402772"/>
                  </a:lnTo>
                  <a:cubicBezTo>
                    <a:pt x="4204209" y="1404043"/>
                    <a:pt x="4278376" y="1407852"/>
                    <a:pt x="4356905" y="1407852"/>
                  </a:cubicBezTo>
                  <a:cubicBezTo>
                    <a:pt x="4457248" y="1407852"/>
                    <a:pt x="4557591" y="1405313"/>
                    <a:pt x="4657934" y="1405313"/>
                  </a:cubicBezTo>
                  <a:cubicBezTo>
                    <a:pt x="4780090" y="1405313"/>
                    <a:pt x="4906609" y="1406582"/>
                    <a:pt x="5028766" y="1406582"/>
                  </a:cubicBezTo>
                  <a:cubicBezTo>
                    <a:pt x="5094207" y="1406582"/>
                    <a:pt x="5155285" y="1407852"/>
                    <a:pt x="5220726" y="1407852"/>
                  </a:cubicBezTo>
                  <a:cubicBezTo>
                    <a:pt x="5290530" y="1407852"/>
                    <a:pt x="5463124" y="1405313"/>
                    <a:pt x="5468205" y="1405313"/>
                  </a:cubicBezTo>
                  <a:close/>
                </a:path>
              </a:pathLst>
            </a:custGeom>
            <a:solidFill>
              <a:srgbClr val="F8BF66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503903" y="4960615"/>
            <a:ext cx="7863004" cy="10095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7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>
                <a:solidFill>
                  <a:srgbClr val="404040"/>
                </a:solidFill>
                <a:latin typeface="Rubik One"/>
              </a:rPr>
              <a:t>I.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Rubik One"/>
                <a:ea typeface="+mn-ea"/>
                <a:cs typeface="+mn-cs"/>
              </a:rPr>
              <a:t>READING</a:t>
            </a:r>
          </a:p>
        </p:txBody>
      </p:sp>
      <p:sp>
        <p:nvSpPr>
          <p:cNvPr id="10" name="Freeform 10"/>
          <p:cNvSpPr/>
          <p:nvPr/>
        </p:nvSpPr>
        <p:spPr>
          <a:xfrm rot="-77096" flipH="1">
            <a:off x="14795783" y="2137833"/>
            <a:ext cx="1275630" cy="4328504"/>
          </a:xfrm>
          <a:custGeom>
            <a:avLst/>
            <a:gdLst/>
            <a:ahLst/>
            <a:cxnLst/>
            <a:rect l="l" t="t" r="r" b="b"/>
            <a:pathLst>
              <a:path w="1275630" h="4328504">
                <a:moveTo>
                  <a:pt x="1275630" y="0"/>
                </a:moveTo>
                <a:lnTo>
                  <a:pt x="0" y="0"/>
                </a:lnTo>
                <a:lnTo>
                  <a:pt x="0" y="4328504"/>
                </a:lnTo>
                <a:lnTo>
                  <a:pt x="1275630" y="4328504"/>
                </a:lnTo>
                <a:lnTo>
                  <a:pt x="127563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77010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144000" y="4476268"/>
            <a:ext cx="8095962" cy="3588635"/>
          </a:xfrm>
          <a:custGeom>
            <a:avLst/>
            <a:gdLst/>
            <a:ahLst/>
            <a:cxnLst/>
            <a:rect l="l" t="t" r="r" b="b"/>
            <a:pathLst>
              <a:path w="8095962" h="3588635">
                <a:moveTo>
                  <a:pt x="0" y="0"/>
                </a:moveTo>
                <a:lnTo>
                  <a:pt x="8095962" y="0"/>
                </a:lnTo>
                <a:lnTo>
                  <a:pt x="8095962" y="3588635"/>
                </a:lnTo>
                <a:lnTo>
                  <a:pt x="0" y="3588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556113" y="4302085"/>
            <a:ext cx="1283566" cy="2607338"/>
          </a:xfrm>
          <a:custGeom>
            <a:avLst/>
            <a:gdLst/>
            <a:ahLst/>
            <a:cxnLst/>
            <a:rect l="l" t="t" r="r" b="b"/>
            <a:pathLst>
              <a:path w="1283566" h="2607338">
                <a:moveTo>
                  <a:pt x="0" y="0"/>
                </a:moveTo>
                <a:lnTo>
                  <a:pt x="1283565" y="0"/>
                </a:lnTo>
                <a:lnTo>
                  <a:pt x="1283565" y="2607338"/>
                </a:lnTo>
                <a:lnTo>
                  <a:pt x="0" y="26073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311" t="-20658" r="-174986" b="-45353"/>
            </a:stretch>
          </a:blipFill>
        </p:spPr>
      </p:sp>
      <p:sp>
        <p:nvSpPr>
          <p:cNvPr id="13" name="Freeform 13"/>
          <p:cNvSpPr/>
          <p:nvPr/>
        </p:nvSpPr>
        <p:spPr>
          <a:xfrm rot="143070">
            <a:off x="11401514" y="3129629"/>
            <a:ext cx="1372105" cy="3146231"/>
          </a:xfrm>
          <a:custGeom>
            <a:avLst/>
            <a:gdLst/>
            <a:ahLst/>
            <a:cxnLst/>
            <a:rect l="l" t="t" r="r" b="b"/>
            <a:pathLst>
              <a:path w="1372105" h="3146231">
                <a:moveTo>
                  <a:pt x="0" y="0"/>
                </a:moveTo>
                <a:lnTo>
                  <a:pt x="1372105" y="0"/>
                </a:lnTo>
                <a:lnTo>
                  <a:pt x="1372105" y="3146230"/>
                </a:lnTo>
                <a:lnTo>
                  <a:pt x="0" y="31462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24786" b="-73504"/>
            </a:stretch>
          </a:blipFill>
        </p:spPr>
      </p:sp>
      <p:sp>
        <p:nvSpPr>
          <p:cNvPr id="14" name="Freeform 14"/>
          <p:cNvSpPr/>
          <p:nvPr/>
        </p:nvSpPr>
        <p:spPr>
          <a:xfrm rot="-352949" flipH="1">
            <a:off x="15433732" y="3878944"/>
            <a:ext cx="1372105" cy="3146231"/>
          </a:xfrm>
          <a:custGeom>
            <a:avLst/>
            <a:gdLst/>
            <a:ahLst/>
            <a:cxnLst/>
            <a:rect l="l" t="t" r="r" b="b"/>
            <a:pathLst>
              <a:path w="1372105" h="3146231">
                <a:moveTo>
                  <a:pt x="1372105" y="0"/>
                </a:moveTo>
                <a:lnTo>
                  <a:pt x="0" y="0"/>
                </a:lnTo>
                <a:lnTo>
                  <a:pt x="0" y="3146231"/>
                </a:lnTo>
                <a:lnTo>
                  <a:pt x="1372105" y="3146231"/>
                </a:lnTo>
                <a:lnTo>
                  <a:pt x="137210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224786" b="-73504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428112" y="5970187"/>
            <a:ext cx="2600773" cy="2740278"/>
          </a:xfrm>
          <a:custGeom>
            <a:avLst/>
            <a:gdLst/>
            <a:ahLst/>
            <a:cxnLst/>
            <a:rect l="l" t="t" r="r" b="b"/>
            <a:pathLst>
              <a:path w="2600773" h="2740278">
                <a:moveTo>
                  <a:pt x="0" y="0"/>
                </a:moveTo>
                <a:lnTo>
                  <a:pt x="2600774" y="0"/>
                </a:lnTo>
                <a:lnTo>
                  <a:pt x="2600774" y="2740278"/>
                </a:lnTo>
                <a:lnTo>
                  <a:pt x="0" y="27402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0254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2065</Words>
  <Application>Microsoft Office PowerPoint</Application>
  <PresentationFormat>Custom</PresentationFormat>
  <Paragraphs>148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Now</vt:lpstr>
      <vt:lpstr>.VnAristote</vt:lpstr>
      <vt:lpstr>Rubik One</vt:lpstr>
      <vt:lpstr>Calibri Light</vt:lpstr>
      <vt:lpstr>Times New Roman</vt:lpstr>
      <vt:lpstr>VNI-Heather</vt:lpstr>
      <vt:lpstr>Aharoni</vt:lpstr>
      <vt:lpstr>Tahoma</vt:lpstr>
      <vt:lpstr>Arial Black</vt:lpstr>
      <vt:lpstr>Now Bold</vt:lpstr>
      <vt:lpstr>Calibri</vt:lpstr>
      <vt:lpstr>Bernard MT Condensed</vt:lpstr>
      <vt:lpstr>Arial</vt:lpstr>
      <vt:lpstr>SimSun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Phú Đặng Thế</cp:lastModifiedBy>
  <cp:revision>12</cp:revision>
  <dcterms:created xsi:type="dcterms:W3CDTF">2006-08-16T00:00:00Z</dcterms:created>
  <dcterms:modified xsi:type="dcterms:W3CDTF">2024-09-30T04:02:08Z</dcterms:modified>
  <dc:identifier>DAFkjmT9Gqo</dc:identifier>
</cp:coreProperties>
</file>