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mov" ContentType="video/quicktime"/>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3"/>
  </p:notesMasterIdLst>
  <p:sldIdLst>
    <p:sldId id="256" r:id="rId2"/>
    <p:sldId id="345" r:id="rId3"/>
    <p:sldId id="323" r:id="rId4"/>
    <p:sldId id="324" r:id="rId5"/>
    <p:sldId id="325" r:id="rId6"/>
    <p:sldId id="341" r:id="rId7"/>
    <p:sldId id="342" r:id="rId8"/>
    <p:sldId id="343" r:id="rId9"/>
    <p:sldId id="327" r:id="rId10"/>
    <p:sldId id="326" r:id="rId11"/>
    <p:sldId id="328" r:id="rId12"/>
    <p:sldId id="347" r:id="rId13"/>
    <p:sldId id="348" r:id="rId14"/>
    <p:sldId id="349" r:id="rId15"/>
    <p:sldId id="351" r:id="rId16"/>
    <p:sldId id="352" r:id="rId17"/>
    <p:sldId id="329" r:id="rId18"/>
    <p:sldId id="346" r:id="rId19"/>
    <p:sldId id="340" r:id="rId20"/>
    <p:sldId id="338" r:id="rId21"/>
    <p:sldId id="337" r:id="rId22"/>
  </p:sldIdLst>
  <p:sldSz cx="9144000" cy="5143500" type="screen16x9"/>
  <p:notesSz cx="6858000" cy="9144000"/>
  <p:embeddedFontLst>
    <p:embeddedFont>
      <p:font typeface="Open Sans" panose="020B0606030504020204" pitchFamily="34" charset="0"/>
      <p:regular r:id="rId24"/>
    </p:embeddedFont>
    <p:embeddedFont>
      <p:font typeface="Comic Neue"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Patrick Hand" panose="020B0604020202020204" charset="0"/>
      <p:regular r:id="rId33"/>
    </p:embeddedFont>
    <p:embeddedFont>
      <p:font typeface="Albert Sans" panose="020B0604020202020204" charset="0"/>
      <p:regular r:id="rId34"/>
      <p:bold r:id="rId35"/>
      <p:italic r:id="rId36"/>
      <p:boldItalic r:id="rId37"/>
    </p:embeddedFont>
    <p:embeddedFont>
      <p:font typeface="Jumbl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988E20-B241-4162-B19D-D075263B57CF}">
  <a:tblStyle styleId="{8D988E20-B241-4162-B19D-D075263B57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9"/>
    <p:restoredTop sz="96928"/>
  </p:normalViewPr>
  <p:slideViewPr>
    <p:cSldViewPr snapToGrid="0">
      <p:cViewPr varScale="1">
        <p:scale>
          <a:sx n="98" d="100"/>
          <a:sy n="98" d="100"/>
        </p:scale>
        <p:origin x="792" y="9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050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50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726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668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77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614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811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667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2864211917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2864211917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88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2864211917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2864211917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32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286facf32c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286facf32c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57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864211917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286421191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4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86facf32c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86facf32c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386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g286facf32cb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1" name="Google Shape;2551;g286facf32cb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4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7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572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26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606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660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86facf32c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86facf32c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82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5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49950"/>
            <a:ext cx="4480500" cy="16218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2571750"/>
            <a:ext cx="2191200" cy="700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30450" y="274047"/>
            <a:ext cx="9647775" cy="4925150"/>
            <a:chOff x="-130450" y="209850"/>
            <a:chExt cx="9647775" cy="4925150"/>
          </a:xfrm>
        </p:grpSpPr>
        <p:grpSp>
          <p:nvGrpSpPr>
            <p:cNvPr id="12" name="Google Shape;12;p2"/>
            <p:cNvGrpSpPr/>
            <p:nvPr/>
          </p:nvGrpSpPr>
          <p:grpSpPr>
            <a:xfrm>
              <a:off x="-130450" y="209850"/>
              <a:ext cx="712275" cy="508225"/>
              <a:chOff x="-82375" y="264775"/>
              <a:chExt cx="712275" cy="508225"/>
            </a:xfrm>
          </p:grpSpPr>
          <p:sp>
            <p:nvSpPr>
              <p:cNvPr id="13" name="Google Shape;13;p2"/>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 name="Google Shape;14;p2"/>
              <p:cNvSpPr/>
              <p:nvPr/>
            </p:nvSpPr>
            <p:spPr>
              <a:xfrm>
                <a:off x="210950" y="6356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 name="Google Shape;15;p2"/>
              <p:cNvSpPr/>
              <p:nvPr/>
            </p:nvSpPr>
            <p:spPr>
              <a:xfrm>
                <a:off x="245300" y="2647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6" name="Google Shape;16;p2"/>
            <p:cNvGrpSpPr/>
            <p:nvPr/>
          </p:nvGrpSpPr>
          <p:grpSpPr>
            <a:xfrm>
              <a:off x="8544100" y="327925"/>
              <a:ext cx="973225" cy="686750"/>
              <a:chOff x="-212850" y="86250"/>
              <a:chExt cx="973225" cy="686750"/>
            </a:xfrm>
          </p:grpSpPr>
          <p:grpSp>
            <p:nvGrpSpPr>
              <p:cNvPr id="17" name="Google Shape;17;p2"/>
              <p:cNvGrpSpPr/>
              <p:nvPr/>
            </p:nvGrpSpPr>
            <p:grpSpPr>
              <a:xfrm>
                <a:off x="-212850" y="457075"/>
                <a:ext cx="515075" cy="315925"/>
                <a:chOff x="198150" y="147375"/>
                <a:chExt cx="515075" cy="315925"/>
              </a:xfrm>
            </p:grpSpPr>
            <p:sp>
              <p:nvSpPr>
                <p:cNvPr id="18" name="Google Shape;18;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 name="Google Shape;19;p2"/>
                <p:cNvSpPr/>
                <p:nvPr/>
              </p:nvSpPr>
              <p:spPr>
                <a:xfrm>
                  <a:off x="328625" y="1473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 name="Google Shape;20;p2"/>
              <p:cNvGrpSpPr/>
              <p:nvPr/>
            </p:nvGrpSpPr>
            <p:grpSpPr>
              <a:xfrm>
                <a:off x="210950" y="457075"/>
                <a:ext cx="515075" cy="315925"/>
                <a:chOff x="198150" y="147375"/>
                <a:chExt cx="515075" cy="315925"/>
              </a:xfrm>
            </p:grpSpPr>
            <p:sp>
              <p:nvSpPr>
                <p:cNvPr id="21" name="Google Shape;21;p2"/>
                <p:cNvSpPr/>
                <p:nvPr/>
              </p:nvSpPr>
              <p:spPr>
                <a:xfrm>
                  <a:off x="198150" y="3259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 name="Google Shape;22;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3" name="Google Shape;23;p2"/>
              <p:cNvGrpSpPr/>
              <p:nvPr/>
            </p:nvGrpSpPr>
            <p:grpSpPr>
              <a:xfrm>
                <a:off x="-178500" y="86250"/>
                <a:ext cx="515075" cy="315925"/>
                <a:chOff x="198150" y="147375"/>
                <a:chExt cx="515075" cy="315925"/>
              </a:xfrm>
            </p:grpSpPr>
            <p:sp>
              <p:nvSpPr>
                <p:cNvPr id="24" name="Google Shape;24;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 name="Google Shape;25;p2"/>
                <p:cNvSpPr/>
                <p:nvPr/>
              </p:nvSpPr>
              <p:spPr>
                <a:xfrm>
                  <a:off x="328625" y="1473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6" name="Google Shape;26;p2"/>
              <p:cNvGrpSpPr/>
              <p:nvPr/>
            </p:nvGrpSpPr>
            <p:grpSpPr>
              <a:xfrm>
                <a:off x="245300" y="86250"/>
                <a:ext cx="515075" cy="315925"/>
                <a:chOff x="198150" y="147375"/>
                <a:chExt cx="515075" cy="315925"/>
              </a:xfrm>
            </p:grpSpPr>
            <p:sp>
              <p:nvSpPr>
                <p:cNvPr id="27" name="Google Shape;27;p2"/>
                <p:cNvSpPr/>
                <p:nvPr/>
              </p:nvSpPr>
              <p:spPr>
                <a:xfrm>
                  <a:off x="198150" y="3259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8" name="Google Shape;28;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9" name="Google Shape;29;p2"/>
            <p:cNvGrpSpPr/>
            <p:nvPr/>
          </p:nvGrpSpPr>
          <p:grpSpPr>
            <a:xfrm>
              <a:off x="3421225" y="4626775"/>
              <a:ext cx="938875" cy="508225"/>
              <a:chOff x="-178500" y="86250"/>
              <a:chExt cx="938875" cy="508225"/>
            </a:xfrm>
          </p:grpSpPr>
          <p:sp>
            <p:nvSpPr>
              <p:cNvPr id="30" name="Google Shape;30;p2"/>
              <p:cNvSpPr/>
              <p:nvPr/>
            </p:nvSpPr>
            <p:spPr>
              <a:xfrm>
                <a:off x="-82375" y="4570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 name="Google Shape;31;p2"/>
              <p:cNvSpPr/>
              <p:nvPr/>
            </p:nvSpPr>
            <p:spPr>
              <a:xfrm>
                <a:off x="34142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 name="Google Shape;32;p2"/>
              <p:cNvGrpSpPr/>
              <p:nvPr/>
            </p:nvGrpSpPr>
            <p:grpSpPr>
              <a:xfrm>
                <a:off x="-178500" y="86250"/>
                <a:ext cx="515075" cy="315925"/>
                <a:chOff x="198150" y="147375"/>
                <a:chExt cx="515075" cy="315925"/>
              </a:xfrm>
            </p:grpSpPr>
            <p:sp>
              <p:nvSpPr>
                <p:cNvPr id="33" name="Google Shape;33;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4" name="Google Shape;34;p2"/>
                <p:cNvSpPr/>
                <p:nvPr/>
              </p:nvSpPr>
              <p:spPr>
                <a:xfrm>
                  <a:off x="328625" y="1473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5" name="Google Shape;35;p2"/>
              <p:cNvGrpSpPr/>
              <p:nvPr/>
            </p:nvGrpSpPr>
            <p:grpSpPr>
              <a:xfrm>
                <a:off x="245300" y="86250"/>
                <a:ext cx="515075" cy="315925"/>
                <a:chOff x="198150" y="147375"/>
                <a:chExt cx="515075" cy="315925"/>
              </a:xfrm>
            </p:grpSpPr>
            <p:sp>
              <p:nvSpPr>
                <p:cNvPr id="36" name="Google Shape;36;p2"/>
                <p:cNvSpPr/>
                <p:nvPr/>
              </p:nvSpPr>
              <p:spPr>
                <a:xfrm>
                  <a:off x="198150" y="3259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 name="Google Shape;37;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869"/>
        <p:cNvGrpSpPr/>
        <p:nvPr/>
      </p:nvGrpSpPr>
      <p:grpSpPr>
        <a:xfrm>
          <a:off x="0" y="0"/>
          <a:ext cx="0" cy="0"/>
          <a:chOff x="0" y="0"/>
          <a:chExt cx="0" cy="0"/>
        </a:xfrm>
      </p:grpSpPr>
      <p:grpSp>
        <p:nvGrpSpPr>
          <p:cNvPr id="870" name="Google Shape;870;p34"/>
          <p:cNvGrpSpPr/>
          <p:nvPr/>
        </p:nvGrpSpPr>
        <p:grpSpPr>
          <a:xfrm>
            <a:off x="-305337" y="338425"/>
            <a:ext cx="964470" cy="4584875"/>
            <a:chOff x="-305337" y="338425"/>
            <a:chExt cx="964470" cy="4584875"/>
          </a:xfrm>
        </p:grpSpPr>
        <p:grpSp>
          <p:nvGrpSpPr>
            <p:cNvPr id="871" name="Google Shape;871;p34"/>
            <p:cNvGrpSpPr/>
            <p:nvPr/>
          </p:nvGrpSpPr>
          <p:grpSpPr>
            <a:xfrm>
              <a:off x="-305337" y="2285538"/>
              <a:ext cx="891880" cy="1073075"/>
              <a:chOff x="8430775" y="3935525"/>
              <a:chExt cx="891880" cy="1073075"/>
            </a:xfrm>
          </p:grpSpPr>
          <p:grpSp>
            <p:nvGrpSpPr>
              <p:cNvPr id="872" name="Google Shape;872;p34"/>
              <p:cNvGrpSpPr/>
              <p:nvPr/>
            </p:nvGrpSpPr>
            <p:grpSpPr>
              <a:xfrm flipH="1">
                <a:off x="8430775" y="4692675"/>
                <a:ext cx="515075" cy="315925"/>
                <a:chOff x="198150" y="299775"/>
                <a:chExt cx="515075" cy="315925"/>
              </a:xfrm>
            </p:grpSpPr>
            <p:sp>
              <p:nvSpPr>
                <p:cNvPr id="873" name="Google Shape;873;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4" name="Google Shape;874;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75" name="Google Shape;875;p34"/>
              <p:cNvGrpSpPr/>
              <p:nvPr/>
            </p:nvGrpSpPr>
            <p:grpSpPr>
              <a:xfrm flipH="1">
                <a:off x="8644730" y="4321386"/>
                <a:ext cx="677925" cy="315925"/>
                <a:chOff x="-48025" y="238650"/>
                <a:chExt cx="677925" cy="315925"/>
              </a:xfrm>
            </p:grpSpPr>
            <p:sp>
              <p:nvSpPr>
                <p:cNvPr id="876" name="Google Shape;876;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7" name="Google Shape;877;p34"/>
                <p:cNvSpPr/>
                <p:nvPr/>
              </p:nvSpPr>
              <p:spPr>
                <a:xfrm>
                  <a:off x="245300" y="417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78" name="Google Shape;878;p34"/>
              <p:cNvGrpSpPr/>
              <p:nvPr/>
            </p:nvGrpSpPr>
            <p:grpSpPr>
              <a:xfrm>
                <a:off x="8430775" y="3935525"/>
                <a:ext cx="808400" cy="315925"/>
                <a:chOff x="-48025" y="238650"/>
                <a:chExt cx="808400" cy="315925"/>
              </a:xfrm>
            </p:grpSpPr>
            <p:sp>
              <p:nvSpPr>
                <p:cNvPr id="879" name="Google Shape;879;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80" name="Google Shape;880;p34"/>
                <p:cNvGrpSpPr/>
                <p:nvPr/>
              </p:nvGrpSpPr>
              <p:grpSpPr>
                <a:xfrm>
                  <a:off x="245300" y="238650"/>
                  <a:ext cx="515075" cy="315925"/>
                  <a:chOff x="198150" y="299775"/>
                  <a:chExt cx="515075" cy="315925"/>
                </a:xfrm>
              </p:grpSpPr>
              <p:sp>
                <p:nvSpPr>
                  <p:cNvPr id="881" name="Google Shape;881;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82" name="Google Shape;882;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883" name="Google Shape;883;p34"/>
            <p:cNvGrpSpPr/>
            <p:nvPr/>
          </p:nvGrpSpPr>
          <p:grpSpPr>
            <a:xfrm>
              <a:off x="-251626" y="338425"/>
              <a:ext cx="910759" cy="1455512"/>
              <a:chOff x="6542349" y="504450"/>
              <a:chExt cx="910759" cy="1455512"/>
            </a:xfrm>
          </p:grpSpPr>
          <p:grpSp>
            <p:nvGrpSpPr>
              <p:cNvPr id="884" name="Google Shape;884;p34"/>
              <p:cNvGrpSpPr/>
              <p:nvPr/>
            </p:nvGrpSpPr>
            <p:grpSpPr>
              <a:xfrm>
                <a:off x="6636978" y="504450"/>
                <a:ext cx="816130" cy="315925"/>
                <a:chOff x="-271972" y="1698425"/>
                <a:chExt cx="816130" cy="315925"/>
              </a:xfrm>
            </p:grpSpPr>
            <p:grpSp>
              <p:nvGrpSpPr>
                <p:cNvPr id="885" name="Google Shape;885;p34"/>
                <p:cNvGrpSpPr/>
                <p:nvPr/>
              </p:nvGrpSpPr>
              <p:grpSpPr>
                <a:xfrm flipH="1">
                  <a:off x="18633" y="1698425"/>
                  <a:ext cx="525525" cy="315925"/>
                  <a:chOff x="-24133" y="1066675"/>
                  <a:chExt cx="525525" cy="315925"/>
                </a:xfrm>
              </p:grpSpPr>
              <p:sp>
                <p:nvSpPr>
                  <p:cNvPr id="886" name="Google Shape;886;p34"/>
                  <p:cNvSpPr/>
                  <p:nvPr/>
                </p:nvSpPr>
                <p:spPr>
                  <a:xfrm>
                    <a:off x="-24133" y="1066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87" name="Google Shape;887;p34"/>
                  <p:cNvSpPr/>
                  <p:nvPr/>
                </p:nvSpPr>
                <p:spPr>
                  <a:xfrm>
                    <a:off x="116792" y="12452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88" name="Google Shape;888;p34"/>
                <p:cNvSpPr/>
                <p:nvPr/>
              </p:nvSpPr>
              <p:spPr>
                <a:xfrm flipH="1">
                  <a:off x="-271972" y="16984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89" name="Google Shape;889;p34"/>
              <p:cNvGrpSpPr/>
              <p:nvPr/>
            </p:nvGrpSpPr>
            <p:grpSpPr>
              <a:xfrm rot="10800000" flipH="1">
                <a:off x="6622379" y="859625"/>
                <a:ext cx="757888" cy="747000"/>
                <a:chOff x="-1029167" y="-307025"/>
                <a:chExt cx="757888" cy="747000"/>
              </a:xfrm>
            </p:grpSpPr>
            <p:grpSp>
              <p:nvGrpSpPr>
                <p:cNvPr id="890" name="Google Shape;890;p34"/>
                <p:cNvGrpSpPr/>
                <p:nvPr/>
              </p:nvGrpSpPr>
              <p:grpSpPr>
                <a:xfrm flipH="1">
                  <a:off x="-949205" y="-307025"/>
                  <a:ext cx="677925" cy="315925"/>
                  <a:chOff x="791305" y="-938775"/>
                  <a:chExt cx="677925" cy="315925"/>
                </a:xfrm>
              </p:grpSpPr>
              <p:sp>
                <p:nvSpPr>
                  <p:cNvPr id="891" name="Google Shape;891;p34"/>
                  <p:cNvSpPr/>
                  <p:nvPr/>
                </p:nvSpPr>
                <p:spPr>
                  <a:xfrm>
                    <a:off x="791305" y="-938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92" name="Google Shape;892;p34"/>
                  <p:cNvSpPr/>
                  <p:nvPr/>
                </p:nvSpPr>
                <p:spPr>
                  <a:xfrm>
                    <a:off x="1084630" y="-7602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93" name="Google Shape;893;p34"/>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94" name="Google Shape;894;p34"/>
              <p:cNvGrpSpPr/>
              <p:nvPr/>
            </p:nvGrpSpPr>
            <p:grpSpPr>
              <a:xfrm rot="10800000" flipH="1">
                <a:off x="6542349" y="857787"/>
                <a:ext cx="906713" cy="1102175"/>
                <a:chOff x="-655880" y="-307025"/>
                <a:chExt cx="906713" cy="1102175"/>
              </a:xfrm>
            </p:grpSpPr>
            <p:grpSp>
              <p:nvGrpSpPr>
                <p:cNvPr id="895" name="Google Shape;895;p34"/>
                <p:cNvGrpSpPr/>
                <p:nvPr/>
              </p:nvGrpSpPr>
              <p:grpSpPr>
                <a:xfrm flipH="1">
                  <a:off x="-655880" y="-307025"/>
                  <a:ext cx="906713" cy="1102175"/>
                  <a:chOff x="269192" y="-938775"/>
                  <a:chExt cx="906713" cy="1102175"/>
                </a:xfrm>
              </p:grpSpPr>
              <p:sp>
                <p:nvSpPr>
                  <p:cNvPr id="896" name="Google Shape;896;p34"/>
                  <p:cNvSpPr/>
                  <p:nvPr/>
                </p:nvSpPr>
                <p:spPr>
                  <a:xfrm>
                    <a:off x="791305" y="-9387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97" name="Google Shape;897;p34"/>
                  <p:cNvSpPr/>
                  <p:nvPr/>
                </p:nvSpPr>
                <p:spPr>
                  <a:xfrm>
                    <a:off x="269192" y="260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98" name="Google Shape;898;p34"/>
                <p:cNvSpPr/>
                <p:nvPr/>
              </p:nvSpPr>
              <p:spPr>
                <a:xfrm flipH="1">
                  <a:off x="-271972" y="4792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899" name="Google Shape;899;p34"/>
            <p:cNvGrpSpPr/>
            <p:nvPr/>
          </p:nvGrpSpPr>
          <p:grpSpPr>
            <a:xfrm>
              <a:off x="-221857" y="3850225"/>
              <a:ext cx="808400" cy="1073075"/>
              <a:chOff x="8514255" y="3935525"/>
              <a:chExt cx="808400" cy="1073075"/>
            </a:xfrm>
          </p:grpSpPr>
          <p:grpSp>
            <p:nvGrpSpPr>
              <p:cNvPr id="900" name="Google Shape;900;p34"/>
              <p:cNvGrpSpPr/>
              <p:nvPr/>
            </p:nvGrpSpPr>
            <p:grpSpPr>
              <a:xfrm flipH="1">
                <a:off x="8561250" y="4692675"/>
                <a:ext cx="677925" cy="315925"/>
                <a:chOff x="-48025" y="238650"/>
                <a:chExt cx="677925" cy="315925"/>
              </a:xfrm>
            </p:grpSpPr>
            <p:sp>
              <p:nvSpPr>
                <p:cNvPr id="901" name="Google Shape;901;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02" name="Google Shape;902;p34"/>
                <p:cNvSpPr/>
                <p:nvPr/>
              </p:nvSpPr>
              <p:spPr>
                <a:xfrm>
                  <a:off x="245300" y="417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03" name="Google Shape;903;p34"/>
              <p:cNvGrpSpPr/>
              <p:nvPr/>
            </p:nvGrpSpPr>
            <p:grpSpPr>
              <a:xfrm flipH="1">
                <a:off x="8514255" y="4321386"/>
                <a:ext cx="808400" cy="315925"/>
                <a:chOff x="-48025" y="238650"/>
                <a:chExt cx="808400" cy="315925"/>
              </a:xfrm>
            </p:grpSpPr>
            <p:sp>
              <p:nvSpPr>
                <p:cNvPr id="904" name="Google Shape;904;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05" name="Google Shape;905;p34"/>
                <p:cNvGrpSpPr/>
                <p:nvPr/>
              </p:nvGrpSpPr>
              <p:grpSpPr>
                <a:xfrm>
                  <a:off x="245300" y="238650"/>
                  <a:ext cx="515075" cy="315925"/>
                  <a:chOff x="198150" y="299775"/>
                  <a:chExt cx="515075" cy="315925"/>
                </a:xfrm>
              </p:grpSpPr>
              <p:sp>
                <p:nvSpPr>
                  <p:cNvPr id="906" name="Google Shape;906;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07" name="Google Shape;907;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908" name="Google Shape;908;p34"/>
              <p:cNvSpPr/>
              <p:nvPr/>
            </p:nvSpPr>
            <p:spPr>
              <a:xfrm>
                <a:off x="8854575" y="39355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909"/>
        <p:cNvGrpSpPr/>
        <p:nvPr/>
      </p:nvGrpSpPr>
      <p:grpSpPr>
        <a:xfrm>
          <a:off x="0" y="0"/>
          <a:ext cx="0" cy="0"/>
          <a:chOff x="0" y="0"/>
          <a:chExt cx="0" cy="0"/>
        </a:xfrm>
      </p:grpSpPr>
      <p:grpSp>
        <p:nvGrpSpPr>
          <p:cNvPr id="910" name="Google Shape;910;p35"/>
          <p:cNvGrpSpPr/>
          <p:nvPr/>
        </p:nvGrpSpPr>
        <p:grpSpPr>
          <a:xfrm flipH="1">
            <a:off x="8411897" y="-39625"/>
            <a:ext cx="888971" cy="1102175"/>
            <a:chOff x="6622379" y="-105150"/>
            <a:chExt cx="888971" cy="1102175"/>
          </a:xfrm>
        </p:grpSpPr>
        <p:grpSp>
          <p:nvGrpSpPr>
            <p:cNvPr id="911" name="Google Shape;911;p35"/>
            <p:cNvGrpSpPr/>
            <p:nvPr/>
          </p:nvGrpSpPr>
          <p:grpSpPr>
            <a:xfrm>
              <a:off x="6695220" y="-105150"/>
              <a:ext cx="816130" cy="315925"/>
              <a:chOff x="-213730" y="1088825"/>
              <a:chExt cx="816130" cy="315925"/>
            </a:xfrm>
          </p:grpSpPr>
          <p:grpSp>
            <p:nvGrpSpPr>
              <p:cNvPr id="912" name="Google Shape;912;p35"/>
              <p:cNvGrpSpPr/>
              <p:nvPr/>
            </p:nvGrpSpPr>
            <p:grpSpPr>
              <a:xfrm flipH="1">
                <a:off x="76875" y="1088825"/>
                <a:ext cx="525525" cy="315925"/>
                <a:chOff x="-82375" y="457075"/>
                <a:chExt cx="525525" cy="315925"/>
              </a:xfrm>
            </p:grpSpPr>
            <p:sp>
              <p:nvSpPr>
                <p:cNvPr id="913" name="Google Shape;913;p3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14" name="Google Shape;914;p35"/>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15" name="Google Shape;915;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16" name="Google Shape;916;p35"/>
            <p:cNvGrpSpPr/>
            <p:nvPr/>
          </p:nvGrpSpPr>
          <p:grpSpPr>
            <a:xfrm rot="10800000" flipH="1">
              <a:off x="6622379" y="681100"/>
              <a:ext cx="816130" cy="315925"/>
              <a:chOff x="-1029167" y="302575"/>
              <a:chExt cx="816130" cy="315925"/>
            </a:xfrm>
          </p:grpSpPr>
          <p:grpSp>
            <p:nvGrpSpPr>
              <p:cNvPr id="917" name="Google Shape;917;p35"/>
              <p:cNvGrpSpPr/>
              <p:nvPr/>
            </p:nvGrpSpPr>
            <p:grpSpPr>
              <a:xfrm flipH="1">
                <a:off x="-890962" y="302575"/>
                <a:ext cx="677925" cy="315925"/>
                <a:chOff x="733063" y="-329175"/>
                <a:chExt cx="677925" cy="315925"/>
              </a:xfrm>
            </p:grpSpPr>
            <p:sp>
              <p:nvSpPr>
                <p:cNvPr id="918" name="Google Shape;918;p35"/>
                <p:cNvSpPr/>
                <p:nvPr/>
              </p:nvSpPr>
              <p:spPr>
                <a:xfrm>
                  <a:off x="733063" y="-329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19" name="Google Shape;919;p35"/>
                <p:cNvSpPr/>
                <p:nvPr/>
              </p:nvSpPr>
              <p:spPr>
                <a:xfrm>
                  <a:off x="1026388" y="-150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20" name="Google Shape;920;p35"/>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21" name="Google Shape;921;p35"/>
            <p:cNvGrpSpPr/>
            <p:nvPr/>
          </p:nvGrpSpPr>
          <p:grpSpPr>
            <a:xfrm rot="10800000" flipH="1">
              <a:off x="6984499" y="248187"/>
              <a:ext cx="522805" cy="315925"/>
              <a:chOff x="-213730" y="1088825"/>
              <a:chExt cx="522805" cy="315925"/>
            </a:xfrm>
          </p:grpSpPr>
          <p:sp>
            <p:nvSpPr>
              <p:cNvPr id="922" name="Google Shape;922;p35"/>
              <p:cNvSpPr/>
              <p:nvPr/>
            </p:nvSpPr>
            <p:spPr>
              <a:xfrm flipH="1">
                <a:off x="-75525" y="12673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23" name="Google Shape;923;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24" name="Google Shape;924;p35"/>
          <p:cNvGrpSpPr/>
          <p:nvPr/>
        </p:nvGrpSpPr>
        <p:grpSpPr>
          <a:xfrm flipH="1">
            <a:off x="8411897" y="1188375"/>
            <a:ext cx="910759" cy="1455512"/>
            <a:chOff x="6600591" y="-105150"/>
            <a:chExt cx="910759" cy="1455512"/>
          </a:xfrm>
        </p:grpSpPr>
        <p:grpSp>
          <p:nvGrpSpPr>
            <p:cNvPr id="925" name="Google Shape;925;p35"/>
            <p:cNvGrpSpPr/>
            <p:nvPr/>
          </p:nvGrpSpPr>
          <p:grpSpPr>
            <a:xfrm>
              <a:off x="6695220" y="-105150"/>
              <a:ext cx="816130" cy="315925"/>
              <a:chOff x="-213730" y="1088825"/>
              <a:chExt cx="816130" cy="315925"/>
            </a:xfrm>
          </p:grpSpPr>
          <p:grpSp>
            <p:nvGrpSpPr>
              <p:cNvPr id="926" name="Google Shape;926;p35"/>
              <p:cNvGrpSpPr/>
              <p:nvPr/>
            </p:nvGrpSpPr>
            <p:grpSpPr>
              <a:xfrm flipH="1">
                <a:off x="76875" y="1088825"/>
                <a:ext cx="525525" cy="315925"/>
                <a:chOff x="-82375" y="457075"/>
                <a:chExt cx="525525" cy="315925"/>
              </a:xfrm>
            </p:grpSpPr>
            <p:sp>
              <p:nvSpPr>
                <p:cNvPr id="927" name="Google Shape;927;p3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28" name="Google Shape;928;p35"/>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29" name="Google Shape;929;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30" name="Google Shape;930;p35"/>
            <p:cNvGrpSpPr/>
            <p:nvPr/>
          </p:nvGrpSpPr>
          <p:grpSpPr>
            <a:xfrm rot="10800000" flipH="1">
              <a:off x="6622379" y="681100"/>
              <a:ext cx="816130" cy="315925"/>
              <a:chOff x="-1029167" y="302575"/>
              <a:chExt cx="816130" cy="315925"/>
            </a:xfrm>
          </p:grpSpPr>
          <p:grpSp>
            <p:nvGrpSpPr>
              <p:cNvPr id="931" name="Google Shape;931;p35"/>
              <p:cNvGrpSpPr/>
              <p:nvPr/>
            </p:nvGrpSpPr>
            <p:grpSpPr>
              <a:xfrm flipH="1">
                <a:off x="-890962" y="302575"/>
                <a:ext cx="677925" cy="315925"/>
                <a:chOff x="733063" y="-329175"/>
                <a:chExt cx="677925" cy="315925"/>
              </a:xfrm>
            </p:grpSpPr>
            <p:sp>
              <p:nvSpPr>
                <p:cNvPr id="932" name="Google Shape;932;p35"/>
                <p:cNvSpPr/>
                <p:nvPr/>
              </p:nvSpPr>
              <p:spPr>
                <a:xfrm>
                  <a:off x="733063" y="-329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3" name="Google Shape;933;p35"/>
                <p:cNvSpPr/>
                <p:nvPr/>
              </p:nvSpPr>
              <p:spPr>
                <a:xfrm>
                  <a:off x="1026388" y="-150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34" name="Google Shape;934;p35"/>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35" name="Google Shape;935;p35"/>
            <p:cNvGrpSpPr/>
            <p:nvPr/>
          </p:nvGrpSpPr>
          <p:grpSpPr>
            <a:xfrm rot="10800000" flipH="1">
              <a:off x="6600591" y="248187"/>
              <a:ext cx="906713" cy="1102175"/>
              <a:chOff x="-597637" y="302575"/>
              <a:chExt cx="906713" cy="1102175"/>
            </a:xfrm>
          </p:grpSpPr>
          <p:grpSp>
            <p:nvGrpSpPr>
              <p:cNvPr id="936" name="Google Shape;936;p35"/>
              <p:cNvGrpSpPr/>
              <p:nvPr/>
            </p:nvGrpSpPr>
            <p:grpSpPr>
              <a:xfrm flipH="1">
                <a:off x="-597637" y="302575"/>
                <a:ext cx="906713" cy="1102175"/>
                <a:chOff x="210950" y="-329175"/>
                <a:chExt cx="906713" cy="1102175"/>
              </a:xfrm>
            </p:grpSpPr>
            <p:sp>
              <p:nvSpPr>
                <p:cNvPr id="937" name="Google Shape;937;p35"/>
                <p:cNvSpPr/>
                <p:nvPr/>
              </p:nvSpPr>
              <p:spPr>
                <a:xfrm>
                  <a:off x="733063" y="-329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8" name="Google Shape;938;p35"/>
                <p:cNvSpPr/>
                <p:nvPr/>
              </p:nvSpPr>
              <p:spPr>
                <a:xfrm>
                  <a:off x="210950" y="6356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39" name="Google Shape;939;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40" name="Google Shape;940;p35"/>
          <p:cNvGrpSpPr/>
          <p:nvPr/>
        </p:nvGrpSpPr>
        <p:grpSpPr>
          <a:xfrm rot="5400000">
            <a:off x="4369886" y="63778"/>
            <a:ext cx="295982" cy="9552346"/>
            <a:chOff x="6349750" y="-27616"/>
            <a:chExt cx="308700" cy="2501400"/>
          </a:xfrm>
        </p:grpSpPr>
        <p:sp>
          <p:nvSpPr>
            <p:cNvPr id="941" name="Google Shape;941;p35"/>
            <p:cNvSpPr/>
            <p:nvPr/>
          </p:nvSpPr>
          <p:spPr>
            <a:xfrm>
              <a:off x="6349750" y="-27616"/>
              <a:ext cx="308700" cy="2501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2" name="Google Shape;942;p35"/>
            <p:cNvCxnSpPr>
              <a:stCxn id="941" idx="0"/>
              <a:endCxn id="941" idx="2"/>
            </p:cNvCxnSpPr>
            <p:nvPr/>
          </p:nvCxnSpPr>
          <p:spPr>
            <a:xfrm rot="5400000">
              <a:off x="5253400" y="1223084"/>
              <a:ext cx="2501400" cy="0"/>
            </a:xfrm>
            <a:prstGeom prst="straightConnector1">
              <a:avLst/>
            </a:prstGeom>
            <a:noFill/>
            <a:ln w="19050" cap="flat" cmpd="sng">
              <a:solidFill>
                <a:schemeClr val="accent6"/>
              </a:solidFill>
              <a:prstDash val="dash"/>
              <a:round/>
              <a:headEnd type="none" w="med" len="med"/>
              <a:tailEnd type="none" w="med" len="med"/>
            </a:ln>
          </p:spPr>
        </p:cxnSp>
      </p:grpSp>
      <p:grpSp>
        <p:nvGrpSpPr>
          <p:cNvPr id="943" name="Google Shape;943;p35"/>
          <p:cNvGrpSpPr/>
          <p:nvPr/>
        </p:nvGrpSpPr>
        <p:grpSpPr>
          <a:xfrm>
            <a:off x="90921" y="3697604"/>
            <a:ext cx="676242" cy="1039106"/>
            <a:chOff x="90921" y="3697604"/>
            <a:chExt cx="676242" cy="1039106"/>
          </a:xfrm>
        </p:grpSpPr>
        <p:grpSp>
          <p:nvGrpSpPr>
            <p:cNvPr id="944" name="Google Shape;944;p35"/>
            <p:cNvGrpSpPr/>
            <p:nvPr/>
          </p:nvGrpSpPr>
          <p:grpSpPr>
            <a:xfrm>
              <a:off x="90921" y="3697604"/>
              <a:ext cx="302967" cy="609798"/>
              <a:chOff x="4420521" y="759479"/>
              <a:chExt cx="302967" cy="609798"/>
            </a:xfrm>
          </p:grpSpPr>
          <p:grpSp>
            <p:nvGrpSpPr>
              <p:cNvPr id="945" name="Google Shape;945;p35"/>
              <p:cNvGrpSpPr/>
              <p:nvPr/>
            </p:nvGrpSpPr>
            <p:grpSpPr>
              <a:xfrm>
                <a:off x="4420521" y="759479"/>
                <a:ext cx="302967" cy="609798"/>
                <a:chOff x="3493025" y="495625"/>
                <a:chExt cx="687000" cy="1383075"/>
              </a:xfrm>
            </p:grpSpPr>
            <p:sp>
              <p:nvSpPr>
                <p:cNvPr id="946" name="Google Shape;946;p35"/>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52" name="Google Shape;952;p35"/>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953" name="Google Shape;953;p35"/>
            <p:cNvGrpSpPr/>
            <p:nvPr/>
          </p:nvGrpSpPr>
          <p:grpSpPr>
            <a:xfrm flipH="1">
              <a:off x="90930" y="4426370"/>
              <a:ext cx="676234" cy="310340"/>
              <a:chOff x="4030300" y="4994575"/>
              <a:chExt cx="1047450" cy="480700"/>
            </a:xfrm>
          </p:grpSpPr>
          <p:sp>
            <p:nvSpPr>
              <p:cNvPr id="954" name="Google Shape;954;p35"/>
              <p:cNvSpPr/>
              <p:nvPr/>
            </p:nvSpPr>
            <p:spPr>
              <a:xfrm>
                <a:off x="4216200" y="5314200"/>
                <a:ext cx="161100" cy="161075"/>
              </a:xfrm>
              <a:custGeom>
                <a:avLst/>
                <a:gdLst/>
                <a:ahLst/>
                <a:cxnLst/>
                <a:rect l="l" t="t" r="r" b="b"/>
                <a:pathLst>
                  <a:path w="6444" h="6443" extrusionOk="0">
                    <a:moveTo>
                      <a:pt x="3222" y="1"/>
                    </a:moveTo>
                    <a:cubicBezTo>
                      <a:pt x="1443" y="1"/>
                      <a:pt x="0" y="1442"/>
                      <a:pt x="0" y="3221"/>
                    </a:cubicBezTo>
                    <a:cubicBezTo>
                      <a:pt x="0" y="5001"/>
                      <a:pt x="1443" y="6443"/>
                      <a:pt x="3222" y="6443"/>
                    </a:cubicBezTo>
                    <a:cubicBezTo>
                      <a:pt x="5001" y="6443"/>
                      <a:pt x="6444" y="5001"/>
                      <a:pt x="6444" y="3221"/>
                    </a:cubicBezTo>
                    <a:cubicBezTo>
                      <a:pt x="6444" y="1442"/>
                      <a:pt x="5001"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4257950" y="5355900"/>
                <a:ext cx="77625" cy="77675"/>
              </a:xfrm>
              <a:custGeom>
                <a:avLst/>
                <a:gdLst/>
                <a:ahLst/>
                <a:cxnLst/>
                <a:rect l="l" t="t" r="r" b="b"/>
                <a:pathLst>
                  <a:path w="3105" h="3107" extrusionOk="0">
                    <a:moveTo>
                      <a:pt x="1552" y="1"/>
                    </a:moveTo>
                    <a:cubicBezTo>
                      <a:pt x="695" y="1"/>
                      <a:pt x="0" y="696"/>
                      <a:pt x="0" y="1553"/>
                    </a:cubicBezTo>
                    <a:cubicBezTo>
                      <a:pt x="0" y="2410"/>
                      <a:pt x="695" y="3107"/>
                      <a:pt x="1552" y="3107"/>
                    </a:cubicBezTo>
                    <a:cubicBezTo>
                      <a:pt x="2409" y="3107"/>
                      <a:pt x="3104" y="2410"/>
                      <a:pt x="3104" y="1553"/>
                    </a:cubicBezTo>
                    <a:cubicBezTo>
                      <a:pt x="3104" y="696"/>
                      <a:pt x="2409" y="1"/>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4797425" y="5314200"/>
                <a:ext cx="161125" cy="161075"/>
              </a:xfrm>
              <a:custGeom>
                <a:avLst/>
                <a:gdLst/>
                <a:ahLst/>
                <a:cxnLst/>
                <a:rect l="l" t="t" r="r" b="b"/>
                <a:pathLst>
                  <a:path w="6445" h="6443" extrusionOk="0">
                    <a:moveTo>
                      <a:pt x="3223" y="1"/>
                    </a:moveTo>
                    <a:cubicBezTo>
                      <a:pt x="1444" y="1"/>
                      <a:pt x="1" y="1442"/>
                      <a:pt x="1" y="3221"/>
                    </a:cubicBezTo>
                    <a:cubicBezTo>
                      <a:pt x="1" y="5001"/>
                      <a:pt x="1444" y="6443"/>
                      <a:pt x="3223" y="6443"/>
                    </a:cubicBezTo>
                    <a:cubicBezTo>
                      <a:pt x="5003" y="6443"/>
                      <a:pt x="6445" y="5001"/>
                      <a:pt x="6445" y="3221"/>
                    </a:cubicBezTo>
                    <a:cubicBezTo>
                      <a:pt x="6445" y="1442"/>
                      <a:pt x="5003"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4839175" y="5355900"/>
                <a:ext cx="77625" cy="77675"/>
              </a:xfrm>
              <a:custGeom>
                <a:avLst/>
                <a:gdLst/>
                <a:ahLst/>
                <a:cxnLst/>
                <a:rect l="l" t="t" r="r" b="b"/>
                <a:pathLst>
                  <a:path w="3105" h="3107" extrusionOk="0">
                    <a:moveTo>
                      <a:pt x="1553" y="1"/>
                    </a:moveTo>
                    <a:cubicBezTo>
                      <a:pt x="695" y="1"/>
                      <a:pt x="1" y="696"/>
                      <a:pt x="1" y="1553"/>
                    </a:cubicBezTo>
                    <a:cubicBezTo>
                      <a:pt x="1" y="2410"/>
                      <a:pt x="695" y="3107"/>
                      <a:pt x="1553" y="3107"/>
                    </a:cubicBezTo>
                    <a:cubicBezTo>
                      <a:pt x="2410" y="3107"/>
                      <a:pt x="3105" y="2410"/>
                      <a:pt x="3105" y="1553"/>
                    </a:cubicBezTo>
                    <a:cubicBezTo>
                      <a:pt x="3105" y="696"/>
                      <a:pt x="2410" y="1"/>
                      <a:pt x="1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4060875" y="4994575"/>
                <a:ext cx="1016875" cy="407525"/>
              </a:xfrm>
              <a:custGeom>
                <a:avLst/>
                <a:gdLst/>
                <a:ahLst/>
                <a:cxnLst/>
                <a:rect l="l" t="t" r="r" b="b"/>
                <a:pathLst>
                  <a:path w="40675" h="16301" extrusionOk="0">
                    <a:moveTo>
                      <a:pt x="18351" y="1"/>
                    </a:moveTo>
                    <a:cubicBezTo>
                      <a:pt x="17522" y="1"/>
                      <a:pt x="16756" y="251"/>
                      <a:pt x="16112" y="675"/>
                    </a:cubicBezTo>
                    <a:cubicBezTo>
                      <a:pt x="16112" y="679"/>
                      <a:pt x="9665" y="6343"/>
                      <a:pt x="9665" y="6343"/>
                    </a:cubicBezTo>
                    <a:cubicBezTo>
                      <a:pt x="9665" y="6343"/>
                      <a:pt x="1708" y="7636"/>
                      <a:pt x="1196" y="8097"/>
                    </a:cubicBezTo>
                    <a:cubicBezTo>
                      <a:pt x="457" y="8762"/>
                      <a:pt x="0" y="9711"/>
                      <a:pt x="0" y="10841"/>
                    </a:cubicBezTo>
                    <a:lnTo>
                      <a:pt x="0" y="13108"/>
                    </a:lnTo>
                    <a:cubicBezTo>
                      <a:pt x="0" y="14789"/>
                      <a:pt x="1365" y="16158"/>
                      <a:pt x="3051" y="16158"/>
                    </a:cubicBezTo>
                    <a:lnTo>
                      <a:pt x="5690" y="16158"/>
                    </a:lnTo>
                    <a:cubicBezTo>
                      <a:pt x="5685" y="16107"/>
                      <a:pt x="5685" y="16058"/>
                      <a:pt x="5685" y="16007"/>
                    </a:cubicBezTo>
                    <a:cubicBezTo>
                      <a:pt x="5685" y="13937"/>
                      <a:pt x="7364" y="12259"/>
                      <a:pt x="9435" y="12259"/>
                    </a:cubicBezTo>
                    <a:cubicBezTo>
                      <a:pt x="11506" y="12259"/>
                      <a:pt x="13183" y="13937"/>
                      <a:pt x="13183" y="16007"/>
                    </a:cubicBezTo>
                    <a:cubicBezTo>
                      <a:pt x="13183" y="16058"/>
                      <a:pt x="13183" y="16107"/>
                      <a:pt x="13179" y="16158"/>
                    </a:cubicBezTo>
                    <a:lnTo>
                      <a:pt x="28939" y="16158"/>
                    </a:lnTo>
                    <a:cubicBezTo>
                      <a:pt x="28935" y="16107"/>
                      <a:pt x="28935" y="16058"/>
                      <a:pt x="28935" y="16007"/>
                    </a:cubicBezTo>
                    <a:cubicBezTo>
                      <a:pt x="28935" y="13937"/>
                      <a:pt x="30612" y="12259"/>
                      <a:pt x="32683" y="12259"/>
                    </a:cubicBezTo>
                    <a:cubicBezTo>
                      <a:pt x="34754" y="12259"/>
                      <a:pt x="36431" y="13937"/>
                      <a:pt x="36431" y="16007"/>
                    </a:cubicBezTo>
                    <a:cubicBezTo>
                      <a:pt x="36431" y="16104"/>
                      <a:pt x="36428" y="16200"/>
                      <a:pt x="36420" y="16292"/>
                    </a:cubicBezTo>
                    <a:cubicBezTo>
                      <a:pt x="36607" y="16297"/>
                      <a:pt x="36794" y="16300"/>
                      <a:pt x="36980" y="16300"/>
                    </a:cubicBezTo>
                    <a:cubicBezTo>
                      <a:pt x="37720" y="16300"/>
                      <a:pt x="38434" y="16252"/>
                      <a:pt x="39060" y="16091"/>
                    </a:cubicBezTo>
                    <a:cubicBezTo>
                      <a:pt x="39774" y="15908"/>
                      <a:pt x="40452" y="15401"/>
                      <a:pt x="40619" y="14682"/>
                    </a:cubicBezTo>
                    <a:cubicBezTo>
                      <a:pt x="40666" y="14485"/>
                      <a:pt x="40675" y="14288"/>
                      <a:pt x="40654" y="14087"/>
                    </a:cubicBezTo>
                    <a:cubicBezTo>
                      <a:pt x="40624" y="13753"/>
                      <a:pt x="40524" y="13418"/>
                      <a:pt x="40420" y="13096"/>
                    </a:cubicBezTo>
                    <a:cubicBezTo>
                      <a:pt x="40202" y="12393"/>
                      <a:pt x="39984" y="11690"/>
                      <a:pt x="39762" y="10987"/>
                    </a:cubicBezTo>
                    <a:cubicBezTo>
                      <a:pt x="39646" y="10607"/>
                      <a:pt x="39524" y="10221"/>
                      <a:pt x="39306" y="9887"/>
                    </a:cubicBezTo>
                    <a:cubicBezTo>
                      <a:pt x="39148" y="9644"/>
                      <a:pt x="38938" y="9435"/>
                      <a:pt x="38733" y="9227"/>
                    </a:cubicBezTo>
                    <a:cubicBezTo>
                      <a:pt x="36679" y="7168"/>
                      <a:pt x="34629" y="5113"/>
                      <a:pt x="32395" y="3248"/>
                    </a:cubicBezTo>
                    <a:cubicBezTo>
                      <a:pt x="30997" y="2084"/>
                      <a:pt x="28863" y="1"/>
                      <a:pt x="26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4030300" y="5282450"/>
                <a:ext cx="82750" cy="68375"/>
              </a:xfrm>
              <a:custGeom>
                <a:avLst/>
                <a:gdLst/>
                <a:ahLst/>
                <a:cxnLst/>
                <a:rect l="l" t="t" r="r" b="b"/>
                <a:pathLst>
                  <a:path w="3310" h="2735" extrusionOk="0">
                    <a:moveTo>
                      <a:pt x="326" y="0"/>
                    </a:moveTo>
                    <a:cubicBezTo>
                      <a:pt x="147" y="0"/>
                      <a:pt x="1" y="146"/>
                      <a:pt x="1" y="327"/>
                    </a:cubicBezTo>
                    <a:lnTo>
                      <a:pt x="1" y="2410"/>
                    </a:lnTo>
                    <a:cubicBezTo>
                      <a:pt x="1" y="2590"/>
                      <a:pt x="147" y="2735"/>
                      <a:pt x="326" y="2735"/>
                    </a:cubicBezTo>
                    <a:lnTo>
                      <a:pt x="2984" y="2735"/>
                    </a:lnTo>
                    <a:cubicBezTo>
                      <a:pt x="3165" y="2735"/>
                      <a:pt x="3309" y="2590"/>
                      <a:pt x="3309" y="2410"/>
                    </a:cubicBezTo>
                    <a:lnTo>
                      <a:pt x="3309" y="327"/>
                    </a:lnTo>
                    <a:cubicBezTo>
                      <a:pt x="3309" y="146"/>
                      <a:pt x="3165" y="0"/>
                      <a:pt x="2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4676000" y="5011575"/>
                <a:ext cx="228650" cy="142775"/>
              </a:xfrm>
              <a:custGeom>
                <a:avLst/>
                <a:gdLst/>
                <a:ahLst/>
                <a:cxnLst/>
                <a:rect l="l" t="t" r="r" b="b"/>
                <a:pathLst>
                  <a:path w="9146" h="5711" extrusionOk="0">
                    <a:moveTo>
                      <a:pt x="293" y="1"/>
                    </a:moveTo>
                    <a:cubicBezTo>
                      <a:pt x="132" y="1"/>
                      <a:pt x="0" y="132"/>
                      <a:pt x="0" y="293"/>
                    </a:cubicBezTo>
                    <a:lnTo>
                      <a:pt x="0" y="5419"/>
                    </a:lnTo>
                    <a:cubicBezTo>
                      <a:pt x="0" y="5580"/>
                      <a:pt x="132" y="5711"/>
                      <a:pt x="293" y="5711"/>
                    </a:cubicBezTo>
                    <a:lnTo>
                      <a:pt x="8749" y="5711"/>
                    </a:lnTo>
                    <a:cubicBezTo>
                      <a:pt x="9022" y="5711"/>
                      <a:pt x="9146" y="5371"/>
                      <a:pt x="8938" y="5195"/>
                    </a:cubicBezTo>
                    <a:lnTo>
                      <a:pt x="2893" y="69"/>
                    </a:lnTo>
                    <a:cubicBezTo>
                      <a:pt x="2841" y="24"/>
                      <a:pt x="2773"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4546175" y="5198350"/>
                <a:ext cx="81500" cy="21900"/>
              </a:xfrm>
              <a:custGeom>
                <a:avLst/>
                <a:gdLst/>
                <a:ahLst/>
                <a:cxnLst/>
                <a:rect l="l" t="t" r="r" b="b"/>
                <a:pathLst>
                  <a:path w="3260" h="876" extrusionOk="0">
                    <a:moveTo>
                      <a:pt x="0" y="1"/>
                    </a:moveTo>
                    <a:lnTo>
                      <a:pt x="0" y="876"/>
                    </a:lnTo>
                    <a:lnTo>
                      <a:pt x="3260" y="876"/>
                    </a:lnTo>
                    <a:lnTo>
                      <a:pt x="3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4982675" y="5201450"/>
                <a:ext cx="82750" cy="68350"/>
              </a:xfrm>
              <a:custGeom>
                <a:avLst/>
                <a:gdLst/>
                <a:ahLst/>
                <a:cxnLst/>
                <a:rect l="l" t="t" r="r" b="b"/>
                <a:pathLst>
                  <a:path w="3310" h="2734" extrusionOk="0">
                    <a:moveTo>
                      <a:pt x="326" y="0"/>
                    </a:moveTo>
                    <a:cubicBezTo>
                      <a:pt x="145" y="0"/>
                      <a:pt x="1" y="147"/>
                      <a:pt x="1" y="325"/>
                    </a:cubicBezTo>
                    <a:lnTo>
                      <a:pt x="1" y="2408"/>
                    </a:lnTo>
                    <a:cubicBezTo>
                      <a:pt x="1" y="2587"/>
                      <a:pt x="145" y="2733"/>
                      <a:pt x="326" y="2733"/>
                    </a:cubicBezTo>
                    <a:lnTo>
                      <a:pt x="2983" y="2733"/>
                    </a:lnTo>
                    <a:cubicBezTo>
                      <a:pt x="3163" y="2733"/>
                      <a:pt x="3309" y="2587"/>
                      <a:pt x="3309" y="2408"/>
                    </a:cubicBezTo>
                    <a:lnTo>
                      <a:pt x="3309" y="325"/>
                    </a:lnTo>
                    <a:cubicBezTo>
                      <a:pt x="3309" y="147"/>
                      <a:pt x="3163" y="0"/>
                      <a:pt x="2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4571997" y="2245125"/>
            <a:ext cx="2985600" cy="1385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 name="Google Shape;40;p3"/>
          <p:cNvSpPr txBox="1">
            <a:spLocks noGrp="1"/>
          </p:cNvSpPr>
          <p:nvPr>
            <p:ph type="title" idx="2" hasCustomPrompt="1"/>
          </p:nvPr>
        </p:nvSpPr>
        <p:spPr>
          <a:xfrm>
            <a:off x="5332500" y="928300"/>
            <a:ext cx="1464600" cy="786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 name="Google Shape;41;p3"/>
          <p:cNvSpPr txBox="1">
            <a:spLocks noGrp="1"/>
          </p:cNvSpPr>
          <p:nvPr>
            <p:ph type="subTitle" idx="1"/>
          </p:nvPr>
        </p:nvSpPr>
        <p:spPr>
          <a:xfrm>
            <a:off x="4822349" y="3554625"/>
            <a:ext cx="2484900" cy="72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grpSp>
        <p:nvGrpSpPr>
          <p:cNvPr id="42" name="Google Shape;42;p3"/>
          <p:cNvGrpSpPr/>
          <p:nvPr/>
        </p:nvGrpSpPr>
        <p:grpSpPr>
          <a:xfrm>
            <a:off x="-262275" y="314111"/>
            <a:ext cx="9584930" cy="4694489"/>
            <a:chOff x="-262275" y="314111"/>
            <a:chExt cx="9584930" cy="4694489"/>
          </a:xfrm>
        </p:grpSpPr>
        <p:grpSp>
          <p:nvGrpSpPr>
            <p:cNvPr id="43" name="Google Shape;43;p3"/>
            <p:cNvGrpSpPr/>
            <p:nvPr/>
          </p:nvGrpSpPr>
          <p:grpSpPr>
            <a:xfrm>
              <a:off x="8430775" y="3935525"/>
              <a:ext cx="891880" cy="1073075"/>
              <a:chOff x="8430775" y="3935525"/>
              <a:chExt cx="891880" cy="1073075"/>
            </a:xfrm>
          </p:grpSpPr>
          <p:grpSp>
            <p:nvGrpSpPr>
              <p:cNvPr id="44" name="Google Shape;44;p3"/>
              <p:cNvGrpSpPr/>
              <p:nvPr/>
            </p:nvGrpSpPr>
            <p:grpSpPr>
              <a:xfrm flipH="1">
                <a:off x="8430775" y="4692675"/>
                <a:ext cx="808400" cy="315925"/>
                <a:chOff x="-48025" y="238650"/>
                <a:chExt cx="808400" cy="315925"/>
              </a:xfrm>
            </p:grpSpPr>
            <p:sp>
              <p:nvSpPr>
                <p:cNvPr id="45" name="Google Shape;45;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6" name="Google Shape;46;p3"/>
                <p:cNvGrpSpPr/>
                <p:nvPr/>
              </p:nvGrpSpPr>
              <p:grpSpPr>
                <a:xfrm>
                  <a:off x="245300" y="238650"/>
                  <a:ext cx="515075" cy="315925"/>
                  <a:chOff x="198150" y="299775"/>
                  <a:chExt cx="515075" cy="315925"/>
                </a:xfrm>
              </p:grpSpPr>
              <p:sp>
                <p:nvSpPr>
                  <p:cNvPr id="47" name="Google Shape;47;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8" name="Google Shape;48;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49" name="Google Shape;49;p3"/>
              <p:cNvGrpSpPr/>
              <p:nvPr/>
            </p:nvGrpSpPr>
            <p:grpSpPr>
              <a:xfrm flipH="1">
                <a:off x="8514255" y="4321386"/>
                <a:ext cx="808400" cy="315925"/>
                <a:chOff x="-48025" y="238650"/>
                <a:chExt cx="808400" cy="315925"/>
              </a:xfrm>
            </p:grpSpPr>
            <p:sp>
              <p:nvSpPr>
                <p:cNvPr id="50" name="Google Shape;50;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51" name="Google Shape;51;p3"/>
                <p:cNvGrpSpPr/>
                <p:nvPr/>
              </p:nvGrpSpPr>
              <p:grpSpPr>
                <a:xfrm>
                  <a:off x="245300" y="238650"/>
                  <a:ext cx="515075" cy="315925"/>
                  <a:chOff x="198150" y="299775"/>
                  <a:chExt cx="515075" cy="315925"/>
                </a:xfrm>
              </p:grpSpPr>
              <p:sp>
                <p:nvSpPr>
                  <p:cNvPr id="52" name="Google Shape;52;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53" name="Google Shape;53;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54" name="Google Shape;54;p3"/>
              <p:cNvGrpSpPr/>
              <p:nvPr/>
            </p:nvGrpSpPr>
            <p:grpSpPr>
              <a:xfrm>
                <a:off x="8430775" y="3935525"/>
                <a:ext cx="808400" cy="315925"/>
                <a:chOff x="-48025" y="238650"/>
                <a:chExt cx="808400" cy="315925"/>
              </a:xfrm>
            </p:grpSpPr>
            <p:sp>
              <p:nvSpPr>
                <p:cNvPr id="55" name="Google Shape;55;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56" name="Google Shape;56;p3"/>
                <p:cNvGrpSpPr/>
                <p:nvPr/>
              </p:nvGrpSpPr>
              <p:grpSpPr>
                <a:xfrm>
                  <a:off x="245300" y="238650"/>
                  <a:ext cx="515075" cy="315925"/>
                  <a:chOff x="198150" y="299775"/>
                  <a:chExt cx="515075" cy="315925"/>
                </a:xfrm>
              </p:grpSpPr>
              <p:sp>
                <p:nvSpPr>
                  <p:cNvPr id="57" name="Google Shape;57;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58" name="Google Shape;58;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59" name="Google Shape;59;p3"/>
            <p:cNvGrpSpPr/>
            <p:nvPr/>
          </p:nvGrpSpPr>
          <p:grpSpPr>
            <a:xfrm>
              <a:off x="-262275" y="314111"/>
              <a:ext cx="864675" cy="1090639"/>
              <a:chOff x="-262275" y="314111"/>
              <a:chExt cx="864675" cy="1090639"/>
            </a:xfrm>
          </p:grpSpPr>
          <p:grpSp>
            <p:nvGrpSpPr>
              <p:cNvPr id="60" name="Google Shape;60;p3"/>
              <p:cNvGrpSpPr/>
              <p:nvPr/>
            </p:nvGrpSpPr>
            <p:grpSpPr>
              <a:xfrm flipH="1">
                <a:off x="-109875" y="896525"/>
                <a:ext cx="712275" cy="508225"/>
                <a:chOff x="-82375" y="264775"/>
                <a:chExt cx="712275" cy="508225"/>
              </a:xfrm>
            </p:grpSpPr>
            <p:sp>
              <p:nvSpPr>
                <p:cNvPr id="61" name="Google Shape;61;p3"/>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2" name="Google Shape;62;p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3" name="Google Shape;63;p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64" name="Google Shape;64;p3"/>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65" name="Google Shape;65;p3"/>
              <p:cNvGrpSpPr/>
              <p:nvPr/>
            </p:nvGrpSpPr>
            <p:grpSpPr>
              <a:xfrm>
                <a:off x="-262275" y="314111"/>
                <a:ext cx="636075" cy="508225"/>
                <a:chOff x="-6175" y="264775"/>
                <a:chExt cx="636075" cy="508225"/>
              </a:xfrm>
            </p:grpSpPr>
            <p:sp>
              <p:nvSpPr>
                <p:cNvPr id="66" name="Google Shape;66;p3"/>
                <p:cNvSpPr/>
                <p:nvPr/>
              </p:nvSpPr>
              <p:spPr>
                <a:xfrm>
                  <a:off x="-61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 name="Google Shape;67;p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 name="Google Shape;68;p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71" name="Google Shape;71;p4"/>
          <p:cNvSpPr txBox="1">
            <a:spLocks noGrp="1"/>
          </p:cNvSpPr>
          <p:nvPr>
            <p:ph type="subTitle" idx="1"/>
          </p:nvPr>
        </p:nvSpPr>
        <p:spPr>
          <a:xfrm>
            <a:off x="723850" y="1166625"/>
            <a:ext cx="7717200" cy="354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grpSp>
        <p:nvGrpSpPr>
          <p:cNvPr id="72" name="Google Shape;72;p4"/>
          <p:cNvGrpSpPr/>
          <p:nvPr/>
        </p:nvGrpSpPr>
        <p:grpSpPr>
          <a:xfrm rot="10800000">
            <a:off x="-213730" y="234625"/>
            <a:ext cx="9452905" cy="4717650"/>
            <a:chOff x="-213730" y="-1156500"/>
            <a:chExt cx="9452905" cy="4717650"/>
          </a:xfrm>
        </p:grpSpPr>
        <p:grpSp>
          <p:nvGrpSpPr>
            <p:cNvPr id="73" name="Google Shape;73;p4"/>
            <p:cNvGrpSpPr/>
            <p:nvPr/>
          </p:nvGrpSpPr>
          <p:grpSpPr>
            <a:xfrm>
              <a:off x="-109875" y="-1156500"/>
              <a:ext cx="9349050" cy="4717650"/>
              <a:chOff x="-109875" y="-1156500"/>
              <a:chExt cx="9349050" cy="4717650"/>
            </a:xfrm>
          </p:grpSpPr>
          <p:grpSp>
            <p:nvGrpSpPr>
              <p:cNvPr id="74" name="Google Shape;74;p4"/>
              <p:cNvGrpSpPr/>
              <p:nvPr/>
            </p:nvGrpSpPr>
            <p:grpSpPr>
              <a:xfrm flipH="1">
                <a:off x="-109875" y="-1156500"/>
                <a:ext cx="712275" cy="508225"/>
                <a:chOff x="-82375" y="-1788250"/>
                <a:chExt cx="712275" cy="508225"/>
              </a:xfrm>
            </p:grpSpPr>
            <p:sp>
              <p:nvSpPr>
                <p:cNvPr id="75" name="Google Shape;75;p4"/>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6" name="Google Shape;76;p4"/>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7" name="Google Shape;77;p4"/>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8" name="Google Shape;78;p4"/>
              <p:cNvGrpSpPr/>
              <p:nvPr/>
            </p:nvGrpSpPr>
            <p:grpSpPr>
              <a:xfrm flipH="1">
                <a:off x="8430775" y="3245225"/>
                <a:ext cx="808400" cy="315925"/>
                <a:chOff x="-48025" y="-1208800"/>
                <a:chExt cx="808400" cy="315925"/>
              </a:xfrm>
            </p:grpSpPr>
            <p:sp>
              <p:nvSpPr>
                <p:cNvPr id="79" name="Google Shape;79;p4"/>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0" name="Google Shape;80;p4"/>
                <p:cNvGrpSpPr/>
                <p:nvPr/>
              </p:nvGrpSpPr>
              <p:grpSpPr>
                <a:xfrm>
                  <a:off x="245300" y="-1208800"/>
                  <a:ext cx="515075" cy="315925"/>
                  <a:chOff x="198150" y="-1147675"/>
                  <a:chExt cx="515075" cy="315925"/>
                </a:xfrm>
              </p:grpSpPr>
              <p:sp>
                <p:nvSpPr>
                  <p:cNvPr id="81" name="Google Shape;81;p4"/>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2" name="Google Shape;82;p4"/>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83" name="Google Shape;83;p4"/>
            <p:cNvSpPr/>
            <p:nvPr/>
          </p:nvSpPr>
          <p:spPr>
            <a:xfrm flipH="1">
              <a:off x="-213730" y="-9642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86" name="Google Shape;86;p5"/>
          <p:cNvSpPr txBox="1">
            <a:spLocks noGrp="1"/>
          </p:cNvSpPr>
          <p:nvPr>
            <p:ph type="subTitle" idx="1"/>
          </p:nvPr>
        </p:nvSpPr>
        <p:spPr>
          <a:xfrm>
            <a:off x="4649422" y="3092120"/>
            <a:ext cx="27804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87" name="Google Shape;87;p5"/>
          <p:cNvSpPr txBox="1">
            <a:spLocks noGrp="1"/>
          </p:cNvSpPr>
          <p:nvPr>
            <p:ph type="subTitle" idx="2"/>
          </p:nvPr>
        </p:nvSpPr>
        <p:spPr>
          <a:xfrm>
            <a:off x="4649422" y="3456117"/>
            <a:ext cx="2780400" cy="109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5"/>
          <p:cNvSpPr txBox="1">
            <a:spLocks noGrp="1"/>
          </p:cNvSpPr>
          <p:nvPr>
            <p:ph type="subTitle" idx="3"/>
          </p:nvPr>
        </p:nvSpPr>
        <p:spPr>
          <a:xfrm>
            <a:off x="1714178" y="1453694"/>
            <a:ext cx="2780400" cy="46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89" name="Google Shape;89;p5"/>
          <p:cNvSpPr txBox="1">
            <a:spLocks noGrp="1"/>
          </p:cNvSpPr>
          <p:nvPr>
            <p:ph type="subTitle" idx="4"/>
          </p:nvPr>
        </p:nvSpPr>
        <p:spPr>
          <a:xfrm>
            <a:off x="1714178" y="1817691"/>
            <a:ext cx="2780400" cy="1097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0" name="Google Shape;90;p5"/>
          <p:cNvGrpSpPr/>
          <p:nvPr/>
        </p:nvGrpSpPr>
        <p:grpSpPr>
          <a:xfrm>
            <a:off x="-213730" y="966225"/>
            <a:ext cx="9738255" cy="3432775"/>
            <a:chOff x="-213730" y="966225"/>
            <a:chExt cx="9738255" cy="3432775"/>
          </a:xfrm>
        </p:grpSpPr>
        <p:grpSp>
          <p:nvGrpSpPr>
            <p:cNvPr id="91" name="Google Shape;91;p5"/>
            <p:cNvGrpSpPr/>
            <p:nvPr/>
          </p:nvGrpSpPr>
          <p:grpSpPr>
            <a:xfrm>
              <a:off x="8430775" y="966225"/>
              <a:ext cx="1093750" cy="1084075"/>
              <a:chOff x="8430775" y="966225"/>
              <a:chExt cx="1093750" cy="1084075"/>
            </a:xfrm>
          </p:grpSpPr>
          <p:grpSp>
            <p:nvGrpSpPr>
              <p:cNvPr id="92" name="Google Shape;92;p5"/>
              <p:cNvGrpSpPr/>
              <p:nvPr/>
            </p:nvGrpSpPr>
            <p:grpSpPr>
              <a:xfrm rot="10800000">
                <a:off x="8430775" y="1734375"/>
                <a:ext cx="808400" cy="315925"/>
                <a:chOff x="-48025" y="-1208800"/>
                <a:chExt cx="808400" cy="315925"/>
              </a:xfrm>
            </p:grpSpPr>
            <p:sp>
              <p:nvSpPr>
                <p:cNvPr id="93" name="Google Shape;93;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4" name="Google Shape;94;p5"/>
                <p:cNvGrpSpPr/>
                <p:nvPr/>
              </p:nvGrpSpPr>
              <p:grpSpPr>
                <a:xfrm>
                  <a:off x="245300" y="-1208800"/>
                  <a:ext cx="515075" cy="315925"/>
                  <a:chOff x="198150" y="-1147675"/>
                  <a:chExt cx="515075" cy="315925"/>
                </a:xfrm>
              </p:grpSpPr>
              <p:sp>
                <p:nvSpPr>
                  <p:cNvPr id="95" name="Google Shape;95;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6" name="Google Shape;96;p5"/>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7" name="Google Shape;97;p5"/>
              <p:cNvGrpSpPr/>
              <p:nvPr/>
            </p:nvGrpSpPr>
            <p:grpSpPr>
              <a:xfrm rot="10800000">
                <a:off x="8716125" y="1350300"/>
                <a:ext cx="808400" cy="315925"/>
                <a:chOff x="-48025" y="-1208800"/>
                <a:chExt cx="808400" cy="315925"/>
              </a:xfrm>
            </p:grpSpPr>
            <p:sp>
              <p:nvSpPr>
                <p:cNvPr id="98" name="Google Shape;98;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9" name="Google Shape;99;p5"/>
                <p:cNvGrpSpPr/>
                <p:nvPr/>
              </p:nvGrpSpPr>
              <p:grpSpPr>
                <a:xfrm>
                  <a:off x="245300" y="-1208800"/>
                  <a:ext cx="515075" cy="315925"/>
                  <a:chOff x="198150" y="-1147675"/>
                  <a:chExt cx="515075" cy="315925"/>
                </a:xfrm>
              </p:grpSpPr>
              <p:sp>
                <p:nvSpPr>
                  <p:cNvPr id="100" name="Google Shape;100;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1" name="Google Shape;101;p5"/>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02" name="Google Shape;102;p5"/>
              <p:cNvGrpSpPr/>
              <p:nvPr/>
            </p:nvGrpSpPr>
            <p:grpSpPr>
              <a:xfrm rot="10800000">
                <a:off x="8430775" y="966225"/>
                <a:ext cx="713225" cy="521475"/>
                <a:chOff x="-48025" y="-1414350"/>
                <a:chExt cx="713225" cy="521475"/>
              </a:xfrm>
            </p:grpSpPr>
            <p:sp>
              <p:nvSpPr>
                <p:cNvPr id="103" name="Google Shape;103;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04" name="Google Shape;104;p5"/>
                <p:cNvGrpSpPr/>
                <p:nvPr/>
              </p:nvGrpSpPr>
              <p:grpSpPr>
                <a:xfrm>
                  <a:off x="245300" y="-1414350"/>
                  <a:ext cx="419900" cy="521475"/>
                  <a:chOff x="198150" y="-1353225"/>
                  <a:chExt cx="419900" cy="521475"/>
                </a:xfrm>
              </p:grpSpPr>
              <p:sp>
                <p:nvSpPr>
                  <p:cNvPr id="105" name="Google Shape;105;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6" name="Google Shape;106;p5"/>
                  <p:cNvSpPr/>
                  <p:nvPr/>
                </p:nvSpPr>
                <p:spPr>
                  <a:xfrm>
                    <a:off x="233450" y="-13532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107" name="Google Shape;107;p5"/>
            <p:cNvGrpSpPr/>
            <p:nvPr/>
          </p:nvGrpSpPr>
          <p:grpSpPr>
            <a:xfrm>
              <a:off x="-213730" y="2710775"/>
              <a:ext cx="935805" cy="1688225"/>
              <a:chOff x="-213730" y="2710775"/>
              <a:chExt cx="935805" cy="1688225"/>
            </a:xfrm>
          </p:grpSpPr>
          <p:grpSp>
            <p:nvGrpSpPr>
              <p:cNvPr id="108" name="Google Shape;108;p5"/>
              <p:cNvGrpSpPr/>
              <p:nvPr/>
            </p:nvGrpSpPr>
            <p:grpSpPr>
              <a:xfrm rot="10800000">
                <a:off x="-109875" y="3890775"/>
                <a:ext cx="712275" cy="508225"/>
                <a:chOff x="-82375" y="264775"/>
                <a:chExt cx="712275" cy="508225"/>
              </a:xfrm>
            </p:grpSpPr>
            <p:sp>
              <p:nvSpPr>
                <p:cNvPr id="109" name="Google Shape;109;p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0" name="Google Shape;110;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1" name="Google Shape;111;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2" name="Google Shape;112;p5"/>
              <p:cNvSpPr/>
              <p:nvPr/>
            </p:nvSpPr>
            <p:spPr>
              <a:xfrm rot="10800000">
                <a:off x="-213730" y="40693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3" name="Google Shape;113;p5"/>
              <p:cNvGrpSpPr/>
              <p:nvPr/>
            </p:nvGrpSpPr>
            <p:grpSpPr>
              <a:xfrm rot="10800000">
                <a:off x="-109875" y="3288950"/>
                <a:ext cx="418950" cy="508225"/>
                <a:chOff x="210950" y="264775"/>
                <a:chExt cx="418950" cy="508225"/>
              </a:xfrm>
            </p:grpSpPr>
            <p:sp>
              <p:nvSpPr>
                <p:cNvPr id="114" name="Google Shape;114;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5" name="Google Shape;115;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6" name="Google Shape;116;p5"/>
              <p:cNvSpPr/>
              <p:nvPr/>
            </p:nvSpPr>
            <p:spPr>
              <a:xfrm rot="10800000">
                <a:off x="-213730" y="34674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7" name="Google Shape;117;p5"/>
              <p:cNvGrpSpPr/>
              <p:nvPr/>
            </p:nvGrpSpPr>
            <p:grpSpPr>
              <a:xfrm rot="10800000">
                <a:off x="-109875" y="2710775"/>
                <a:ext cx="712275" cy="508225"/>
                <a:chOff x="-82375" y="264775"/>
                <a:chExt cx="712275" cy="508225"/>
              </a:xfrm>
            </p:grpSpPr>
            <p:sp>
              <p:nvSpPr>
                <p:cNvPr id="118" name="Google Shape;118;p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9" name="Google Shape;119;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0" name="Google Shape;120;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21" name="Google Shape;121;p5"/>
              <p:cNvSpPr/>
              <p:nvPr/>
            </p:nvSpPr>
            <p:spPr>
              <a:xfrm rot="10800000">
                <a:off x="-213730" y="28893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2" name="Google Shape;122;p5"/>
              <p:cNvSpPr/>
              <p:nvPr/>
            </p:nvSpPr>
            <p:spPr>
              <a:xfrm rot="10800000">
                <a:off x="206770" y="34674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3" name="Google Shape;123;p5"/>
              <p:cNvSpPr/>
              <p:nvPr/>
            </p:nvSpPr>
            <p:spPr>
              <a:xfrm rot="10800000">
                <a:off x="337475" y="3288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4623475" y="1020800"/>
            <a:ext cx="3807300" cy="31020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176" name="Google Shape;176;p8"/>
          <p:cNvGrpSpPr/>
          <p:nvPr/>
        </p:nvGrpSpPr>
        <p:grpSpPr>
          <a:xfrm>
            <a:off x="-186130" y="47638"/>
            <a:ext cx="9425305" cy="5048225"/>
            <a:chOff x="-186130" y="47638"/>
            <a:chExt cx="9425305" cy="5048225"/>
          </a:xfrm>
        </p:grpSpPr>
        <p:grpSp>
          <p:nvGrpSpPr>
            <p:cNvPr id="177" name="Google Shape;177;p8"/>
            <p:cNvGrpSpPr/>
            <p:nvPr/>
          </p:nvGrpSpPr>
          <p:grpSpPr>
            <a:xfrm flipH="1">
              <a:off x="-186130" y="47638"/>
              <a:ext cx="1558735" cy="5048225"/>
              <a:chOff x="7763920" y="-39625"/>
              <a:chExt cx="1558735" cy="5048225"/>
            </a:xfrm>
          </p:grpSpPr>
          <p:grpSp>
            <p:nvGrpSpPr>
              <p:cNvPr id="178" name="Google Shape;178;p8"/>
              <p:cNvGrpSpPr/>
              <p:nvPr/>
            </p:nvGrpSpPr>
            <p:grpSpPr>
              <a:xfrm>
                <a:off x="8430775" y="3935525"/>
                <a:ext cx="891880" cy="1073075"/>
                <a:chOff x="8430775" y="3935525"/>
                <a:chExt cx="891880" cy="1073075"/>
              </a:xfrm>
            </p:grpSpPr>
            <p:grpSp>
              <p:nvGrpSpPr>
                <p:cNvPr id="179" name="Google Shape;179;p8"/>
                <p:cNvGrpSpPr/>
                <p:nvPr/>
              </p:nvGrpSpPr>
              <p:grpSpPr>
                <a:xfrm flipH="1">
                  <a:off x="8430775" y="4692675"/>
                  <a:ext cx="808400" cy="315925"/>
                  <a:chOff x="-48025" y="238650"/>
                  <a:chExt cx="808400" cy="315925"/>
                </a:xfrm>
              </p:grpSpPr>
              <p:sp>
                <p:nvSpPr>
                  <p:cNvPr id="180" name="Google Shape;180;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81" name="Google Shape;181;p8"/>
                  <p:cNvGrpSpPr/>
                  <p:nvPr/>
                </p:nvGrpSpPr>
                <p:grpSpPr>
                  <a:xfrm>
                    <a:off x="245300" y="238650"/>
                    <a:ext cx="515075" cy="315925"/>
                    <a:chOff x="198150" y="299775"/>
                    <a:chExt cx="515075" cy="315925"/>
                  </a:xfrm>
                </p:grpSpPr>
                <p:sp>
                  <p:nvSpPr>
                    <p:cNvPr id="182" name="Google Shape;182;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3" name="Google Shape;183;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84" name="Google Shape;184;p8"/>
                <p:cNvGrpSpPr/>
                <p:nvPr/>
              </p:nvGrpSpPr>
              <p:grpSpPr>
                <a:xfrm flipH="1">
                  <a:off x="8514255" y="4321386"/>
                  <a:ext cx="808400" cy="315925"/>
                  <a:chOff x="-48025" y="238650"/>
                  <a:chExt cx="808400" cy="315925"/>
                </a:xfrm>
              </p:grpSpPr>
              <p:sp>
                <p:nvSpPr>
                  <p:cNvPr id="185" name="Google Shape;185;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86" name="Google Shape;186;p8"/>
                  <p:cNvGrpSpPr/>
                  <p:nvPr/>
                </p:nvGrpSpPr>
                <p:grpSpPr>
                  <a:xfrm>
                    <a:off x="245300" y="238650"/>
                    <a:ext cx="515075" cy="315925"/>
                    <a:chOff x="198150" y="299775"/>
                    <a:chExt cx="515075" cy="315925"/>
                  </a:xfrm>
                </p:grpSpPr>
                <p:sp>
                  <p:nvSpPr>
                    <p:cNvPr id="187" name="Google Shape;187;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8" name="Google Shape;188;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89" name="Google Shape;189;p8"/>
                <p:cNvGrpSpPr/>
                <p:nvPr/>
              </p:nvGrpSpPr>
              <p:grpSpPr>
                <a:xfrm>
                  <a:off x="8430775" y="3935525"/>
                  <a:ext cx="808400" cy="315925"/>
                  <a:chOff x="-48025" y="238650"/>
                  <a:chExt cx="808400" cy="315925"/>
                </a:xfrm>
              </p:grpSpPr>
              <p:sp>
                <p:nvSpPr>
                  <p:cNvPr id="190" name="Google Shape;190;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91" name="Google Shape;191;p8"/>
                  <p:cNvGrpSpPr/>
                  <p:nvPr/>
                </p:nvGrpSpPr>
                <p:grpSpPr>
                  <a:xfrm>
                    <a:off x="245300" y="238650"/>
                    <a:ext cx="515075" cy="315925"/>
                    <a:chOff x="198150" y="299775"/>
                    <a:chExt cx="515075" cy="315925"/>
                  </a:xfrm>
                </p:grpSpPr>
                <p:sp>
                  <p:nvSpPr>
                    <p:cNvPr id="192" name="Google Shape;192;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3" name="Google Shape;193;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194" name="Google Shape;194;p8"/>
              <p:cNvGrpSpPr/>
              <p:nvPr/>
            </p:nvGrpSpPr>
            <p:grpSpPr>
              <a:xfrm>
                <a:off x="7763920" y="-39625"/>
                <a:ext cx="1558726" cy="669262"/>
                <a:chOff x="6695220" y="-105150"/>
                <a:chExt cx="1558726" cy="669262"/>
              </a:xfrm>
            </p:grpSpPr>
            <p:grpSp>
              <p:nvGrpSpPr>
                <p:cNvPr id="195" name="Google Shape;195;p8"/>
                <p:cNvGrpSpPr/>
                <p:nvPr/>
              </p:nvGrpSpPr>
              <p:grpSpPr>
                <a:xfrm>
                  <a:off x="6695220" y="-105150"/>
                  <a:ext cx="816130" cy="315925"/>
                  <a:chOff x="-213730" y="1088825"/>
                  <a:chExt cx="816130" cy="315925"/>
                </a:xfrm>
              </p:grpSpPr>
              <p:grpSp>
                <p:nvGrpSpPr>
                  <p:cNvPr id="196" name="Google Shape;196;p8"/>
                  <p:cNvGrpSpPr/>
                  <p:nvPr/>
                </p:nvGrpSpPr>
                <p:grpSpPr>
                  <a:xfrm flipH="1">
                    <a:off x="76875" y="1088825"/>
                    <a:ext cx="525525" cy="315925"/>
                    <a:chOff x="-82375" y="457075"/>
                    <a:chExt cx="525525" cy="315925"/>
                  </a:xfrm>
                </p:grpSpPr>
                <p:sp>
                  <p:nvSpPr>
                    <p:cNvPr id="197" name="Google Shape;197;p8"/>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8" name="Google Shape;198;p8"/>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99" name="Google Shape;199;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0" name="Google Shape;200;p8"/>
                <p:cNvGrpSpPr/>
                <p:nvPr/>
              </p:nvGrpSpPr>
              <p:grpSpPr>
                <a:xfrm rot="10800000" flipH="1">
                  <a:off x="7437816" y="-105150"/>
                  <a:ext cx="816130" cy="315925"/>
                  <a:chOff x="-213730" y="1088825"/>
                  <a:chExt cx="816130" cy="315925"/>
                </a:xfrm>
              </p:grpSpPr>
              <p:grpSp>
                <p:nvGrpSpPr>
                  <p:cNvPr id="201" name="Google Shape;201;p8"/>
                  <p:cNvGrpSpPr/>
                  <p:nvPr/>
                </p:nvGrpSpPr>
                <p:grpSpPr>
                  <a:xfrm flipH="1">
                    <a:off x="-75525" y="1088825"/>
                    <a:ext cx="677925" cy="315925"/>
                    <a:chOff x="-82375" y="457075"/>
                    <a:chExt cx="677925" cy="315925"/>
                  </a:xfrm>
                </p:grpSpPr>
                <p:sp>
                  <p:nvSpPr>
                    <p:cNvPr id="202" name="Google Shape;202;p8"/>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3" name="Google Shape;203;p8"/>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04" name="Google Shape;204;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5" name="Google Shape;205;p8"/>
                <p:cNvGrpSpPr/>
                <p:nvPr/>
              </p:nvGrpSpPr>
              <p:grpSpPr>
                <a:xfrm rot="10800000" flipH="1">
                  <a:off x="6984499" y="248187"/>
                  <a:ext cx="816130" cy="315925"/>
                  <a:chOff x="-213730" y="1088825"/>
                  <a:chExt cx="816130" cy="315925"/>
                </a:xfrm>
              </p:grpSpPr>
              <p:grpSp>
                <p:nvGrpSpPr>
                  <p:cNvPr id="206" name="Google Shape;206;p8"/>
                  <p:cNvGrpSpPr/>
                  <p:nvPr/>
                </p:nvGrpSpPr>
                <p:grpSpPr>
                  <a:xfrm flipH="1">
                    <a:off x="-75525" y="1088825"/>
                    <a:ext cx="677925" cy="315925"/>
                    <a:chOff x="-82375" y="457075"/>
                    <a:chExt cx="677925" cy="315925"/>
                  </a:xfrm>
                </p:grpSpPr>
                <p:sp>
                  <p:nvSpPr>
                    <p:cNvPr id="207" name="Google Shape;207;p8"/>
                    <p:cNvSpPr/>
                    <p:nvPr/>
                  </p:nvSpPr>
                  <p:spPr>
                    <a:xfrm>
                      <a:off x="-82375" y="4570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8" name="Google Shape;208;p8"/>
                    <p:cNvSpPr/>
                    <p:nvPr/>
                  </p:nvSpPr>
                  <p:spPr>
                    <a:xfrm>
                      <a:off x="210950" y="6356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09" name="Google Shape;209;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210" name="Google Shape;210;p8"/>
            <p:cNvGrpSpPr/>
            <p:nvPr/>
          </p:nvGrpSpPr>
          <p:grpSpPr>
            <a:xfrm rot="10800000">
              <a:off x="8376833" y="4044413"/>
              <a:ext cx="862342" cy="907863"/>
              <a:chOff x="-213730" y="-1156500"/>
              <a:chExt cx="862342" cy="907863"/>
            </a:xfrm>
          </p:grpSpPr>
          <p:grpSp>
            <p:nvGrpSpPr>
              <p:cNvPr id="211" name="Google Shape;211;p8"/>
              <p:cNvGrpSpPr/>
              <p:nvPr/>
            </p:nvGrpSpPr>
            <p:grpSpPr>
              <a:xfrm>
                <a:off x="-159787" y="-1156500"/>
                <a:ext cx="808400" cy="907863"/>
                <a:chOff x="-159787" y="-1156500"/>
                <a:chExt cx="808400" cy="907863"/>
              </a:xfrm>
            </p:grpSpPr>
            <p:grpSp>
              <p:nvGrpSpPr>
                <p:cNvPr id="212" name="Google Shape;212;p8"/>
                <p:cNvGrpSpPr/>
                <p:nvPr/>
              </p:nvGrpSpPr>
              <p:grpSpPr>
                <a:xfrm flipH="1">
                  <a:off x="-109875" y="-1156500"/>
                  <a:ext cx="712275" cy="508225"/>
                  <a:chOff x="-82375" y="-1788250"/>
                  <a:chExt cx="712275" cy="508225"/>
                </a:xfrm>
              </p:grpSpPr>
              <p:sp>
                <p:nvSpPr>
                  <p:cNvPr id="213" name="Google Shape;213;p8"/>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4" name="Google Shape;214;p8"/>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5" name="Google Shape;215;p8"/>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16" name="Google Shape;216;p8"/>
                <p:cNvGrpSpPr/>
                <p:nvPr/>
              </p:nvGrpSpPr>
              <p:grpSpPr>
                <a:xfrm flipH="1">
                  <a:off x="-159787" y="-564562"/>
                  <a:ext cx="808400" cy="315925"/>
                  <a:chOff x="8542538" y="-5018587"/>
                  <a:chExt cx="808400" cy="315925"/>
                </a:xfrm>
              </p:grpSpPr>
              <p:sp>
                <p:nvSpPr>
                  <p:cNvPr id="217" name="Google Shape;217;p8"/>
                  <p:cNvSpPr/>
                  <p:nvPr/>
                </p:nvSpPr>
                <p:spPr>
                  <a:xfrm>
                    <a:off x="8542538" y="-5018587"/>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18" name="Google Shape;218;p8"/>
                  <p:cNvGrpSpPr/>
                  <p:nvPr/>
                </p:nvGrpSpPr>
                <p:grpSpPr>
                  <a:xfrm>
                    <a:off x="8835863" y="-5018587"/>
                    <a:ext cx="515075" cy="315925"/>
                    <a:chOff x="8788713" y="-4957462"/>
                    <a:chExt cx="515075" cy="315925"/>
                  </a:xfrm>
                </p:grpSpPr>
                <p:sp>
                  <p:nvSpPr>
                    <p:cNvPr id="219" name="Google Shape;219;p8"/>
                    <p:cNvSpPr/>
                    <p:nvPr/>
                  </p:nvSpPr>
                  <p:spPr>
                    <a:xfrm>
                      <a:off x="8788713" y="-4778937"/>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0" name="Google Shape;220;p8"/>
                    <p:cNvSpPr/>
                    <p:nvPr/>
                  </p:nvSpPr>
                  <p:spPr>
                    <a:xfrm>
                      <a:off x="8919188" y="-4957462"/>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221" name="Google Shape;221;p8"/>
              <p:cNvSpPr/>
              <p:nvPr/>
            </p:nvSpPr>
            <p:spPr>
              <a:xfrm flipH="1">
                <a:off x="-213730" y="-9642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832025" y="1613175"/>
            <a:ext cx="3370200" cy="10350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4832025" y="2583225"/>
            <a:ext cx="3370200" cy="947100"/>
          </a:xfrm>
          <a:prstGeom prst="rect">
            <a:avLst/>
          </a:prstGeom>
        </p:spPr>
        <p:txBody>
          <a:bodyPr spcFirstLastPara="1" wrap="square" lIns="91425" tIns="91425" rIns="91425" bIns="91425" anchor="t" anchorCtr="0">
            <a:noAutofit/>
          </a:bodyPr>
          <a:lstStyle>
            <a:lvl1pPr lvl="0" algn="r">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 name="Google Shape;225;p9"/>
          <p:cNvGrpSpPr/>
          <p:nvPr/>
        </p:nvGrpSpPr>
        <p:grpSpPr>
          <a:xfrm>
            <a:off x="-109875" y="-39625"/>
            <a:ext cx="9432530" cy="4991900"/>
            <a:chOff x="-109875" y="-39625"/>
            <a:chExt cx="9432530" cy="4991900"/>
          </a:xfrm>
        </p:grpSpPr>
        <p:grpSp>
          <p:nvGrpSpPr>
            <p:cNvPr id="226" name="Google Shape;226;p9"/>
            <p:cNvGrpSpPr/>
            <p:nvPr/>
          </p:nvGrpSpPr>
          <p:grpSpPr>
            <a:xfrm>
              <a:off x="3608820" y="-39625"/>
              <a:ext cx="5713835" cy="4304425"/>
              <a:chOff x="3608820" y="-39625"/>
              <a:chExt cx="5713835" cy="4304425"/>
            </a:xfrm>
          </p:grpSpPr>
          <p:grpSp>
            <p:nvGrpSpPr>
              <p:cNvPr id="227" name="Google Shape;227;p9"/>
              <p:cNvGrpSpPr/>
              <p:nvPr/>
            </p:nvGrpSpPr>
            <p:grpSpPr>
              <a:xfrm>
                <a:off x="8430775" y="3191725"/>
                <a:ext cx="891880" cy="1073075"/>
                <a:chOff x="8430775" y="3191725"/>
                <a:chExt cx="891880" cy="1073075"/>
              </a:xfrm>
            </p:grpSpPr>
            <p:grpSp>
              <p:nvGrpSpPr>
                <p:cNvPr id="228" name="Google Shape;228;p9"/>
                <p:cNvGrpSpPr/>
                <p:nvPr/>
              </p:nvGrpSpPr>
              <p:grpSpPr>
                <a:xfrm flipH="1">
                  <a:off x="8430775" y="3948875"/>
                  <a:ext cx="808400" cy="315925"/>
                  <a:chOff x="-48025" y="-505150"/>
                  <a:chExt cx="808400" cy="315925"/>
                </a:xfrm>
              </p:grpSpPr>
              <p:sp>
                <p:nvSpPr>
                  <p:cNvPr id="229" name="Google Shape;229;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30" name="Google Shape;230;p9"/>
                  <p:cNvGrpSpPr/>
                  <p:nvPr/>
                </p:nvGrpSpPr>
                <p:grpSpPr>
                  <a:xfrm>
                    <a:off x="245300" y="-505150"/>
                    <a:ext cx="515075" cy="315925"/>
                    <a:chOff x="198150" y="-444025"/>
                    <a:chExt cx="515075" cy="315925"/>
                  </a:xfrm>
                </p:grpSpPr>
                <p:sp>
                  <p:nvSpPr>
                    <p:cNvPr id="231" name="Google Shape;231;p9"/>
                    <p:cNvSpPr/>
                    <p:nvPr/>
                  </p:nvSpPr>
                  <p:spPr>
                    <a:xfrm>
                      <a:off x="198150" y="-2655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2" name="Google Shape;232;p9"/>
                    <p:cNvSpPr/>
                    <p:nvPr/>
                  </p:nvSpPr>
                  <p:spPr>
                    <a:xfrm>
                      <a:off x="328625" y="-4440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33" name="Google Shape;233;p9"/>
                <p:cNvGrpSpPr/>
                <p:nvPr/>
              </p:nvGrpSpPr>
              <p:grpSpPr>
                <a:xfrm flipH="1">
                  <a:off x="8514255" y="3577586"/>
                  <a:ext cx="808400" cy="289800"/>
                  <a:chOff x="-48025" y="-505150"/>
                  <a:chExt cx="808400" cy="289800"/>
                </a:xfrm>
              </p:grpSpPr>
              <p:sp>
                <p:nvSpPr>
                  <p:cNvPr id="234" name="Google Shape;234;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5" name="Google Shape;235;p9"/>
                  <p:cNvSpPr/>
                  <p:nvPr/>
                </p:nvSpPr>
                <p:spPr>
                  <a:xfrm>
                    <a:off x="375775" y="-35275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36" name="Google Shape;236;p9"/>
                <p:cNvGrpSpPr/>
                <p:nvPr/>
              </p:nvGrpSpPr>
              <p:grpSpPr>
                <a:xfrm>
                  <a:off x="8430775" y="3191725"/>
                  <a:ext cx="677925" cy="315925"/>
                  <a:chOff x="-48025" y="-505150"/>
                  <a:chExt cx="677925" cy="315925"/>
                </a:xfrm>
              </p:grpSpPr>
              <p:sp>
                <p:nvSpPr>
                  <p:cNvPr id="237" name="Google Shape;237;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8" name="Google Shape;238;p9"/>
                  <p:cNvSpPr/>
                  <p:nvPr/>
                </p:nvSpPr>
                <p:spPr>
                  <a:xfrm>
                    <a:off x="245300" y="-3266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39" name="Google Shape;239;p9"/>
              <p:cNvGrpSpPr/>
              <p:nvPr/>
            </p:nvGrpSpPr>
            <p:grpSpPr>
              <a:xfrm>
                <a:off x="3608820" y="-39625"/>
                <a:ext cx="2283468" cy="487169"/>
                <a:chOff x="9590820" y="-105150"/>
                <a:chExt cx="2283468" cy="487169"/>
              </a:xfrm>
            </p:grpSpPr>
            <p:grpSp>
              <p:nvGrpSpPr>
                <p:cNvPr id="240" name="Google Shape;240;p9"/>
                <p:cNvGrpSpPr/>
                <p:nvPr/>
              </p:nvGrpSpPr>
              <p:grpSpPr>
                <a:xfrm>
                  <a:off x="9590820" y="-105150"/>
                  <a:ext cx="816130" cy="315925"/>
                  <a:chOff x="2681870" y="1088825"/>
                  <a:chExt cx="816130" cy="315925"/>
                </a:xfrm>
              </p:grpSpPr>
              <p:grpSp>
                <p:nvGrpSpPr>
                  <p:cNvPr id="241" name="Google Shape;241;p9"/>
                  <p:cNvGrpSpPr/>
                  <p:nvPr/>
                </p:nvGrpSpPr>
                <p:grpSpPr>
                  <a:xfrm flipH="1">
                    <a:off x="2972475" y="1088825"/>
                    <a:ext cx="525525" cy="315925"/>
                    <a:chOff x="-2977975" y="457075"/>
                    <a:chExt cx="525525" cy="315925"/>
                  </a:xfrm>
                </p:grpSpPr>
                <p:sp>
                  <p:nvSpPr>
                    <p:cNvPr id="242" name="Google Shape;242;p9"/>
                    <p:cNvSpPr/>
                    <p:nvPr/>
                  </p:nvSpPr>
                  <p:spPr>
                    <a:xfrm>
                      <a:off x="-29779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3" name="Google Shape;243;p9"/>
                    <p:cNvSpPr/>
                    <p:nvPr/>
                  </p:nvSpPr>
                  <p:spPr>
                    <a:xfrm>
                      <a:off x="-28370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44" name="Google Shape;244;p9"/>
                  <p:cNvSpPr/>
                  <p:nvPr/>
                </p:nvSpPr>
                <p:spPr>
                  <a:xfrm flipH="1">
                    <a:off x="268187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45" name="Google Shape;245;p9"/>
                <p:cNvGrpSpPr/>
                <p:nvPr/>
              </p:nvGrpSpPr>
              <p:grpSpPr>
                <a:xfrm rot="10800000" flipH="1">
                  <a:off x="10333416" y="-105150"/>
                  <a:ext cx="816130" cy="315925"/>
                  <a:chOff x="2681870" y="1088825"/>
                  <a:chExt cx="816130" cy="315925"/>
                </a:xfrm>
              </p:grpSpPr>
              <p:grpSp>
                <p:nvGrpSpPr>
                  <p:cNvPr id="246" name="Google Shape;246;p9"/>
                  <p:cNvGrpSpPr/>
                  <p:nvPr/>
                </p:nvGrpSpPr>
                <p:grpSpPr>
                  <a:xfrm flipH="1">
                    <a:off x="2820075" y="1088825"/>
                    <a:ext cx="677925" cy="315925"/>
                    <a:chOff x="-2977975" y="457075"/>
                    <a:chExt cx="677925" cy="315925"/>
                  </a:xfrm>
                </p:grpSpPr>
                <p:sp>
                  <p:nvSpPr>
                    <p:cNvPr id="247" name="Google Shape;247;p9"/>
                    <p:cNvSpPr/>
                    <p:nvPr/>
                  </p:nvSpPr>
                  <p:spPr>
                    <a:xfrm>
                      <a:off x="-29779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8" name="Google Shape;248;p9"/>
                    <p:cNvSpPr/>
                    <p:nvPr/>
                  </p:nvSpPr>
                  <p:spPr>
                    <a:xfrm>
                      <a:off x="-26846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49" name="Google Shape;249;p9"/>
                  <p:cNvSpPr/>
                  <p:nvPr/>
                </p:nvSpPr>
                <p:spPr>
                  <a:xfrm flipH="1">
                    <a:off x="268187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50" name="Google Shape;250;p9"/>
                <p:cNvGrpSpPr/>
                <p:nvPr/>
              </p:nvGrpSpPr>
              <p:grpSpPr>
                <a:xfrm rot="10800000" flipH="1">
                  <a:off x="11058158" y="66094"/>
                  <a:ext cx="816130" cy="315925"/>
                  <a:chOff x="3859929" y="1270918"/>
                  <a:chExt cx="816130" cy="315925"/>
                </a:xfrm>
              </p:grpSpPr>
              <p:grpSp>
                <p:nvGrpSpPr>
                  <p:cNvPr id="251" name="Google Shape;251;p9"/>
                  <p:cNvGrpSpPr/>
                  <p:nvPr/>
                </p:nvGrpSpPr>
                <p:grpSpPr>
                  <a:xfrm flipH="1">
                    <a:off x="3998134" y="1270918"/>
                    <a:ext cx="677925" cy="315925"/>
                    <a:chOff x="-4156034" y="639168"/>
                    <a:chExt cx="677925" cy="315925"/>
                  </a:xfrm>
                </p:grpSpPr>
                <p:sp>
                  <p:nvSpPr>
                    <p:cNvPr id="252" name="Google Shape;252;p9"/>
                    <p:cNvSpPr/>
                    <p:nvPr/>
                  </p:nvSpPr>
                  <p:spPr>
                    <a:xfrm>
                      <a:off x="-4156034" y="639168"/>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3" name="Google Shape;253;p9"/>
                    <p:cNvSpPr/>
                    <p:nvPr/>
                  </p:nvSpPr>
                  <p:spPr>
                    <a:xfrm>
                      <a:off x="-3862709" y="817693"/>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54" name="Google Shape;254;p9"/>
                  <p:cNvSpPr/>
                  <p:nvPr/>
                </p:nvSpPr>
                <p:spPr>
                  <a:xfrm flipH="1">
                    <a:off x="3859929" y="1270918"/>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255" name="Google Shape;255;p9"/>
            <p:cNvGrpSpPr/>
            <p:nvPr/>
          </p:nvGrpSpPr>
          <p:grpSpPr>
            <a:xfrm rot="10800000">
              <a:off x="-109875" y="4444050"/>
              <a:ext cx="712275" cy="508225"/>
              <a:chOff x="-82375" y="-1788250"/>
              <a:chExt cx="712275" cy="508225"/>
            </a:xfrm>
          </p:grpSpPr>
          <p:sp>
            <p:nvSpPr>
              <p:cNvPr id="256" name="Google Shape;256;p9"/>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7" name="Google Shape;257;p9"/>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8" name="Google Shape;258;p9"/>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9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a:solidFill>
                  <a:schemeClr val="dk1"/>
                </a:solidFill>
              </a:defRPr>
            </a:lvl1pPr>
            <a:lvl2pPr lvl="1" algn="ctr" rtl="0">
              <a:spcBef>
                <a:spcPts val="0"/>
              </a:spcBef>
              <a:spcAft>
                <a:spcPts val="0"/>
              </a:spcAft>
              <a:buClr>
                <a:schemeClr val="dk1"/>
              </a:buClr>
              <a:buSzPts val="3400"/>
              <a:buNone/>
              <a:defRPr sz="3400">
                <a:solidFill>
                  <a:schemeClr val="dk1"/>
                </a:solidFill>
              </a:defRPr>
            </a:lvl2pPr>
            <a:lvl3pPr lvl="2" algn="ctr" rtl="0">
              <a:spcBef>
                <a:spcPts val="0"/>
              </a:spcBef>
              <a:spcAft>
                <a:spcPts val="0"/>
              </a:spcAft>
              <a:buClr>
                <a:schemeClr val="dk1"/>
              </a:buClr>
              <a:buSzPts val="3400"/>
              <a:buNone/>
              <a:defRPr sz="3400">
                <a:solidFill>
                  <a:schemeClr val="dk1"/>
                </a:solidFill>
              </a:defRPr>
            </a:lvl3pPr>
            <a:lvl4pPr lvl="3" algn="ctr" rtl="0">
              <a:spcBef>
                <a:spcPts val="0"/>
              </a:spcBef>
              <a:spcAft>
                <a:spcPts val="0"/>
              </a:spcAft>
              <a:buClr>
                <a:schemeClr val="dk1"/>
              </a:buClr>
              <a:buSzPts val="3400"/>
              <a:buNone/>
              <a:defRPr sz="3400">
                <a:solidFill>
                  <a:schemeClr val="dk1"/>
                </a:solidFill>
              </a:defRPr>
            </a:lvl4pPr>
            <a:lvl5pPr lvl="4" algn="ctr" rtl="0">
              <a:spcBef>
                <a:spcPts val="0"/>
              </a:spcBef>
              <a:spcAft>
                <a:spcPts val="0"/>
              </a:spcAft>
              <a:buClr>
                <a:schemeClr val="dk1"/>
              </a:buClr>
              <a:buSzPts val="3400"/>
              <a:buNone/>
              <a:defRPr sz="3400">
                <a:solidFill>
                  <a:schemeClr val="dk1"/>
                </a:solidFill>
              </a:defRPr>
            </a:lvl5pPr>
            <a:lvl6pPr lvl="5" algn="ctr" rtl="0">
              <a:spcBef>
                <a:spcPts val="0"/>
              </a:spcBef>
              <a:spcAft>
                <a:spcPts val="0"/>
              </a:spcAft>
              <a:buClr>
                <a:schemeClr val="dk1"/>
              </a:buClr>
              <a:buSzPts val="3400"/>
              <a:buNone/>
              <a:defRPr sz="3400">
                <a:solidFill>
                  <a:schemeClr val="dk1"/>
                </a:solidFill>
              </a:defRPr>
            </a:lvl6pPr>
            <a:lvl7pPr lvl="6" algn="ctr" rtl="0">
              <a:spcBef>
                <a:spcPts val="0"/>
              </a:spcBef>
              <a:spcAft>
                <a:spcPts val="0"/>
              </a:spcAft>
              <a:buClr>
                <a:schemeClr val="dk1"/>
              </a:buClr>
              <a:buSzPts val="3400"/>
              <a:buNone/>
              <a:defRPr sz="3400">
                <a:solidFill>
                  <a:schemeClr val="dk1"/>
                </a:solidFill>
              </a:defRPr>
            </a:lvl7pPr>
            <a:lvl8pPr lvl="7" algn="ctr" rtl="0">
              <a:spcBef>
                <a:spcPts val="0"/>
              </a:spcBef>
              <a:spcAft>
                <a:spcPts val="0"/>
              </a:spcAft>
              <a:buClr>
                <a:schemeClr val="dk1"/>
              </a:buClr>
              <a:buSzPts val="3400"/>
              <a:buNone/>
              <a:defRPr sz="3400">
                <a:solidFill>
                  <a:schemeClr val="dk1"/>
                </a:solidFill>
              </a:defRPr>
            </a:lvl8pPr>
            <a:lvl9pPr lvl="8" algn="ctr" rtl="0">
              <a:spcBef>
                <a:spcPts val="0"/>
              </a:spcBef>
              <a:spcAft>
                <a:spcPts val="0"/>
              </a:spcAft>
              <a:buClr>
                <a:schemeClr val="dk1"/>
              </a:buClr>
              <a:buSzPts val="3400"/>
              <a:buNone/>
              <a:defRPr sz="3400">
                <a:solidFill>
                  <a:schemeClr val="dk1"/>
                </a:solidFill>
              </a:defRPr>
            </a:lvl9pPr>
          </a:lstStyle>
          <a:p>
            <a:endParaRPr/>
          </a:p>
        </p:txBody>
      </p:sp>
      <p:sp>
        <p:nvSpPr>
          <p:cNvPr id="299" name="Google Shape;299;p13"/>
          <p:cNvSpPr txBox="1">
            <a:spLocks noGrp="1"/>
          </p:cNvSpPr>
          <p:nvPr>
            <p:ph type="title" idx="2" hasCustomPrompt="1"/>
          </p:nvPr>
        </p:nvSpPr>
        <p:spPr>
          <a:xfrm>
            <a:off x="1256175" y="1465225"/>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0" name="Google Shape;300;p13"/>
          <p:cNvSpPr txBox="1">
            <a:spLocks noGrp="1"/>
          </p:cNvSpPr>
          <p:nvPr>
            <p:ph type="subTitle" idx="1"/>
          </p:nvPr>
        </p:nvSpPr>
        <p:spPr>
          <a:xfrm>
            <a:off x="2301600" y="1349900"/>
            <a:ext cx="2502000" cy="467100"/>
          </a:xfrm>
          <a:prstGeom prst="rect">
            <a:avLst/>
          </a:prstGeom>
        </p:spPr>
        <p:txBody>
          <a:bodyPr spcFirstLastPara="1" wrap="square" lIns="91425" tIns="91425" rIns="91425" bIns="91425" anchor="b" anchorCtr="0">
            <a:noAutofit/>
          </a:bodyPr>
          <a:lstStyle>
            <a:lvl1pPr lvl="0">
              <a:spcBef>
                <a:spcPts val="0"/>
              </a:spcBef>
              <a:spcAft>
                <a:spcPts val="0"/>
              </a:spcAft>
              <a:buSzPts val="2200"/>
              <a:buFont typeface="Comic Neue"/>
              <a:buNone/>
              <a:defRPr sz="2200" b="1">
                <a:latin typeface="Comic Neue"/>
                <a:ea typeface="Comic Neue"/>
                <a:cs typeface="Comic Neue"/>
                <a:sym typeface="Comic Neue"/>
              </a:defRPr>
            </a:lvl1pPr>
            <a:lvl2pPr lvl="1">
              <a:spcBef>
                <a:spcPts val="0"/>
              </a:spcBef>
              <a:spcAft>
                <a:spcPts val="0"/>
              </a:spcAft>
              <a:buSzPts val="1400"/>
              <a:buFont typeface="Comic Neue"/>
              <a:buNone/>
              <a:defRPr>
                <a:latin typeface="Comic Neue"/>
                <a:ea typeface="Comic Neue"/>
                <a:cs typeface="Comic Neue"/>
                <a:sym typeface="Comic Neue"/>
              </a:defRPr>
            </a:lvl2pPr>
            <a:lvl3pPr lvl="2">
              <a:spcBef>
                <a:spcPts val="0"/>
              </a:spcBef>
              <a:spcAft>
                <a:spcPts val="0"/>
              </a:spcAft>
              <a:buSzPts val="1400"/>
              <a:buFont typeface="Comic Neue"/>
              <a:buNone/>
              <a:defRPr>
                <a:latin typeface="Comic Neue"/>
                <a:ea typeface="Comic Neue"/>
                <a:cs typeface="Comic Neue"/>
                <a:sym typeface="Comic Neue"/>
              </a:defRPr>
            </a:lvl3pPr>
            <a:lvl4pPr lvl="3">
              <a:spcBef>
                <a:spcPts val="0"/>
              </a:spcBef>
              <a:spcAft>
                <a:spcPts val="0"/>
              </a:spcAft>
              <a:buSzPts val="1400"/>
              <a:buFont typeface="Comic Neue"/>
              <a:buNone/>
              <a:defRPr>
                <a:latin typeface="Comic Neue"/>
                <a:ea typeface="Comic Neue"/>
                <a:cs typeface="Comic Neue"/>
                <a:sym typeface="Comic Neue"/>
              </a:defRPr>
            </a:lvl4pPr>
            <a:lvl5pPr lvl="4">
              <a:spcBef>
                <a:spcPts val="0"/>
              </a:spcBef>
              <a:spcAft>
                <a:spcPts val="0"/>
              </a:spcAft>
              <a:buSzPts val="1400"/>
              <a:buFont typeface="Comic Neue"/>
              <a:buNone/>
              <a:defRPr>
                <a:latin typeface="Comic Neue"/>
                <a:ea typeface="Comic Neue"/>
                <a:cs typeface="Comic Neue"/>
                <a:sym typeface="Comic Neue"/>
              </a:defRPr>
            </a:lvl5pPr>
            <a:lvl6pPr lvl="5">
              <a:spcBef>
                <a:spcPts val="0"/>
              </a:spcBef>
              <a:spcAft>
                <a:spcPts val="0"/>
              </a:spcAft>
              <a:buSzPts val="1400"/>
              <a:buFont typeface="Comic Neue"/>
              <a:buNone/>
              <a:defRPr>
                <a:latin typeface="Comic Neue"/>
                <a:ea typeface="Comic Neue"/>
                <a:cs typeface="Comic Neue"/>
                <a:sym typeface="Comic Neue"/>
              </a:defRPr>
            </a:lvl6pPr>
            <a:lvl7pPr lvl="6">
              <a:spcBef>
                <a:spcPts val="0"/>
              </a:spcBef>
              <a:spcAft>
                <a:spcPts val="0"/>
              </a:spcAft>
              <a:buSzPts val="1400"/>
              <a:buFont typeface="Comic Neue"/>
              <a:buNone/>
              <a:defRPr>
                <a:latin typeface="Comic Neue"/>
                <a:ea typeface="Comic Neue"/>
                <a:cs typeface="Comic Neue"/>
                <a:sym typeface="Comic Neue"/>
              </a:defRPr>
            </a:lvl7pPr>
            <a:lvl8pPr lvl="7">
              <a:spcBef>
                <a:spcPts val="0"/>
              </a:spcBef>
              <a:spcAft>
                <a:spcPts val="0"/>
              </a:spcAft>
              <a:buSzPts val="1400"/>
              <a:buFont typeface="Comic Neue"/>
              <a:buNone/>
              <a:defRPr>
                <a:latin typeface="Comic Neue"/>
                <a:ea typeface="Comic Neue"/>
                <a:cs typeface="Comic Neue"/>
                <a:sym typeface="Comic Neue"/>
              </a:defRPr>
            </a:lvl8pPr>
            <a:lvl9pPr lvl="8">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1" name="Google Shape;301;p13"/>
          <p:cNvSpPr txBox="1">
            <a:spLocks noGrp="1"/>
          </p:cNvSpPr>
          <p:nvPr>
            <p:ph type="subTitle" idx="3"/>
          </p:nvPr>
        </p:nvSpPr>
        <p:spPr>
          <a:xfrm>
            <a:off x="2301600" y="1669106"/>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2" name="Google Shape;302;p13"/>
          <p:cNvSpPr txBox="1">
            <a:spLocks noGrp="1"/>
          </p:cNvSpPr>
          <p:nvPr>
            <p:ph type="title" idx="4" hasCustomPrompt="1"/>
          </p:nvPr>
        </p:nvSpPr>
        <p:spPr>
          <a:xfrm>
            <a:off x="1256175" y="2597425"/>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3" name="Google Shape;303;p13"/>
          <p:cNvSpPr txBox="1">
            <a:spLocks noGrp="1"/>
          </p:cNvSpPr>
          <p:nvPr>
            <p:ph type="subTitle" idx="5"/>
          </p:nvPr>
        </p:nvSpPr>
        <p:spPr>
          <a:xfrm>
            <a:off x="2301600" y="2482225"/>
            <a:ext cx="25020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4" name="Google Shape;304;p13"/>
          <p:cNvSpPr txBox="1">
            <a:spLocks noGrp="1"/>
          </p:cNvSpPr>
          <p:nvPr>
            <p:ph type="subTitle" idx="6"/>
          </p:nvPr>
        </p:nvSpPr>
        <p:spPr>
          <a:xfrm>
            <a:off x="2301600" y="2801366"/>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p13"/>
          <p:cNvSpPr txBox="1">
            <a:spLocks noGrp="1"/>
          </p:cNvSpPr>
          <p:nvPr>
            <p:ph type="title" idx="7" hasCustomPrompt="1"/>
          </p:nvPr>
        </p:nvSpPr>
        <p:spPr>
          <a:xfrm>
            <a:off x="1256175" y="3729750"/>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6" name="Google Shape;306;p13"/>
          <p:cNvSpPr txBox="1">
            <a:spLocks noGrp="1"/>
          </p:cNvSpPr>
          <p:nvPr>
            <p:ph type="subTitle" idx="8"/>
          </p:nvPr>
        </p:nvSpPr>
        <p:spPr>
          <a:xfrm>
            <a:off x="2301600" y="3614550"/>
            <a:ext cx="25020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7" name="Google Shape;307;p13"/>
          <p:cNvSpPr txBox="1">
            <a:spLocks noGrp="1"/>
          </p:cNvSpPr>
          <p:nvPr>
            <p:ph type="subTitle" idx="9"/>
          </p:nvPr>
        </p:nvSpPr>
        <p:spPr>
          <a:xfrm>
            <a:off x="2301600" y="3933751"/>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08" name="Google Shape;308;p13"/>
          <p:cNvGrpSpPr/>
          <p:nvPr/>
        </p:nvGrpSpPr>
        <p:grpSpPr>
          <a:xfrm>
            <a:off x="-262275" y="135575"/>
            <a:ext cx="9584930" cy="4164300"/>
            <a:chOff x="-262275" y="135575"/>
            <a:chExt cx="9584930" cy="4164300"/>
          </a:xfrm>
        </p:grpSpPr>
        <p:grpSp>
          <p:nvGrpSpPr>
            <p:cNvPr id="309" name="Google Shape;309;p13"/>
            <p:cNvGrpSpPr/>
            <p:nvPr/>
          </p:nvGrpSpPr>
          <p:grpSpPr>
            <a:xfrm>
              <a:off x="8430775" y="135575"/>
              <a:ext cx="891880" cy="4164300"/>
              <a:chOff x="8430775" y="135575"/>
              <a:chExt cx="891880" cy="4164300"/>
            </a:xfrm>
          </p:grpSpPr>
          <p:grpSp>
            <p:nvGrpSpPr>
              <p:cNvPr id="310" name="Google Shape;310;p13"/>
              <p:cNvGrpSpPr/>
              <p:nvPr/>
            </p:nvGrpSpPr>
            <p:grpSpPr>
              <a:xfrm flipH="1">
                <a:off x="8561250" y="3983950"/>
                <a:ext cx="635125" cy="315925"/>
                <a:chOff x="-52375" y="-408950"/>
                <a:chExt cx="635125" cy="315925"/>
              </a:xfrm>
            </p:grpSpPr>
            <p:sp>
              <p:nvSpPr>
                <p:cNvPr id="311" name="Google Shape;311;p13"/>
                <p:cNvSpPr/>
                <p:nvPr/>
              </p:nvSpPr>
              <p:spPr>
                <a:xfrm>
                  <a:off x="198150" y="-2304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2" name="Google Shape;312;p13"/>
                <p:cNvSpPr/>
                <p:nvPr/>
              </p:nvSpPr>
              <p:spPr>
                <a:xfrm>
                  <a:off x="-52375" y="-4089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13" name="Google Shape;313;p13"/>
              <p:cNvGrpSpPr/>
              <p:nvPr/>
            </p:nvGrpSpPr>
            <p:grpSpPr>
              <a:xfrm flipH="1">
                <a:off x="8514255" y="3612661"/>
                <a:ext cx="808400" cy="315925"/>
                <a:chOff x="-48025" y="-470075"/>
                <a:chExt cx="808400" cy="315925"/>
              </a:xfrm>
            </p:grpSpPr>
            <p:sp>
              <p:nvSpPr>
                <p:cNvPr id="314" name="Google Shape;314;p13"/>
                <p:cNvSpPr/>
                <p:nvPr/>
              </p:nvSpPr>
              <p:spPr>
                <a:xfrm>
                  <a:off x="-48025" y="-4700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15" name="Google Shape;315;p13"/>
                <p:cNvGrpSpPr/>
                <p:nvPr/>
              </p:nvGrpSpPr>
              <p:grpSpPr>
                <a:xfrm>
                  <a:off x="208150" y="-470075"/>
                  <a:ext cx="552225" cy="315925"/>
                  <a:chOff x="161000" y="-408950"/>
                  <a:chExt cx="552225" cy="315925"/>
                </a:xfrm>
              </p:grpSpPr>
              <p:sp>
                <p:nvSpPr>
                  <p:cNvPr id="316" name="Google Shape;316;p13"/>
                  <p:cNvSpPr/>
                  <p:nvPr/>
                </p:nvSpPr>
                <p:spPr>
                  <a:xfrm>
                    <a:off x="161000" y="-230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7" name="Google Shape;317;p13"/>
                  <p:cNvSpPr/>
                  <p:nvPr/>
                </p:nvSpPr>
                <p:spPr>
                  <a:xfrm>
                    <a:off x="328625" y="-408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318" name="Google Shape;318;p13"/>
              <p:cNvGrpSpPr/>
              <p:nvPr/>
            </p:nvGrpSpPr>
            <p:grpSpPr>
              <a:xfrm>
                <a:off x="8430775" y="135575"/>
                <a:ext cx="808400" cy="315925"/>
                <a:chOff x="-48025" y="-3561300"/>
                <a:chExt cx="808400" cy="315925"/>
              </a:xfrm>
            </p:grpSpPr>
            <p:sp>
              <p:nvSpPr>
                <p:cNvPr id="319" name="Google Shape;319;p13"/>
                <p:cNvSpPr/>
                <p:nvPr/>
              </p:nvSpPr>
              <p:spPr>
                <a:xfrm>
                  <a:off x="-48025" y="-35613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0" name="Google Shape;320;p13"/>
                <p:cNvGrpSpPr/>
                <p:nvPr/>
              </p:nvGrpSpPr>
              <p:grpSpPr>
                <a:xfrm>
                  <a:off x="245300" y="-3561300"/>
                  <a:ext cx="515075" cy="315925"/>
                  <a:chOff x="198150" y="-3500175"/>
                  <a:chExt cx="515075" cy="315925"/>
                </a:xfrm>
              </p:grpSpPr>
              <p:sp>
                <p:nvSpPr>
                  <p:cNvPr id="321" name="Google Shape;321;p13"/>
                  <p:cNvSpPr/>
                  <p:nvPr/>
                </p:nvSpPr>
                <p:spPr>
                  <a:xfrm>
                    <a:off x="198150" y="-3321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2" name="Google Shape;322;p13"/>
                  <p:cNvSpPr/>
                  <p:nvPr/>
                </p:nvSpPr>
                <p:spPr>
                  <a:xfrm>
                    <a:off x="328625" y="-3500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323" name="Google Shape;323;p13"/>
            <p:cNvGrpSpPr/>
            <p:nvPr/>
          </p:nvGrpSpPr>
          <p:grpSpPr>
            <a:xfrm>
              <a:off x="-262275" y="314111"/>
              <a:ext cx="864675" cy="1090639"/>
              <a:chOff x="-262275" y="314111"/>
              <a:chExt cx="864675" cy="1090639"/>
            </a:xfrm>
          </p:grpSpPr>
          <p:grpSp>
            <p:nvGrpSpPr>
              <p:cNvPr id="324" name="Google Shape;324;p13"/>
              <p:cNvGrpSpPr/>
              <p:nvPr/>
            </p:nvGrpSpPr>
            <p:grpSpPr>
              <a:xfrm flipH="1">
                <a:off x="-109875" y="896525"/>
                <a:ext cx="712275" cy="508225"/>
                <a:chOff x="-82375" y="264775"/>
                <a:chExt cx="712275" cy="508225"/>
              </a:xfrm>
            </p:grpSpPr>
            <p:sp>
              <p:nvSpPr>
                <p:cNvPr id="325" name="Google Shape;325;p13"/>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6" name="Google Shape;326;p1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7" name="Google Shape;327;p1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328" name="Google Shape;328;p13"/>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9" name="Google Shape;329;p13"/>
              <p:cNvGrpSpPr/>
              <p:nvPr/>
            </p:nvGrpSpPr>
            <p:grpSpPr>
              <a:xfrm>
                <a:off x="-262275" y="314111"/>
                <a:ext cx="636075" cy="508225"/>
                <a:chOff x="-6175" y="264775"/>
                <a:chExt cx="636075" cy="508225"/>
              </a:xfrm>
            </p:grpSpPr>
            <p:sp>
              <p:nvSpPr>
                <p:cNvPr id="330" name="Google Shape;330;p13"/>
                <p:cNvSpPr/>
                <p:nvPr/>
              </p:nvSpPr>
              <p:spPr>
                <a:xfrm>
                  <a:off x="-61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1" name="Google Shape;331;p1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2" name="Google Shape;332;p1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42"/>
        <p:cNvGrpSpPr/>
        <p:nvPr/>
      </p:nvGrpSpPr>
      <p:grpSpPr>
        <a:xfrm>
          <a:off x="0" y="0"/>
          <a:ext cx="0" cy="0"/>
          <a:chOff x="0" y="0"/>
          <a:chExt cx="0" cy="0"/>
        </a:xfrm>
      </p:grpSpPr>
      <p:sp>
        <p:nvSpPr>
          <p:cNvPr id="743" name="Google Shape;743;p30"/>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744" name="Google Shape;744;p30"/>
          <p:cNvGrpSpPr/>
          <p:nvPr/>
        </p:nvGrpSpPr>
        <p:grpSpPr>
          <a:xfrm rot="10800000">
            <a:off x="-154380" y="91750"/>
            <a:ext cx="9452905" cy="1710125"/>
            <a:chOff x="-213730" y="1851025"/>
            <a:chExt cx="9452905" cy="1710125"/>
          </a:xfrm>
        </p:grpSpPr>
        <p:grpSp>
          <p:nvGrpSpPr>
            <p:cNvPr id="745" name="Google Shape;745;p30"/>
            <p:cNvGrpSpPr/>
            <p:nvPr/>
          </p:nvGrpSpPr>
          <p:grpSpPr>
            <a:xfrm>
              <a:off x="-109875" y="1851025"/>
              <a:ext cx="9349050" cy="1710125"/>
              <a:chOff x="-109875" y="1851025"/>
              <a:chExt cx="9349050" cy="1710125"/>
            </a:xfrm>
          </p:grpSpPr>
          <p:grpSp>
            <p:nvGrpSpPr>
              <p:cNvPr id="746" name="Google Shape;746;p30"/>
              <p:cNvGrpSpPr/>
              <p:nvPr/>
            </p:nvGrpSpPr>
            <p:grpSpPr>
              <a:xfrm flipH="1">
                <a:off x="-109875" y="1851025"/>
                <a:ext cx="712275" cy="508225"/>
                <a:chOff x="-82375" y="1219275"/>
                <a:chExt cx="712275" cy="508225"/>
              </a:xfrm>
            </p:grpSpPr>
            <p:sp>
              <p:nvSpPr>
                <p:cNvPr id="747" name="Google Shape;747;p30"/>
                <p:cNvSpPr/>
                <p:nvPr/>
              </p:nvSpPr>
              <p:spPr>
                <a:xfrm>
                  <a:off x="-82375" y="14115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48" name="Google Shape;748;p30"/>
                <p:cNvSpPr/>
                <p:nvPr/>
              </p:nvSpPr>
              <p:spPr>
                <a:xfrm>
                  <a:off x="210950" y="15901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49" name="Google Shape;749;p30"/>
                <p:cNvSpPr/>
                <p:nvPr/>
              </p:nvSpPr>
              <p:spPr>
                <a:xfrm>
                  <a:off x="245300" y="12192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50" name="Google Shape;750;p30"/>
              <p:cNvGrpSpPr/>
              <p:nvPr/>
            </p:nvGrpSpPr>
            <p:grpSpPr>
              <a:xfrm flipH="1">
                <a:off x="8430775" y="3245225"/>
                <a:ext cx="808400" cy="315925"/>
                <a:chOff x="-48025" y="-1208800"/>
                <a:chExt cx="808400" cy="315925"/>
              </a:xfrm>
            </p:grpSpPr>
            <p:sp>
              <p:nvSpPr>
                <p:cNvPr id="751" name="Google Shape;751;p30"/>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752" name="Google Shape;752;p30"/>
                <p:cNvGrpSpPr/>
                <p:nvPr/>
              </p:nvGrpSpPr>
              <p:grpSpPr>
                <a:xfrm>
                  <a:off x="245300" y="-1208800"/>
                  <a:ext cx="515075" cy="315925"/>
                  <a:chOff x="198150" y="-1147675"/>
                  <a:chExt cx="515075" cy="315925"/>
                </a:xfrm>
              </p:grpSpPr>
              <p:sp>
                <p:nvSpPr>
                  <p:cNvPr id="753" name="Google Shape;753;p30"/>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54" name="Google Shape;754;p30"/>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755" name="Google Shape;755;p30"/>
            <p:cNvSpPr/>
            <p:nvPr/>
          </p:nvSpPr>
          <p:spPr>
            <a:xfrm flipH="1">
              <a:off x="-213730" y="20433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56" name="Google Shape;756;p30"/>
          <p:cNvGrpSpPr/>
          <p:nvPr/>
        </p:nvGrpSpPr>
        <p:grpSpPr>
          <a:xfrm rot="5400000">
            <a:off x="4369886" y="63778"/>
            <a:ext cx="295982" cy="9552346"/>
            <a:chOff x="6349750" y="-27616"/>
            <a:chExt cx="308700" cy="2501400"/>
          </a:xfrm>
        </p:grpSpPr>
        <p:sp>
          <p:nvSpPr>
            <p:cNvPr id="757" name="Google Shape;757;p30"/>
            <p:cNvSpPr/>
            <p:nvPr/>
          </p:nvSpPr>
          <p:spPr>
            <a:xfrm>
              <a:off x="6349750" y="-27616"/>
              <a:ext cx="308700" cy="2501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8" name="Google Shape;758;p30"/>
            <p:cNvCxnSpPr>
              <a:stCxn id="757" idx="0"/>
              <a:endCxn id="757" idx="2"/>
            </p:cNvCxnSpPr>
            <p:nvPr/>
          </p:nvCxnSpPr>
          <p:spPr>
            <a:xfrm rot="5400000">
              <a:off x="5253400" y="1223084"/>
              <a:ext cx="2501400" cy="0"/>
            </a:xfrm>
            <a:prstGeom prst="straightConnector1">
              <a:avLst/>
            </a:prstGeom>
            <a:noFill/>
            <a:ln w="19050" cap="flat" cmpd="sng">
              <a:solidFill>
                <a:schemeClr val="accent6"/>
              </a:solidFill>
              <a:prstDash val="dash"/>
              <a:round/>
              <a:headEnd type="none" w="med" len="med"/>
              <a:tailEnd type="none" w="med" len="med"/>
            </a:ln>
          </p:spPr>
        </p:cxnSp>
      </p:grpSp>
      <p:grpSp>
        <p:nvGrpSpPr>
          <p:cNvPr id="759" name="Google Shape;759;p30"/>
          <p:cNvGrpSpPr/>
          <p:nvPr/>
        </p:nvGrpSpPr>
        <p:grpSpPr>
          <a:xfrm>
            <a:off x="247475" y="3596330"/>
            <a:ext cx="9239818" cy="1128228"/>
            <a:chOff x="247475" y="3596330"/>
            <a:chExt cx="9239818" cy="1128228"/>
          </a:xfrm>
        </p:grpSpPr>
        <p:grpSp>
          <p:nvGrpSpPr>
            <p:cNvPr id="760" name="Google Shape;760;p30"/>
            <p:cNvGrpSpPr/>
            <p:nvPr/>
          </p:nvGrpSpPr>
          <p:grpSpPr>
            <a:xfrm flipH="1">
              <a:off x="8696914" y="4341755"/>
              <a:ext cx="790378" cy="382804"/>
              <a:chOff x="5225025" y="4855550"/>
              <a:chExt cx="1279550" cy="619725"/>
            </a:xfrm>
          </p:grpSpPr>
          <p:sp>
            <p:nvSpPr>
              <p:cNvPr id="761" name="Google Shape;761;p30"/>
              <p:cNvSpPr/>
              <p:nvPr/>
            </p:nvSpPr>
            <p:spPr>
              <a:xfrm>
                <a:off x="5225025" y="4855550"/>
                <a:ext cx="1279550" cy="523825"/>
              </a:xfrm>
              <a:custGeom>
                <a:avLst/>
                <a:gdLst/>
                <a:ahLst/>
                <a:cxnLst/>
                <a:rect l="l" t="t" r="r" b="b"/>
                <a:pathLst>
                  <a:path w="51182" h="20953" extrusionOk="0">
                    <a:moveTo>
                      <a:pt x="1256" y="1"/>
                    </a:moveTo>
                    <a:cubicBezTo>
                      <a:pt x="566" y="1"/>
                      <a:pt x="1" y="566"/>
                      <a:pt x="1" y="1256"/>
                    </a:cubicBezTo>
                    <a:lnTo>
                      <a:pt x="1" y="19697"/>
                    </a:lnTo>
                    <a:cubicBezTo>
                      <a:pt x="1" y="20392"/>
                      <a:pt x="566" y="20953"/>
                      <a:pt x="1256" y="20953"/>
                    </a:cubicBezTo>
                    <a:lnTo>
                      <a:pt x="7047" y="20953"/>
                    </a:lnTo>
                    <a:cubicBezTo>
                      <a:pt x="7047" y="18488"/>
                      <a:pt x="9042" y="16493"/>
                      <a:pt x="11506" y="16493"/>
                    </a:cubicBezTo>
                    <a:cubicBezTo>
                      <a:pt x="13971" y="16493"/>
                      <a:pt x="15970" y="18488"/>
                      <a:pt x="15970" y="20953"/>
                    </a:cubicBezTo>
                    <a:lnTo>
                      <a:pt x="36466" y="20953"/>
                    </a:lnTo>
                    <a:cubicBezTo>
                      <a:pt x="36466" y="18488"/>
                      <a:pt x="38467" y="16493"/>
                      <a:pt x="40931" y="16493"/>
                    </a:cubicBezTo>
                    <a:cubicBezTo>
                      <a:pt x="43394" y="16493"/>
                      <a:pt x="45391" y="18488"/>
                      <a:pt x="45391" y="20953"/>
                    </a:cubicBezTo>
                    <a:lnTo>
                      <a:pt x="49926" y="20953"/>
                    </a:lnTo>
                    <a:cubicBezTo>
                      <a:pt x="50616" y="20953"/>
                      <a:pt x="51182" y="20392"/>
                      <a:pt x="51182" y="19697"/>
                    </a:cubicBezTo>
                    <a:lnTo>
                      <a:pt x="51182" y="11627"/>
                    </a:lnTo>
                    <a:lnTo>
                      <a:pt x="51180" y="11627"/>
                    </a:lnTo>
                    <a:cubicBezTo>
                      <a:pt x="51180" y="5210"/>
                      <a:pt x="45972" y="1"/>
                      <a:pt x="39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541685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3" y="7670"/>
                      <a:pt x="7669" y="5952"/>
                      <a:pt x="7669" y="3835"/>
                    </a:cubicBezTo>
                    <a:cubicBezTo>
                      <a:pt x="7669" y="1717"/>
                      <a:pt x="5953"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5466525" y="5333175"/>
                <a:ext cx="92400" cy="92425"/>
              </a:xfrm>
              <a:custGeom>
                <a:avLst/>
                <a:gdLst/>
                <a:ahLst/>
                <a:cxnLst/>
                <a:rect l="l" t="t" r="r" b="b"/>
                <a:pathLst>
                  <a:path w="3696" h="3697" extrusionOk="0">
                    <a:moveTo>
                      <a:pt x="1848" y="0"/>
                    </a:moveTo>
                    <a:cubicBezTo>
                      <a:pt x="827" y="0"/>
                      <a:pt x="1" y="828"/>
                      <a:pt x="1" y="1849"/>
                    </a:cubicBezTo>
                    <a:cubicBezTo>
                      <a:pt x="1" y="2869"/>
                      <a:pt x="827" y="3696"/>
                      <a:pt x="1848" y="3696"/>
                    </a:cubicBezTo>
                    <a:cubicBezTo>
                      <a:pt x="2868" y="3696"/>
                      <a:pt x="3695" y="2869"/>
                      <a:pt x="3695" y="1849"/>
                    </a:cubicBezTo>
                    <a:cubicBezTo>
                      <a:pt x="3695" y="828"/>
                      <a:pt x="2868" y="0"/>
                      <a:pt x="1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615240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4" y="7670"/>
                      <a:pt x="7670" y="5952"/>
                      <a:pt x="7670" y="3835"/>
                    </a:cubicBezTo>
                    <a:cubicBezTo>
                      <a:pt x="7670" y="1717"/>
                      <a:pt x="5954"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6202050" y="5333175"/>
                <a:ext cx="92425" cy="92425"/>
              </a:xfrm>
              <a:custGeom>
                <a:avLst/>
                <a:gdLst/>
                <a:ahLst/>
                <a:cxnLst/>
                <a:rect l="l" t="t" r="r" b="b"/>
                <a:pathLst>
                  <a:path w="3697" h="3697" extrusionOk="0">
                    <a:moveTo>
                      <a:pt x="1849" y="0"/>
                    </a:moveTo>
                    <a:cubicBezTo>
                      <a:pt x="828" y="0"/>
                      <a:pt x="0" y="828"/>
                      <a:pt x="0" y="1849"/>
                    </a:cubicBezTo>
                    <a:cubicBezTo>
                      <a:pt x="0" y="2869"/>
                      <a:pt x="828" y="3696"/>
                      <a:pt x="1849" y="3696"/>
                    </a:cubicBezTo>
                    <a:cubicBezTo>
                      <a:pt x="2869" y="3696"/>
                      <a:pt x="3696" y="2869"/>
                      <a:pt x="3696" y="1849"/>
                    </a:cubicBezTo>
                    <a:cubicBezTo>
                      <a:pt x="3696" y="828"/>
                      <a:pt x="2869" y="0"/>
                      <a:pt x="1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5887425" y="4910975"/>
                <a:ext cx="240575" cy="440200"/>
              </a:xfrm>
              <a:custGeom>
                <a:avLst/>
                <a:gdLst/>
                <a:ahLst/>
                <a:cxnLst/>
                <a:rect l="l" t="t" r="r" b="b"/>
                <a:pathLst>
                  <a:path w="9623" h="17608" extrusionOk="0">
                    <a:moveTo>
                      <a:pt x="465" y="1"/>
                    </a:moveTo>
                    <a:cubicBezTo>
                      <a:pt x="209" y="1"/>
                      <a:pt x="0" y="209"/>
                      <a:pt x="0" y="466"/>
                    </a:cubicBezTo>
                    <a:lnTo>
                      <a:pt x="0" y="16853"/>
                    </a:lnTo>
                    <a:cubicBezTo>
                      <a:pt x="0" y="17269"/>
                      <a:pt x="339" y="17607"/>
                      <a:pt x="756" y="17607"/>
                    </a:cubicBezTo>
                    <a:lnTo>
                      <a:pt x="9157" y="17607"/>
                    </a:lnTo>
                    <a:cubicBezTo>
                      <a:pt x="9414" y="17607"/>
                      <a:pt x="9623" y="17400"/>
                      <a:pt x="9623" y="17143"/>
                    </a:cubicBezTo>
                    <a:lnTo>
                      <a:pt x="9623" y="466"/>
                    </a:lnTo>
                    <a:cubicBezTo>
                      <a:pt x="9623" y="209"/>
                      <a:pt x="9415"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5875775" y="4899350"/>
                <a:ext cx="263850" cy="463450"/>
              </a:xfrm>
              <a:custGeom>
                <a:avLst/>
                <a:gdLst/>
                <a:ahLst/>
                <a:cxnLst/>
                <a:rect l="l" t="t" r="r" b="b"/>
                <a:pathLst>
                  <a:path w="10554" h="18538" extrusionOk="0">
                    <a:moveTo>
                      <a:pt x="9625" y="931"/>
                    </a:moveTo>
                    <a:lnTo>
                      <a:pt x="9625" y="17608"/>
                    </a:lnTo>
                    <a:lnTo>
                      <a:pt x="1222" y="17608"/>
                    </a:lnTo>
                    <a:cubicBezTo>
                      <a:pt x="1061" y="17608"/>
                      <a:pt x="931" y="17477"/>
                      <a:pt x="931" y="17318"/>
                    </a:cubicBezTo>
                    <a:lnTo>
                      <a:pt x="931" y="931"/>
                    </a:lnTo>
                    <a:close/>
                    <a:moveTo>
                      <a:pt x="931" y="0"/>
                    </a:moveTo>
                    <a:cubicBezTo>
                      <a:pt x="418" y="0"/>
                      <a:pt x="1" y="418"/>
                      <a:pt x="1" y="931"/>
                    </a:cubicBezTo>
                    <a:lnTo>
                      <a:pt x="1" y="17318"/>
                    </a:lnTo>
                    <a:cubicBezTo>
                      <a:pt x="1" y="17990"/>
                      <a:pt x="550" y="18537"/>
                      <a:pt x="1222" y="18537"/>
                    </a:cubicBezTo>
                    <a:lnTo>
                      <a:pt x="9625" y="18537"/>
                    </a:lnTo>
                    <a:cubicBezTo>
                      <a:pt x="10136" y="18537"/>
                      <a:pt x="10554" y="18120"/>
                      <a:pt x="10554" y="17607"/>
                    </a:cubicBezTo>
                    <a:lnTo>
                      <a:pt x="10554" y="931"/>
                    </a:lnTo>
                    <a:cubicBezTo>
                      <a:pt x="10554" y="418"/>
                      <a:pt x="10136" y="0"/>
                      <a:pt x="9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5993000" y="4899375"/>
                <a:ext cx="146625" cy="463425"/>
              </a:xfrm>
              <a:custGeom>
                <a:avLst/>
                <a:gdLst/>
                <a:ahLst/>
                <a:cxnLst/>
                <a:rect l="l" t="t" r="r" b="b"/>
                <a:pathLst>
                  <a:path w="5865" h="18537" extrusionOk="0">
                    <a:moveTo>
                      <a:pt x="4934" y="930"/>
                    </a:moveTo>
                    <a:lnTo>
                      <a:pt x="4936" y="17606"/>
                    </a:lnTo>
                    <a:lnTo>
                      <a:pt x="931" y="17606"/>
                    </a:lnTo>
                    <a:lnTo>
                      <a:pt x="931" y="930"/>
                    </a:lnTo>
                    <a:close/>
                    <a:moveTo>
                      <a:pt x="466" y="1"/>
                    </a:moveTo>
                    <a:cubicBezTo>
                      <a:pt x="210" y="1"/>
                      <a:pt x="1" y="208"/>
                      <a:pt x="1" y="465"/>
                    </a:cubicBezTo>
                    <a:lnTo>
                      <a:pt x="1" y="18071"/>
                    </a:lnTo>
                    <a:cubicBezTo>
                      <a:pt x="1" y="18329"/>
                      <a:pt x="210" y="18536"/>
                      <a:pt x="466" y="18536"/>
                    </a:cubicBezTo>
                    <a:lnTo>
                      <a:pt x="4936" y="18536"/>
                    </a:lnTo>
                    <a:cubicBezTo>
                      <a:pt x="5447" y="18536"/>
                      <a:pt x="5865" y="18119"/>
                      <a:pt x="5865" y="17607"/>
                    </a:cubicBezTo>
                    <a:lnTo>
                      <a:pt x="5865" y="930"/>
                    </a:lnTo>
                    <a:cubicBezTo>
                      <a:pt x="5865" y="417"/>
                      <a:pt x="5447" y="1"/>
                      <a:pt x="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5558900" y="4910975"/>
                <a:ext cx="305925" cy="251075"/>
              </a:xfrm>
              <a:custGeom>
                <a:avLst/>
                <a:gdLst/>
                <a:ahLst/>
                <a:cxnLst/>
                <a:rect l="l" t="t" r="r" b="b"/>
                <a:pathLst>
                  <a:path w="12237" h="10043" extrusionOk="0">
                    <a:moveTo>
                      <a:pt x="465" y="1"/>
                    </a:moveTo>
                    <a:cubicBezTo>
                      <a:pt x="207" y="1"/>
                      <a:pt x="0" y="208"/>
                      <a:pt x="0" y="466"/>
                    </a:cubicBezTo>
                    <a:lnTo>
                      <a:pt x="0" y="9577"/>
                    </a:lnTo>
                    <a:cubicBezTo>
                      <a:pt x="0" y="9835"/>
                      <a:pt x="207" y="10042"/>
                      <a:pt x="465" y="10042"/>
                    </a:cubicBezTo>
                    <a:lnTo>
                      <a:pt x="11771" y="10042"/>
                    </a:lnTo>
                    <a:cubicBezTo>
                      <a:pt x="12029" y="10042"/>
                      <a:pt x="12236" y="9835"/>
                      <a:pt x="12236" y="9577"/>
                    </a:cubicBezTo>
                    <a:lnTo>
                      <a:pt x="12236" y="466"/>
                    </a:lnTo>
                    <a:cubicBezTo>
                      <a:pt x="12236" y="208"/>
                      <a:pt x="12029" y="1"/>
                      <a:pt x="11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5277775" y="4910975"/>
                <a:ext cx="234950" cy="251075"/>
              </a:xfrm>
              <a:custGeom>
                <a:avLst/>
                <a:gdLst/>
                <a:ahLst/>
                <a:cxnLst/>
                <a:rect l="l" t="t" r="r" b="b"/>
                <a:pathLst>
                  <a:path w="9398" h="10043" extrusionOk="0">
                    <a:moveTo>
                      <a:pt x="464" y="1"/>
                    </a:moveTo>
                    <a:cubicBezTo>
                      <a:pt x="208" y="1"/>
                      <a:pt x="0" y="208"/>
                      <a:pt x="0" y="466"/>
                    </a:cubicBezTo>
                    <a:lnTo>
                      <a:pt x="0" y="9577"/>
                    </a:lnTo>
                    <a:cubicBezTo>
                      <a:pt x="0" y="9835"/>
                      <a:pt x="208" y="10042"/>
                      <a:pt x="464" y="10042"/>
                    </a:cubicBezTo>
                    <a:lnTo>
                      <a:pt x="8933" y="10042"/>
                    </a:lnTo>
                    <a:cubicBezTo>
                      <a:pt x="9191" y="10042"/>
                      <a:pt x="9398" y="9835"/>
                      <a:pt x="9398" y="9577"/>
                    </a:cubicBezTo>
                    <a:lnTo>
                      <a:pt x="9398" y="466"/>
                    </a:lnTo>
                    <a:cubicBezTo>
                      <a:pt x="9398" y="208"/>
                      <a:pt x="9191" y="1"/>
                      <a:pt x="8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6034950" y="4972250"/>
                <a:ext cx="62750" cy="317625"/>
              </a:xfrm>
              <a:custGeom>
                <a:avLst/>
                <a:gdLst/>
                <a:ahLst/>
                <a:cxnLst/>
                <a:rect l="l" t="t" r="r" b="b"/>
                <a:pathLst>
                  <a:path w="2510" h="12705" extrusionOk="0">
                    <a:moveTo>
                      <a:pt x="465" y="1"/>
                    </a:moveTo>
                    <a:cubicBezTo>
                      <a:pt x="208" y="1"/>
                      <a:pt x="0" y="208"/>
                      <a:pt x="0" y="466"/>
                    </a:cubicBezTo>
                    <a:lnTo>
                      <a:pt x="0" y="12240"/>
                    </a:lnTo>
                    <a:cubicBezTo>
                      <a:pt x="0" y="12498"/>
                      <a:pt x="208" y="12705"/>
                      <a:pt x="465" y="12705"/>
                    </a:cubicBezTo>
                    <a:lnTo>
                      <a:pt x="2046" y="12705"/>
                    </a:lnTo>
                    <a:cubicBezTo>
                      <a:pt x="2302" y="12705"/>
                      <a:pt x="2510" y="12498"/>
                      <a:pt x="2510" y="12240"/>
                    </a:cubicBezTo>
                    <a:lnTo>
                      <a:pt x="2510" y="466"/>
                    </a:lnTo>
                    <a:cubicBezTo>
                      <a:pt x="2510" y="208"/>
                      <a:pt x="2302"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5537200" y="4899350"/>
                <a:ext cx="329150" cy="274325"/>
              </a:xfrm>
              <a:custGeom>
                <a:avLst/>
                <a:gdLst/>
                <a:ahLst/>
                <a:cxnLst/>
                <a:rect l="l" t="t" r="r" b="b"/>
                <a:pathLst>
                  <a:path w="13166" h="10973" extrusionOk="0">
                    <a:moveTo>
                      <a:pt x="12235" y="931"/>
                    </a:moveTo>
                    <a:lnTo>
                      <a:pt x="12236" y="10042"/>
                    </a:lnTo>
                    <a:lnTo>
                      <a:pt x="929" y="10042"/>
                    </a:lnTo>
                    <a:lnTo>
                      <a:pt x="929" y="931"/>
                    </a:lnTo>
                    <a:close/>
                    <a:moveTo>
                      <a:pt x="929" y="0"/>
                    </a:moveTo>
                    <a:cubicBezTo>
                      <a:pt x="416" y="0"/>
                      <a:pt x="0" y="418"/>
                      <a:pt x="0" y="931"/>
                    </a:cubicBezTo>
                    <a:lnTo>
                      <a:pt x="0" y="10042"/>
                    </a:lnTo>
                    <a:cubicBezTo>
                      <a:pt x="0" y="10555"/>
                      <a:pt x="416" y="10972"/>
                      <a:pt x="929" y="10972"/>
                    </a:cubicBezTo>
                    <a:lnTo>
                      <a:pt x="12235" y="10972"/>
                    </a:lnTo>
                    <a:cubicBezTo>
                      <a:pt x="12748" y="10972"/>
                      <a:pt x="13165" y="10555"/>
                      <a:pt x="13165" y="10042"/>
                    </a:cubicBezTo>
                    <a:lnTo>
                      <a:pt x="13165" y="931"/>
                    </a:lnTo>
                    <a:cubicBezTo>
                      <a:pt x="13165" y="418"/>
                      <a:pt x="12748" y="0"/>
                      <a:pt x="1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6150800" y="4899350"/>
                <a:ext cx="329175" cy="274325"/>
              </a:xfrm>
              <a:custGeom>
                <a:avLst/>
                <a:gdLst/>
                <a:ahLst/>
                <a:cxnLst/>
                <a:rect l="l" t="t" r="r" b="b"/>
                <a:pathLst>
                  <a:path w="13167" h="10973" extrusionOk="0">
                    <a:moveTo>
                      <a:pt x="3560" y="931"/>
                    </a:moveTo>
                    <a:cubicBezTo>
                      <a:pt x="8345" y="931"/>
                      <a:pt x="12236" y="4824"/>
                      <a:pt x="12236" y="9607"/>
                    </a:cubicBezTo>
                    <a:lnTo>
                      <a:pt x="12238" y="10042"/>
                    </a:lnTo>
                    <a:lnTo>
                      <a:pt x="930" y="10042"/>
                    </a:lnTo>
                    <a:lnTo>
                      <a:pt x="930" y="931"/>
                    </a:lnTo>
                    <a:close/>
                    <a:moveTo>
                      <a:pt x="930" y="0"/>
                    </a:moveTo>
                    <a:cubicBezTo>
                      <a:pt x="418" y="0"/>
                      <a:pt x="0" y="418"/>
                      <a:pt x="0" y="931"/>
                    </a:cubicBezTo>
                    <a:lnTo>
                      <a:pt x="0" y="10042"/>
                    </a:lnTo>
                    <a:cubicBezTo>
                      <a:pt x="0" y="10555"/>
                      <a:pt x="418" y="10972"/>
                      <a:pt x="930" y="10972"/>
                    </a:cubicBezTo>
                    <a:lnTo>
                      <a:pt x="12236" y="10972"/>
                    </a:lnTo>
                    <a:cubicBezTo>
                      <a:pt x="12749" y="10972"/>
                      <a:pt x="13167" y="10555"/>
                      <a:pt x="13167" y="10042"/>
                    </a:cubicBezTo>
                    <a:lnTo>
                      <a:pt x="13167" y="9607"/>
                    </a:lnTo>
                    <a:cubicBezTo>
                      <a:pt x="13167" y="4309"/>
                      <a:pt x="8856"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5266150" y="4899350"/>
                <a:ext cx="258200" cy="274325"/>
              </a:xfrm>
              <a:custGeom>
                <a:avLst/>
                <a:gdLst/>
                <a:ahLst/>
                <a:cxnLst/>
                <a:rect l="l" t="t" r="r" b="b"/>
                <a:pathLst>
                  <a:path w="10328" h="10973" extrusionOk="0">
                    <a:moveTo>
                      <a:pt x="9398" y="931"/>
                    </a:moveTo>
                    <a:lnTo>
                      <a:pt x="9399" y="10042"/>
                    </a:lnTo>
                    <a:lnTo>
                      <a:pt x="929" y="10042"/>
                    </a:lnTo>
                    <a:lnTo>
                      <a:pt x="929" y="931"/>
                    </a:lnTo>
                    <a:close/>
                    <a:moveTo>
                      <a:pt x="929" y="0"/>
                    </a:moveTo>
                    <a:cubicBezTo>
                      <a:pt x="418" y="0"/>
                      <a:pt x="0" y="418"/>
                      <a:pt x="0" y="931"/>
                    </a:cubicBezTo>
                    <a:lnTo>
                      <a:pt x="0" y="10042"/>
                    </a:lnTo>
                    <a:cubicBezTo>
                      <a:pt x="0" y="10555"/>
                      <a:pt x="418" y="10972"/>
                      <a:pt x="929" y="10972"/>
                    </a:cubicBezTo>
                    <a:lnTo>
                      <a:pt x="9398" y="10972"/>
                    </a:lnTo>
                    <a:cubicBezTo>
                      <a:pt x="9911" y="10972"/>
                      <a:pt x="10328" y="10555"/>
                      <a:pt x="10328" y="10042"/>
                    </a:cubicBezTo>
                    <a:lnTo>
                      <a:pt x="10328" y="931"/>
                    </a:lnTo>
                    <a:cubicBezTo>
                      <a:pt x="10328" y="418"/>
                      <a:pt x="9911" y="0"/>
                      <a:pt x="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5915300" y="4972250"/>
                <a:ext cx="62800" cy="317625"/>
              </a:xfrm>
              <a:custGeom>
                <a:avLst/>
                <a:gdLst/>
                <a:ahLst/>
                <a:cxnLst/>
                <a:rect l="l" t="t" r="r" b="b"/>
                <a:pathLst>
                  <a:path w="2512" h="12705" extrusionOk="0">
                    <a:moveTo>
                      <a:pt x="466" y="1"/>
                    </a:moveTo>
                    <a:cubicBezTo>
                      <a:pt x="208" y="1"/>
                      <a:pt x="0" y="208"/>
                      <a:pt x="0" y="466"/>
                    </a:cubicBezTo>
                    <a:lnTo>
                      <a:pt x="0" y="12240"/>
                    </a:lnTo>
                    <a:cubicBezTo>
                      <a:pt x="0" y="12498"/>
                      <a:pt x="208" y="12705"/>
                      <a:pt x="466" y="12705"/>
                    </a:cubicBezTo>
                    <a:lnTo>
                      <a:pt x="2046" y="12705"/>
                    </a:lnTo>
                    <a:cubicBezTo>
                      <a:pt x="2304" y="12705"/>
                      <a:pt x="2511" y="12498"/>
                      <a:pt x="2511" y="12240"/>
                    </a:cubicBezTo>
                    <a:lnTo>
                      <a:pt x="2511" y="466"/>
                    </a:lnTo>
                    <a:cubicBezTo>
                      <a:pt x="2511" y="208"/>
                      <a:pt x="2304"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6431300" y="5283500"/>
                <a:ext cx="73250" cy="95875"/>
              </a:xfrm>
              <a:custGeom>
                <a:avLst/>
                <a:gdLst/>
                <a:ahLst/>
                <a:cxnLst/>
                <a:rect l="l" t="t" r="r" b="b"/>
                <a:pathLst>
                  <a:path w="2930" h="3835" extrusionOk="0">
                    <a:moveTo>
                      <a:pt x="466" y="0"/>
                    </a:moveTo>
                    <a:cubicBezTo>
                      <a:pt x="208" y="0"/>
                      <a:pt x="1" y="209"/>
                      <a:pt x="1" y="465"/>
                    </a:cubicBezTo>
                    <a:lnTo>
                      <a:pt x="1" y="3370"/>
                    </a:lnTo>
                    <a:cubicBezTo>
                      <a:pt x="1" y="3627"/>
                      <a:pt x="208" y="3835"/>
                      <a:pt x="466" y="3835"/>
                    </a:cubicBezTo>
                    <a:lnTo>
                      <a:pt x="2465" y="3835"/>
                    </a:lnTo>
                    <a:cubicBezTo>
                      <a:pt x="2722" y="3835"/>
                      <a:pt x="2929" y="3627"/>
                      <a:pt x="2929" y="3370"/>
                    </a:cubicBezTo>
                    <a:lnTo>
                      <a:pt x="2929" y="465"/>
                    </a:lnTo>
                    <a:cubicBezTo>
                      <a:pt x="2929" y="209"/>
                      <a:pt x="2722" y="0"/>
                      <a:pt x="2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5225025" y="5264900"/>
                <a:ext cx="36675" cy="72925"/>
              </a:xfrm>
              <a:custGeom>
                <a:avLst/>
                <a:gdLst/>
                <a:ahLst/>
                <a:cxnLst/>
                <a:rect l="l" t="t" r="r" b="b"/>
                <a:pathLst>
                  <a:path w="1467" h="2917" extrusionOk="0">
                    <a:moveTo>
                      <a:pt x="466" y="0"/>
                    </a:moveTo>
                    <a:cubicBezTo>
                      <a:pt x="208" y="0"/>
                      <a:pt x="1" y="207"/>
                      <a:pt x="1" y="465"/>
                    </a:cubicBezTo>
                    <a:lnTo>
                      <a:pt x="1" y="2451"/>
                    </a:lnTo>
                    <a:cubicBezTo>
                      <a:pt x="1" y="2709"/>
                      <a:pt x="208" y="2916"/>
                      <a:pt x="466" y="2916"/>
                    </a:cubicBezTo>
                    <a:lnTo>
                      <a:pt x="1001" y="2916"/>
                    </a:lnTo>
                    <a:cubicBezTo>
                      <a:pt x="1259" y="2916"/>
                      <a:pt x="1466" y="2709"/>
                      <a:pt x="1466" y="2451"/>
                    </a:cubicBezTo>
                    <a:lnTo>
                      <a:pt x="1466" y="465"/>
                    </a:lnTo>
                    <a:cubicBezTo>
                      <a:pt x="1466" y="207"/>
                      <a:pt x="1259"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0"/>
            <p:cNvGrpSpPr/>
            <p:nvPr/>
          </p:nvGrpSpPr>
          <p:grpSpPr>
            <a:xfrm>
              <a:off x="247475" y="3596330"/>
              <a:ext cx="159821" cy="993970"/>
              <a:chOff x="5324300" y="3650205"/>
              <a:chExt cx="159821" cy="993970"/>
            </a:xfrm>
          </p:grpSpPr>
          <p:grpSp>
            <p:nvGrpSpPr>
              <p:cNvPr id="781" name="Google Shape;781;p30"/>
              <p:cNvGrpSpPr/>
              <p:nvPr/>
            </p:nvGrpSpPr>
            <p:grpSpPr>
              <a:xfrm>
                <a:off x="5324300" y="3650205"/>
                <a:ext cx="159821" cy="993117"/>
                <a:chOff x="2861800" y="1897800"/>
                <a:chExt cx="330550" cy="2017300"/>
              </a:xfrm>
            </p:grpSpPr>
            <p:sp>
              <p:nvSpPr>
                <p:cNvPr id="782" name="Google Shape;782;p30"/>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89" name="Google Shape;789;p30"/>
              <p:cNvCxnSpPr/>
              <p:nvPr/>
            </p:nvCxnSpPr>
            <p:spPr>
              <a:xfrm rot="10800000">
                <a:off x="5335213" y="4644175"/>
                <a:ext cx="1380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6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1pPr>
            <a:lvl2pPr lvl="1"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2pPr>
            <a:lvl3pPr lvl="2"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3pPr>
            <a:lvl4pPr lvl="3"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4pPr>
            <a:lvl5pPr lvl="4"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5pPr>
            <a:lvl6pPr lvl="5"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6pPr>
            <a:lvl7pPr lvl="6"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7pPr>
            <a:lvl8pPr lvl="7"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8pPr>
            <a:lvl9pPr lvl="8"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9pPr>
          </a:lstStyle>
          <a:p>
            <a:endParaRPr/>
          </a:p>
        </p:txBody>
      </p:sp>
      <p:sp>
        <p:nvSpPr>
          <p:cNvPr id="7" name="Google Shape;7;p1"/>
          <p:cNvSpPr txBox="1">
            <a:spLocks noGrp="1"/>
          </p:cNvSpPr>
          <p:nvPr>
            <p:ph type="body" idx="1"/>
          </p:nvPr>
        </p:nvSpPr>
        <p:spPr>
          <a:xfrm>
            <a:off x="713475" y="1234424"/>
            <a:ext cx="7717200" cy="335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76"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ov"/><Relationship Id="rId1" Type="http://schemas.microsoft.com/office/2007/relationships/media" Target="../media/media3.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ov"/><Relationship Id="rId1" Type="http://schemas.microsoft.com/office/2007/relationships/media" Target="../media/media3.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ov"/><Relationship Id="rId1" Type="http://schemas.microsoft.com/office/2007/relationships/media" Target="../media/media4.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ov"/><Relationship Id="rId1" Type="http://schemas.microsoft.com/office/2007/relationships/media" Target="../media/media5.mo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ov"/><Relationship Id="rId1" Type="http://schemas.microsoft.com/office/2007/relationships/media" Target="../media/media6.mov"/><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39"/>
          <p:cNvSpPr txBox="1">
            <a:spLocks noGrp="1"/>
          </p:cNvSpPr>
          <p:nvPr>
            <p:ph type="ctrTitle"/>
          </p:nvPr>
        </p:nvSpPr>
        <p:spPr>
          <a:xfrm>
            <a:off x="471688" y="1116949"/>
            <a:ext cx="5088831" cy="162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0" dirty="0">
                <a:solidFill>
                  <a:schemeClr val="tx1"/>
                </a:solidFill>
                <a:latin typeface="Jumble" panose="02000503000000020004" pitchFamily="2" charset="0"/>
                <a:cs typeface="Phosphate Inline" panose="02000506050000020004" pitchFamily="2" charset="77"/>
              </a:rPr>
              <a:t>Unit 1:</a:t>
            </a:r>
            <a:br>
              <a:rPr lang="en" sz="4400" b="0" dirty="0">
                <a:solidFill>
                  <a:schemeClr val="tx1"/>
                </a:solidFill>
                <a:latin typeface="Jumble" panose="02000503000000020004" pitchFamily="2" charset="0"/>
                <a:cs typeface="Phosphate Inline" panose="02000506050000020004" pitchFamily="2" charset="77"/>
              </a:rPr>
            </a:br>
            <a:r>
              <a:rPr lang="en" sz="4400" b="0" dirty="0">
                <a:solidFill>
                  <a:schemeClr val="tx1"/>
                </a:solidFill>
                <a:latin typeface="Jumble" panose="02000503000000020004" pitchFamily="2" charset="0"/>
                <a:cs typeface="Phosphate Inline" panose="02000506050000020004" pitchFamily="2" charset="77"/>
              </a:rPr>
              <a:t>Local Community</a:t>
            </a:r>
            <a:endParaRPr sz="4400" b="0" dirty="0">
              <a:solidFill>
                <a:schemeClr val="tx1"/>
              </a:solidFill>
              <a:latin typeface="Jumble" panose="02000503000000020004" pitchFamily="2" charset="0"/>
              <a:cs typeface="Phosphate Inline" panose="02000506050000020004" pitchFamily="2" charset="77"/>
            </a:endParaRPr>
          </a:p>
        </p:txBody>
      </p:sp>
      <p:grpSp>
        <p:nvGrpSpPr>
          <p:cNvPr id="977" name="Google Shape;977;p39"/>
          <p:cNvGrpSpPr/>
          <p:nvPr/>
        </p:nvGrpSpPr>
        <p:grpSpPr>
          <a:xfrm>
            <a:off x="5324300" y="-103812"/>
            <a:ext cx="3920687" cy="5412763"/>
            <a:chOff x="5324300" y="-103812"/>
            <a:chExt cx="3920687" cy="5412763"/>
          </a:xfrm>
        </p:grpSpPr>
        <p:grpSp>
          <p:nvGrpSpPr>
            <p:cNvPr id="978" name="Google Shape;978;p39"/>
            <p:cNvGrpSpPr/>
            <p:nvPr/>
          </p:nvGrpSpPr>
          <p:grpSpPr>
            <a:xfrm>
              <a:off x="7267099" y="337007"/>
              <a:ext cx="1090500" cy="2013943"/>
              <a:chOff x="7215175" y="344857"/>
              <a:chExt cx="1090500" cy="2013943"/>
            </a:xfrm>
          </p:grpSpPr>
          <p:grpSp>
            <p:nvGrpSpPr>
              <p:cNvPr id="979" name="Google Shape;979;p39"/>
              <p:cNvGrpSpPr/>
              <p:nvPr/>
            </p:nvGrpSpPr>
            <p:grpSpPr>
              <a:xfrm>
                <a:off x="7253033" y="344857"/>
                <a:ext cx="1006056" cy="2006092"/>
                <a:chOff x="2554475" y="2976875"/>
                <a:chExt cx="747775" cy="1491075"/>
              </a:xfrm>
            </p:grpSpPr>
            <p:sp>
              <p:nvSpPr>
                <p:cNvPr id="980" name="Google Shape;980;p39"/>
                <p:cNvSpPr/>
                <p:nvPr/>
              </p:nvSpPr>
              <p:spPr>
                <a:xfrm>
                  <a:off x="2574150" y="3030825"/>
                  <a:ext cx="708450" cy="141875"/>
                </a:xfrm>
                <a:custGeom>
                  <a:avLst/>
                  <a:gdLst/>
                  <a:ahLst/>
                  <a:cxnLst/>
                  <a:rect l="l" t="t" r="r" b="b"/>
                  <a:pathLst>
                    <a:path w="28338" h="5675" extrusionOk="0">
                      <a:moveTo>
                        <a:pt x="1" y="5674"/>
                      </a:moveTo>
                      <a:cubicBezTo>
                        <a:pt x="498" y="3782"/>
                        <a:pt x="995" y="1891"/>
                        <a:pt x="1492" y="0"/>
                      </a:cubicBezTo>
                      <a:lnTo>
                        <a:pt x="26846" y="0"/>
                      </a:lnTo>
                      <a:cubicBezTo>
                        <a:pt x="27343" y="1891"/>
                        <a:pt x="27840" y="3782"/>
                        <a:pt x="28337" y="5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2612250" y="3112000"/>
                  <a:ext cx="632225" cy="1284800"/>
                </a:xfrm>
                <a:custGeom>
                  <a:avLst/>
                  <a:gdLst/>
                  <a:ahLst/>
                  <a:cxnLst/>
                  <a:rect l="l" t="t" r="r" b="b"/>
                  <a:pathLst>
                    <a:path w="25289" h="51392" extrusionOk="0">
                      <a:moveTo>
                        <a:pt x="1" y="2427"/>
                      </a:moveTo>
                      <a:lnTo>
                        <a:pt x="2563" y="2427"/>
                      </a:lnTo>
                      <a:cubicBezTo>
                        <a:pt x="2563" y="1086"/>
                        <a:pt x="3649" y="1"/>
                        <a:pt x="4989" y="1"/>
                      </a:cubicBezTo>
                      <a:cubicBezTo>
                        <a:pt x="6330" y="1"/>
                        <a:pt x="7418" y="1086"/>
                        <a:pt x="7418" y="2427"/>
                      </a:cubicBezTo>
                      <a:lnTo>
                        <a:pt x="10217" y="2427"/>
                      </a:lnTo>
                      <a:cubicBezTo>
                        <a:pt x="10217" y="1086"/>
                        <a:pt x="11304" y="1"/>
                        <a:pt x="12645" y="1"/>
                      </a:cubicBezTo>
                      <a:cubicBezTo>
                        <a:pt x="13986" y="1"/>
                        <a:pt x="15073" y="1086"/>
                        <a:pt x="15073" y="2427"/>
                      </a:cubicBezTo>
                      <a:lnTo>
                        <a:pt x="17899" y="2427"/>
                      </a:lnTo>
                      <a:cubicBezTo>
                        <a:pt x="17899" y="1086"/>
                        <a:pt x="18986" y="1"/>
                        <a:pt x="20326" y="1"/>
                      </a:cubicBezTo>
                      <a:cubicBezTo>
                        <a:pt x="21667" y="1"/>
                        <a:pt x="22754" y="1086"/>
                        <a:pt x="22754" y="2427"/>
                      </a:cubicBezTo>
                      <a:lnTo>
                        <a:pt x="25288" y="2427"/>
                      </a:lnTo>
                      <a:lnTo>
                        <a:pt x="25288" y="51391"/>
                      </a:lnTo>
                      <a:lnTo>
                        <a:pt x="1" y="51391"/>
                      </a:lnTo>
                      <a:lnTo>
                        <a:pt x="1" y="24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008900" y="3172675"/>
                  <a:ext cx="31650" cy="161275"/>
                </a:xfrm>
                <a:custGeom>
                  <a:avLst/>
                  <a:gdLst/>
                  <a:ahLst/>
                  <a:cxnLst/>
                  <a:rect l="l" t="t" r="r" b="b"/>
                  <a:pathLst>
                    <a:path w="1266" h="6451" extrusionOk="0">
                      <a:moveTo>
                        <a:pt x="0" y="0"/>
                      </a:moveTo>
                      <a:lnTo>
                        <a:pt x="0" y="6450"/>
                      </a:lnTo>
                      <a:lnTo>
                        <a:pt x="1265" y="6450"/>
                      </a:lnTo>
                      <a:lnTo>
                        <a:pt x="1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3212850" y="3192300"/>
                  <a:ext cx="31625" cy="141650"/>
                </a:xfrm>
                <a:custGeom>
                  <a:avLst/>
                  <a:gdLst/>
                  <a:ahLst/>
                  <a:cxnLst/>
                  <a:rect l="l" t="t" r="r" b="b"/>
                  <a:pathLst>
                    <a:path w="1265" h="5666" extrusionOk="0">
                      <a:moveTo>
                        <a:pt x="0" y="0"/>
                      </a:moveTo>
                      <a:lnTo>
                        <a:pt x="0" y="5665"/>
                      </a:lnTo>
                      <a:lnTo>
                        <a:pt x="1264" y="5665"/>
                      </a:lnTo>
                      <a:lnTo>
                        <a:pt x="1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2612250" y="3192300"/>
                  <a:ext cx="31650" cy="141650"/>
                </a:xfrm>
                <a:custGeom>
                  <a:avLst/>
                  <a:gdLst/>
                  <a:ahLst/>
                  <a:cxnLst/>
                  <a:rect l="l" t="t" r="r" b="b"/>
                  <a:pathLst>
                    <a:path w="1266" h="5666" extrusionOk="0">
                      <a:moveTo>
                        <a:pt x="1" y="0"/>
                      </a:moveTo>
                      <a:lnTo>
                        <a:pt x="1" y="5665"/>
                      </a:lnTo>
                      <a:lnTo>
                        <a:pt x="1266" y="5665"/>
                      </a:lnTo>
                      <a:lnTo>
                        <a:pt x="1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2816875" y="3172675"/>
                  <a:ext cx="31650" cy="161275"/>
                </a:xfrm>
                <a:custGeom>
                  <a:avLst/>
                  <a:gdLst/>
                  <a:ahLst/>
                  <a:cxnLst/>
                  <a:rect l="l" t="t" r="r" b="b"/>
                  <a:pathLst>
                    <a:path w="1266" h="6451" extrusionOk="0">
                      <a:moveTo>
                        <a:pt x="0" y="0"/>
                      </a:moveTo>
                      <a:lnTo>
                        <a:pt x="0" y="6450"/>
                      </a:lnTo>
                      <a:lnTo>
                        <a:pt x="1265" y="6450"/>
                      </a:lnTo>
                      <a:lnTo>
                        <a:pt x="1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2595250" y="3333900"/>
                  <a:ext cx="666225" cy="18725"/>
                </a:xfrm>
                <a:custGeom>
                  <a:avLst/>
                  <a:gdLst/>
                  <a:ahLst/>
                  <a:cxnLst/>
                  <a:rect l="l" t="t" r="r" b="b"/>
                  <a:pathLst>
                    <a:path w="26649" h="749" extrusionOk="0">
                      <a:moveTo>
                        <a:pt x="1" y="0"/>
                      </a:moveTo>
                      <a:lnTo>
                        <a:pt x="1" y="749"/>
                      </a:lnTo>
                      <a:lnTo>
                        <a:pt x="26648" y="749"/>
                      </a:lnTo>
                      <a:lnTo>
                        <a:pt x="266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2554475" y="3092800"/>
                  <a:ext cx="747775" cy="99500"/>
                </a:xfrm>
                <a:custGeom>
                  <a:avLst/>
                  <a:gdLst/>
                  <a:ahLst/>
                  <a:cxnLst/>
                  <a:rect l="l" t="t" r="r" b="b"/>
                  <a:pathLst>
                    <a:path w="29911" h="3980" extrusionOk="0">
                      <a:moveTo>
                        <a:pt x="22637" y="1"/>
                      </a:moveTo>
                      <a:cubicBezTo>
                        <a:pt x="24402" y="1"/>
                        <a:pt x="25833" y="1431"/>
                        <a:pt x="25833" y="3195"/>
                      </a:cubicBezTo>
                      <a:lnTo>
                        <a:pt x="29910" y="3195"/>
                      </a:lnTo>
                      <a:lnTo>
                        <a:pt x="29910" y="3980"/>
                      </a:lnTo>
                      <a:lnTo>
                        <a:pt x="25065" y="3980"/>
                      </a:lnTo>
                      <a:lnTo>
                        <a:pt x="25065" y="3195"/>
                      </a:lnTo>
                      <a:cubicBezTo>
                        <a:pt x="25065" y="1854"/>
                        <a:pt x="23977" y="769"/>
                        <a:pt x="22637" y="769"/>
                      </a:cubicBezTo>
                      <a:cubicBezTo>
                        <a:pt x="21297" y="769"/>
                        <a:pt x="20210" y="1854"/>
                        <a:pt x="20210" y="3195"/>
                      </a:cubicBezTo>
                      <a:lnTo>
                        <a:pt x="20210" y="3980"/>
                      </a:lnTo>
                      <a:lnTo>
                        <a:pt x="17383" y="3980"/>
                      </a:lnTo>
                      <a:lnTo>
                        <a:pt x="17383" y="3195"/>
                      </a:lnTo>
                      <a:cubicBezTo>
                        <a:pt x="17383" y="1854"/>
                        <a:pt x="16296" y="769"/>
                        <a:pt x="14956" y="769"/>
                      </a:cubicBezTo>
                      <a:cubicBezTo>
                        <a:pt x="13616" y="769"/>
                        <a:pt x="12528" y="1854"/>
                        <a:pt x="12528" y="3195"/>
                      </a:cubicBezTo>
                      <a:lnTo>
                        <a:pt x="12528" y="3980"/>
                      </a:lnTo>
                      <a:lnTo>
                        <a:pt x="9728" y="3980"/>
                      </a:lnTo>
                      <a:lnTo>
                        <a:pt x="9728" y="3195"/>
                      </a:lnTo>
                      <a:cubicBezTo>
                        <a:pt x="9728" y="1854"/>
                        <a:pt x="8642" y="769"/>
                        <a:pt x="7300" y="769"/>
                      </a:cubicBezTo>
                      <a:cubicBezTo>
                        <a:pt x="5959" y="769"/>
                        <a:pt x="4874" y="1854"/>
                        <a:pt x="4874" y="3195"/>
                      </a:cubicBezTo>
                      <a:lnTo>
                        <a:pt x="4874" y="3980"/>
                      </a:lnTo>
                      <a:lnTo>
                        <a:pt x="1" y="3980"/>
                      </a:lnTo>
                      <a:lnTo>
                        <a:pt x="1" y="3195"/>
                      </a:lnTo>
                      <a:lnTo>
                        <a:pt x="4106" y="3195"/>
                      </a:lnTo>
                      <a:cubicBezTo>
                        <a:pt x="4106" y="1431"/>
                        <a:pt x="5537" y="1"/>
                        <a:pt x="7300" y="1"/>
                      </a:cubicBezTo>
                      <a:cubicBezTo>
                        <a:pt x="9065" y="1"/>
                        <a:pt x="10496" y="1431"/>
                        <a:pt x="10496" y="3195"/>
                      </a:cubicBezTo>
                      <a:lnTo>
                        <a:pt x="11761" y="3195"/>
                      </a:lnTo>
                      <a:cubicBezTo>
                        <a:pt x="11761" y="1431"/>
                        <a:pt x="13192" y="1"/>
                        <a:pt x="14956" y="1"/>
                      </a:cubicBezTo>
                      <a:cubicBezTo>
                        <a:pt x="16720" y="1"/>
                        <a:pt x="18151" y="1431"/>
                        <a:pt x="18151" y="3195"/>
                      </a:cubicBezTo>
                      <a:lnTo>
                        <a:pt x="19442" y="3195"/>
                      </a:lnTo>
                      <a:cubicBezTo>
                        <a:pt x="19442" y="1431"/>
                        <a:pt x="20873" y="1"/>
                        <a:pt x="22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2690850" y="3125825"/>
                  <a:ext cx="91800" cy="162125"/>
                </a:xfrm>
                <a:custGeom>
                  <a:avLst/>
                  <a:gdLst/>
                  <a:ahLst/>
                  <a:cxnLst/>
                  <a:rect l="l" t="t" r="r" b="b"/>
                  <a:pathLst>
                    <a:path w="3672" h="6485" extrusionOk="0">
                      <a:moveTo>
                        <a:pt x="3672" y="6484"/>
                      </a:moveTo>
                      <a:lnTo>
                        <a:pt x="1" y="6484"/>
                      </a:lnTo>
                      <a:lnTo>
                        <a:pt x="1" y="1836"/>
                      </a:lnTo>
                      <a:cubicBezTo>
                        <a:pt x="1" y="827"/>
                        <a:pt x="826" y="1"/>
                        <a:pt x="1836" y="1"/>
                      </a:cubicBezTo>
                      <a:lnTo>
                        <a:pt x="1836" y="1"/>
                      </a:lnTo>
                      <a:cubicBezTo>
                        <a:pt x="2846" y="1"/>
                        <a:pt x="3672" y="827"/>
                        <a:pt x="3672" y="1836"/>
                      </a:cubicBezTo>
                      <a:lnTo>
                        <a:pt x="3672" y="648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2699975" y="3135150"/>
                  <a:ext cx="73550" cy="145025"/>
                </a:xfrm>
                <a:custGeom>
                  <a:avLst/>
                  <a:gdLst/>
                  <a:ahLst/>
                  <a:cxnLst/>
                  <a:rect l="l" t="t" r="r" b="b"/>
                  <a:pathLst>
                    <a:path w="2942" h="5801" extrusionOk="0">
                      <a:moveTo>
                        <a:pt x="2942" y="5800"/>
                      </a:moveTo>
                      <a:lnTo>
                        <a:pt x="1" y="5800"/>
                      </a:lnTo>
                      <a:lnTo>
                        <a:pt x="1" y="1472"/>
                      </a:lnTo>
                      <a:cubicBezTo>
                        <a:pt x="1" y="663"/>
                        <a:pt x="662" y="0"/>
                        <a:pt x="1471" y="0"/>
                      </a:cubicBezTo>
                      <a:lnTo>
                        <a:pt x="1471" y="0"/>
                      </a:lnTo>
                      <a:cubicBezTo>
                        <a:pt x="2281" y="0"/>
                        <a:pt x="2942" y="663"/>
                        <a:pt x="2942"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2695275" y="3169075"/>
                  <a:ext cx="82950" cy="5900"/>
                </a:xfrm>
                <a:custGeom>
                  <a:avLst/>
                  <a:gdLst/>
                  <a:ahLst/>
                  <a:cxnLst/>
                  <a:rect l="l" t="t" r="r" b="b"/>
                  <a:pathLst>
                    <a:path w="3318" h="236" extrusionOk="0">
                      <a:moveTo>
                        <a:pt x="0" y="0"/>
                      </a:moveTo>
                      <a:lnTo>
                        <a:pt x="0" y="236"/>
                      </a:lnTo>
                      <a:lnTo>
                        <a:pt x="3317" y="236"/>
                      </a:lnTo>
                      <a:lnTo>
                        <a:pt x="33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2733925" y="3172950"/>
                  <a:ext cx="5675" cy="107225"/>
                </a:xfrm>
                <a:custGeom>
                  <a:avLst/>
                  <a:gdLst/>
                  <a:ahLst/>
                  <a:cxnLst/>
                  <a:rect l="l" t="t" r="r" b="b"/>
                  <a:pathLst>
                    <a:path w="227" h="4289" extrusionOk="0">
                      <a:moveTo>
                        <a:pt x="0" y="0"/>
                      </a:moveTo>
                      <a:lnTo>
                        <a:pt x="0" y="4288"/>
                      </a:lnTo>
                      <a:lnTo>
                        <a:pt x="226" y="4288"/>
                      </a:lnTo>
                      <a:lnTo>
                        <a:pt x="2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2882675" y="3125825"/>
                  <a:ext cx="91825" cy="162125"/>
                </a:xfrm>
                <a:custGeom>
                  <a:avLst/>
                  <a:gdLst/>
                  <a:ahLst/>
                  <a:cxnLst/>
                  <a:rect l="l" t="t" r="r" b="b"/>
                  <a:pathLst>
                    <a:path w="3673" h="6485" extrusionOk="0">
                      <a:moveTo>
                        <a:pt x="3673" y="6484"/>
                      </a:moveTo>
                      <a:lnTo>
                        <a:pt x="1" y="6484"/>
                      </a:lnTo>
                      <a:lnTo>
                        <a:pt x="1" y="1836"/>
                      </a:lnTo>
                      <a:cubicBezTo>
                        <a:pt x="1" y="827"/>
                        <a:pt x="827" y="1"/>
                        <a:pt x="1837" y="1"/>
                      </a:cubicBezTo>
                      <a:lnTo>
                        <a:pt x="1837" y="1"/>
                      </a:lnTo>
                      <a:cubicBezTo>
                        <a:pt x="2846" y="1"/>
                        <a:pt x="3673" y="827"/>
                        <a:pt x="3673" y="18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2891800" y="3135150"/>
                  <a:ext cx="73600" cy="145025"/>
                </a:xfrm>
                <a:custGeom>
                  <a:avLst/>
                  <a:gdLst/>
                  <a:ahLst/>
                  <a:cxnLst/>
                  <a:rect l="l" t="t" r="r" b="b"/>
                  <a:pathLst>
                    <a:path w="2944" h="5801" extrusionOk="0">
                      <a:moveTo>
                        <a:pt x="2943" y="5800"/>
                      </a:moveTo>
                      <a:lnTo>
                        <a:pt x="1" y="5800"/>
                      </a:lnTo>
                      <a:lnTo>
                        <a:pt x="1" y="1472"/>
                      </a:lnTo>
                      <a:cubicBezTo>
                        <a:pt x="1" y="663"/>
                        <a:pt x="663" y="0"/>
                        <a:pt x="1472" y="0"/>
                      </a:cubicBezTo>
                      <a:lnTo>
                        <a:pt x="1472" y="0"/>
                      </a:lnTo>
                      <a:cubicBezTo>
                        <a:pt x="2281" y="0"/>
                        <a:pt x="2943" y="663"/>
                        <a:pt x="2943"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2887125" y="3169075"/>
                  <a:ext cx="82950" cy="5900"/>
                </a:xfrm>
                <a:custGeom>
                  <a:avLst/>
                  <a:gdLst/>
                  <a:ahLst/>
                  <a:cxnLst/>
                  <a:rect l="l" t="t" r="r" b="b"/>
                  <a:pathLst>
                    <a:path w="3318" h="236" extrusionOk="0">
                      <a:moveTo>
                        <a:pt x="0" y="0"/>
                      </a:moveTo>
                      <a:lnTo>
                        <a:pt x="0" y="236"/>
                      </a:lnTo>
                      <a:lnTo>
                        <a:pt x="3317" y="236"/>
                      </a:lnTo>
                      <a:lnTo>
                        <a:pt x="33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a:off x="2925750" y="3172950"/>
                  <a:ext cx="5700" cy="107225"/>
                </a:xfrm>
                <a:custGeom>
                  <a:avLst/>
                  <a:gdLst/>
                  <a:ahLst/>
                  <a:cxnLst/>
                  <a:rect l="l" t="t" r="r" b="b"/>
                  <a:pathLst>
                    <a:path w="228" h="4289" extrusionOk="0">
                      <a:moveTo>
                        <a:pt x="0" y="0"/>
                      </a:moveTo>
                      <a:lnTo>
                        <a:pt x="0" y="4288"/>
                      </a:lnTo>
                      <a:lnTo>
                        <a:pt x="227" y="4288"/>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a:off x="3074100" y="3125825"/>
                  <a:ext cx="91775" cy="162125"/>
                </a:xfrm>
                <a:custGeom>
                  <a:avLst/>
                  <a:gdLst/>
                  <a:ahLst/>
                  <a:cxnLst/>
                  <a:rect l="l" t="t" r="r" b="b"/>
                  <a:pathLst>
                    <a:path w="3671" h="6485" extrusionOk="0">
                      <a:moveTo>
                        <a:pt x="3670" y="6484"/>
                      </a:moveTo>
                      <a:lnTo>
                        <a:pt x="1" y="6484"/>
                      </a:lnTo>
                      <a:lnTo>
                        <a:pt x="1" y="1836"/>
                      </a:lnTo>
                      <a:cubicBezTo>
                        <a:pt x="1" y="827"/>
                        <a:pt x="826" y="1"/>
                        <a:pt x="1835" y="1"/>
                      </a:cubicBezTo>
                      <a:lnTo>
                        <a:pt x="1835" y="1"/>
                      </a:lnTo>
                      <a:cubicBezTo>
                        <a:pt x="2845" y="1"/>
                        <a:pt x="3670" y="827"/>
                        <a:pt x="3670" y="18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a:off x="3083200" y="3135150"/>
                  <a:ext cx="73550" cy="145025"/>
                </a:xfrm>
                <a:custGeom>
                  <a:avLst/>
                  <a:gdLst/>
                  <a:ahLst/>
                  <a:cxnLst/>
                  <a:rect l="l" t="t" r="r" b="b"/>
                  <a:pathLst>
                    <a:path w="2942" h="5801" extrusionOk="0">
                      <a:moveTo>
                        <a:pt x="2941" y="5800"/>
                      </a:moveTo>
                      <a:lnTo>
                        <a:pt x="0" y="5800"/>
                      </a:lnTo>
                      <a:lnTo>
                        <a:pt x="0" y="1472"/>
                      </a:lnTo>
                      <a:cubicBezTo>
                        <a:pt x="0" y="663"/>
                        <a:pt x="663" y="0"/>
                        <a:pt x="1471" y="0"/>
                      </a:cubicBezTo>
                      <a:lnTo>
                        <a:pt x="1471" y="0"/>
                      </a:lnTo>
                      <a:cubicBezTo>
                        <a:pt x="2280" y="0"/>
                        <a:pt x="2941" y="663"/>
                        <a:pt x="2941"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a:off x="3078500" y="3169075"/>
                  <a:ext cx="82950" cy="5900"/>
                </a:xfrm>
                <a:custGeom>
                  <a:avLst/>
                  <a:gdLst/>
                  <a:ahLst/>
                  <a:cxnLst/>
                  <a:rect l="l" t="t" r="r" b="b"/>
                  <a:pathLst>
                    <a:path w="3318" h="236" extrusionOk="0">
                      <a:moveTo>
                        <a:pt x="1" y="0"/>
                      </a:moveTo>
                      <a:lnTo>
                        <a:pt x="1" y="236"/>
                      </a:lnTo>
                      <a:lnTo>
                        <a:pt x="3318" y="236"/>
                      </a:lnTo>
                      <a:lnTo>
                        <a:pt x="33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a:off x="3117125" y="3172950"/>
                  <a:ext cx="5675" cy="107225"/>
                </a:xfrm>
                <a:custGeom>
                  <a:avLst/>
                  <a:gdLst/>
                  <a:ahLst/>
                  <a:cxnLst/>
                  <a:rect l="l" t="t" r="r" b="b"/>
                  <a:pathLst>
                    <a:path w="227" h="4289" extrusionOk="0">
                      <a:moveTo>
                        <a:pt x="1" y="0"/>
                      </a:moveTo>
                      <a:lnTo>
                        <a:pt x="1" y="4288"/>
                      </a:lnTo>
                      <a:lnTo>
                        <a:pt x="227" y="4288"/>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a:off x="2677275" y="3287925"/>
                  <a:ext cx="118950" cy="18700"/>
                </a:xfrm>
                <a:custGeom>
                  <a:avLst/>
                  <a:gdLst/>
                  <a:ahLst/>
                  <a:cxnLst/>
                  <a:rect l="l" t="t" r="r" b="b"/>
                  <a:pathLst>
                    <a:path w="4758" h="748" extrusionOk="0">
                      <a:moveTo>
                        <a:pt x="0" y="0"/>
                      </a:moveTo>
                      <a:lnTo>
                        <a:pt x="0" y="747"/>
                      </a:lnTo>
                      <a:lnTo>
                        <a:pt x="4758" y="747"/>
                      </a:lnTo>
                      <a:lnTo>
                        <a:pt x="47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a:off x="2869100" y="3287925"/>
                  <a:ext cx="119000" cy="18700"/>
                </a:xfrm>
                <a:custGeom>
                  <a:avLst/>
                  <a:gdLst/>
                  <a:ahLst/>
                  <a:cxnLst/>
                  <a:rect l="l" t="t" r="r" b="b"/>
                  <a:pathLst>
                    <a:path w="4760" h="748" extrusionOk="0">
                      <a:moveTo>
                        <a:pt x="1" y="0"/>
                      </a:moveTo>
                      <a:lnTo>
                        <a:pt x="1" y="747"/>
                      </a:lnTo>
                      <a:lnTo>
                        <a:pt x="4759" y="747"/>
                      </a:lnTo>
                      <a:lnTo>
                        <a:pt x="47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3060900" y="3287925"/>
                  <a:ext cx="119000" cy="18700"/>
                </a:xfrm>
                <a:custGeom>
                  <a:avLst/>
                  <a:gdLst/>
                  <a:ahLst/>
                  <a:cxnLst/>
                  <a:rect l="l" t="t" r="r" b="b"/>
                  <a:pathLst>
                    <a:path w="4760" h="748" extrusionOk="0">
                      <a:moveTo>
                        <a:pt x="1" y="0"/>
                      </a:moveTo>
                      <a:lnTo>
                        <a:pt x="1" y="747"/>
                      </a:lnTo>
                      <a:lnTo>
                        <a:pt x="4759" y="747"/>
                      </a:lnTo>
                      <a:lnTo>
                        <a:pt x="47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3021825" y="2991350"/>
                  <a:ext cx="57775" cy="39500"/>
                </a:xfrm>
                <a:custGeom>
                  <a:avLst/>
                  <a:gdLst/>
                  <a:ahLst/>
                  <a:cxnLst/>
                  <a:rect l="l" t="t" r="r" b="b"/>
                  <a:pathLst>
                    <a:path w="2311" h="1580" extrusionOk="0">
                      <a:moveTo>
                        <a:pt x="0" y="0"/>
                      </a:moveTo>
                      <a:lnTo>
                        <a:pt x="0" y="1579"/>
                      </a:lnTo>
                      <a:lnTo>
                        <a:pt x="2311" y="1579"/>
                      </a:lnTo>
                      <a:lnTo>
                        <a:pt x="23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3016275" y="2976875"/>
                  <a:ext cx="68875" cy="14500"/>
                </a:xfrm>
                <a:custGeom>
                  <a:avLst/>
                  <a:gdLst/>
                  <a:ahLst/>
                  <a:cxnLst/>
                  <a:rect l="l" t="t" r="r" b="b"/>
                  <a:pathLst>
                    <a:path w="2755" h="580" extrusionOk="0">
                      <a:moveTo>
                        <a:pt x="1" y="1"/>
                      </a:moveTo>
                      <a:lnTo>
                        <a:pt x="1" y="579"/>
                      </a:lnTo>
                      <a:lnTo>
                        <a:pt x="2754" y="579"/>
                      </a:lnTo>
                      <a:lnTo>
                        <a:pt x="2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2690525" y="3403200"/>
                  <a:ext cx="91800" cy="152000"/>
                </a:xfrm>
                <a:custGeom>
                  <a:avLst/>
                  <a:gdLst/>
                  <a:ahLst/>
                  <a:cxnLst/>
                  <a:rect l="l" t="t" r="r" b="b"/>
                  <a:pathLst>
                    <a:path w="3672" h="6080" extrusionOk="0">
                      <a:moveTo>
                        <a:pt x="1" y="1"/>
                      </a:moveTo>
                      <a:lnTo>
                        <a:pt x="1" y="6079"/>
                      </a:lnTo>
                      <a:lnTo>
                        <a:pt x="3671" y="6079"/>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2699425"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2680175" y="3555175"/>
                  <a:ext cx="112500" cy="15775"/>
                </a:xfrm>
                <a:custGeom>
                  <a:avLst/>
                  <a:gdLst/>
                  <a:ahLst/>
                  <a:cxnLst/>
                  <a:rect l="l" t="t" r="r" b="b"/>
                  <a:pathLst>
                    <a:path w="4500" h="631" extrusionOk="0">
                      <a:moveTo>
                        <a:pt x="0" y="0"/>
                      </a:moveTo>
                      <a:lnTo>
                        <a:pt x="0" y="631"/>
                      </a:lnTo>
                      <a:lnTo>
                        <a:pt x="4500" y="631"/>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2680175" y="33795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2683750" y="3383025"/>
                  <a:ext cx="105350" cy="16750"/>
                </a:xfrm>
                <a:custGeom>
                  <a:avLst/>
                  <a:gdLst/>
                  <a:ahLst/>
                  <a:cxnLst/>
                  <a:rect l="l" t="t" r="r" b="b"/>
                  <a:pathLst>
                    <a:path w="4214" h="670" extrusionOk="0">
                      <a:moveTo>
                        <a:pt x="0" y="669"/>
                      </a:moveTo>
                      <a:lnTo>
                        <a:pt x="4213" y="669"/>
                      </a:lnTo>
                      <a:lnTo>
                        <a:pt x="4213" y="283"/>
                      </a:lnTo>
                      <a:lnTo>
                        <a:pt x="2107"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2699425" y="3436625"/>
                  <a:ext cx="74025" cy="110400"/>
                </a:xfrm>
                <a:custGeom>
                  <a:avLst/>
                  <a:gdLst/>
                  <a:ahLst/>
                  <a:cxnLst/>
                  <a:rect l="l" t="t" r="r" b="b"/>
                  <a:pathLst>
                    <a:path w="2961" h="4416" extrusionOk="0">
                      <a:moveTo>
                        <a:pt x="0" y="1"/>
                      </a:moveTo>
                      <a:lnTo>
                        <a:pt x="2960" y="1"/>
                      </a:lnTo>
                      <a:lnTo>
                        <a:pt x="2960" y="188"/>
                      </a:lnTo>
                      <a:lnTo>
                        <a:pt x="1588" y="188"/>
                      </a:lnTo>
                      <a:lnTo>
                        <a:pt x="1588"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2882575" y="3403200"/>
                  <a:ext cx="91775" cy="152000"/>
                </a:xfrm>
                <a:custGeom>
                  <a:avLst/>
                  <a:gdLst/>
                  <a:ahLst/>
                  <a:cxnLst/>
                  <a:rect l="l" t="t" r="r" b="b"/>
                  <a:pathLst>
                    <a:path w="3671" h="6080" extrusionOk="0">
                      <a:moveTo>
                        <a:pt x="1" y="1"/>
                      </a:moveTo>
                      <a:lnTo>
                        <a:pt x="1" y="6079"/>
                      </a:lnTo>
                      <a:lnTo>
                        <a:pt x="3670" y="6079"/>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a:off x="2891450"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p:cNvSpPr/>
                <p:nvPr/>
              </p:nvSpPr>
              <p:spPr>
                <a:xfrm>
                  <a:off x="2872225" y="3555175"/>
                  <a:ext cx="112475" cy="15775"/>
                </a:xfrm>
                <a:custGeom>
                  <a:avLst/>
                  <a:gdLst/>
                  <a:ahLst/>
                  <a:cxnLst/>
                  <a:rect l="l" t="t" r="r" b="b"/>
                  <a:pathLst>
                    <a:path w="4499" h="631" extrusionOk="0">
                      <a:moveTo>
                        <a:pt x="0" y="0"/>
                      </a:moveTo>
                      <a:lnTo>
                        <a:pt x="0" y="631"/>
                      </a:lnTo>
                      <a:lnTo>
                        <a:pt x="4499" y="631"/>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9"/>
                <p:cNvSpPr/>
                <p:nvPr/>
              </p:nvSpPr>
              <p:spPr>
                <a:xfrm>
                  <a:off x="2872225" y="3379525"/>
                  <a:ext cx="112475" cy="23700"/>
                </a:xfrm>
                <a:custGeom>
                  <a:avLst/>
                  <a:gdLst/>
                  <a:ahLst/>
                  <a:cxnLst/>
                  <a:rect l="l" t="t" r="r" b="b"/>
                  <a:pathLst>
                    <a:path w="4499" h="948" extrusionOk="0">
                      <a:moveTo>
                        <a:pt x="0" y="948"/>
                      </a:moveTo>
                      <a:lnTo>
                        <a:pt x="4499" y="948"/>
                      </a:lnTo>
                      <a:lnTo>
                        <a:pt x="4499" y="316"/>
                      </a:lnTo>
                      <a:lnTo>
                        <a:pt x="2249"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9"/>
                <p:cNvSpPr/>
                <p:nvPr/>
              </p:nvSpPr>
              <p:spPr>
                <a:xfrm>
                  <a:off x="2875800" y="3383025"/>
                  <a:ext cx="105325" cy="16750"/>
                </a:xfrm>
                <a:custGeom>
                  <a:avLst/>
                  <a:gdLst/>
                  <a:ahLst/>
                  <a:cxnLst/>
                  <a:rect l="l" t="t" r="r" b="b"/>
                  <a:pathLst>
                    <a:path w="4213" h="670" extrusionOk="0">
                      <a:moveTo>
                        <a:pt x="0" y="669"/>
                      </a:moveTo>
                      <a:lnTo>
                        <a:pt x="4212" y="669"/>
                      </a:lnTo>
                      <a:lnTo>
                        <a:pt x="4212"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9"/>
                <p:cNvSpPr/>
                <p:nvPr/>
              </p:nvSpPr>
              <p:spPr>
                <a:xfrm>
                  <a:off x="2891475" y="3436625"/>
                  <a:ext cx="74000" cy="110400"/>
                </a:xfrm>
                <a:custGeom>
                  <a:avLst/>
                  <a:gdLst/>
                  <a:ahLst/>
                  <a:cxnLst/>
                  <a:rect l="l" t="t" r="r" b="b"/>
                  <a:pathLst>
                    <a:path w="2960" h="4416" extrusionOk="0">
                      <a:moveTo>
                        <a:pt x="0" y="1"/>
                      </a:moveTo>
                      <a:lnTo>
                        <a:pt x="2959" y="1"/>
                      </a:lnTo>
                      <a:lnTo>
                        <a:pt x="2959" y="188"/>
                      </a:lnTo>
                      <a:lnTo>
                        <a:pt x="1588" y="188"/>
                      </a:lnTo>
                      <a:lnTo>
                        <a:pt x="1588" y="4415"/>
                      </a:lnTo>
                      <a:lnTo>
                        <a:pt x="1371" y="4415"/>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074025" y="3403200"/>
                  <a:ext cx="91750" cy="152000"/>
                </a:xfrm>
                <a:custGeom>
                  <a:avLst/>
                  <a:gdLst/>
                  <a:ahLst/>
                  <a:cxnLst/>
                  <a:rect l="l" t="t" r="r" b="b"/>
                  <a:pathLst>
                    <a:path w="3670" h="6080" extrusionOk="0">
                      <a:moveTo>
                        <a:pt x="0" y="1"/>
                      </a:moveTo>
                      <a:lnTo>
                        <a:pt x="0" y="6079"/>
                      </a:lnTo>
                      <a:lnTo>
                        <a:pt x="3670" y="6079"/>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082900"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063650" y="3555175"/>
                  <a:ext cx="112500" cy="15775"/>
                </a:xfrm>
                <a:custGeom>
                  <a:avLst/>
                  <a:gdLst/>
                  <a:ahLst/>
                  <a:cxnLst/>
                  <a:rect l="l" t="t" r="r" b="b"/>
                  <a:pathLst>
                    <a:path w="4500" h="631" extrusionOk="0">
                      <a:moveTo>
                        <a:pt x="1" y="0"/>
                      </a:moveTo>
                      <a:lnTo>
                        <a:pt x="1" y="631"/>
                      </a:lnTo>
                      <a:lnTo>
                        <a:pt x="4499" y="631"/>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063650" y="33795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067250" y="3383025"/>
                  <a:ext cx="105350" cy="16750"/>
                </a:xfrm>
                <a:custGeom>
                  <a:avLst/>
                  <a:gdLst/>
                  <a:ahLst/>
                  <a:cxnLst/>
                  <a:rect l="l" t="t" r="r" b="b"/>
                  <a:pathLst>
                    <a:path w="4214" h="670" extrusionOk="0">
                      <a:moveTo>
                        <a:pt x="0" y="669"/>
                      </a:moveTo>
                      <a:lnTo>
                        <a:pt x="4213" y="669"/>
                      </a:lnTo>
                      <a:lnTo>
                        <a:pt x="4213"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082900" y="3436625"/>
                  <a:ext cx="74025" cy="110400"/>
                </a:xfrm>
                <a:custGeom>
                  <a:avLst/>
                  <a:gdLst/>
                  <a:ahLst/>
                  <a:cxnLst/>
                  <a:rect l="l" t="t" r="r" b="b"/>
                  <a:pathLst>
                    <a:path w="2961" h="4416" extrusionOk="0">
                      <a:moveTo>
                        <a:pt x="0" y="1"/>
                      </a:moveTo>
                      <a:lnTo>
                        <a:pt x="2960" y="1"/>
                      </a:lnTo>
                      <a:lnTo>
                        <a:pt x="2960" y="188"/>
                      </a:lnTo>
                      <a:lnTo>
                        <a:pt x="1589" y="188"/>
                      </a:lnTo>
                      <a:lnTo>
                        <a:pt x="1589"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2690525" y="3662050"/>
                  <a:ext cx="91800" cy="151950"/>
                </a:xfrm>
                <a:custGeom>
                  <a:avLst/>
                  <a:gdLst/>
                  <a:ahLst/>
                  <a:cxnLst/>
                  <a:rect l="l" t="t" r="r" b="b"/>
                  <a:pathLst>
                    <a:path w="3672" h="6078" extrusionOk="0">
                      <a:moveTo>
                        <a:pt x="1" y="0"/>
                      </a:moveTo>
                      <a:lnTo>
                        <a:pt x="1" y="6078"/>
                      </a:lnTo>
                      <a:lnTo>
                        <a:pt x="3671" y="6078"/>
                      </a:lnTo>
                      <a:lnTo>
                        <a:pt x="36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2699425"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2680175" y="3813975"/>
                  <a:ext cx="112500" cy="15825"/>
                </a:xfrm>
                <a:custGeom>
                  <a:avLst/>
                  <a:gdLst/>
                  <a:ahLst/>
                  <a:cxnLst/>
                  <a:rect l="l" t="t" r="r" b="b"/>
                  <a:pathLst>
                    <a:path w="4500" h="633" extrusionOk="0">
                      <a:moveTo>
                        <a:pt x="0" y="1"/>
                      </a:moveTo>
                      <a:lnTo>
                        <a:pt x="0" y="632"/>
                      </a:lnTo>
                      <a:lnTo>
                        <a:pt x="4500" y="632"/>
                      </a:lnTo>
                      <a:lnTo>
                        <a:pt x="45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2680175" y="3638350"/>
                  <a:ext cx="112500" cy="23725"/>
                </a:xfrm>
                <a:custGeom>
                  <a:avLst/>
                  <a:gdLst/>
                  <a:ahLst/>
                  <a:cxnLst/>
                  <a:rect l="l" t="t" r="r" b="b"/>
                  <a:pathLst>
                    <a:path w="4500" h="949" extrusionOk="0">
                      <a:moveTo>
                        <a:pt x="0" y="948"/>
                      </a:moveTo>
                      <a:lnTo>
                        <a:pt x="4500" y="948"/>
                      </a:lnTo>
                      <a:lnTo>
                        <a:pt x="4500" y="317"/>
                      </a:lnTo>
                      <a:lnTo>
                        <a:pt x="2250" y="0"/>
                      </a:lnTo>
                      <a:lnTo>
                        <a:pt x="0"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2683750" y="3641825"/>
                  <a:ext cx="105350" cy="16775"/>
                </a:xfrm>
                <a:custGeom>
                  <a:avLst/>
                  <a:gdLst/>
                  <a:ahLst/>
                  <a:cxnLst/>
                  <a:rect l="l" t="t" r="r" b="b"/>
                  <a:pathLst>
                    <a:path w="4214" h="671" extrusionOk="0">
                      <a:moveTo>
                        <a:pt x="0" y="670"/>
                      </a:moveTo>
                      <a:lnTo>
                        <a:pt x="4213" y="670"/>
                      </a:lnTo>
                      <a:lnTo>
                        <a:pt x="4213" y="283"/>
                      </a:lnTo>
                      <a:lnTo>
                        <a:pt x="2107"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2699425" y="3695450"/>
                  <a:ext cx="74025" cy="110375"/>
                </a:xfrm>
                <a:custGeom>
                  <a:avLst/>
                  <a:gdLst/>
                  <a:ahLst/>
                  <a:cxnLst/>
                  <a:rect l="l" t="t" r="r" b="b"/>
                  <a:pathLst>
                    <a:path w="2961" h="4415" extrusionOk="0">
                      <a:moveTo>
                        <a:pt x="0" y="1"/>
                      </a:moveTo>
                      <a:lnTo>
                        <a:pt x="2960" y="1"/>
                      </a:lnTo>
                      <a:lnTo>
                        <a:pt x="2960" y="188"/>
                      </a:lnTo>
                      <a:lnTo>
                        <a:pt x="1588" y="188"/>
                      </a:lnTo>
                      <a:lnTo>
                        <a:pt x="1588"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2882575" y="3662050"/>
                  <a:ext cx="91775" cy="151950"/>
                </a:xfrm>
                <a:custGeom>
                  <a:avLst/>
                  <a:gdLst/>
                  <a:ahLst/>
                  <a:cxnLst/>
                  <a:rect l="l" t="t" r="r" b="b"/>
                  <a:pathLst>
                    <a:path w="3671" h="6078" extrusionOk="0">
                      <a:moveTo>
                        <a:pt x="1" y="0"/>
                      </a:moveTo>
                      <a:lnTo>
                        <a:pt x="1" y="6078"/>
                      </a:lnTo>
                      <a:lnTo>
                        <a:pt x="3670" y="6078"/>
                      </a:lnTo>
                      <a:lnTo>
                        <a:pt x="36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2891450"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2872225" y="3813975"/>
                  <a:ext cx="112475" cy="15825"/>
                </a:xfrm>
                <a:custGeom>
                  <a:avLst/>
                  <a:gdLst/>
                  <a:ahLst/>
                  <a:cxnLst/>
                  <a:rect l="l" t="t" r="r" b="b"/>
                  <a:pathLst>
                    <a:path w="4499" h="633" extrusionOk="0">
                      <a:moveTo>
                        <a:pt x="0" y="1"/>
                      </a:moveTo>
                      <a:lnTo>
                        <a:pt x="0" y="632"/>
                      </a:lnTo>
                      <a:lnTo>
                        <a:pt x="4499" y="632"/>
                      </a:lnTo>
                      <a:lnTo>
                        <a:pt x="4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2872225" y="3638350"/>
                  <a:ext cx="112475" cy="23725"/>
                </a:xfrm>
                <a:custGeom>
                  <a:avLst/>
                  <a:gdLst/>
                  <a:ahLst/>
                  <a:cxnLst/>
                  <a:rect l="l" t="t" r="r" b="b"/>
                  <a:pathLst>
                    <a:path w="4499" h="949" extrusionOk="0">
                      <a:moveTo>
                        <a:pt x="0" y="948"/>
                      </a:moveTo>
                      <a:lnTo>
                        <a:pt x="4499" y="948"/>
                      </a:lnTo>
                      <a:lnTo>
                        <a:pt x="4499" y="317"/>
                      </a:lnTo>
                      <a:lnTo>
                        <a:pt x="2249" y="0"/>
                      </a:lnTo>
                      <a:lnTo>
                        <a:pt x="0"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2875800" y="3641825"/>
                  <a:ext cx="105325" cy="16775"/>
                </a:xfrm>
                <a:custGeom>
                  <a:avLst/>
                  <a:gdLst/>
                  <a:ahLst/>
                  <a:cxnLst/>
                  <a:rect l="l" t="t" r="r" b="b"/>
                  <a:pathLst>
                    <a:path w="4213" h="671" extrusionOk="0">
                      <a:moveTo>
                        <a:pt x="0" y="670"/>
                      </a:moveTo>
                      <a:lnTo>
                        <a:pt x="4212" y="670"/>
                      </a:lnTo>
                      <a:lnTo>
                        <a:pt x="4212"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2891475" y="3695450"/>
                  <a:ext cx="74000" cy="110375"/>
                </a:xfrm>
                <a:custGeom>
                  <a:avLst/>
                  <a:gdLst/>
                  <a:ahLst/>
                  <a:cxnLst/>
                  <a:rect l="l" t="t" r="r" b="b"/>
                  <a:pathLst>
                    <a:path w="2960" h="4415" extrusionOk="0">
                      <a:moveTo>
                        <a:pt x="0" y="1"/>
                      </a:moveTo>
                      <a:lnTo>
                        <a:pt x="2959" y="1"/>
                      </a:lnTo>
                      <a:lnTo>
                        <a:pt x="2959" y="188"/>
                      </a:lnTo>
                      <a:lnTo>
                        <a:pt x="1588" y="188"/>
                      </a:lnTo>
                      <a:lnTo>
                        <a:pt x="1588" y="4414"/>
                      </a:lnTo>
                      <a:lnTo>
                        <a:pt x="1371" y="4414"/>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3074025" y="3662050"/>
                  <a:ext cx="91750" cy="151950"/>
                </a:xfrm>
                <a:custGeom>
                  <a:avLst/>
                  <a:gdLst/>
                  <a:ahLst/>
                  <a:cxnLst/>
                  <a:rect l="l" t="t" r="r" b="b"/>
                  <a:pathLst>
                    <a:path w="3670" h="6078" extrusionOk="0">
                      <a:moveTo>
                        <a:pt x="0" y="0"/>
                      </a:moveTo>
                      <a:lnTo>
                        <a:pt x="0" y="6078"/>
                      </a:lnTo>
                      <a:lnTo>
                        <a:pt x="3670" y="6078"/>
                      </a:lnTo>
                      <a:lnTo>
                        <a:pt x="36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3082900"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3063650" y="3813975"/>
                  <a:ext cx="112500" cy="15825"/>
                </a:xfrm>
                <a:custGeom>
                  <a:avLst/>
                  <a:gdLst/>
                  <a:ahLst/>
                  <a:cxnLst/>
                  <a:rect l="l" t="t" r="r" b="b"/>
                  <a:pathLst>
                    <a:path w="4500" h="633" extrusionOk="0">
                      <a:moveTo>
                        <a:pt x="1" y="1"/>
                      </a:moveTo>
                      <a:lnTo>
                        <a:pt x="1" y="632"/>
                      </a:lnTo>
                      <a:lnTo>
                        <a:pt x="4499" y="632"/>
                      </a:lnTo>
                      <a:lnTo>
                        <a:pt x="4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3063650" y="3638350"/>
                  <a:ext cx="112525" cy="23725"/>
                </a:xfrm>
                <a:custGeom>
                  <a:avLst/>
                  <a:gdLst/>
                  <a:ahLst/>
                  <a:cxnLst/>
                  <a:rect l="l" t="t" r="r" b="b"/>
                  <a:pathLst>
                    <a:path w="4501" h="949" extrusionOk="0">
                      <a:moveTo>
                        <a:pt x="1" y="948"/>
                      </a:moveTo>
                      <a:lnTo>
                        <a:pt x="4500" y="948"/>
                      </a:lnTo>
                      <a:lnTo>
                        <a:pt x="4500" y="317"/>
                      </a:lnTo>
                      <a:lnTo>
                        <a:pt x="2250" y="0"/>
                      </a:lnTo>
                      <a:lnTo>
                        <a:pt x="1"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067250" y="3641825"/>
                  <a:ext cx="105350" cy="16775"/>
                </a:xfrm>
                <a:custGeom>
                  <a:avLst/>
                  <a:gdLst/>
                  <a:ahLst/>
                  <a:cxnLst/>
                  <a:rect l="l" t="t" r="r" b="b"/>
                  <a:pathLst>
                    <a:path w="4214" h="671" extrusionOk="0">
                      <a:moveTo>
                        <a:pt x="0" y="670"/>
                      </a:moveTo>
                      <a:lnTo>
                        <a:pt x="4213" y="670"/>
                      </a:lnTo>
                      <a:lnTo>
                        <a:pt x="4213"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082900" y="3695450"/>
                  <a:ext cx="74025" cy="110375"/>
                </a:xfrm>
                <a:custGeom>
                  <a:avLst/>
                  <a:gdLst/>
                  <a:ahLst/>
                  <a:cxnLst/>
                  <a:rect l="l" t="t" r="r" b="b"/>
                  <a:pathLst>
                    <a:path w="2961" h="4415" extrusionOk="0">
                      <a:moveTo>
                        <a:pt x="0" y="1"/>
                      </a:moveTo>
                      <a:lnTo>
                        <a:pt x="2960" y="1"/>
                      </a:lnTo>
                      <a:lnTo>
                        <a:pt x="2960" y="188"/>
                      </a:lnTo>
                      <a:lnTo>
                        <a:pt x="1589" y="188"/>
                      </a:lnTo>
                      <a:lnTo>
                        <a:pt x="1589"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2690525" y="3918800"/>
                  <a:ext cx="91800" cy="151975"/>
                </a:xfrm>
                <a:custGeom>
                  <a:avLst/>
                  <a:gdLst/>
                  <a:ahLst/>
                  <a:cxnLst/>
                  <a:rect l="l" t="t" r="r" b="b"/>
                  <a:pathLst>
                    <a:path w="3672" h="6079" extrusionOk="0">
                      <a:moveTo>
                        <a:pt x="1" y="1"/>
                      </a:moveTo>
                      <a:lnTo>
                        <a:pt x="1" y="6078"/>
                      </a:lnTo>
                      <a:lnTo>
                        <a:pt x="3671" y="6078"/>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2699425"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2680175" y="4070750"/>
                  <a:ext cx="112500" cy="15800"/>
                </a:xfrm>
                <a:custGeom>
                  <a:avLst/>
                  <a:gdLst/>
                  <a:ahLst/>
                  <a:cxnLst/>
                  <a:rect l="l" t="t" r="r" b="b"/>
                  <a:pathLst>
                    <a:path w="4500" h="632" extrusionOk="0">
                      <a:moveTo>
                        <a:pt x="0" y="0"/>
                      </a:moveTo>
                      <a:lnTo>
                        <a:pt x="0" y="632"/>
                      </a:lnTo>
                      <a:lnTo>
                        <a:pt x="4500" y="632"/>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2680175" y="38951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2683750" y="3898575"/>
                  <a:ext cx="105350" cy="16775"/>
                </a:xfrm>
                <a:custGeom>
                  <a:avLst/>
                  <a:gdLst/>
                  <a:ahLst/>
                  <a:cxnLst/>
                  <a:rect l="l" t="t" r="r" b="b"/>
                  <a:pathLst>
                    <a:path w="4214" h="671" extrusionOk="0">
                      <a:moveTo>
                        <a:pt x="0" y="671"/>
                      </a:moveTo>
                      <a:lnTo>
                        <a:pt x="4213" y="671"/>
                      </a:lnTo>
                      <a:lnTo>
                        <a:pt x="4213" y="284"/>
                      </a:lnTo>
                      <a:lnTo>
                        <a:pt x="2107"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2699425" y="3952225"/>
                  <a:ext cx="74025" cy="110350"/>
                </a:xfrm>
                <a:custGeom>
                  <a:avLst/>
                  <a:gdLst/>
                  <a:ahLst/>
                  <a:cxnLst/>
                  <a:rect l="l" t="t" r="r" b="b"/>
                  <a:pathLst>
                    <a:path w="2961" h="4414" extrusionOk="0">
                      <a:moveTo>
                        <a:pt x="0" y="0"/>
                      </a:moveTo>
                      <a:lnTo>
                        <a:pt x="2960" y="0"/>
                      </a:lnTo>
                      <a:lnTo>
                        <a:pt x="2960" y="188"/>
                      </a:lnTo>
                      <a:lnTo>
                        <a:pt x="1588" y="188"/>
                      </a:lnTo>
                      <a:lnTo>
                        <a:pt x="1588"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2882575" y="3918800"/>
                  <a:ext cx="91775" cy="151975"/>
                </a:xfrm>
                <a:custGeom>
                  <a:avLst/>
                  <a:gdLst/>
                  <a:ahLst/>
                  <a:cxnLst/>
                  <a:rect l="l" t="t" r="r" b="b"/>
                  <a:pathLst>
                    <a:path w="3671" h="6079" extrusionOk="0">
                      <a:moveTo>
                        <a:pt x="1" y="1"/>
                      </a:moveTo>
                      <a:lnTo>
                        <a:pt x="1"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2891450"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2872225" y="4070750"/>
                  <a:ext cx="112475" cy="15800"/>
                </a:xfrm>
                <a:custGeom>
                  <a:avLst/>
                  <a:gdLst/>
                  <a:ahLst/>
                  <a:cxnLst/>
                  <a:rect l="l" t="t" r="r" b="b"/>
                  <a:pathLst>
                    <a:path w="4499" h="632" extrusionOk="0">
                      <a:moveTo>
                        <a:pt x="0" y="0"/>
                      </a:moveTo>
                      <a:lnTo>
                        <a:pt x="0"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2872225" y="3895125"/>
                  <a:ext cx="112475" cy="23700"/>
                </a:xfrm>
                <a:custGeom>
                  <a:avLst/>
                  <a:gdLst/>
                  <a:ahLst/>
                  <a:cxnLst/>
                  <a:rect l="l" t="t" r="r" b="b"/>
                  <a:pathLst>
                    <a:path w="4499" h="948" extrusionOk="0">
                      <a:moveTo>
                        <a:pt x="0" y="948"/>
                      </a:moveTo>
                      <a:lnTo>
                        <a:pt x="4499" y="948"/>
                      </a:lnTo>
                      <a:lnTo>
                        <a:pt x="4499" y="316"/>
                      </a:lnTo>
                      <a:lnTo>
                        <a:pt x="2249"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2875800" y="3898575"/>
                  <a:ext cx="105325" cy="16775"/>
                </a:xfrm>
                <a:custGeom>
                  <a:avLst/>
                  <a:gdLst/>
                  <a:ahLst/>
                  <a:cxnLst/>
                  <a:rect l="l" t="t" r="r" b="b"/>
                  <a:pathLst>
                    <a:path w="4213" h="671" extrusionOk="0">
                      <a:moveTo>
                        <a:pt x="0" y="671"/>
                      </a:moveTo>
                      <a:lnTo>
                        <a:pt x="4212" y="671"/>
                      </a:lnTo>
                      <a:lnTo>
                        <a:pt x="4212"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2891475" y="3952225"/>
                  <a:ext cx="74000" cy="110350"/>
                </a:xfrm>
                <a:custGeom>
                  <a:avLst/>
                  <a:gdLst/>
                  <a:ahLst/>
                  <a:cxnLst/>
                  <a:rect l="l" t="t" r="r" b="b"/>
                  <a:pathLst>
                    <a:path w="2960" h="4414" extrusionOk="0">
                      <a:moveTo>
                        <a:pt x="0" y="0"/>
                      </a:moveTo>
                      <a:lnTo>
                        <a:pt x="2959" y="0"/>
                      </a:lnTo>
                      <a:lnTo>
                        <a:pt x="2959" y="188"/>
                      </a:lnTo>
                      <a:lnTo>
                        <a:pt x="1588" y="188"/>
                      </a:lnTo>
                      <a:lnTo>
                        <a:pt x="1588" y="4414"/>
                      </a:lnTo>
                      <a:lnTo>
                        <a:pt x="1371" y="4414"/>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074025" y="3918800"/>
                  <a:ext cx="91750" cy="151975"/>
                </a:xfrm>
                <a:custGeom>
                  <a:avLst/>
                  <a:gdLst/>
                  <a:ahLst/>
                  <a:cxnLst/>
                  <a:rect l="l" t="t" r="r" b="b"/>
                  <a:pathLst>
                    <a:path w="3670" h="6079" extrusionOk="0">
                      <a:moveTo>
                        <a:pt x="0" y="1"/>
                      </a:moveTo>
                      <a:lnTo>
                        <a:pt x="0"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3082900"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3063650" y="4070750"/>
                  <a:ext cx="112500" cy="15800"/>
                </a:xfrm>
                <a:custGeom>
                  <a:avLst/>
                  <a:gdLst/>
                  <a:ahLst/>
                  <a:cxnLst/>
                  <a:rect l="l" t="t" r="r" b="b"/>
                  <a:pathLst>
                    <a:path w="4500" h="632" extrusionOk="0">
                      <a:moveTo>
                        <a:pt x="1" y="0"/>
                      </a:moveTo>
                      <a:lnTo>
                        <a:pt x="1"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3063650" y="38951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3067250" y="3898575"/>
                  <a:ext cx="105350" cy="16775"/>
                </a:xfrm>
                <a:custGeom>
                  <a:avLst/>
                  <a:gdLst/>
                  <a:ahLst/>
                  <a:cxnLst/>
                  <a:rect l="l" t="t" r="r" b="b"/>
                  <a:pathLst>
                    <a:path w="4214" h="671" extrusionOk="0">
                      <a:moveTo>
                        <a:pt x="0" y="671"/>
                      </a:moveTo>
                      <a:lnTo>
                        <a:pt x="4213" y="671"/>
                      </a:lnTo>
                      <a:lnTo>
                        <a:pt x="4213"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3082900" y="3952225"/>
                  <a:ext cx="74025" cy="110350"/>
                </a:xfrm>
                <a:custGeom>
                  <a:avLst/>
                  <a:gdLst/>
                  <a:ahLst/>
                  <a:cxnLst/>
                  <a:rect l="l" t="t" r="r" b="b"/>
                  <a:pathLst>
                    <a:path w="2961" h="4414" extrusionOk="0">
                      <a:moveTo>
                        <a:pt x="0" y="0"/>
                      </a:moveTo>
                      <a:lnTo>
                        <a:pt x="2960" y="0"/>
                      </a:lnTo>
                      <a:lnTo>
                        <a:pt x="2960" y="188"/>
                      </a:lnTo>
                      <a:lnTo>
                        <a:pt x="1589" y="188"/>
                      </a:lnTo>
                      <a:lnTo>
                        <a:pt x="1589"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2690525" y="4187300"/>
                  <a:ext cx="91800" cy="151975"/>
                </a:xfrm>
                <a:custGeom>
                  <a:avLst/>
                  <a:gdLst/>
                  <a:ahLst/>
                  <a:cxnLst/>
                  <a:rect l="l" t="t" r="r" b="b"/>
                  <a:pathLst>
                    <a:path w="3672" h="6079" extrusionOk="0">
                      <a:moveTo>
                        <a:pt x="1" y="1"/>
                      </a:moveTo>
                      <a:lnTo>
                        <a:pt x="1" y="6078"/>
                      </a:lnTo>
                      <a:lnTo>
                        <a:pt x="3671" y="6078"/>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2699425" y="4195450"/>
                  <a:ext cx="74025" cy="135675"/>
                </a:xfrm>
                <a:custGeom>
                  <a:avLst/>
                  <a:gdLst/>
                  <a:ahLst/>
                  <a:cxnLst/>
                  <a:rect l="l" t="t" r="r" b="b"/>
                  <a:pathLst>
                    <a:path w="2961" h="5427" extrusionOk="0">
                      <a:moveTo>
                        <a:pt x="0" y="1"/>
                      </a:moveTo>
                      <a:lnTo>
                        <a:pt x="0" y="5426"/>
                      </a:lnTo>
                      <a:lnTo>
                        <a:pt x="2960" y="5426"/>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2680175" y="4339275"/>
                  <a:ext cx="112500" cy="15800"/>
                </a:xfrm>
                <a:custGeom>
                  <a:avLst/>
                  <a:gdLst/>
                  <a:ahLst/>
                  <a:cxnLst/>
                  <a:rect l="l" t="t" r="r" b="b"/>
                  <a:pathLst>
                    <a:path w="4500" h="632" extrusionOk="0">
                      <a:moveTo>
                        <a:pt x="0" y="0"/>
                      </a:moveTo>
                      <a:lnTo>
                        <a:pt x="0" y="632"/>
                      </a:lnTo>
                      <a:lnTo>
                        <a:pt x="4500" y="632"/>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2680175" y="41636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2683750" y="4167075"/>
                  <a:ext cx="105350" cy="16775"/>
                </a:xfrm>
                <a:custGeom>
                  <a:avLst/>
                  <a:gdLst/>
                  <a:ahLst/>
                  <a:cxnLst/>
                  <a:rect l="l" t="t" r="r" b="b"/>
                  <a:pathLst>
                    <a:path w="4214" h="671" extrusionOk="0">
                      <a:moveTo>
                        <a:pt x="0" y="671"/>
                      </a:moveTo>
                      <a:lnTo>
                        <a:pt x="4213" y="671"/>
                      </a:lnTo>
                      <a:lnTo>
                        <a:pt x="4213" y="284"/>
                      </a:lnTo>
                      <a:lnTo>
                        <a:pt x="2107"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2699425" y="4220725"/>
                  <a:ext cx="74025" cy="110400"/>
                </a:xfrm>
                <a:custGeom>
                  <a:avLst/>
                  <a:gdLst/>
                  <a:ahLst/>
                  <a:cxnLst/>
                  <a:rect l="l" t="t" r="r" b="b"/>
                  <a:pathLst>
                    <a:path w="2961" h="4416" extrusionOk="0">
                      <a:moveTo>
                        <a:pt x="0" y="1"/>
                      </a:moveTo>
                      <a:lnTo>
                        <a:pt x="2960" y="1"/>
                      </a:lnTo>
                      <a:lnTo>
                        <a:pt x="2960" y="188"/>
                      </a:lnTo>
                      <a:lnTo>
                        <a:pt x="1588" y="188"/>
                      </a:lnTo>
                      <a:lnTo>
                        <a:pt x="1588"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074025" y="4187300"/>
                  <a:ext cx="91750" cy="151975"/>
                </a:xfrm>
                <a:custGeom>
                  <a:avLst/>
                  <a:gdLst/>
                  <a:ahLst/>
                  <a:cxnLst/>
                  <a:rect l="l" t="t" r="r" b="b"/>
                  <a:pathLst>
                    <a:path w="3670" h="6079" extrusionOk="0">
                      <a:moveTo>
                        <a:pt x="0" y="1"/>
                      </a:moveTo>
                      <a:lnTo>
                        <a:pt x="0"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3082900" y="4195450"/>
                  <a:ext cx="74025" cy="135675"/>
                </a:xfrm>
                <a:custGeom>
                  <a:avLst/>
                  <a:gdLst/>
                  <a:ahLst/>
                  <a:cxnLst/>
                  <a:rect l="l" t="t" r="r" b="b"/>
                  <a:pathLst>
                    <a:path w="2961" h="5427" extrusionOk="0">
                      <a:moveTo>
                        <a:pt x="0" y="1"/>
                      </a:moveTo>
                      <a:lnTo>
                        <a:pt x="0" y="5426"/>
                      </a:lnTo>
                      <a:lnTo>
                        <a:pt x="2960" y="5426"/>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3063650" y="4339275"/>
                  <a:ext cx="112500" cy="15800"/>
                </a:xfrm>
                <a:custGeom>
                  <a:avLst/>
                  <a:gdLst/>
                  <a:ahLst/>
                  <a:cxnLst/>
                  <a:rect l="l" t="t" r="r" b="b"/>
                  <a:pathLst>
                    <a:path w="4500" h="632" extrusionOk="0">
                      <a:moveTo>
                        <a:pt x="1" y="0"/>
                      </a:moveTo>
                      <a:lnTo>
                        <a:pt x="1"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3063650" y="41636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3067250" y="4167075"/>
                  <a:ext cx="105350" cy="16775"/>
                </a:xfrm>
                <a:custGeom>
                  <a:avLst/>
                  <a:gdLst/>
                  <a:ahLst/>
                  <a:cxnLst/>
                  <a:rect l="l" t="t" r="r" b="b"/>
                  <a:pathLst>
                    <a:path w="4214" h="671" extrusionOk="0">
                      <a:moveTo>
                        <a:pt x="0" y="671"/>
                      </a:moveTo>
                      <a:lnTo>
                        <a:pt x="4213" y="671"/>
                      </a:lnTo>
                      <a:lnTo>
                        <a:pt x="4213"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3082900" y="4220725"/>
                  <a:ext cx="74025" cy="110400"/>
                </a:xfrm>
                <a:custGeom>
                  <a:avLst/>
                  <a:gdLst/>
                  <a:ahLst/>
                  <a:cxnLst/>
                  <a:rect l="l" t="t" r="r" b="b"/>
                  <a:pathLst>
                    <a:path w="2961" h="4416" extrusionOk="0">
                      <a:moveTo>
                        <a:pt x="0" y="1"/>
                      </a:moveTo>
                      <a:lnTo>
                        <a:pt x="2960" y="1"/>
                      </a:lnTo>
                      <a:lnTo>
                        <a:pt x="2960" y="188"/>
                      </a:lnTo>
                      <a:lnTo>
                        <a:pt x="1589" y="188"/>
                      </a:lnTo>
                      <a:lnTo>
                        <a:pt x="1589"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2603650" y="4396775"/>
                  <a:ext cx="649450" cy="71175"/>
                </a:xfrm>
                <a:custGeom>
                  <a:avLst/>
                  <a:gdLst/>
                  <a:ahLst/>
                  <a:cxnLst/>
                  <a:rect l="l" t="t" r="r" b="b"/>
                  <a:pathLst>
                    <a:path w="25978" h="2847" extrusionOk="0">
                      <a:moveTo>
                        <a:pt x="1" y="0"/>
                      </a:moveTo>
                      <a:lnTo>
                        <a:pt x="1" y="2847"/>
                      </a:lnTo>
                      <a:lnTo>
                        <a:pt x="25977" y="2847"/>
                      </a:lnTo>
                      <a:lnTo>
                        <a:pt x="25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2595250" y="4119550"/>
                  <a:ext cx="666225" cy="18725"/>
                </a:xfrm>
                <a:custGeom>
                  <a:avLst/>
                  <a:gdLst/>
                  <a:ahLst/>
                  <a:cxnLst/>
                  <a:rect l="l" t="t" r="r" b="b"/>
                  <a:pathLst>
                    <a:path w="26649" h="749" extrusionOk="0">
                      <a:moveTo>
                        <a:pt x="1" y="1"/>
                      </a:moveTo>
                      <a:lnTo>
                        <a:pt x="1" y="748"/>
                      </a:lnTo>
                      <a:lnTo>
                        <a:pt x="26648" y="748"/>
                      </a:lnTo>
                      <a:lnTo>
                        <a:pt x="26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2612250" y="4138250"/>
                  <a:ext cx="32325" cy="258550"/>
                </a:xfrm>
                <a:custGeom>
                  <a:avLst/>
                  <a:gdLst/>
                  <a:ahLst/>
                  <a:cxnLst/>
                  <a:rect l="l" t="t" r="r" b="b"/>
                  <a:pathLst>
                    <a:path w="1293" h="10342" extrusionOk="0">
                      <a:moveTo>
                        <a:pt x="1" y="0"/>
                      </a:moveTo>
                      <a:lnTo>
                        <a:pt x="1" y="10341"/>
                      </a:lnTo>
                      <a:lnTo>
                        <a:pt x="1292" y="10341"/>
                      </a:lnTo>
                      <a:lnTo>
                        <a:pt x="12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212175" y="4138250"/>
                  <a:ext cx="32300" cy="258550"/>
                </a:xfrm>
                <a:custGeom>
                  <a:avLst/>
                  <a:gdLst/>
                  <a:ahLst/>
                  <a:cxnLst/>
                  <a:rect l="l" t="t" r="r" b="b"/>
                  <a:pathLst>
                    <a:path w="1292" h="10342" extrusionOk="0">
                      <a:moveTo>
                        <a:pt x="1" y="0"/>
                      </a:moveTo>
                      <a:lnTo>
                        <a:pt x="1" y="10341"/>
                      </a:lnTo>
                      <a:lnTo>
                        <a:pt x="1291" y="10341"/>
                      </a:lnTo>
                      <a:lnTo>
                        <a:pt x="12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829975" y="4138250"/>
                  <a:ext cx="196775" cy="258550"/>
                </a:xfrm>
                <a:custGeom>
                  <a:avLst/>
                  <a:gdLst/>
                  <a:ahLst/>
                  <a:cxnLst/>
                  <a:rect l="l" t="t" r="r" b="b"/>
                  <a:pathLst>
                    <a:path w="7871" h="10342" extrusionOk="0">
                      <a:moveTo>
                        <a:pt x="6579" y="0"/>
                      </a:moveTo>
                      <a:lnTo>
                        <a:pt x="7870" y="0"/>
                      </a:lnTo>
                      <a:lnTo>
                        <a:pt x="7870" y="10341"/>
                      </a:lnTo>
                      <a:lnTo>
                        <a:pt x="6579" y="10341"/>
                      </a:lnTo>
                      <a:lnTo>
                        <a:pt x="6579" y="4309"/>
                      </a:lnTo>
                      <a:cubicBezTo>
                        <a:pt x="6579" y="2855"/>
                        <a:pt x="5390" y="1665"/>
                        <a:pt x="3936" y="1665"/>
                      </a:cubicBezTo>
                      <a:cubicBezTo>
                        <a:pt x="2483" y="1665"/>
                        <a:pt x="1292" y="2855"/>
                        <a:pt x="1292" y="4309"/>
                      </a:cubicBezTo>
                      <a:lnTo>
                        <a:pt x="1292" y="10341"/>
                      </a:lnTo>
                      <a:lnTo>
                        <a:pt x="1" y="10341"/>
                      </a:lnTo>
                      <a:lnTo>
                        <a:pt x="1"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862275" y="4179875"/>
                  <a:ext cx="132175" cy="216925"/>
                </a:xfrm>
                <a:custGeom>
                  <a:avLst/>
                  <a:gdLst/>
                  <a:ahLst/>
                  <a:cxnLst/>
                  <a:rect l="l" t="t" r="r" b="b"/>
                  <a:pathLst>
                    <a:path w="5287" h="8677" extrusionOk="0">
                      <a:moveTo>
                        <a:pt x="0" y="8676"/>
                      </a:moveTo>
                      <a:lnTo>
                        <a:pt x="5287" y="8676"/>
                      </a:lnTo>
                      <a:lnTo>
                        <a:pt x="5287" y="2644"/>
                      </a:lnTo>
                      <a:cubicBezTo>
                        <a:pt x="5287" y="1190"/>
                        <a:pt x="4098" y="0"/>
                        <a:pt x="2644" y="0"/>
                      </a:cubicBezTo>
                      <a:lnTo>
                        <a:pt x="2644" y="0"/>
                      </a:lnTo>
                      <a:cubicBezTo>
                        <a:pt x="1189" y="0"/>
                        <a:pt x="0" y="1190"/>
                        <a:pt x="0" y="2644"/>
                      </a:cubicBezTo>
                      <a:lnTo>
                        <a:pt x="0" y="86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877675" y="4193625"/>
                  <a:ext cx="46750" cy="46775"/>
                </a:xfrm>
                <a:custGeom>
                  <a:avLst/>
                  <a:gdLst/>
                  <a:ahLst/>
                  <a:cxnLst/>
                  <a:rect l="l" t="t" r="r" b="b"/>
                  <a:pathLst>
                    <a:path w="1870" h="1871" extrusionOk="0">
                      <a:moveTo>
                        <a:pt x="1869" y="1870"/>
                      </a:moveTo>
                      <a:lnTo>
                        <a:pt x="0" y="1870"/>
                      </a:lnTo>
                      <a:cubicBezTo>
                        <a:pt x="0" y="838"/>
                        <a:pt x="837" y="0"/>
                        <a:pt x="1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932450" y="4193625"/>
                  <a:ext cx="46750" cy="46775"/>
                </a:xfrm>
                <a:custGeom>
                  <a:avLst/>
                  <a:gdLst/>
                  <a:ahLst/>
                  <a:cxnLst/>
                  <a:rect l="l" t="t" r="r" b="b"/>
                  <a:pathLst>
                    <a:path w="1870" h="1871" extrusionOk="0">
                      <a:moveTo>
                        <a:pt x="0" y="1870"/>
                      </a:moveTo>
                      <a:lnTo>
                        <a:pt x="1869" y="1870"/>
                      </a:lnTo>
                      <a:cubicBezTo>
                        <a:pt x="1869" y="838"/>
                        <a:pt x="103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77675" y="4249175"/>
                  <a:ext cx="46750" cy="135000"/>
                </a:xfrm>
                <a:custGeom>
                  <a:avLst/>
                  <a:gdLst/>
                  <a:ahLst/>
                  <a:cxnLst/>
                  <a:rect l="l" t="t" r="r" b="b"/>
                  <a:pathLst>
                    <a:path w="1870" h="5400" extrusionOk="0">
                      <a:moveTo>
                        <a:pt x="0" y="1"/>
                      </a:moveTo>
                      <a:lnTo>
                        <a:pt x="0" y="5400"/>
                      </a:lnTo>
                      <a:lnTo>
                        <a:pt x="1869" y="5400"/>
                      </a:lnTo>
                      <a:lnTo>
                        <a:pt x="1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932925" y="4249175"/>
                  <a:ext cx="46750" cy="135000"/>
                </a:xfrm>
                <a:custGeom>
                  <a:avLst/>
                  <a:gdLst/>
                  <a:ahLst/>
                  <a:cxnLst/>
                  <a:rect l="l" t="t" r="r" b="b"/>
                  <a:pathLst>
                    <a:path w="1870" h="5400" extrusionOk="0">
                      <a:moveTo>
                        <a:pt x="1" y="1"/>
                      </a:moveTo>
                      <a:lnTo>
                        <a:pt x="1" y="5400"/>
                      </a:lnTo>
                      <a:lnTo>
                        <a:pt x="1870" y="5400"/>
                      </a:lnTo>
                      <a:lnTo>
                        <a:pt x="1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29975" y="4396775"/>
                  <a:ext cx="196775" cy="35575"/>
                </a:xfrm>
                <a:custGeom>
                  <a:avLst/>
                  <a:gdLst/>
                  <a:ahLst/>
                  <a:cxnLst/>
                  <a:rect l="l" t="t" r="r" b="b"/>
                  <a:pathLst>
                    <a:path w="7871" h="1423" extrusionOk="0">
                      <a:moveTo>
                        <a:pt x="1" y="0"/>
                      </a:moveTo>
                      <a:lnTo>
                        <a:pt x="1" y="1423"/>
                      </a:lnTo>
                      <a:lnTo>
                        <a:pt x="7870" y="1423"/>
                      </a:lnTo>
                      <a:lnTo>
                        <a:pt x="787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2814800" y="4432375"/>
                  <a:ext cx="227125" cy="35575"/>
                </a:xfrm>
                <a:custGeom>
                  <a:avLst/>
                  <a:gdLst/>
                  <a:ahLst/>
                  <a:cxnLst/>
                  <a:rect l="l" t="t" r="r" b="b"/>
                  <a:pathLst>
                    <a:path w="9085" h="1423" extrusionOk="0">
                      <a:moveTo>
                        <a:pt x="1" y="0"/>
                      </a:moveTo>
                      <a:lnTo>
                        <a:pt x="1" y="1423"/>
                      </a:lnTo>
                      <a:lnTo>
                        <a:pt x="9084" y="1423"/>
                      </a:lnTo>
                      <a:lnTo>
                        <a:pt x="9084"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3" name="Google Shape;1083;p39"/>
              <p:cNvCxnSpPr/>
              <p:nvPr/>
            </p:nvCxnSpPr>
            <p:spPr>
              <a:xfrm rot="10800000">
                <a:off x="7215175" y="2358800"/>
                <a:ext cx="1090500" cy="0"/>
              </a:xfrm>
              <a:prstGeom prst="straightConnector1">
                <a:avLst/>
              </a:prstGeom>
              <a:noFill/>
              <a:ln w="19050" cap="flat" cmpd="sng">
                <a:solidFill>
                  <a:schemeClr val="dk1"/>
                </a:solidFill>
                <a:prstDash val="solid"/>
                <a:round/>
                <a:headEnd type="none" w="med" len="med"/>
                <a:tailEnd type="none" w="med" len="med"/>
              </a:ln>
            </p:spPr>
          </p:cxnSp>
        </p:grpSp>
        <p:grpSp>
          <p:nvGrpSpPr>
            <p:cNvPr id="1084" name="Google Shape;1084;p39"/>
            <p:cNvGrpSpPr/>
            <p:nvPr/>
          </p:nvGrpSpPr>
          <p:grpSpPr>
            <a:xfrm>
              <a:off x="5865050" y="1955384"/>
              <a:ext cx="303000" cy="395565"/>
              <a:chOff x="5865050" y="1955384"/>
              <a:chExt cx="303000" cy="395565"/>
            </a:xfrm>
          </p:grpSpPr>
          <p:grpSp>
            <p:nvGrpSpPr>
              <p:cNvPr id="1085" name="Google Shape;1085;p39"/>
              <p:cNvGrpSpPr/>
              <p:nvPr/>
            </p:nvGrpSpPr>
            <p:grpSpPr>
              <a:xfrm>
                <a:off x="5924494" y="1955384"/>
                <a:ext cx="194144" cy="395565"/>
                <a:chOff x="6404850" y="4312259"/>
                <a:chExt cx="122767" cy="250136"/>
              </a:xfrm>
            </p:grpSpPr>
            <p:sp>
              <p:nvSpPr>
                <p:cNvPr id="1086" name="Google Shape;1086;p39"/>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8" name="Google Shape;1088;p39"/>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089" name="Google Shape;1089;p39"/>
            <p:cNvGrpSpPr/>
            <p:nvPr/>
          </p:nvGrpSpPr>
          <p:grpSpPr>
            <a:xfrm>
              <a:off x="6338125" y="3276301"/>
              <a:ext cx="2358000" cy="1385352"/>
              <a:chOff x="6338125" y="3276301"/>
              <a:chExt cx="2358000" cy="1385352"/>
            </a:xfrm>
          </p:grpSpPr>
          <p:grpSp>
            <p:nvGrpSpPr>
              <p:cNvPr id="1090" name="Google Shape;1090;p39"/>
              <p:cNvGrpSpPr/>
              <p:nvPr/>
            </p:nvGrpSpPr>
            <p:grpSpPr>
              <a:xfrm>
                <a:off x="6423210" y="3276301"/>
                <a:ext cx="2191289" cy="1385352"/>
                <a:chOff x="6404850" y="3294570"/>
                <a:chExt cx="2005389" cy="1267825"/>
              </a:xfrm>
            </p:grpSpPr>
            <p:sp>
              <p:nvSpPr>
                <p:cNvPr id="1091" name="Google Shape;1091;p39"/>
                <p:cNvSpPr/>
                <p:nvPr/>
              </p:nvSpPr>
              <p:spPr>
                <a:xfrm>
                  <a:off x="6473942" y="3541312"/>
                  <a:ext cx="687526" cy="1003405"/>
                </a:xfrm>
                <a:custGeom>
                  <a:avLst/>
                  <a:gdLst/>
                  <a:ahLst/>
                  <a:cxnLst/>
                  <a:rect l="l" t="t" r="r" b="b"/>
                  <a:pathLst>
                    <a:path w="21365" h="31181" extrusionOk="0">
                      <a:moveTo>
                        <a:pt x="1" y="0"/>
                      </a:moveTo>
                      <a:lnTo>
                        <a:pt x="1" y="31180"/>
                      </a:lnTo>
                      <a:lnTo>
                        <a:pt x="21364" y="31180"/>
                      </a:lnTo>
                      <a:lnTo>
                        <a:pt x="213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6473942" y="3344336"/>
                  <a:ext cx="687526" cy="133837"/>
                </a:xfrm>
                <a:custGeom>
                  <a:avLst/>
                  <a:gdLst/>
                  <a:ahLst/>
                  <a:cxnLst/>
                  <a:rect l="l" t="t" r="r" b="b"/>
                  <a:pathLst>
                    <a:path w="21365" h="4159" extrusionOk="0">
                      <a:moveTo>
                        <a:pt x="2781" y="1"/>
                      </a:moveTo>
                      <a:lnTo>
                        <a:pt x="1" y="4159"/>
                      </a:lnTo>
                      <a:lnTo>
                        <a:pt x="21364" y="4159"/>
                      </a:lnTo>
                      <a:lnTo>
                        <a:pt x="185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6473942" y="3509711"/>
                  <a:ext cx="687526" cy="31633"/>
                </a:xfrm>
                <a:custGeom>
                  <a:avLst/>
                  <a:gdLst/>
                  <a:ahLst/>
                  <a:cxnLst/>
                  <a:rect l="l" t="t" r="r" b="b"/>
                  <a:pathLst>
                    <a:path w="21365" h="983" extrusionOk="0">
                      <a:moveTo>
                        <a:pt x="1" y="0"/>
                      </a:moveTo>
                      <a:lnTo>
                        <a:pt x="1" y="982"/>
                      </a:lnTo>
                      <a:lnTo>
                        <a:pt x="21364" y="982"/>
                      </a:lnTo>
                      <a:lnTo>
                        <a:pt x="21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6474135" y="4161912"/>
                  <a:ext cx="687333" cy="31601"/>
                </a:xfrm>
                <a:custGeom>
                  <a:avLst/>
                  <a:gdLst/>
                  <a:ahLst/>
                  <a:cxnLst/>
                  <a:rect l="l" t="t" r="r" b="b"/>
                  <a:pathLst>
                    <a:path w="21359" h="982" extrusionOk="0">
                      <a:moveTo>
                        <a:pt x="0" y="0"/>
                      </a:moveTo>
                      <a:lnTo>
                        <a:pt x="0" y="982"/>
                      </a:lnTo>
                      <a:lnTo>
                        <a:pt x="21358" y="982"/>
                      </a:lnTo>
                      <a:lnTo>
                        <a:pt x="21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6473942" y="3478142"/>
                  <a:ext cx="687526" cy="31601"/>
                </a:xfrm>
                <a:custGeom>
                  <a:avLst/>
                  <a:gdLst/>
                  <a:ahLst/>
                  <a:cxnLst/>
                  <a:rect l="l" t="t" r="r" b="b"/>
                  <a:pathLst>
                    <a:path w="21365" h="982" extrusionOk="0">
                      <a:moveTo>
                        <a:pt x="1" y="1"/>
                      </a:moveTo>
                      <a:lnTo>
                        <a:pt x="1" y="981"/>
                      </a:lnTo>
                      <a:lnTo>
                        <a:pt x="21364" y="981"/>
                      </a:lnTo>
                      <a:lnTo>
                        <a:pt x="21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6456017" y="3446605"/>
                  <a:ext cx="723278" cy="31601"/>
                </a:xfrm>
                <a:custGeom>
                  <a:avLst/>
                  <a:gdLst/>
                  <a:ahLst/>
                  <a:cxnLst/>
                  <a:rect l="l" t="t" r="r" b="b"/>
                  <a:pathLst>
                    <a:path w="22476" h="982" extrusionOk="0">
                      <a:moveTo>
                        <a:pt x="0" y="1"/>
                      </a:moveTo>
                      <a:lnTo>
                        <a:pt x="556" y="982"/>
                      </a:lnTo>
                      <a:lnTo>
                        <a:pt x="21919" y="982"/>
                      </a:lnTo>
                      <a:lnTo>
                        <a:pt x="224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6522437" y="3691820"/>
                  <a:ext cx="107352" cy="50201"/>
                </a:xfrm>
                <a:custGeom>
                  <a:avLst/>
                  <a:gdLst/>
                  <a:ahLst/>
                  <a:cxnLst/>
                  <a:rect l="l" t="t" r="r" b="b"/>
                  <a:pathLst>
                    <a:path w="3336" h="1560" extrusionOk="0">
                      <a:moveTo>
                        <a:pt x="0" y="0"/>
                      </a:moveTo>
                      <a:lnTo>
                        <a:pt x="0" y="1559"/>
                      </a:lnTo>
                      <a:lnTo>
                        <a:pt x="3336" y="1559"/>
                      </a:lnTo>
                      <a:lnTo>
                        <a:pt x="3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6522437" y="3591481"/>
                  <a:ext cx="107352" cy="100369"/>
                </a:xfrm>
                <a:custGeom>
                  <a:avLst/>
                  <a:gdLst/>
                  <a:ahLst/>
                  <a:cxnLst/>
                  <a:rect l="l" t="t" r="r" b="b"/>
                  <a:pathLst>
                    <a:path w="3336" h="3119" extrusionOk="0">
                      <a:moveTo>
                        <a:pt x="0" y="1"/>
                      </a:moveTo>
                      <a:lnTo>
                        <a:pt x="0" y="3118"/>
                      </a:lnTo>
                      <a:lnTo>
                        <a:pt x="3336" y="3118"/>
                      </a:lnTo>
                      <a:lnTo>
                        <a:pt x="3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6516226" y="3685609"/>
                  <a:ext cx="119774" cy="62590"/>
                </a:xfrm>
                <a:custGeom>
                  <a:avLst/>
                  <a:gdLst/>
                  <a:ahLst/>
                  <a:cxnLst/>
                  <a:rect l="l" t="t" r="r" b="b"/>
                  <a:pathLst>
                    <a:path w="3722" h="1945" extrusionOk="0">
                      <a:moveTo>
                        <a:pt x="3337" y="386"/>
                      </a:moveTo>
                      <a:lnTo>
                        <a:pt x="3337" y="1560"/>
                      </a:lnTo>
                      <a:lnTo>
                        <a:pt x="385" y="1560"/>
                      </a:lnTo>
                      <a:lnTo>
                        <a:pt x="385" y="386"/>
                      </a:lnTo>
                      <a:close/>
                      <a:moveTo>
                        <a:pt x="193" y="0"/>
                      </a:moveTo>
                      <a:cubicBezTo>
                        <a:pt x="86" y="0"/>
                        <a:pt x="0" y="87"/>
                        <a:pt x="0" y="193"/>
                      </a:cubicBezTo>
                      <a:lnTo>
                        <a:pt x="0" y="1752"/>
                      </a:lnTo>
                      <a:cubicBezTo>
                        <a:pt x="0" y="1858"/>
                        <a:pt x="86" y="1944"/>
                        <a:pt x="193"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6516226" y="3585270"/>
                  <a:ext cx="119774" cy="112759"/>
                </a:xfrm>
                <a:custGeom>
                  <a:avLst/>
                  <a:gdLst/>
                  <a:ahLst/>
                  <a:cxnLst/>
                  <a:rect l="l" t="t" r="r" b="b"/>
                  <a:pathLst>
                    <a:path w="3722" h="3504" extrusionOk="0">
                      <a:moveTo>
                        <a:pt x="3337" y="385"/>
                      </a:moveTo>
                      <a:lnTo>
                        <a:pt x="3337" y="3118"/>
                      </a:lnTo>
                      <a:lnTo>
                        <a:pt x="385" y="3118"/>
                      </a:lnTo>
                      <a:lnTo>
                        <a:pt x="385" y="385"/>
                      </a:lnTo>
                      <a:close/>
                      <a:moveTo>
                        <a:pt x="193" y="1"/>
                      </a:moveTo>
                      <a:cubicBezTo>
                        <a:pt x="86" y="1"/>
                        <a:pt x="0" y="87"/>
                        <a:pt x="0" y="194"/>
                      </a:cubicBezTo>
                      <a:lnTo>
                        <a:pt x="0" y="3311"/>
                      </a:lnTo>
                      <a:cubicBezTo>
                        <a:pt x="0" y="3417"/>
                        <a:pt x="86" y="3504"/>
                        <a:pt x="193"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6755069" y="3691820"/>
                  <a:ext cx="107385" cy="50201"/>
                </a:xfrm>
                <a:custGeom>
                  <a:avLst/>
                  <a:gdLst/>
                  <a:ahLst/>
                  <a:cxnLst/>
                  <a:rect l="l" t="t" r="r" b="b"/>
                  <a:pathLst>
                    <a:path w="3337" h="1560" extrusionOk="0">
                      <a:moveTo>
                        <a:pt x="0" y="0"/>
                      </a:moveTo>
                      <a:lnTo>
                        <a:pt x="0" y="1559"/>
                      </a:lnTo>
                      <a:lnTo>
                        <a:pt x="3336" y="1559"/>
                      </a:lnTo>
                      <a:lnTo>
                        <a:pt x="3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6755069" y="3591481"/>
                  <a:ext cx="107385" cy="100369"/>
                </a:xfrm>
                <a:custGeom>
                  <a:avLst/>
                  <a:gdLst/>
                  <a:ahLst/>
                  <a:cxnLst/>
                  <a:rect l="l" t="t" r="r" b="b"/>
                  <a:pathLst>
                    <a:path w="3337" h="3119" extrusionOk="0">
                      <a:moveTo>
                        <a:pt x="0" y="1"/>
                      </a:moveTo>
                      <a:lnTo>
                        <a:pt x="0" y="3118"/>
                      </a:lnTo>
                      <a:lnTo>
                        <a:pt x="3336" y="3118"/>
                      </a:lnTo>
                      <a:lnTo>
                        <a:pt x="3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6748858" y="3685609"/>
                  <a:ext cx="119774" cy="62590"/>
                </a:xfrm>
                <a:custGeom>
                  <a:avLst/>
                  <a:gdLst/>
                  <a:ahLst/>
                  <a:cxnLst/>
                  <a:rect l="l" t="t" r="r" b="b"/>
                  <a:pathLst>
                    <a:path w="3722" h="1945" extrusionOk="0">
                      <a:moveTo>
                        <a:pt x="3337" y="386"/>
                      </a:moveTo>
                      <a:lnTo>
                        <a:pt x="3337" y="1560"/>
                      </a:lnTo>
                      <a:lnTo>
                        <a:pt x="385" y="1560"/>
                      </a:lnTo>
                      <a:lnTo>
                        <a:pt x="385" y="386"/>
                      </a:lnTo>
                      <a:close/>
                      <a:moveTo>
                        <a:pt x="193" y="0"/>
                      </a:moveTo>
                      <a:cubicBezTo>
                        <a:pt x="86" y="0"/>
                        <a:pt x="0" y="87"/>
                        <a:pt x="0" y="193"/>
                      </a:cubicBezTo>
                      <a:lnTo>
                        <a:pt x="0" y="1752"/>
                      </a:lnTo>
                      <a:cubicBezTo>
                        <a:pt x="0" y="1858"/>
                        <a:pt x="86" y="1944"/>
                        <a:pt x="193"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6748858" y="3585270"/>
                  <a:ext cx="119774" cy="112759"/>
                </a:xfrm>
                <a:custGeom>
                  <a:avLst/>
                  <a:gdLst/>
                  <a:ahLst/>
                  <a:cxnLst/>
                  <a:rect l="l" t="t" r="r" b="b"/>
                  <a:pathLst>
                    <a:path w="3722" h="3504" extrusionOk="0">
                      <a:moveTo>
                        <a:pt x="3337" y="385"/>
                      </a:moveTo>
                      <a:lnTo>
                        <a:pt x="3337" y="3118"/>
                      </a:lnTo>
                      <a:lnTo>
                        <a:pt x="385" y="3118"/>
                      </a:lnTo>
                      <a:lnTo>
                        <a:pt x="385" y="385"/>
                      </a:lnTo>
                      <a:close/>
                      <a:moveTo>
                        <a:pt x="193" y="1"/>
                      </a:moveTo>
                      <a:cubicBezTo>
                        <a:pt x="86" y="1"/>
                        <a:pt x="0" y="87"/>
                        <a:pt x="0" y="194"/>
                      </a:cubicBezTo>
                      <a:lnTo>
                        <a:pt x="0" y="3311"/>
                      </a:lnTo>
                      <a:cubicBezTo>
                        <a:pt x="0" y="3417"/>
                        <a:pt x="86" y="3504"/>
                        <a:pt x="193"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7005561" y="3691820"/>
                  <a:ext cx="107417" cy="50201"/>
                </a:xfrm>
                <a:custGeom>
                  <a:avLst/>
                  <a:gdLst/>
                  <a:ahLst/>
                  <a:cxnLst/>
                  <a:rect l="l" t="t" r="r" b="b"/>
                  <a:pathLst>
                    <a:path w="3338" h="1560" extrusionOk="0">
                      <a:moveTo>
                        <a:pt x="1" y="0"/>
                      </a:moveTo>
                      <a:lnTo>
                        <a:pt x="1" y="1559"/>
                      </a:lnTo>
                      <a:lnTo>
                        <a:pt x="3338" y="1559"/>
                      </a:lnTo>
                      <a:lnTo>
                        <a:pt x="33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7005561" y="3591481"/>
                  <a:ext cx="107417" cy="100369"/>
                </a:xfrm>
                <a:custGeom>
                  <a:avLst/>
                  <a:gdLst/>
                  <a:ahLst/>
                  <a:cxnLst/>
                  <a:rect l="l" t="t" r="r" b="b"/>
                  <a:pathLst>
                    <a:path w="3338" h="3119" extrusionOk="0">
                      <a:moveTo>
                        <a:pt x="1" y="1"/>
                      </a:moveTo>
                      <a:lnTo>
                        <a:pt x="1" y="3118"/>
                      </a:lnTo>
                      <a:lnTo>
                        <a:pt x="3338" y="3118"/>
                      </a:lnTo>
                      <a:lnTo>
                        <a:pt x="3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6999414" y="3685609"/>
                  <a:ext cx="119774" cy="62590"/>
                </a:xfrm>
                <a:custGeom>
                  <a:avLst/>
                  <a:gdLst/>
                  <a:ahLst/>
                  <a:cxnLst/>
                  <a:rect l="l" t="t" r="r" b="b"/>
                  <a:pathLst>
                    <a:path w="3722" h="1945" extrusionOk="0">
                      <a:moveTo>
                        <a:pt x="3336" y="386"/>
                      </a:moveTo>
                      <a:lnTo>
                        <a:pt x="3336" y="1560"/>
                      </a:lnTo>
                      <a:lnTo>
                        <a:pt x="385" y="1560"/>
                      </a:lnTo>
                      <a:lnTo>
                        <a:pt x="385" y="386"/>
                      </a:lnTo>
                      <a:close/>
                      <a:moveTo>
                        <a:pt x="192" y="0"/>
                      </a:moveTo>
                      <a:cubicBezTo>
                        <a:pt x="86" y="0"/>
                        <a:pt x="0" y="87"/>
                        <a:pt x="0" y="193"/>
                      </a:cubicBezTo>
                      <a:lnTo>
                        <a:pt x="0" y="1752"/>
                      </a:lnTo>
                      <a:cubicBezTo>
                        <a:pt x="0" y="1858"/>
                        <a:pt x="86" y="1944"/>
                        <a:pt x="192"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6999414" y="3585270"/>
                  <a:ext cx="119774" cy="112759"/>
                </a:xfrm>
                <a:custGeom>
                  <a:avLst/>
                  <a:gdLst/>
                  <a:ahLst/>
                  <a:cxnLst/>
                  <a:rect l="l" t="t" r="r" b="b"/>
                  <a:pathLst>
                    <a:path w="3722" h="3504" extrusionOk="0">
                      <a:moveTo>
                        <a:pt x="3336" y="385"/>
                      </a:moveTo>
                      <a:lnTo>
                        <a:pt x="3336" y="3118"/>
                      </a:lnTo>
                      <a:lnTo>
                        <a:pt x="385" y="3118"/>
                      </a:lnTo>
                      <a:lnTo>
                        <a:pt x="385" y="385"/>
                      </a:lnTo>
                      <a:close/>
                      <a:moveTo>
                        <a:pt x="192" y="1"/>
                      </a:moveTo>
                      <a:cubicBezTo>
                        <a:pt x="86" y="1"/>
                        <a:pt x="0" y="87"/>
                        <a:pt x="0" y="194"/>
                      </a:cubicBezTo>
                      <a:lnTo>
                        <a:pt x="0" y="3311"/>
                      </a:lnTo>
                      <a:cubicBezTo>
                        <a:pt x="0" y="3417"/>
                        <a:pt x="86" y="3504"/>
                        <a:pt x="192"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6522437" y="3992803"/>
                  <a:ext cx="107352" cy="50233"/>
                </a:xfrm>
                <a:custGeom>
                  <a:avLst/>
                  <a:gdLst/>
                  <a:ahLst/>
                  <a:cxnLst/>
                  <a:rect l="l" t="t" r="r" b="b"/>
                  <a:pathLst>
                    <a:path w="3336" h="1561" extrusionOk="0">
                      <a:moveTo>
                        <a:pt x="0" y="1"/>
                      </a:moveTo>
                      <a:lnTo>
                        <a:pt x="0" y="1560"/>
                      </a:lnTo>
                      <a:lnTo>
                        <a:pt x="3336" y="1560"/>
                      </a:lnTo>
                      <a:lnTo>
                        <a:pt x="3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6522437" y="3892497"/>
                  <a:ext cx="107352" cy="100337"/>
                </a:xfrm>
                <a:custGeom>
                  <a:avLst/>
                  <a:gdLst/>
                  <a:ahLst/>
                  <a:cxnLst/>
                  <a:rect l="l" t="t" r="r" b="b"/>
                  <a:pathLst>
                    <a:path w="3336" h="3118" extrusionOk="0">
                      <a:moveTo>
                        <a:pt x="0" y="0"/>
                      </a:moveTo>
                      <a:lnTo>
                        <a:pt x="0" y="3118"/>
                      </a:lnTo>
                      <a:lnTo>
                        <a:pt x="3336" y="3118"/>
                      </a:ln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6516226" y="3986657"/>
                  <a:ext cx="119774" cy="62526"/>
                </a:xfrm>
                <a:custGeom>
                  <a:avLst/>
                  <a:gdLst/>
                  <a:ahLst/>
                  <a:cxnLst/>
                  <a:rect l="l" t="t" r="r" b="b"/>
                  <a:pathLst>
                    <a:path w="3722" h="1943" extrusionOk="0">
                      <a:moveTo>
                        <a:pt x="3337" y="385"/>
                      </a:moveTo>
                      <a:lnTo>
                        <a:pt x="3337" y="1558"/>
                      </a:lnTo>
                      <a:lnTo>
                        <a:pt x="385" y="1558"/>
                      </a:lnTo>
                      <a:lnTo>
                        <a:pt x="385" y="385"/>
                      </a:lnTo>
                      <a:close/>
                      <a:moveTo>
                        <a:pt x="193" y="0"/>
                      </a:moveTo>
                      <a:cubicBezTo>
                        <a:pt x="86" y="0"/>
                        <a:pt x="0" y="86"/>
                        <a:pt x="0" y="192"/>
                      </a:cubicBezTo>
                      <a:lnTo>
                        <a:pt x="0" y="1751"/>
                      </a:lnTo>
                      <a:cubicBezTo>
                        <a:pt x="0" y="1857"/>
                        <a:pt x="86" y="1943"/>
                        <a:pt x="193"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6516226" y="3886286"/>
                  <a:ext cx="119774" cy="112759"/>
                </a:xfrm>
                <a:custGeom>
                  <a:avLst/>
                  <a:gdLst/>
                  <a:ahLst/>
                  <a:cxnLst/>
                  <a:rect l="l" t="t" r="r" b="b"/>
                  <a:pathLst>
                    <a:path w="3722" h="3504" extrusionOk="0">
                      <a:moveTo>
                        <a:pt x="3337" y="386"/>
                      </a:moveTo>
                      <a:lnTo>
                        <a:pt x="3337" y="3119"/>
                      </a:lnTo>
                      <a:lnTo>
                        <a:pt x="385" y="3119"/>
                      </a:lnTo>
                      <a:lnTo>
                        <a:pt x="385" y="386"/>
                      </a:lnTo>
                      <a:close/>
                      <a:moveTo>
                        <a:pt x="193" y="0"/>
                      </a:moveTo>
                      <a:cubicBezTo>
                        <a:pt x="86" y="0"/>
                        <a:pt x="0" y="86"/>
                        <a:pt x="0" y="193"/>
                      </a:cubicBezTo>
                      <a:lnTo>
                        <a:pt x="0" y="3311"/>
                      </a:lnTo>
                      <a:cubicBezTo>
                        <a:pt x="0" y="3418"/>
                        <a:pt x="86" y="3504"/>
                        <a:pt x="193"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6755069" y="3992803"/>
                  <a:ext cx="107385" cy="50233"/>
                </a:xfrm>
                <a:custGeom>
                  <a:avLst/>
                  <a:gdLst/>
                  <a:ahLst/>
                  <a:cxnLst/>
                  <a:rect l="l" t="t" r="r" b="b"/>
                  <a:pathLst>
                    <a:path w="3337" h="1561" extrusionOk="0">
                      <a:moveTo>
                        <a:pt x="0" y="1"/>
                      </a:moveTo>
                      <a:lnTo>
                        <a:pt x="0" y="1560"/>
                      </a:lnTo>
                      <a:lnTo>
                        <a:pt x="3336" y="1560"/>
                      </a:lnTo>
                      <a:lnTo>
                        <a:pt x="3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6755069" y="3892497"/>
                  <a:ext cx="107385" cy="100337"/>
                </a:xfrm>
                <a:custGeom>
                  <a:avLst/>
                  <a:gdLst/>
                  <a:ahLst/>
                  <a:cxnLst/>
                  <a:rect l="l" t="t" r="r" b="b"/>
                  <a:pathLst>
                    <a:path w="3337" h="3118" extrusionOk="0">
                      <a:moveTo>
                        <a:pt x="0" y="0"/>
                      </a:moveTo>
                      <a:lnTo>
                        <a:pt x="0" y="3118"/>
                      </a:lnTo>
                      <a:lnTo>
                        <a:pt x="3336" y="3118"/>
                      </a:ln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6748858" y="3986657"/>
                  <a:ext cx="119774" cy="62526"/>
                </a:xfrm>
                <a:custGeom>
                  <a:avLst/>
                  <a:gdLst/>
                  <a:ahLst/>
                  <a:cxnLst/>
                  <a:rect l="l" t="t" r="r" b="b"/>
                  <a:pathLst>
                    <a:path w="3722" h="1943" extrusionOk="0">
                      <a:moveTo>
                        <a:pt x="3337" y="385"/>
                      </a:moveTo>
                      <a:lnTo>
                        <a:pt x="3337" y="1558"/>
                      </a:lnTo>
                      <a:lnTo>
                        <a:pt x="385" y="1558"/>
                      </a:lnTo>
                      <a:lnTo>
                        <a:pt x="385" y="385"/>
                      </a:lnTo>
                      <a:close/>
                      <a:moveTo>
                        <a:pt x="193" y="0"/>
                      </a:moveTo>
                      <a:cubicBezTo>
                        <a:pt x="86" y="0"/>
                        <a:pt x="0" y="86"/>
                        <a:pt x="0" y="192"/>
                      </a:cubicBezTo>
                      <a:lnTo>
                        <a:pt x="0" y="1751"/>
                      </a:lnTo>
                      <a:cubicBezTo>
                        <a:pt x="0" y="1857"/>
                        <a:pt x="86" y="1943"/>
                        <a:pt x="193"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6748858" y="3886286"/>
                  <a:ext cx="119774" cy="112759"/>
                </a:xfrm>
                <a:custGeom>
                  <a:avLst/>
                  <a:gdLst/>
                  <a:ahLst/>
                  <a:cxnLst/>
                  <a:rect l="l" t="t" r="r" b="b"/>
                  <a:pathLst>
                    <a:path w="3722" h="3504" extrusionOk="0">
                      <a:moveTo>
                        <a:pt x="3337" y="386"/>
                      </a:moveTo>
                      <a:lnTo>
                        <a:pt x="3337" y="3119"/>
                      </a:lnTo>
                      <a:lnTo>
                        <a:pt x="385" y="3119"/>
                      </a:lnTo>
                      <a:lnTo>
                        <a:pt x="385" y="386"/>
                      </a:lnTo>
                      <a:close/>
                      <a:moveTo>
                        <a:pt x="193" y="0"/>
                      </a:moveTo>
                      <a:cubicBezTo>
                        <a:pt x="86" y="0"/>
                        <a:pt x="0" y="86"/>
                        <a:pt x="0" y="193"/>
                      </a:cubicBezTo>
                      <a:lnTo>
                        <a:pt x="0" y="3311"/>
                      </a:lnTo>
                      <a:cubicBezTo>
                        <a:pt x="0" y="3418"/>
                        <a:pt x="86" y="3504"/>
                        <a:pt x="193"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7005561" y="3892497"/>
                  <a:ext cx="107417" cy="100337"/>
                </a:xfrm>
                <a:custGeom>
                  <a:avLst/>
                  <a:gdLst/>
                  <a:ahLst/>
                  <a:cxnLst/>
                  <a:rect l="l" t="t" r="r" b="b"/>
                  <a:pathLst>
                    <a:path w="3338" h="3118" extrusionOk="0">
                      <a:moveTo>
                        <a:pt x="1" y="0"/>
                      </a:moveTo>
                      <a:lnTo>
                        <a:pt x="1" y="3118"/>
                      </a:lnTo>
                      <a:lnTo>
                        <a:pt x="3338" y="3118"/>
                      </a:lnTo>
                      <a:lnTo>
                        <a:pt x="3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005561" y="3992803"/>
                  <a:ext cx="107417" cy="50233"/>
                </a:xfrm>
                <a:custGeom>
                  <a:avLst/>
                  <a:gdLst/>
                  <a:ahLst/>
                  <a:cxnLst/>
                  <a:rect l="l" t="t" r="r" b="b"/>
                  <a:pathLst>
                    <a:path w="3338" h="1561" extrusionOk="0">
                      <a:moveTo>
                        <a:pt x="1" y="1"/>
                      </a:moveTo>
                      <a:lnTo>
                        <a:pt x="1" y="1560"/>
                      </a:lnTo>
                      <a:lnTo>
                        <a:pt x="3338" y="1560"/>
                      </a:lnTo>
                      <a:lnTo>
                        <a:pt x="33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6999414" y="3986657"/>
                  <a:ext cx="119774" cy="62526"/>
                </a:xfrm>
                <a:custGeom>
                  <a:avLst/>
                  <a:gdLst/>
                  <a:ahLst/>
                  <a:cxnLst/>
                  <a:rect l="l" t="t" r="r" b="b"/>
                  <a:pathLst>
                    <a:path w="3722" h="1943" extrusionOk="0">
                      <a:moveTo>
                        <a:pt x="3336" y="385"/>
                      </a:moveTo>
                      <a:lnTo>
                        <a:pt x="3336" y="1558"/>
                      </a:lnTo>
                      <a:lnTo>
                        <a:pt x="385" y="1558"/>
                      </a:lnTo>
                      <a:lnTo>
                        <a:pt x="385" y="385"/>
                      </a:lnTo>
                      <a:close/>
                      <a:moveTo>
                        <a:pt x="192" y="0"/>
                      </a:moveTo>
                      <a:cubicBezTo>
                        <a:pt x="86" y="0"/>
                        <a:pt x="0" y="86"/>
                        <a:pt x="0" y="192"/>
                      </a:cubicBezTo>
                      <a:lnTo>
                        <a:pt x="0" y="1751"/>
                      </a:lnTo>
                      <a:cubicBezTo>
                        <a:pt x="0" y="1857"/>
                        <a:pt x="86" y="1943"/>
                        <a:pt x="192"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6999414" y="3886286"/>
                  <a:ext cx="119774" cy="112759"/>
                </a:xfrm>
                <a:custGeom>
                  <a:avLst/>
                  <a:gdLst/>
                  <a:ahLst/>
                  <a:cxnLst/>
                  <a:rect l="l" t="t" r="r" b="b"/>
                  <a:pathLst>
                    <a:path w="3722" h="3504" extrusionOk="0">
                      <a:moveTo>
                        <a:pt x="3336" y="386"/>
                      </a:moveTo>
                      <a:lnTo>
                        <a:pt x="3336" y="3119"/>
                      </a:lnTo>
                      <a:lnTo>
                        <a:pt x="385" y="3119"/>
                      </a:lnTo>
                      <a:lnTo>
                        <a:pt x="385" y="386"/>
                      </a:lnTo>
                      <a:close/>
                      <a:moveTo>
                        <a:pt x="192" y="0"/>
                      </a:moveTo>
                      <a:cubicBezTo>
                        <a:pt x="86" y="0"/>
                        <a:pt x="0" y="86"/>
                        <a:pt x="0" y="193"/>
                      </a:cubicBezTo>
                      <a:lnTo>
                        <a:pt x="0" y="3311"/>
                      </a:lnTo>
                      <a:cubicBezTo>
                        <a:pt x="0" y="3418"/>
                        <a:pt x="86" y="3504"/>
                        <a:pt x="192"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6506186" y="3786559"/>
                  <a:ext cx="49075" cy="23717"/>
                </a:xfrm>
                <a:custGeom>
                  <a:avLst/>
                  <a:gdLst/>
                  <a:ahLst/>
                  <a:cxnLst/>
                  <a:rect l="l" t="t" r="r" b="b"/>
                  <a:pathLst>
                    <a:path w="1525" h="737" extrusionOk="0">
                      <a:moveTo>
                        <a:pt x="1" y="1"/>
                      </a:moveTo>
                      <a:lnTo>
                        <a:pt x="1" y="737"/>
                      </a:lnTo>
                      <a:lnTo>
                        <a:pt x="1525" y="737"/>
                      </a:lnTo>
                      <a:lnTo>
                        <a:pt x="1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6555229" y="3786559"/>
                  <a:ext cx="49042" cy="23717"/>
                </a:xfrm>
                <a:custGeom>
                  <a:avLst/>
                  <a:gdLst/>
                  <a:ahLst/>
                  <a:cxnLst/>
                  <a:rect l="l" t="t" r="r" b="b"/>
                  <a:pathLst>
                    <a:path w="1524" h="737" extrusionOk="0">
                      <a:moveTo>
                        <a:pt x="1" y="1"/>
                      </a:moveTo>
                      <a:lnTo>
                        <a:pt x="1" y="737"/>
                      </a:lnTo>
                      <a:lnTo>
                        <a:pt x="1524" y="737"/>
                      </a:lnTo>
                      <a:lnTo>
                        <a:pt x="1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6530675" y="3810244"/>
                  <a:ext cx="49107" cy="23717"/>
                </a:xfrm>
                <a:custGeom>
                  <a:avLst/>
                  <a:gdLst/>
                  <a:ahLst/>
                  <a:cxnLst/>
                  <a:rect l="l" t="t" r="r" b="b"/>
                  <a:pathLst>
                    <a:path w="1526" h="737" extrusionOk="0">
                      <a:moveTo>
                        <a:pt x="1" y="1"/>
                      </a:moveTo>
                      <a:lnTo>
                        <a:pt x="1" y="737"/>
                      </a:lnTo>
                      <a:lnTo>
                        <a:pt x="1525" y="737"/>
                      </a:lnTo>
                      <a:lnTo>
                        <a:pt x="152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7063324" y="3798401"/>
                  <a:ext cx="49107" cy="23717"/>
                </a:xfrm>
                <a:custGeom>
                  <a:avLst/>
                  <a:gdLst/>
                  <a:ahLst/>
                  <a:cxnLst/>
                  <a:rect l="l" t="t" r="r" b="b"/>
                  <a:pathLst>
                    <a:path w="1526" h="737" extrusionOk="0">
                      <a:moveTo>
                        <a:pt x="1" y="1"/>
                      </a:moveTo>
                      <a:lnTo>
                        <a:pt x="1" y="737"/>
                      </a:lnTo>
                      <a:lnTo>
                        <a:pt x="1525" y="737"/>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7112399" y="3798401"/>
                  <a:ext cx="49074" cy="23717"/>
                </a:xfrm>
                <a:custGeom>
                  <a:avLst/>
                  <a:gdLst/>
                  <a:ahLst/>
                  <a:cxnLst/>
                  <a:rect l="l" t="t" r="r" b="b"/>
                  <a:pathLst>
                    <a:path w="1525" h="737" extrusionOk="0">
                      <a:moveTo>
                        <a:pt x="0" y="1"/>
                      </a:moveTo>
                      <a:lnTo>
                        <a:pt x="0" y="737"/>
                      </a:lnTo>
                      <a:lnTo>
                        <a:pt x="1524" y="737"/>
                      </a:lnTo>
                      <a:lnTo>
                        <a:pt x="1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7087878" y="3822086"/>
                  <a:ext cx="49042" cy="23717"/>
                </a:xfrm>
                <a:custGeom>
                  <a:avLst/>
                  <a:gdLst/>
                  <a:ahLst/>
                  <a:cxnLst/>
                  <a:rect l="l" t="t" r="r" b="b"/>
                  <a:pathLst>
                    <a:path w="1524" h="737" extrusionOk="0">
                      <a:moveTo>
                        <a:pt x="1" y="1"/>
                      </a:moveTo>
                      <a:lnTo>
                        <a:pt x="1" y="737"/>
                      </a:lnTo>
                      <a:lnTo>
                        <a:pt x="1523" y="737"/>
                      </a:lnTo>
                      <a:lnTo>
                        <a:pt x="1523"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6629759" y="4093593"/>
                  <a:ext cx="49107" cy="23717"/>
                </a:xfrm>
                <a:custGeom>
                  <a:avLst/>
                  <a:gdLst/>
                  <a:ahLst/>
                  <a:cxnLst/>
                  <a:rect l="l" t="t" r="r" b="b"/>
                  <a:pathLst>
                    <a:path w="1526" h="737" extrusionOk="0">
                      <a:moveTo>
                        <a:pt x="1" y="1"/>
                      </a:moveTo>
                      <a:lnTo>
                        <a:pt x="1" y="737"/>
                      </a:lnTo>
                      <a:lnTo>
                        <a:pt x="1525" y="737"/>
                      </a:lnTo>
                      <a:lnTo>
                        <a:pt x="1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6678834" y="4093593"/>
                  <a:ext cx="49074" cy="23717"/>
                </a:xfrm>
                <a:custGeom>
                  <a:avLst/>
                  <a:gdLst/>
                  <a:ahLst/>
                  <a:cxnLst/>
                  <a:rect l="l" t="t" r="r" b="b"/>
                  <a:pathLst>
                    <a:path w="1525" h="737" extrusionOk="0">
                      <a:moveTo>
                        <a:pt x="0" y="1"/>
                      </a:moveTo>
                      <a:lnTo>
                        <a:pt x="0" y="737"/>
                      </a:lnTo>
                      <a:lnTo>
                        <a:pt x="1524" y="737"/>
                      </a:lnTo>
                      <a:lnTo>
                        <a:pt x="1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6654312" y="4117310"/>
                  <a:ext cx="49042" cy="23749"/>
                </a:xfrm>
                <a:custGeom>
                  <a:avLst/>
                  <a:gdLst/>
                  <a:ahLst/>
                  <a:cxnLst/>
                  <a:rect l="l" t="t" r="r" b="b"/>
                  <a:pathLst>
                    <a:path w="1524" h="738" extrusionOk="0">
                      <a:moveTo>
                        <a:pt x="1" y="1"/>
                      </a:moveTo>
                      <a:lnTo>
                        <a:pt x="1" y="737"/>
                      </a:lnTo>
                      <a:lnTo>
                        <a:pt x="1524" y="737"/>
                      </a:lnTo>
                      <a:lnTo>
                        <a:pt x="1524"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6703323" y="4117310"/>
                  <a:ext cx="49074" cy="23749"/>
                </a:xfrm>
                <a:custGeom>
                  <a:avLst/>
                  <a:gdLst/>
                  <a:ahLst/>
                  <a:cxnLst/>
                  <a:rect l="l" t="t" r="r" b="b"/>
                  <a:pathLst>
                    <a:path w="1525" h="738" extrusionOk="0">
                      <a:moveTo>
                        <a:pt x="1" y="1"/>
                      </a:moveTo>
                      <a:lnTo>
                        <a:pt x="1" y="737"/>
                      </a:lnTo>
                      <a:lnTo>
                        <a:pt x="1525" y="737"/>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6961216" y="4243682"/>
                  <a:ext cx="168012" cy="301044"/>
                </a:xfrm>
                <a:custGeom>
                  <a:avLst/>
                  <a:gdLst/>
                  <a:ahLst/>
                  <a:cxnLst/>
                  <a:rect l="l" t="t" r="r" b="b"/>
                  <a:pathLst>
                    <a:path w="5221" h="9355" extrusionOk="0">
                      <a:moveTo>
                        <a:pt x="0" y="0"/>
                      </a:moveTo>
                      <a:lnTo>
                        <a:pt x="0" y="9354"/>
                      </a:lnTo>
                      <a:lnTo>
                        <a:pt x="5220" y="9354"/>
                      </a:lnTo>
                      <a:lnTo>
                        <a:pt x="5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7045207" y="4265951"/>
                  <a:ext cx="62268" cy="55768"/>
                </a:xfrm>
                <a:custGeom>
                  <a:avLst/>
                  <a:gdLst/>
                  <a:ahLst/>
                  <a:cxnLst/>
                  <a:rect l="l" t="t" r="r" b="b"/>
                  <a:pathLst>
                    <a:path w="1935" h="1733" extrusionOk="0">
                      <a:moveTo>
                        <a:pt x="1" y="0"/>
                      </a:moveTo>
                      <a:lnTo>
                        <a:pt x="1" y="1733"/>
                      </a:lnTo>
                      <a:lnTo>
                        <a:pt x="1935" y="1733"/>
                      </a:lnTo>
                      <a:lnTo>
                        <a:pt x="19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7045207" y="4433193"/>
                  <a:ext cx="62268" cy="55768"/>
                </a:xfrm>
                <a:custGeom>
                  <a:avLst/>
                  <a:gdLst/>
                  <a:ahLst/>
                  <a:cxnLst/>
                  <a:rect l="l" t="t" r="r" b="b"/>
                  <a:pathLst>
                    <a:path w="1935" h="1733" extrusionOk="0">
                      <a:moveTo>
                        <a:pt x="1" y="0"/>
                      </a:moveTo>
                      <a:lnTo>
                        <a:pt x="1" y="1733"/>
                      </a:lnTo>
                      <a:lnTo>
                        <a:pt x="1935" y="1733"/>
                      </a:ln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6982938" y="4433193"/>
                  <a:ext cx="62300" cy="55768"/>
                </a:xfrm>
                <a:custGeom>
                  <a:avLst/>
                  <a:gdLst/>
                  <a:ahLst/>
                  <a:cxnLst/>
                  <a:rect l="l" t="t" r="r" b="b"/>
                  <a:pathLst>
                    <a:path w="1936" h="1733" extrusionOk="0">
                      <a:moveTo>
                        <a:pt x="1" y="0"/>
                      </a:moveTo>
                      <a:lnTo>
                        <a:pt x="1" y="1733"/>
                      </a:lnTo>
                      <a:lnTo>
                        <a:pt x="1936" y="1733"/>
                      </a:lnTo>
                      <a:lnTo>
                        <a:pt x="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045207" y="4321687"/>
                  <a:ext cx="62268" cy="55800"/>
                </a:xfrm>
                <a:custGeom>
                  <a:avLst/>
                  <a:gdLst/>
                  <a:ahLst/>
                  <a:cxnLst/>
                  <a:rect l="l" t="t" r="r" b="b"/>
                  <a:pathLst>
                    <a:path w="1935" h="1734" extrusionOk="0">
                      <a:moveTo>
                        <a:pt x="1" y="1"/>
                      </a:moveTo>
                      <a:lnTo>
                        <a:pt x="1" y="1733"/>
                      </a:lnTo>
                      <a:lnTo>
                        <a:pt x="1935" y="1733"/>
                      </a:lnTo>
                      <a:lnTo>
                        <a:pt x="1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6982938" y="4321687"/>
                  <a:ext cx="62300" cy="55800"/>
                </a:xfrm>
                <a:custGeom>
                  <a:avLst/>
                  <a:gdLst/>
                  <a:ahLst/>
                  <a:cxnLst/>
                  <a:rect l="l" t="t" r="r" b="b"/>
                  <a:pathLst>
                    <a:path w="1936" h="1734" extrusionOk="0">
                      <a:moveTo>
                        <a:pt x="1" y="1"/>
                      </a:moveTo>
                      <a:lnTo>
                        <a:pt x="1" y="1733"/>
                      </a:lnTo>
                      <a:lnTo>
                        <a:pt x="1936" y="1733"/>
                      </a:lnTo>
                      <a:lnTo>
                        <a:pt x="1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6982938" y="4377456"/>
                  <a:ext cx="62300" cy="55768"/>
                </a:xfrm>
                <a:custGeom>
                  <a:avLst/>
                  <a:gdLst/>
                  <a:ahLst/>
                  <a:cxnLst/>
                  <a:rect l="l" t="t" r="r" b="b"/>
                  <a:pathLst>
                    <a:path w="1936" h="1733" extrusionOk="0">
                      <a:moveTo>
                        <a:pt x="1" y="0"/>
                      </a:moveTo>
                      <a:lnTo>
                        <a:pt x="1" y="1732"/>
                      </a:lnTo>
                      <a:lnTo>
                        <a:pt x="1936" y="1732"/>
                      </a:lnTo>
                      <a:lnTo>
                        <a:pt x="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7045207" y="4377456"/>
                  <a:ext cx="62268" cy="55768"/>
                </a:xfrm>
                <a:custGeom>
                  <a:avLst/>
                  <a:gdLst/>
                  <a:ahLst/>
                  <a:cxnLst/>
                  <a:rect l="l" t="t" r="r" b="b"/>
                  <a:pathLst>
                    <a:path w="1935" h="1733" extrusionOk="0">
                      <a:moveTo>
                        <a:pt x="1" y="0"/>
                      </a:moveTo>
                      <a:lnTo>
                        <a:pt x="1" y="1732"/>
                      </a:lnTo>
                      <a:lnTo>
                        <a:pt x="1935" y="1732"/>
                      </a:lnTo>
                      <a:lnTo>
                        <a:pt x="19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82938" y="4265951"/>
                  <a:ext cx="62300" cy="55768"/>
                </a:xfrm>
                <a:custGeom>
                  <a:avLst/>
                  <a:gdLst/>
                  <a:ahLst/>
                  <a:cxnLst/>
                  <a:rect l="l" t="t" r="r" b="b"/>
                  <a:pathLst>
                    <a:path w="1936" h="1733" extrusionOk="0">
                      <a:moveTo>
                        <a:pt x="1" y="0"/>
                      </a:moveTo>
                      <a:lnTo>
                        <a:pt x="1" y="1733"/>
                      </a:lnTo>
                      <a:lnTo>
                        <a:pt x="1936" y="1733"/>
                      </a:lnTo>
                      <a:lnTo>
                        <a:pt x="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964917" y="4388591"/>
                  <a:ext cx="44666" cy="89203"/>
                </a:xfrm>
                <a:custGeom>
                  <a:avLst/>
                  <a:gdLst/>
                  <a:ahLst/>
                  <a:cxnLst/>
                  <a:rect l="l" t="t" r="r" b="b"/>
                  <a:pathLst>
                    <a:path w="1388" h="2772" extrusionOk="0">
                      <a:moveTo>
                        <a:pt x="174" y="0"/>
                      </a:moveTo>
                      <a:cubicBezTo>
                        <a:pt x="79" y="0"/>
                        <a:pt x="1" y="78"/>
                        <a:pt x="1" y="173"/>
                      </a:cubicBezTo>
                      <a:cubicBezTo>
                        <a:pt x="1" y="269"/>
                        <a:pt x="79" y="347"/>
                        <a:pt x="174" y="347"/>
                      </a:cubicBezTo>
                      <a:lnTo>
                        <a:pt x="1040" y="347"/>
                      </a:lnTo>
                      <a:lnTo>
                        <a:pt x="1040" y="2426"/>
                      </a:lnTo>
                      <a:lnTo>
                        <a:pt x="174" y="2426"/>
                      </a:lnTo>
                      <a:cubicBezTo>
                        <a:pt x="79" y="2426"/>
                        <a:pt x="1" y="2503"/>
                        <a:pt x="1" y="2599"/>
                      </a:cubicBezTo>
                      <a:cubicBezTo>
                        <a:pt x="1" y="2694"/>
                        <a:pt x="79" y="2772"/>
                        <a:pt x="174" y="2772"/>
                      </a:cubicBezTo>
                      <a:lnTo>
                        <a:pt x="1214" y="2772"/>
                      </a:lnTo>
                      <a:cubicBezTo>
                        <a:pt x="1309" y="2772"/>
                        <a:pt x="1387" y="2694"/>
                        <a:pt x="1387" y="2599"/>
                      </a:cubicBezTo>
                      <a:lnTo>
                        <a:pt x="1387" y="173"/>
                      </a:lnTo>
                      <a:cubicBezTo>
                        <a:pt x="1387" y="78"/>
                        <a:pt x="1309" y="0"/>
                        <a:pt x="1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6497176" y="4266562"/>
                  <a:ext cx="445983" cy="205662"/>
                </a:xfrm>
                <a:custGeom>
                  <a:avLst/>
                  <a:gdLst/>
                  <a:ahLst/>
                  <a:cxnLst/>
                  <a:rect l="l" t="t" r="r" b="b"/>
                  <a:pathLst>
                    <a:path w="13859" h="6391" extrusionOk="0">
                      <a:moveTo>
                        <a:pt x="1" y="0"/>
                      </a:moveTo>
                      <a:lnTo>
                        <a:pt x="1" y="6391"/>
                      </a:lnTo>
                      <a:lnTo>
                        <a:pt x="13858" y="6391"/>
                      </a:lnTo>
                      <a:lnTo>
                        <a:pt x="13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6513877" y="4266562"/>
                  <a:ext cx="412548" cy="188961"/>
                </a:xfrm>
                <a:custGeom>
                  <a:avLst/>
                  <a:gdLst/>
                  <a:ahLst/>
                  <a:cxnLst/>
                  <a:rect l="l" t="t" r="r" b="b"/>
                  <a:pathLst>
                    <a:path w="12820" h="5872" extrusionOk="0">
                      <a:moveTo>
                        <a:pt x="1" y="0"/>
                      </a:moveTo>
                      <a:lnTo>
                        <a:pt x="1" y="5872"/>
                      </a:lnTo>
                      <a:lnTo>
                        <a:pt x="12819" y="5872"/>
                      </a:lnTo>
                      <a:lnTo>
                        <a:pt x="12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737402" y="4266595"/>
                  <a:ext cx="152276" cy="188929"/>
                </a:xfrm>
                <a:custGeom>
                  <a:avLst/>
                  <a:gdLst/>
                  <a:ahLst/>
                  <a:cxnLst/>
                  <a:rect l="l" t="t" r="r" b="b"/>
                  <a:pathLst>
                    <a:path w="4732" h="5871" extrusionOk="0">
                      <a:moveTo>
                        <a:pt x="3795" y="0"/>
                      </a:moveTo>
                      <a:lnTo>
                        <a:pt x="1" y="5871"/>
                      </a:lnTo>
                      <a:lnTo>
                        <a:pt x="942" y="5871"/>
                      </a:lnTo>
                      <a:lnTo>
                        <a:pt x="47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787571" y="4266595"/>
                  <a:ext cx="138857" cy="188929"/>
                </a:xfrm>
                <a:custGeom>
                  <a:avLst/>
                  <a:gdLst/>
                  <a:ahLst/>
                  <a:cxnLst/>
                  <a:rect l="l" t="t" r="r" b="b"/>
                  <a:pathLst>
                    <a:path w="4315" h="5871" extrusionOk="0">
                      <a:moveTo>
                        <a:pt x="3791" y="0"/>
                      </a:moveTo>
                      <a:lnTo>
                        <a:pt x="1" y="5871"/>
                      </a:lnTo>
                      <a:lnTo>
                        <a:pt x="4314" y="5871"/>
                      </a:lnTo>
                      <a:lnTo>
                        <a:pt x="43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6704256" y="4266595"/>
                  <a:ext cx="155268" cy="188929"/>
                </a:xfrm>
                <a:custGeom>
                  <a:avLst/>
                  <a:gdLst/>
                  <a:ahLst/>
                  <a:cxnLst/>
                  <a:rect l="l" t="t" r="r" b="b"/>
                  <a:pathLst>
                    <a:path w="4825" h="5871" extrusionOk="0">
                      <a:moveTo>
                        <a:pt x="3790" y="0"/>
                      </a:moveTo>
                      <a:lnTo>
                        <a:pt x="0" y="5871"/>
                      </a:lnTo>
                      <a:lnTo>
                        <a:pt x="1031" y="5871"/>
                      </a:lnTo>
                      <a:lnTo>
                        <a:pt x="48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6767684" y="4266595"/>
                  <a:ext cx="141882" cy="188929"/>
                </a:xfrm>
                <a:custGeom>
                  <a:avLst/>
                  <a:gdLst/>
                  <a:ahLst/>
                  <a:cxnLst/>
                  <a:rect l="l" t="t" r="r" b="b"/>
                  <a:pathLst>
                    <a:path w="4409" h="5871" extrusionOk="0">
                      <a:moveTo>
                        <a:pt x="3790" y="0"/>
                      </a:moveTo>
                      <a:lnTo>
                        <a:pt x="1" y="5871"/>
                      </a:lnTo>
                      <a:lnTo>
                        <a:pt x="619" y="5871"/>
                      </a:lnTo>
                      <a:lnTo>
                        <a:pt x="4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497176" y="4243071"/>
                  <a:ext cx="445983" cy="23524"/>
                </a:xfrm>
                <a:custGeom>
                  <a:avLst/>
                  <a:gdLst/>
                  <a:ahLst/>
                  <a:cxnLst/>
                  <a:rect l="l" t="t" r="r" b="b"/>
                  <a:pathLst>
                    <a:path w="13859" h="731" extrusionOk="0">
                      <a:moveTo>
                        <a:pt x="1" y="1"/>
                      </a:moveTo>
                      <a:lnTo>
                        <a:pt x="1" y="730"/>
                      </a:lnTo>
                      <a:lnTo>
                        <a:pt x="13858" y="730"/>
                      </a:lnTo>
                      <a:lnTo>
                        <a:pt x="138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497176" y="4193481"/>
                  <a:ext cx="445983" cy="49622"/>
                </a:xfrm>
                <a:custGeom>
                  <a:avLst/>
                  <a:gdLst/>
                  <a:ahLst/>
                  <a:cxnLst/>
                  <a:rect l="l" t="t" r="r" b="b"/>
                  <a:pathLst>
                    <a:path w="13859" h="1542" extrusionOk="0">
                      <a:moveTo>
                        <a:pt x="1732" y="1"/>
                      </a:moveTo>
                      <a:lnTo>
                        <a:pt x="1" y="1542"/>
                      </a:lnTo>
                      <a:lnTo>
                        <a:pt x="13858" y="1542"/>
                      </a:lnTo>
                      <a:lnTo>
                        <a:pt x="12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497176" y="4266562"/>
                  <a:ext cx="55768" cy="39034"/>
                </a:xfrm>
                <a:custGeom>
                  <a:avLst/>
                  <a:gdLst/>
                  <a:ahLst/>
                  <a:cxnLst/>
                  <a:rect l="l" t="t" r="r" b="b"/>
                  <a:pathLst>
                    <a:path w="1733"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552912" y="4266562"/>
                  <a:ext cx="55768" cy="39034"/>
                </a:xfrm>
                <a:custGeom>
                  <a:avLst/>
                  <a:gdLst/>
                  <a:ahLst/>
                  <a:cxnLst/>
                  <a:rect l="l" t="t" r="r" b="b"/>
                  <a:pathLst>
                    <a:path w="1733" h="1213" extrusionOk="0">
                      <a:moveTo>
                        <a:pt x="1" y="0"/>
                      </a:moveTo>
                      <a:lnTo>
                        <a:pt x="1" y="346"/>
                      </a:lnTo>
                      <a:cubicBezTo>
                        <a:pt x="1" y="824"/>
                        <a:pt x="388" y="1212"/>
                        <a:pt x="866" y="1212"/>
                      </a:cubicBezTo>
                      <a:cubicBezTo>
                        <a:pt x="1345" y="1212"/>
                        <a:pt x="1732" y="824"/>
                        <a:pt x="1732" y="346"/>
                      </a:cubicBezTo>
                      <a:lnTo>
                        <a:pt x="1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608648" y="4266562"/>
                  <a:ext cx="55768" cy="39034"/>
                </a:xfrm>
                <a:custGeom>
                  <a:avLst/>
                  <a:gdLst/>
                  <a:ahLst/>
                  <a:cxnLst/>
                  <a:rect l="l" t="t" r="r" b="b"/>
                  <a:pathLst>
                    <a:path w="1733" h="1213" extrusionOk="0">
                      <a:moveTo>
                        <a:pt x="0" y="0"/>
                      </a:moveTo>
                      <a:lnTo>
                        <a:pt x="0" y="346"/>
                      </a:lnTo>
                      <a:cubicBezTo>
                        <a:pt x="0" y="824"/>
                        <a:pt x="388" y="1212"/>
                        <a:pt x="866"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664385" y="4266562"/>
                  <a:ext cx="55768" cy="39034"/>
                </a:xfrm>
                <a:custGeom>
                  <a:avLst/>
                  <a:gdLst/>
                  <a:ahLst/>
                  <a:cxnLst/>
                  <a:rect l="l" t="t" r="r" b="b"/>
                  <a:pathLst>
                    <a:path w="1733" h="1213" extrusionOk="0">
                      <a:moveTo>
                        <a:pt x="1" y="0"/>
                      </a:moveTo>
                      <a:lnTo>
                        <a:pt x="1" y="346"/>
                      </a:lnTo>
                      <a:cubicBezTo>
                        <a:pt x="1" y="824"/>
                        <a:pt x="388"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720121" y="4266562"/>
                  <a:ext cx="55800" cy="39034"/>
                </a:xfrm>
                <a:custGeom>
                  <a:avLst/>
                  <a:gdLst/>
                  <a:ahLst/>
                  <a:cxnLst/>
                  <a:rect l="l" t="t" r="r" b="b"/>
                  <a:pathLst>
                    <a:path w="1734"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775890" y="4266562"/>
                  <a:ext cx="55768" cy="39034"/>
                </a:xfrm>
                <a:custGeom>
                  <a:avLst/>
                  <a:gdLst/>
                  <a:ahLst/>
                  <a:cxnLst/>
                  <a:rect l="l" t="t" r="r" b="b"/>
                  <a:pathLst>
                    <a:path w="1733" h="1213" extrusionOk="0">
                      <a:moveTo>
                        <a:pt x="0" y="0"/>
                      </a:moveTo>
                      <a:lnTo>
                        <a:pt x="0" y="346"/>
                      </a:lnTo>
                      <a:cubicBezTo>
                        <a:pt x="0" y="824"/>
                        <a:pt x="388" y="1212"/>
                        <a:pt x="866"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1626" y="4266562"/>
                  <a:ext cx="55768" cy="39034"/>
                </a:xfrm>
                <a:custGeom>
                  <a:avLst/>
                  <a:gdLst/>
                  <a:ahLst/>
                  <a:cxnLst/>
                  <a:rect l="l" t="t" r="r" b="b"/>
                  <a:pathLst>
                    <a:path w="1733" h="1213" extrusionOk="0">
                      <a:moveTo>
                        <a:pt x="1" y="0"/>
                      </a:moveTo>
                      <a:lnTo>
                        <a:pt x="1" y="346"/>
                      </a:lnTo>
                      <a:cubicBezTo>
                        <a:pt x="1" y="824"/>
                        <a:pt x="388"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887362" y="4266562"/>
                  <a:ext cx="55800" cy="39034"/>
                </a:xfrm>
                <a:custGeom>
                  <a:avLst/>
                  <a:gdLst/>
                  <a:ahLst/>
                  <a:cxnLst/>
                  <a:rect l="l" t="t" r="r" b="b"/>
                  <a:pathLst>
                    <a:path w="1734"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506186" y="3562937"/>
                  <a:ext cx="139854" cy="28576"/>
                </a:xfrm>
                <a:custGeom>
                  <a:avLst/>
                  <a:gdLst/>
                  <a:ahLst/>
                  <a:cxnLst/>
                  <a:rect l="l" t="t" r="r" b="b"/>
                  <a:pathLst>
                    <a:path w="4346" h="888" extrusionOk="0">
                      <a:moveTo>
                        <a:pt x="2173" y="0"/>
                      </a:moveTo>
                      <a:cubicBezTo>
                        <a:pt x="1335" y="0"/>
                        <a:pt x="569" y="337"/>
                        <a:pt x="1" y="888"/>
                      </a:cubicBezTo>
                      <a:lnTo>
                        <a:pt x="4346" y="888"/>
                      </a:lnTo>
                      <a:cubicBezTo>
                        <a:pt x="3776" y="337"/>
                        <a:pt x="3011" y="0"/>
                        <a:pt x="2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738818" y="3562937"/>
                  <a:ext cx="139854" cy="28576"/>
                </a:xfrm>
                <a:custGeom>
                  <a:avLst/>
                  <a:gdLst/>
                  <a:ahLst/>
                  <a:cxnLst/>
                  <a:rect l="l" t="t" r="r" b="b"/>
                  <a:pathLst>
                    <a:path w="4346" h="888" extrusionOk="0">
                      <a:moveTo>
                        <a:pt x="2174" y="0"/>
                      </a:moveTo>
                      <a:cubicBezTo>
                        <a:pt x="1335" y="0"/>
                        <a:pt x="570" y="337"/>
                        <a:pt x="1" y="888"/>
                      </a:cubicBezTo>
                      <a:lnTo>
                        <a:pt x="4346" y="888"/>
                      </a:lnTo>
                      <a:cubicBezTo>
                        <a:pt x="3777" y="337"/>
                        <a:pt x="3011"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89374" y="3562937"/>
                  <a:ext cx="139854" cy="28576"/>
                </a:xfrm>
                <a:custGeom>
                  <a:avLst/>
                  <a:gdLst/>
                  <a:ahLst/>
                  <a:cxnLst/>
                  <a:rect l="l" t="t" r="r" b="b"/>
                  <a:pathLst>
                    <a:path w="4346" h="888" extrusionOk="0">
                      <a:moveTo>
                        <a:pt x="2172" y="0"/>
                      </a:moveTo>
                      <a:cubicBezTo>
                        <a:pt x="1335" y="0"/>
                        <a:pt x="569" y="337"/>
                        <a:pt x="0" y="888"/>
                      </a:cubicBezTo>
                      <a:lnTo>
                        <a:pt x="4345" y="888"/>
                      </a:lnTo>
                      <a:cubicBezTo>
                        <a:pt x="3776" y="337"/>
                        <a:pt x="3010" y="0"/>
                        <a:pt x="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506186" y="3863953"/>
                  <a:ext cx="139854" cy="28576"/>
                </a:xfrm>
                <a:custGeom>
                  <a:avLst/>
                  <a:gdLst/>
                  <a:ahLst/>
                  <a:cxnLst/>
                  <a:rect l="l" t="t" r="r" b="b"/>
                  <a:pathLst>
                    <a:path w="4346" h="888" extrusionOk="0">
                      <a:moveTo>
                        <a:pt x="2173" y="0"/>
                      </a:moveTo>
                      <a:cubicBezTo>
                        <a:pt x="1335" y="0"/>
                        <a:pt x="569" y="336"/>
                        <a:pt x="1" y="887"/>
                      </a:cubicBezTo>
                      <a:lnTo>
                        <a:pt x="4346" y="887"/>
                      </a:lnTo>
                      <a:cubicBezTo>
                        <a:pt x="3776" y="336"/>
                        <a:pt x="3011" y="0"/>
                        <a:pt x="2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738818" y="3863953"/>
                  <a:ext cx="139854" cy="28576"/>
                </a:xfrm>
                <a:custGeom>
                  <a:avLst/>
                  <a:gdLst/>
                  <a:ahLst/>
                  <a:cxnLst/>
                  <a:rect l="l" t="t" r="r" b="b"/>
                  <a:pathLst>
                    <a:path w="4346" h="888" extrusionOk="0">
                      <a:moveTo>
                        <a:pt x="2174" y="0"/>
                      </a:moveTo>
                      <a:cubicBezTo>
                        <a:pt x="1335" y="0"/>
                        <a:pt x="570" y="336"/>
                        <a:pt x="1" y="887"/>
                      </a:cubicBezTo>
                      <a:lnTo>
                        <a:pt x="4346" y="887"/>
                      </a:lnTo>
                      <a:cubicBezTo>
                        <a:pt x="3777" y="336"/>
                        <a:pt x="3011"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6989374" y="3863953"/>
                  <a:ext cx="139854" cy="28576"/>
                </a:xfrm>
                <a:custGeom>
                  <a:avLst/>
                  <a:gdLst/>
                  <a:ahLst/>
                  <a:cxnLst/>
                  <a:rect l="l" t="t" r="r" b="b"/>
                  <a:pathLst>
                    <a:path w="4346" h="888" extrusionOk="0">
                      <a:moveTo>
                        <a:pt x="2172" y="0"/>
                      </a:moveTo>
                      <a:cubicBezTo>
                        <a:pt x="1335" y="0"/>
                        <a:pt x="569" y="336"/>
                        <a:pt x="0" y="887"/>
                      </a:cubicBezTo>
                      <a:lnTo>
                        <a:pt x="4345" y="887"/>
                      </a:lnTo>
                      <a:cubicBezTo>
                        <a:pt x="3776" y="336"/>
                        <a:pt x="3010" y="0"/>
                        <a:pt x="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504513" y="3741989"/>
                  <a:ext cx="143201" cy="27900"/>
                </a:xfrm>
                <a:custGeom>
                  <a:avLst/>
                  <a:gdLst/>
                  <a:ahLst/>
                  <a:cxnLst/>
                  <a:rect l="l" t="t" r="r" b="b"/>
                  <a:pathLst>
                    <a:path w="4450" h="867" extrusionOk="0">
                      <a:moveTo>
                        <a:pt x="1" y="0"/>
                      </a:moveTo>
                      <a:lnTo>
                        <a:pt x="1" y="867"/>
                      </a:lnTo>
                      <a:lnTo>
                        <a:pt x="4449" y="867"/>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737144" y="3741989"/>
                  <a:ext cx="143201" cy="27900"/>
                </a:xfrm>
                <a:custGeom>
                  <a:avLst/>
                  <a:gdLst/>
                  <a:ahLst/>
                  <a:cxnLst/>
                  <a:rect l="l" t="t" r="r" b="b"/>
                  <a:pathLst>
                    <a:path w="4450" h="867" extrusionOk="0">
                      <a:moveTo>
                        <a:pt x="1" y="0"/>
                      </a:moveTo>
                      <a:lnTo>
                        <a:pt x="1" y="867"/>
                      </a:lnTo>
                      <a:lnTo>
                        <a:pt x="4450" y="867"/>
                      </a:lnTo>
                      <a:lnTo>
                        <a:pt x="4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6987701" y="3741989"/>
                  <a:ext cx="143201" cy="27900"/>
                </a:xfrm>
                <a:custGeom>
                  <a:avLst/>
                  <a:gdLst/>
                  <a:ahLst/>
                  <a:cxnLst/>
                  <a:rect l="l" t="t" r="r" b="b"/>
                  <a:pathLst>
                    <a:path w="4450" h="867" extrusionOk="0">
                      <a:moveTo>
                        <a:pt x="0" y="0"/>
                      </a:moveTo>
                      <a:lnTo>
                        <a:pt x="0" y="867"/>
                      </a:lnTo>
                      <a:lnTo>
                        <a:pt x="4449" y="867"/>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6504513" y="4043005"/>
                  <a:ext cx="143201" cy="27900"/>
                </a:xfrm>
                <a:custGeom>
                  <a:avLst/>
                  <a:gdLst/>
                  <a:ahLst/>
                  <a:cxnLst/>
                  <a:rect l="l" t="t" r="r" b="b"/>
                  <a:pathLst>
                    <a:path w="4450" h="867" extrusionOk="0">
                      <a:moveTo>
                        <a:pt x="1" y="0"/>
                      </a:moveTo>
                      <a:lnTo>
                        <a:pt x="1" y="866"/>
                      </a:lnTo>
                      <a:lnTo>
                        <a:pt x="4449" y="866"/>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6737144" y="4043005"/>
                  <a:ext cx="143201" cy="27900"/>
                </a:xfrm>
                <a:custGeom>
                  <a:avLst/>
                  <a:gdLst/>
                  <a:ahLst/>
                  <a:cxnLst/>
                  <a:rect l="l" t="t" r="r" b="b"/>
                  <a:pathLst>
                    <a:path w="4450" h="867" extrusionOk="0">
                      <a:moveTo>
                        <a:pt x="1" y="0"/>
                      </a:moveTo>
                      <a:lnTo>
                        <a:pt x="1" y="866"/>
                      </a:lnTo>
                      <a:lnTo>
                        <a:pt x="4450" y="866"/>
                      </a:lnTo>
                      <a:lnTo>
                        <a:pt x="4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6987701" y="4043005"/>
                  <a:ext cx="143201" cy="27900"/>
                </a:xfrm>
                <a:custGeom>
                  <a:avLst/>
                  <a:gdLst/>
                  <a:ahLst/>
                  <a:cxnLst/>
                  <a:rect l="l" t="t" r="r" b="b"/>
                  <a:pathLst>
                    <a:path w="4450" h="867" extrusionOk="0">
                      <a:moveTo>
                        <a:pt x="0" y="0"/>
                      </a:moveTo>
                      <a:lnTo>
                        <a:pt x="0" y="866"/>
                      </a:lnTo>
                      <a:lnTo>
                        <a:pt x="4449" y="866"/>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962471" y="4145210"/>
                  <a:ext cx="165470" cy="85084"/>
                </a:xfrm>
                <a:custGeom>
                  <a:avLst/>
                  <a:gdLst/>
                  <a:ahLst/>
                  <a:cxnLst/>
                  <a:rect l="l" t="t" r="r" b="b"/>
                  <a:pathLst>
                    <a:path w="5142" h="2644" extrusionOk="0">
                      <a:moveTo>
                        <a:pt x="578" y="0"/>
                      </a:moveTo>
                      <a:cubicBezTo>
                        <a:pt x="259" y="0"/>
                        <a:pt x="1" y="257"/>
                        <a:pt x="1" y="578"/>
                      </a:cubicBezTo>
                      <a:lnTo>
                        <a:pt x="1" y="2066"/>
                      </a:lnTo>
                      <a:cubicBezTo>
                        <a:pt x="1" y="2386"/>
                        <a:pt x="259" y="2644"/>
                        <a:pt x="578" y="2644"/>
                      </a:cubicBezTo>
                      <a:lnTo>
                        <a:pt x="4564" y="2644"/>
                      </a:lnTo>
                      <a:cubicBezTo>
                        <a:pt x="4884" y="2644"/>
                        <a:pt x="5142" y="2386"/>
                        <a:pt x="5142" y="2066"/>
                      </a:cubicBezTo>
                      <a:lnTo>
                        <a:pt x="5142" y="578"/>
                      </a:lnTo>
                      <a:cubicBezTo>
                        <a:pt x="5142" y="257"/>
                        <a:pt x="4884" y="0"/>
                        <a:pt x="4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985705" y="4162266"/>
                  <a:ext cx="83217" cy="58342"/>
                </a:xfrm>
                <a:custGeom>
                  <a:avLst/>
                  <a:gdLst/>
                  <a:ahLst/>
                  <a:cxnLst/>
                  <a:rect l="l" t="t" r="r" b="b"/>
                  <a:pathLst>
                    <a:path w="2586" h="1813" extrusionOk="0">
                      <a:moveTo>
                        <a:pt x="1988" y="159"/>
                      </a:moveTo>
                      <a:cubicBezTo>
                        <a:pt x="2023" y="159"/>
                        <a:pt x="2056" y="180"/>
                        <a:pt x="2056" y="222"/>
                      </a:cubicBezTo>
                      <a:cubicBezTo>
                        <a:pt x="2056" y="250"/>
                        <a:pt x="2049" y="278"/>
                        <a:pt x="2042" y="309"/>
                      </a:cubicBezTo>
                      <a:lnTo>
                        <a:pt x="2042" y="308"/>
                      </a:lnTo>
                      <a:lnTo>
                        <a:pt x="2011" y="452"/>
                      </a:lnTo>
                      <a:lnTo>
                        <a:pt x="1831" y="452"/>
                      </a:lnTo>
                      <a:lnTo>
                        <a:pt x="1863" y="303"/>
                      </a:lnTo>
                      <a:cubicBezTo>
                        <a:pt x="1891" y="181"/>
                        <a:pt x="1947" y="159"/>
                        <a:pt x="1988" y="159"/>
                      </a:cubicBezTo>
                      <a:close/>
                      <a:moveTo>
                        <a:pt x="1150" y="540"/>
                      </a:moveTo>
                      <a:cubicBezTo>
                        <a:pt x="1201" y="540"/>
                        <a:pt x="1221" y="575"/>
                        <a:pt x="1226" y="635"/>
                      </a:cubicBezTo>
                      <a:cubicBezTo>
                        <a:pt x="1178" y="653"/>
                        <a:pt x="1147" y="710"/>
                        <a:pt x="1147" y="762"/>
                      </a:cubicBezTo>
                      <a:cubicBezTo>
                        <a:pt x="1147" y="806"/>
                        <a:pt x="1170" y="843"/>
                        <a:pt x="1223" y="843"/>
                      </a:cubicBezTo>
                      <a:cubicBezTo>
                        <a:pt x="1201" y="1019"/>
                        <a:pt x="1139" y="1194"/>
                        <a:pt x="1029" y="1194"/>
                      </a:cubicBezTo>
                      <a:cubicBezTo>
                        <a:pt x="957" y="1194"/>
                        <a:pt x="907" y="1165"/>
                        <a:pt x="907" y="1056"/>
                      </a:cubicBezTo>
                      <a:cubicBezTo>
                        <a:pt x="907" y="910"/>
                        <a:pt x="979" y="540"/>
                        <a:pt x="1150" y="540"/>
                      </a:cubicBezTo>
                      <a:close/>
                      <a:moveTo>
                        <a:pt x="1996" y="524"/>
                      </a:moveTo>
                      <a:lnTo>
                        <a:pt x="1842" y="1259"/>
                      </a:lnTo>
                      <a:lnTo>
                        <a:pt x="1655" y="1292"/>
                      </a:lnTo>
                      <a:lnTo>
                        <a:pt x="1817" y="524"/>
                      </a:lnTo>
                      <a:close/>
                      <a:moveTo>
                        <a:pt x="1379" y="1404"/>
                      </a:moveTo>
                      <a:lnTo>
                        <a:pt x="1357" y="1510"/>
                      </a:lnTo>
                      <a:cubicBezTo>
                        <a:pt x="1335" y="1617"/>
                        <a:pt x="1287" y="1651"/>
                        <a:pt x="1250" y="1651"/>
                      </a:cubicBezTo>
                      <a:cubicBezTo>
                        <a:pt x="1211" y="1651"/>
                        <a:pt x="1178" y="1617"/>
                        <a:pt x="1178" y="1591"/>
                      </a:cubicBezTo>
                      <a:cubicBezTo>
                        <a:pt x="1178" y="1493"/>
                        <a:pt x="1265" y="1443"/>
                        <a:pt x="1379" y="1404"/>
                      </a:cubicBezTo>
                      <a:close/>
                      <a:moveTo>
                        <a:pt x="1832" y="1303"/>
                      </a:moveTo>
                      <a:lnTo>
                        <a:pt x="1789" y="1510"/>
                      </a:lnTo>
                      <a:cubicBezTo>
                        <a:pt x="1766" y="1617"/>
                        <a:pt x="1717" y="1651"/>
                        <a:pt x="1682" y="1651"/>
                      </a:cubicBezTo>
                      <a:cubicBezTo>
                        <a:pt x="1635" y="1651"/>
                        <a:pt x="1593" y="1644"/>
                        <a:pt x="1577" y="1615"/>
                      </a:cubicBezTo>
                      <a:cubicBezTo>
                        <a:pt x="1590" y="1584"/>
                        <a:pt x="1602" y="1546"/>
                        <a:pt x="1646" y="1337"/>
                      </a:cubicBezTo>
                      <a:lnTo>
                        <a:pt x="1832" y="1303"/>
                      </a:lnTo>
                      <a:close/>
                      <a:moveTo>
                        <a:pt x="1929" y="0"/>
                      </a:moveTo>
                      <a:cubicBezTo>
                        <a:pt x="1809" y="0"/>
                        <a:pt x="1653" y="49"/>
                        <a:pt x="1599" y="309"/>
                      </a:cubicBezTo>
                      <a:lnTo>
                        <a:pt x="1520" y="680"/>
                      </a:lnTo>
                      <a:cubicBezTo>
                        <a:pt x="1491" y="700"/>
                        <a:pt x="1460" y="718"/>
                        <a:pt x="1415" y="718"/>
                      </a:cubicBezTo>
                      <a:cubicBezTo>
                        <a:pt x="1389" y="718"/>
                        <a:pt x="1374" y="712"/>
                        <a:pt x="1363" y="701"/>
                      </a:cubicBezTo>
                      <a:cubicBezTo>
                        <a:pt x="1358" y="568"/>
                        <a:pt x="1315" y="433"/>
                        <a:pt x="1142" y="433"/>
                      </a:cubicBezTo>
                      <a:cubicBezTo>
                        <a:pt x="894" y="433"/>
                        <a:pt x="670" y="624"/>
                        <a:pt x="666" y="1062"/>
                      </a:cubicBezTo>
                      <a:cubicBezTo>
                        <a:pt x="588" y="1143"/>
                        <a:pt x="493" y="1205"/>
                        <a:pt x="379" y="1205"/>
                      </a:cubicBezTo>
                      <a:cubicBezTo>
                        <a:pt x="263" y="1205"/>
                        <a:pt x="246" y="1118"/>
                        <a:pt x="246" y="1011"/>
                      </a:cubicBezTo>
                      <a:cubicBezTo>
                        <a:pt x="246" y="815"/>
                        <a:pt x="345" y="519"/>
                        <a:pt x="497" y="519"/>
                      </a:cubicBezTo>
                      <a:cubicBezTo>
                        <a:pt x="536" y="519"/>
                        <a:pt x="564" y="537"/>
                        <a:pt x="564" y="581"/>
                      </a:cubicBezTo>
                      <a:cubicBezTo>
                        <a:pt x="564" y="595"/>
                        <a:pt x="559" y="612"/>
                        <a:pt x="555" y="632"/>
                      </a:cubicBezTo>
                      <a:cubicBezTo>
                        <a:pt x="578" y="624"/>
                        <a:pt x="597" y="621"/>
                        <a:pt x="612" y="621"/>
                      </a:cubicBezTo>
                      <a:cubicBezTo>
                        <a:pt x="634" y="621"/>
                        <a:pt x="649" y="626"/>
                        <a:pt x="659" y="632"/>
                      </a:cubicBezTo>
                      <a:cubicBezTo>
                        <a:pt x="665" y="608"/>
                        <a:pt x="667" y="592"/>
                        <a:pt x="667" y="572"/>
                      </a:cubicBezTo>
                      <a:cubicBezTo>
                        <a:pt x="667" y="472"/>
                        <a:pt x="566" y="446"/>
                        <a:pt x="468" y="446"/>
                      </a:cubicBezTo>
                      <a:cubicBezTo>
                        <a:pt x="115" y="446"/>
                        <a:pt x="1" y="797"/>
                        <a:pt x="1" y="1061"/>
                      </a:cubicBezTo>
                      <a:cubicBezTo>
                        <a:pt x="1" y="1276"/>
                        <a:pt x="99" y="1359"/>
                        <a:pt x="250" y="1359"/>
                      </a:cubicBezTo>
                      <a:cubicBezTo>
                        <a:pt x="476" y="1359"/>
                        <a:pt x="590" y="1248"/>
                        <a:pt x="670" y="1146"/>
                      </a:cubicBezTo>
                      <a:cubicBezTo>
                        <a:pt x="688" y="1307"/>
                        <a:pt x="773" y="1370"/>
                        <a:pt x="943" y="1370"/>
                      </a:cubicBezTo>
                      <a:cubicBezTo>
                        <a:pt x="1125" y="1370"/>
                        <a:pt x="1322" y="1190"/>
                        <a:pt x="1357" y="826"/>
                      </a:cubicBezTo>
                      <a:cubicBezTo>
                        <a:pt x="1410" y="811"/>
                        <a:pt x="1460" y="789"/>
                        <a:pt x="1504" y="762"/>
                      </a:cubicBezTo>
                      <a:lnTo>
                        <a:pt x="1504" y="762"/>
                      </a:lnTo>
                      <a:lnTo>
                        <a:pt x="1380" y="1345"/>
                      </a:lnTo>
                      <a:cubicBezTo>
                        <a:pt x="1208" y="1397"/>
                        <a:pt x="1067" y="1450"/>
                        <a:pt x="1067" y="1617"/>
                      </a:cubicBezTo>
                      <a:cubicBezTo>
                        <a:pt x="1067" y="1736"/>
                        <a:pt x="1170" y="1813"/>
                        <a:pt x="1281" y="1813"/>
                      </a:cubicBezTo>
                      <a:cubicBezTo>
                        <a:pt x="1361" y="1813"/>
                        <a:pt x="1458" y="1792"/>
                        <a:pt x="1528" y="1699"/>
                      </a:cubicBezTo>
                      <a:cubicBezTo>
                        <a:pt x="1557" y="1768"/>
                        <a:pt x="1621" y="1813"/>
                        <a:pt x="1724" y="1813"/>
                      </a:cubicBezTo>
                      <a:cubicBezTo>
                        <a:pt x="1844" y="1813"/>
                        <a:pt x="2000" y="1764"/>
                        <a:pt x="2055" y="1504"/>
                      </a:cubicBezTo>
                      <a:lnTo>
                        <a:pt x="2260" y="525"/>
                      </a:lnTo>
                      <a:lnTo>
                        <a:pt x="2439" y="525"/>
                      </a:lnTo>
                      <a:lnTo>
                        <a:pt x="2456" y="452"/>
                      </a:lnTo>
                      <a:lnTo>
                        <a:pt x="2274" y="452"/>
                      </a:lnTo>
                      <a:lnTo>
                        <a:pt x="2306" y="303"/>
                      </a:lnTo>
                      <a:cubicBezTo>
                        <a:pt x="2334" y="181"/>
                        <a:pt x="2390" y="160"/>
                        <a:pt x="2429" y="160"/>
                      </a:cubicBezTo>
                      <a:cubicBezTo>
                        <a:pt x="2466" y="160"/>
                        <a:pt x="2499" y="180"/>
                        <a:pt x="2499" y="222"/>
                      </a:cubicBezTo>
                      <a:cubicBezTo>
                        <a:pt x="2499" y="237"/>
                        <a:pt x="2497" y="252"/>
                        <a:pt x="2496" y="270"/>
                      </a:cubicBezTo>
                      <a:lnTo>
                        <a:pt x="2580" y="270"/>
                      </a:lnTo>
                      <a:cubicBezTo>
                        <a:pt x="2584" y="248"/>
                        <a:pt x="2586" y="225"/>
                        <a:pt x="2586" y="196"/>
                      </a:cubicBezTo>
                      <a:cubicBezTo>
                        <a:pt x="2586" y="78"/>
                        <a:pt x="2482" y="0"/>
                        <a:pt x="2372" y="0"/>
                      </a:cubicBezTo>
                      <a:cubicBezTo>
                        <a:pt x="2292" y="0"/>
                        <a:pt x="2196" y="22"/>
                        <a:pt x="2123" y="115"/>
                      </a:cubicBezTo>
                      <a:cubicBezTo>
                        <a:pt x="2089" y="43"/>
                        <a:pt x="2011"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062102" y="4176264"/>
                  <a:ext cx="41544" cy="29734"/>
                </a:xfrm>
                <a:custGeom>
                  <a:avLst/>
                  <a:gdLst/>
                  <a:ahLst/>
                  <a:cxnLst/>
                  <a:rect l="l" t="t" r="r" b="b"/>
                  <a:pathLst>
                    <a:path w="1291" h="924" extrusionOk="0">
                      <a:moveTo>
                        <a:pt x="489" y="96"/>
                      </a:moveTo>
                      <a:cubicBezTo>
                        <a:pt x="543" y="96"/>
                        <a:pt x="551" y="160"/>
                        <a:pt x="551" y="198"/>
                      </a:cubicBezTo>
                      <a:cubicBezTo>
                        <a:pt x="550" y="327"/>
                        <a:pt x="432" y="470"/>
                        <a:pt x="265" y="472"/>
                      </a:cubicBezTo>
                      <a:cubicBezTo>
                        <a:pt x="303" y="301"/>
                        <a:pt x="386" y="96"/>
                        <a:pt x="487" y="96"/>
                      </a:cubicBezTo>
                      <a:close/>
                      <a:moveTo>
                        <a:pt x="1118" y="96"/>
                      </a:moveTo>
                      <a:cubicBezTo>
                        <a:pt x="1173" y="96"/>
                        <a:pt x="1182" y="160"/>
                        <a:pt x="1182" y="198"/>
                      </a:cubicBezTo>
                      <a:cubicBezTo>
                        <a:pt x="1180" y="327"/>
                        <a:pt x="1062" y="470"/>
                        <a:pt x="895" y="472"/>
                      </a:cubicBezTo>
                      <a:cubicBezTo>
                        <a:pt x="933" y="301"/>
                        <a:pt x="1016" y="96"/>
                        <a:pt x="1118" y="96"/>
                      </a:cubicBezTo>
                      <a:close/>
                      <a:moveTo>
                        <a:pt x="428" y="0"/>
                      </a:moveTo>
                      <a:cubicBezTo>
                        <a:pt x="98" y="0"/>
                        <a:pt x="0" y="405"/>
                        <a:pt x="0" y="635"/>
                      </a:cubicBezTo>
                      <a:cubicBezTo>
                        <a:pt x="0" y="792"/>
                        <a:pt x="94" y="924"/>
                        <a:pt x="269" y="924"/>
                      </a:cubicBezTo>
                      <a:cubicBezTo>
                        <a:pt x="421" y="924"/>
                        <a:pt x="547" y="846"/>
                        <a:pt x="646" y="740"/>
                      </a:cubicBezTo>
                      <a:cubicBezTo>
                        <a:pt x="679" y="847"/>
                        <a:pt x="765" y="924"/>
                        <a:pt x="899" y="924"/>
                      </a:cubicBezTo>
                      <a:cubicBezTo>
                        <a:pt x="1080" y="924"/>
                        <a:pt x="1238" y="873"/>
                        <a:pt x="1238" y="677"/>
                      </a:cubicBezTo>
                      <a:lnTo>
                        <a:pt x="1238" y="677"/>
                      </a:lnTo>
                      <a:cubicBezTo>
                        <a:pt x="1164" y="744"/>
                        <a:pt x="1091" y="794"/>
                        <a:pt x="1005" y="794"/>
                      </a:cubicBezTo>
                      <a:cubicBezTo>
                        <a:pt x="935" y="794"/>
                        <a:pt x="875" y="757"/>
                        <a:pt x="875" y="637"/>
                      </a:cubicBezTo>
                      <a:cubicBezTo>
                        <a:pt x="875" y="615"/>
                        <a:pt x="876" y="589"/>
                        <a:pt x="881" y="559"/>
                      </a:cubicBezTo>
                      <a:cubicBezTo>
                        <a:pt x="1053" y="537"/>
                        <a:pt x="1291" y="410"/>
                        <a:pt x="1291" y="189"/>
                      </a:cubicBezTo>
                      <a:cubicBezTo>
                        <a:pt x="1291" y="62"/>
                        <a:pt x="1207" y="0"/>
                        <a:pt x="1058" y="0"/>
                      </a:cubicBezTo>
                      <a:cubicBezTo>
                        <a:pt x="728" y="0"/>
                        <a:pt x="630" y="405"/>
                        <a:pt x="630" y="635"/>
                      </a:cubicBezTo>
                      <a:cubicBezTo>
                        <a:pt x="630" y="642"/>
                        <a:pt x="631" y="647"/>
                        <a:pt x="632" y="653"/>
                      </a:cubicBezTo>
                      <a:cubicBezTo>
                        <a:pt x="558" y="737"/>
                        <a:pt x="459" y="794"/>
                        <a:pt x="394" y="794"/>
                      </a:cubicBezTo>
                      <a:cubicBezTo>
                        <a:pt x="323" y="794"/>
                        <a:pt x="245" y="757"/>
                        <a:pt x="245" y="637"/>
                      </a:cubicBezTo>
                      <a:cubicBezTo>
                        <a:pt x="245" y="615"/>
                        <a:pt x="247" y="589"/>
                        <a:pt x="251" y="559"/>
                      </a:cubicBezTo>
                      <a:cubicBezTo>
                        <a:pt x="422" y="537"/>
                        <a:pt x="660" y="410"/>
                        <a:pt x="660" y="189"/>
                      </a:cubicBezTo>
                      <a:cubicBezTo>
                        <a:pt x="660" y="62"/>
                        <a:pt x="577"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39"/>
                <p:cNvGrpSpPr/>
                <p:nvPr/>
              </p:nvGrpSpPr>
              <p:grpSpPr>
                <a:xfrm>
                  <a:off x="7151905" y="3294570"/>
                  <a:ext cx="1258335" cy="1241215"/>
                  <a:chOff x="5438575" y="4451275"/>
                  <a:chExt cx="977575" cy="964275"/>
                </a:xfrm>
              </p:grpSpPr>
              <p:sp>
                <p:nvSpPr>
                  <p:cNvPr id="1174" name="Google Shape;1174;p39"/>
                  <p:cNvSpPr/>
                  <p:nvPr/>
                </p:nvSpPr>
                <p:spPr>
                  <a:xfrm>
                    <a:off x="5481875" y="4577575"/>
                    <a:ext cx="890975" cy="837950"/>
                  </a:xfrm>
                  <a:custGeom>
                    <a:avLst/>
                    <a:gdLst/>
                    <a:ahLst/>
                    <a:cxnLst/>
                    <a:rect l="l" t="t" r="r" b="b"/>
                    <a:pathLst>
                      <a:path w="35639" h="33518" extrusionOk="0">
                        <a:moveTo>
                          <a:pt x="1" y="1"/>
                        </a:moveTo>
                        <a:lnTo>
                          <a:pt x="1" y="33518"/>
                        </a:lnTo>
                        <a:lnTo>
                          <a:pt x="35638" y="33518"/>
                        </a:lnTo>
                        <a:lnTo>
                          <a:pt x="3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5515950" y="4733450"/>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5515950" y="4599225"/>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5528925" y="4629550"/>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5567925"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5524125" y="4624725"/>
                    <a:ext cx="48650" cy="104925"/>
                  </a:xfrm>
                  <a:custGeom>
                    <a:avLst/>
                    <a:gdLst/>
                    <a:ahLst/>
                    <a:cxnLst/>
                    <a:rect l="l" t="t" r="r" b="b"/>
                    <a:pathLst>
                      <a:path w="1946" h="4197" extrusionOk="0">
                        <a:moveTo>
                          <a:pt x="1559" y="386"/>
                        </a:moveTo>
                        <a:lnTo>
                          <a:pt x="1559" y="3812"/>
                        </a:lnTo>
                        <a:lnTo>
                          <a:pt x="386" y="3812"/>
                        </a:lnTo>
                        <a:lnTo>
                          <a:pt x="386" y="386"/>
                        </a:lnTo>
                        <a:close/>
                        <a:moveTo>
                          <a:pt x="0" y="0"/>
                        </a:moveTo>
                        <a:lnTo>
                          <a:pt x="0"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5563100" y="4624725"/>
                    <a:ext cx="48625" cy="104925"/>
                  </a:xfrm>
                  <a:custGeom>
                    <a:avLst/>
                    <a:gdLst/>
                    <a:ahLst/>
                    <a:cxnLst/>
                    <a:rect l="l" t="t" r="r" b="b"/>
                    <a:pathLst>
                      <a:path w="1945" h="4197" extrusionOk="0">
                        <a:moveTo>
                          <a:pt x="1560" y="386"/>
                        </a:moveTo>
                        <a:lnTo>
                          <a:pt x="1560" y="3812"/>
                        </a:lnTo>
                        <a:lnTo>
                          <a:pt x="386" y="3812"/>
                        </a:lnTo>
                        <a:lnTo>
                          <a:pt x="386"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5667500" y="4629550"/>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570650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5662725" y="4624725"/>
                    <a:ext cx="48625" cy="104925"/>
                  </a:xfrm>
                  <a:custGeom>
                    <a:avLst/>
                    <a:gdLst/>
                    <a:ahLst/>
                    <a:cxnLst/>
                    <a:rect l="l" t="t" r="r" b="b"/>
                    <a:pathLst>
                      <a:path w="1945" h="4197" extrusionOk="0">
                        <a:moveTo>
                          <a:pt x="1558" y="386"/>
                        </a:moveTo>
                        <a:lnTo>
                          <a:pt x="1558"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5701675" y="4624725"/>
                    <a:ext cx="48625" cy="104925"/>
                  </a:xfrm>
                  <a:custGeom>
                    <a:avLst/>
                    <a:gdLst/>
                    <a:ahLst/>
                    <a:cxnLst/>
                    <a:rect l="l" t="t" r="r" b="b"/>
                    <a:pathLst>
                      <a:path w="1945" h="4197" extrusionOk="0">
                        <a:moveTo>
                          <a:pt x="1560" y="386"/>
                        </a:moveTo>
                        <a:lnTo>
                          <a:pt x="1560" y="3812"/>
                        </a:lnTo>
                        <a:lnTo>
                          <a:pt x="386" y="3812"/>
                        </a:lnTo>
                        <a:lnTo>
                          <a:pt x="386"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5654525" y="4733450"/>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5654525" y="4599225"/>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5528925" y="4841725"/>
                    <a:ext cx="39025" cy="95300"/>
                  </a:xfrm>
                  <a:custGeom>
                    <a:avLst/>
                    <a:gdLst/>
                    <a:ahLst/>
                    <a:cxnLst/>
                    <a:rect l="l" t="t" r="r" b="b"/>
                    <a:pathLst>
                      <a:path w="1561"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5567925"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5524125" y="4836925"/>
                    <a:ext cx="48650" cy="104925"/>
                  </a:xfrm>
                  <a:custGeom>
                    <a:avLst/>
                    <a:gdLst/>
                    <a:ahLst/>
                    <a:cxnLst/>
                    <a:rect l="l" t="t" r="r" b="b"/>
                    <a:pathLst>
                      <a:path w="1946" h="4197" extrusionOk="0">
                        <a:moveTo>
                          <a:pt x="1559" y="385"/>
                        </a:moveTo>
                        <a:lnTo>
                          <a:pt x="1559" y="3812"/>
                        </a:lnTo>
                        <a:lnTo>
                          <a:pt x="386" y="3812"/>
                        </a:lnTo>
                        <a:lnTo>
                          <a:pt x="386" y="385"/>
                        </a:lnTo>
                        <a:close/>
                        <a:moveTo>
                          <a:pt x="0" y="1"/>
                        </a:moveTo>
                        <a:lnTo>
                          <a:pt x="0"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5563100" y="4836925"/>
                    <a:ext cx="48625" cy="104925"/>
                  </a:xfrm>
                  <a:custGeom>
                    <a:avLst/>
                    <a:gdLst/>
                    <a:ahLst/>
                    <a:cxnLst/>
                    <a:rect l="l" t="t" r="r" b="b"/>
                    <a:pathLst>
                      <a:path w="1945" h="4197" extrusionOk="0">
                        <a:moveTo>
                          <a:pt x="1560" y="385"/>
                        </a:moveTo>
                        <a:lnTo>
                          <a:pt x="1560" y="3812"/>
                        </a:lnTo>
                        <a:lnTo>
                          <a:pt x="386" y="3812"/>
                        </a:lnTo>
                        <a:lnTo>
                          <a:pt x="386"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5515950" y="494567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5515950" y="481142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5667500" y="4841725"/>
                    <a:ext cx="39025" cy="95300"/>
                  </a:xfrm>
                  <a:custGeom>
                    <a:avLst/>
                    <a:gdLst/>
                    <a:ahLst/>
                    <a:cxnLst/>
                    <a:rect l="l" t="t" r="r" b="b"/>
                    <a:pathLst>
                      <a:path w="1561"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570650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5662725" y="4836925"/>
                    <a:ext cx="48625" cy="104925"/>
                  </a:xfrm>
                  <a:custGeom>
                    <a:avLst/>
                    <a:gdLst/>
                    <a:ahLst/>
                    <a:cxnLst/>
                    <a:rect l="l" t="t" r="r" b="b"/>
                    <a:pathLst>
                      <a:path w="1945" h="4197" extrusionOk="0">
                        <a:moveTo>
                          <a:pt x="1558" y="385"/>
                        </a:moveTo>
                        <a:lnTo>
                          <a:pt x="1558"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5701675" y="4836925"/>
                    <a:ext cx="48625" cy="104925"/>
                  </a:xfrm>
                  <a:custGeom>
                    <a:avLst/>
                    <a:gdLst/>
                    <a:ahLst/>
                    <a:cxnLst/>
                    <a:rect l="l" t="t" r="r" b="b"/>
                    <a:pathLst>
                      <a:path w="1945" h="4197" extrusionOk="0">
                        <a:moveTo>
                          <a:pt x="1560" y="385"/>
                        </a:moveTo>
                        <a:lnTo>
                          <a:pt x="1560" y="3812"/>
                        </a:lnTo>
                        <a:lnTo>
                          <a:pt x="386" y="3812"/>
                        </a:lnTo>
                        <a:lnTo>
                          <a:pt x="386"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5654525" y="494567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5654525" y="481142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5528925" y="5053925"/>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5567925"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524125" y="5049125"/>
                    <a:ext cx="48650" cy="104900"/>
                  </a:xfrm>
                  <a:custGeom>
                    <a:avLst/>
                    <a:gdLst/>
                    <a:ahLst/>
                    <a:cxnLst/>
                    <a:rect l="l" t="t" r="r" b="b"/>
                    <a:pathLst>
                      <a:path w="1946" h="4196" extrusionOk="0">
                        <a:moveTo>
                          <a:pt x="1559" y="385"/>
                        </a:moveTo>
                        <a:lnTo>
                          <a:pt x="1559" y="3811"/>
                        </a:lnTo>
                        <a:lnTo>
                          <a:pt x="386" y="3811"/>
                        </a:lnTo>
                        <a:lnTo>
                          <a:pt x="386" y="385"/>
                        </a:lnTo>
                        <a:close/>
                        <a:moveTo>
                          <a:pt x="0" y="0"/>
                        </a:moveTo>
                        <a:lnTo>
                          <a:pt x="0"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5563100" y="5049125"/>
                    <a:ext cx="48625" cy="104900"/>
                  </a:xfrm>
                  <a:custGeom>
                    <a:avLst/>
                    <a:gdLst/>
                    <a:ahLst/>
                    <a:cxnLst/>
                    <a:rect l="l" t="t" r="r" b="b"/>
                    <a:pathLst>
                      <a:path w="1945" h="4196" extrusionOk="0">
                        <a:moveTo>
                          <a:pt x="1560" y="385"/>
                        </a:moveTo>
                        <a:lnTo>
                          <a:pt x="1560" y="3811"/>
                        </a:lnTo>
                        <a:lnTo>
                          <a:pt x="386" y="3811"/>
                        </a:lnTo>
                        <a:lnTo>
                          <a:pt x="386"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5515950" y="515785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5515950" y="502360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5667500" y="5053925"/>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570650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5662725" y="5049125"/>
                    <a:ext cx="48625" cy="104900"/>
                  </a:xfrm>
                  <a:custGeom>
                    <a:avLst/>
                    <a:gdLst/>
                    <a:ahLst/>
                    <a:cxnLst/>
                    <a:rect l="l" t="t" r="r" b="b"/>
                    <a:pathLst>
                      <a:path w="1945" h="4196" extrusionOk="0">
                        <a:moveTo>
                          <a:pt x="1558" y="385"/>
                        </a:moveTo>
                        <a:lnTo>
                          <a:pt x="1558"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5701675" y="5049125"/>
                    <a:ext cx="48625" cy="104900"/>
                  </a:xfrm>
                  <a:custGeom>
                    <a:avLst/>
                    <a:gdLst/>
                    <a:ahLst/>
                    <a:cxnLst/>
                    <a:rect l="l" t="t" r="r" b="b"/>
                    <a:pathLst>
                      <a:path w="1945" h="4196" extrusionOk="0">
                        <a:moveTo>
                          <a:pt x="1560" y="385"/>
                        </a:moveTo>
                        <a:lnTo>
                          <a:pt x="1560" y="3811"/>
                        </a:lnTo>
                        <a:lnTo>
                          <a:pt x="386" y="3811"/>
                        </a:lnTo>
                        <a:lnTo>
                          <a:pt x="386"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654525" y="515785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5654525" y="502360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5819100"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585805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5814275" y="4624725"/>
                    <a:ext cx="48625" cy="104925"/>
                  </a:xfrm>
                  <a:custGeom>
                    <a:avLst/>
                    <a:gdLst/>
                    <a:ahLst/>
                    <a:cxnLst/>
                    <a:rect l="l" t="t" r="r" b="b"/>
                    <a:pathLst>
                      <a:path w="1945" h="4197" extrusionOk="0">
                        <a:moveTo>
                          <a:pt x="1560" y="386"/>
                        </a:moveTo>
                        <a:lnTo>
                          <a:pt x="1560"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5853250" y="4624725"/>
                    <a:ext cx="48625" cy="104925"/>
                  </a:xfrm>
                  <a:custGeom>
                    <a:avLst/>
                    <a:gdLst/>
                    <a:ahLst/>
                    <a:cxnLst/>
                    <a:rect l="l" t="t" r="r" b="b"/>
                    <a:pathLst>
                      <a:path w="1945" h="4197" extrusionOk="0">
                        <a:moveTo>
                          <a:pt x="1559" y="386"/>
                        </a:moveTo>
                        <a:lnTo>
                          <a:pt x="1559" y="3812"/>
                        </a:lnTo>
                        <a:lnTo>
                          <a:pt x="385" y="3812"/>
                        </a:lnTo>
                        <a:lnTo>
                          <a:pt x="385" y="386"/>
                        </a:lnTo>
                        <a:close/>
                        <a:moveTo>
                          <a:pt x="1" y="0"/>
                        </a:moveTo>
                        <a:lnTo>
                          <a:pt x="1"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5806075" y="4733450"/>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5806075" y="4599225"/>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5957675"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5996625"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5952850" y="4624725"/>
                    <a:ext cx="48625" cy="104925"/>
                  </a:xfrm>
                  <a:custGeom>
                    <a:avLst/>
                    <a:gdLst/>
                    <a:ahLst/>
                    <a:cxnLst/>
                    <a:rect l="l" t="t" r="r" b="b"/>
                    <a:pathLst>
                      <a:path w="1945" h="4197" extrusionOk="0">
                        <a:moveTo>
                          <a:pt x="1560" y="386"/>
                        </a:moveTo>
                        <a:lnTo>
                          <a:pt x="1560"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991825" y="4624725"/>
                    <a:ext cx="48625" cy="104925"/>
                  </a:xfrm>
                  <a:custGeom>
                    <a:avLst/>
                    <a:gdLst/>
                    <a:ahLst/>
                    <a:cxnLst/>
                    <a:rect l="l" t="t" r="r" b="b"/>
                    <a:pathLst>
                      <a:path w="1945" h="4197" extrusionOk="0">
                        <a:moveTo>
                          <a:pt x="1560" y="386"/>
                        </a:moveTo>
                        <a:lnTo>
                          <a:pt x="1560" y="3812"/>
                        </a:lnTo>
                        <a:lnTo>
                          <a:pt x="385" y="3812"/>
                        </a:lnTo>
                        <a:lnTo>
                          <a:pt x="385"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944650" y="4733450"/>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944650" y="4599225"/>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819100"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85805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814275" y="4836925"/>
                    <a:ext cx="48625" cy="104925"/>
                  </a:xfrm>
                  <a:custGeom>
                    <a:avLst/>
                    <a:gdLst/>
                    <a:ahLst/>
                    <a:cxnLst/>
                    <a:rect l="l" t="t" r="r" b="b"/>
                    <a:pathLst>
                      <a:path w="1945" h="4197" extrusionOk="0">
                        <a:moveTo>
                          <a:pt x="1560" y="385"/>
                        </a:moveTo>
                        <a:lnTo>
                          <a:pt x="1560"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853250" y="4836925"/>
                    <a:ext cx="48625" cy="104925"/>
                  </a:xfrm>
                  <a:custGeom>
                    <a:avLst/>
                    <a:gdLst/>
                    <a:ahLst/>
                    <a:cxnLst/>
                    <a:rect l="l" t="t" r="r" b="b"/>
                    <a:pathLst>
                      <a:path w="1945" h="4197" extrusionOk="0">
                        <a:moveTo>
                          <a:pt x="1559" y="385"/>
                        </a:moveTo>
                        <a:lnTo>
                          <a:pt x="1559" y="3812"/>
                        </a:lnTo>
                        <a:lnTo>
                          <a:pt x="385" y="3812"/>
                        </a:lnTo>
                        <a:lnTo>
                          <a:pt x="385" y="385"/>
                        </a:lnTo>
                        <a:close/>
                        <a:moveTo>
                          <a:pt x="1" y="1"/>
                        </a:moveTo>
                        <a:lnTo>
                          <a:pt x="1"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5806075" y="494567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5806075" y="481142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5957675"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5996625"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5952850" y="4836925"/>
                    <a:ext cx="48625" cy="104925"/>
                  </a:xfrm>
                  <a:custGeom>
                    <a:avLst/>
                    <a:gdLst/>
                    <a:ahLst/>
                    <a:cxnLst/>
                    <a:rect l="l" t="t" r="r" b="b"/>
                    <a:pathLst>
                      <a:path w="1945" h="4197" extrusionOk="0">
                        <a:moveTo>
                          <a:pt x="1560" y="385"/>
                        </a:moveTo>
                        <a:lnTo>
                          <a:pt x="1560"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5991825" y="4836925"/>
                    <a:ext cx="48625" cy="104925"/>
                  </a:xfrm>
                  <a:custGeom>
                    <a:avLst/>
                    <a:gdLst/>
                    <a:ahLst/>
                    <a:cxnLst/>
                    <a:rect l="l" t="t" r="r" b="b"/>
                    <a:pathLst>
                      <a:path w="1945" h="4197" extrusionOk="0">
                        <a:moveTo>
                          <a:pt x="1560" y="385"/>
                        </a:moveTo>
                        <a:lnTo>
                          <a:pt x="1560" y="3812"/>
                        </a:lnTo>
                        <a:lnTo>
                          <a:pt x="385" y="3812"/>
                        </a:lnTo>
                        <a:lnTo>
                          <a:pt x="385"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944650" y="494567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5944650" y="481142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5819100"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585805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5814275" y="5049125"/>
                    <a:ext cx="48625" cy="104900"/>
                  </a:xfrm>
                  <a:custGeom>
                    <a:avLst/>
                    <a:gdLst/>
                    <a:ahLst/>
                    <a:cxnLst/>
                    <a:rect l="l" t="t" r="r" b="b"/>
                    <a:pathLst>
                      <a:path w="1945" h="4196" extrusionOk="0">
                        <a:moveTo>
                          <a:pt x="1560" y="385"/>
                        </a:moveTo>
                        <a:lnTo>
                          <a:pt x="1560"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5853250" y="5049125"/>
                    <a:ext cx="48625" cy="104900"/>
                  </a:xfrm>
                  <a:custGeom>
                    <a:avLst/>
                    <a:gdLst/>
                    <a:ahLst/>
                    <a:cxnLst/>
                    <a:rect l="l" t="t" r="r" b="b"/>
                    <a:pathLst>
                      <a:path w="1945" h="4196" extrusionOk="0">
                        <a:moveTo>
                          <a:pt x="1559" y="385"/>
                        </a:moveTo>
                        <a:lnTo>
                          <a:pt x="1559" y="3811"/>
                        </a:lnTo>
                        <a:lnTo>
                          <a:pt x="385" y="3811"/>
                        </a:lnTo>
                        <a:lnTo>
                          <a:pt x="385" y="385"/>
                        </a:lnTo>
                        <a:close/>
                        <a:moveTo>
                          <a:pt x="1" y="0"/>
                        </a:moveTo>
                        <a:lnTo>
                          <a:pt x="1"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806075" y="515785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5806075" y="502360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957675"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5996625"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5952850" y="5049125"/>
                    <a:ext cx="48625" cy="104900"/>
                  </a:xfrm>
                  <a:custGeom>
                    <a:avLst/>
                    <a:gdLst/>
                    <a:ahLst/>
                    <a:cxnLst/>
                    <a:rect l="l" t="t" r="r" b="b"/>
                    <a:pathLst>
                      <a:path w="1945" h="4196" extrusionOk="0">
                        <a:moveTo>
                          <a:pt x="1560" y="385"/>
                        </a:moveTo>
                        <a:lnTo>
                          <a:pt x="1560"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5991825" y="5049125"/>
                    <a:ext cx="48625" cy="104900"/>
                  </a:xfrm>
                  <a:custGeom>
                    <a:avLst/>
                    <a:gdLst/>
                    <a:ahLst/>
                    <a:cxnLst/>
                    <a:rect l="l" t="t" r="r" b="b"/>
                    <a:pathLst>
                      <a:path w="1945" h="4196" extrusionOk="0">
                        <a:moveTo>
                          <a:pt x="1560" y="385"/>
                        </a:moveTo>
                        <a:lnTo>
                          <a:pt x="1560" y="3811"/>
                        </a:lnTo>
                        <a:lnTo>
                          <a:pt x="385" y="3811"/>
                        </a:lnTo>
                        <a:lnTo>
                          <a:pt x="385"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944650" y="515785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5944650" y="502360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6109225"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6148200" y="4629550"/>
                    <a:ext cx="39000" cy="95275"/>
                  </a:xfrm>
                  <a:custGeom>
                    <a:avLst/>
                    <a:gdLst/>
                    <a:ahLst/>
                    <a:cxnLst/>
                    <a:rect l="l" t="t" r="r" b="b"/>
                    <a:pathLst>
                      <a:path w="1560"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6104425" y="4624725"/>
                    <a:ext cx="48625" cy="104925"/>
                  </a:xfrm>
                  <a:custGeom>
                    <a:avLst/>
                    <a:gdLst/>
                    <a:ahLst/>
                    <a:cxnLst/>
                    <a:rect l="l" t="t" r="r" b="b"/>
                    <a:pathLst>
                      <a:path w="1945" h="4197" extrusionOk="0">
                        <a:moveTo>
                          <a:pt x="1559" y="386"/>
                        </a:moveTo>
                        <a:lnTo>
                          <a:pt x="1559"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6143375" y="4624725"/>
                    <a:ext cx="48625" cy="104925"/>
                  </a:xfrm>
                  <a:custGeom>
                    <a:avLst/>
                    <a:gdLst/>
                    <a:ahLst/>
                    <a:cxnLst/>
                    <a:rect l="l" t="t" r="r" b="b"/>
                    <a:pathLst>
                      <a:path w="1945" h="4197" extrusionOk="0">
                        <a:moveTo>
                          <a:pt x="1560" y="386"/>
                        </a:moveTo>
                        <a:lnTo>
                          <a:pt x="1560" y="3812"/>
                        </a:lnTo>
                        <a:lnTo>
                          <a:pt x="386" y="3812"/>
                        </a:lnTo>
                        <a:lnTo>
                          <a:pt x="386"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6096250" y="4733450"/>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6096250" y="4599225"/>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624780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6286775" y="4629550"/>
                    <a:ext cx="38975" cy="95275"/>
                  </a:xfrm>
                  <a:custGeom>
                    <a:avLst/>
                    <a:gdLst/>
                    <a:ahLst/>
                    <a:cxnLst/>
                    <a:rect l="l" t="t" r="r" b="b"/>
                    <a:pathLst>
                      <a:path w="1559" h="3811" extrusionOk="0">
                        <a:moveTo>
                          <a:pt x="1" y="0"/>
                        </a:moveTo>
                        <a:lnTo>
                          <a:pt x="1" y="3811"/>
                        </a:lnTo>
                        <a:lnTo>
                          <a:pt x="1559" y="3811"/>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243000" y="4624725"/>
                    <a:ext cx="48625" cy="104925"/>
                  </a:xfrm>
                  <a:custGeom>
                    <a:avLst/>
                    <a:gdLst/>
                    <a:ahLst/>
                    <a:cxnLst/>
                    <a:rect l="l" t="t" r="r" b="b"/>
                    <a:pathLst>
                      <a:path w="1945" h="4197" extrusionOk="0">
                        <a:moveTo>
                          <a:pt x="1559" y="386"/>
                        </a:moveTo>
                        <a:lnTo>
                          <a:pt x="1559" y="3812"/>
                        </a:lnTo>
                        <a:lnTo>
                          <a:pt x="385" y="3812"/>
                        </a:lnTo>
                        <a:lnTo>
                          <a:pt x="385" y="386"/>
                        </a:lnTo>
                        <a:close/>
                        <a:moveTo>
                          <a:pt x="1" y="0"/>
                        </a:moveTo>
                        <a:lnTo>
                          <a:pt x="1"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6281950" y="4624725"/>
                    <a:ext cx="48625" cy="104925"/>
                  </a:xfrm>
                  <a:custGeom>
                    <a:avLst/>
                    <a:gdLst/>
                    <a:ahLst/>
                    <a:cxnLst/>
                    <a:rect l="l" t="t" r="r" b="b"/>
                    <a:pathLst>
                      <a:path w="1945" h="4197" extrusionOk="0">
                        <a:moveTo>
                          <a:pt x="1560" y="386"/>
                        </a:moveTo>
                        <a:lnTo>
                          <a:pt x="1560" y="3812"/>
                        </a:lnTo>
                        <a:lnTo>
                          <a:pt x="386" y="3812"/>
                        </a:lnTo>
                        <a:lnTo>
                          <a:pt x="386"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6234825" y="4733450"/>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6234825" y="4599225"/>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6109225"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6148200" y="4841725"/>
                    <a:ext cx="39000" cy="95300"/>
                  </a:xfrm>
                  <a:custGeom>
                    <a:avLst/>
                    <a:gdLst/>
                    <a:ahLst/>
                    <a:cxnLst/>
                    <a:rect l="l" t="t" r="r" b="b"/>
                    <a:pathLst>
                      <a:path w="1560"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6104425" y="4836925"/>
                    <a:ext cx="48625" cy="104925"/>
                  </a:xfrm>
                  <a:custGeom>
                    <a:avLst/>
                    <a:gdLst/>
                    <a:ahLst/>
                    <a:cxnLst/>
                    <a:rect l="l" t="t" r="r" b="b"/>
                    <a:pathLst>
                      <a:path w="1945" h="4197" extrusionOk="0">
                        <a:moveTo>
                          <a:pt x="1559" y="385"/>
                        </a:moveTo>
                        <a:lnTo>
                          <a:pt x="1559"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6143375" y="4836925"/>
                    <a:ext cx="48625" cy="104925"/>
                  </a:xfrm>
                  <a:custGeom>
                    <a:avLst/>
                    <a:gdLst/>
                    <a:ahLst/>
                    <a:cxnLst/>
                    <a:rect l="l" t="t" r="r" b="b"/>
                    <a:pathLst>
                      <a:path w="1945" h="4197" extrusionOk="0">
                        <a:moveTo>
                          <a:pt x="1560" y="385"/>
                        </a:moveTo>
                        <a:lnTo>
                          <a:pt x="1560" y="3812"/>
                        </a:lnTo>
                        <a:lnTo>
                          <a:pt x="386" y="3812"/>
                        </a:lnTo>
                        <a:lnTo>
                          <a:pt x="386"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6096250" y="494567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6096250" y="481142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24780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286775" y="4841725"/>
                    <a:ext cx="38975" cy="95300"/>
                  </a:xfrm>
                  <a:custGeom>
                    <a:avLst/>
                    <a:gdLst/>
                    <a:ahLst/>
                    <a:cxnLst/>
                    <a:rect l="l" t="t" r="r" b="b"/>
                    <a:pathLst>
                      <a:path w="1559" h="3812" extrusionOk="0">
                        <a:moveTo>
                          <a:pt x="1" y="1"/>
                        </a:moveTo>
                        <a:lnTo>
                          <a:pt x="1" y="3811"/>
                        </a:lnTo>
                        <a:lnTo>
                          <a:pt x="1559" y="3811"/>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6243000" y="4836925"/>
                    <a:ext cx="48625" cy="104925"/>
                  </a:xfrm>
                  <a:custGeom>
                    <a:avLst/>
                    <a:gdLst/>
                    <a:ahLst/>
                    <a:cxnLst/>
                    <a:rect l="l" t="t" r="r" b="b"/>
                    <a:pathLst>
                      <a:path w="1945" h="4197" extrusionOk="0">
                        <a:moveTo>
                          <a:pt x="1559" y="385"/>
                        </a:moveTo>
                        <a:lnTo>
                          <a:pt x="1559" y="3812"/>
                        </a:lnTo>
                        <a:lnTo>
                          <a:pt x="385" y="3812"/>
                        </a:lnTo>
                        <a:lnTo>
                          <a:pt x="385" y="385"/>
                        </a:lnTo>
                        <a:close/>
                        <a:moveTo>
                          <a:pt x="1" y="1"/>
                        </a:moveTo>
                        <a:lnTo>
                          <a:pt x="1"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6281950" y="4836925"/>
                    <a:ext cx="48625" cy="104925"/>
                  </a:xfrm>
                  <a:custGeom>
                    <a:avLst/>
                    <a:gdLst/>
                    <a:ahLst/>
                    <a:cxnLst/>
                    <a:rect l="l" t="t" r="r" b="b"/>
                    <a:pathLst>
                      <a:path w="1945" h="4197" extrusionOk="0">
                        <a:moveTo>
                          <a:pt x="1560" y="385"/>
                        </a:moveTo>
                        <a:lnTo>
                          <a:pt x="1560" y="3812"/>
                        </a:lnTo>
                        <a:lnTo>
                          <a:pt x="386" y="3812"/>
                        </a:lnTo>
                        <a:lnTo>
                          <a:pt x="386"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6234825" y="494567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6234825" y="481142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6109225"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6148200" y="5053925"/>
                    <a:ext cx="39000" cy="95275"/>
                  </a:xfrm>
                  <a:custGeom>
                    <a:avLst/>
                    <a:gdLst/>
                    <a:ahLst/>
                    <a:cxnLst/>
                    <a:rect l="l" t="t" r="r" b="b"/>
                    <a:pathLst>
                      <a:path w="1560"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6104425" y="5049125"/>
                    <a:ext cx="48625" cy="104900"/>
                  </a:xfrm>
                  <a:custGeom>
                    <a:avLst/>
                    <a:gdLst/>
                    <a:ahLst/>
                    <a:cxnLst/>
                    <a:rect l="l" t="t" r="r" b="b"/>
                    <a:pathLst>
                      <a:path w="1945" h="4196" extrusionOk="0">
                        <a:moveTo>
                          <a:pt x="1559" y="385"/>
                        </a:moveTo>
                        <a:lnTo>
                          <a:pt x="1559"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6143375" y="5049125"/>
                    <a:ext cx="48625" cy="104900"/>
                  </a:xfrm>
                  <a:custGeom>
                    <a:avLst/>
                    <a:gdLst/>
                    <a:ahLst/>
                    <a:cxnLst/>
                    <a:rect l="l" t="t" r="r" b="b"/>
                    <a:pathLst>
                      <a:path w="1945" h="4196" extrusionOk="0">
                        <a:moveTo>
                          <a:pt x="1560" y="385"/>
                        </a:moveTo>
                        <a:lnTo>
                          <a:pt x="1560" y="3811"/>
                        </a:lnTo>
                        <a:lnTo>
                          <a:pt x="386" y="3811"/>
                        </a:lnTo>
                        <a:lnTo>
                          <a:pt x="386"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6096250" y="515785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6096250" y="502360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624780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6286775" y="5053925"/>
                    <a:ext cx="38975" cy="95275"/>
                  </a:xfrm>
                  <a:custGeom>
                    <a:avLst/>
                    <a:gdLst/>
                    <a:ahLst/>
                    <a:cxnLst/>
                    <a:rect l="l" t="t" r="r" b="b"/>
                    <a:pathLst>
                      <a:path w="1559" h="3811" extrusionOk="0">
                        <a:moveTo>
                          <a:pt x="1" y="0"/>
                        </a:moveTo>
                        <a:lnTo>
                          <a:pt x="1" y="3811"/>
                        </a:lnTo>
                        <a:lnTo>
                          <a:pt x="1559" y="3811"/>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6243000" y="5049125"/>
                    <a:ext cx="48625" cy="104900"/>
                  </a:xfrm>
                  <a:custGeom>
                    <a:avLst/>
                    <a:gdLst/>
                    <a:ahLst/>
                    <a:cxnLst/>
                    <a:rect l="l" t="t" r="r" b="b"/>
                    <a:pathLst>
                      <a:path w="1945" h="4196" extrusionOk="0">
                        <a:moveTo>
                          <a:pt x="1559" y="385"/>
                        </a:moveTo>
                        <a:lnTo>
                          <a:pt x="1559" y="3811"/>
                        </a:lnTo>
                        <a:lnTo>
                          <a:pt x="385" y="3811"/>
                        </a:lnTo>
                        <a:lnTo>
                          <a:pt x="385" y="385"/>
                        </a:lnTo>
                        <a:close/>
                        <a:moveTo>
                          <a:pt x="1" y="0"/>
                        </a:moveTo>
                        <a:lnTo>
                          <a:pt x="1"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6281950" y="5049125"/>
                    <a:ext cx="48625" cy="104900"/>
                  </a:xfrm>
                  <a:custGeom>
                    <a:avLst/>
                    <a:gdLst/>
                    <a:ahLst/>
                    <a:cxnLst/>
                    <a:rect l="l" t="t" r="r" b="b"/>
                    <a:pathLst>
                      <a:path w="1945" h="4196" extrusionOk="0">
                        <a:moveTo>
                          <a:pt x="1560" y="385"/>
                        </a:moveTo>
                        <a:lnTo>
                          <a:pt x="1560" y="3811"/>
                        </a:lnTo>
                        <a:lnTo>
                          <a:pt x="386" y="3811"/>
                        </a:lnTo>
                        <a:lnTo>
                          <a:pt x="386"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6234825" y="515785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6234825" y="502360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5481875" y="4540775"/>
                    <a:ext cx="890975" cy="36825"/>
                  </a:xfrm>
                  <a:custGeom>
                    <a:avLst/>
                    <a:gdLst/>
                    <a:ahLst/>
                    <a:cxnLst/>
                    <a:rect l="l" t="t" r="r" b="b"/>
                    <a:pathLst>
                      <a:path w="35639" h="1473" extrusionOk="0">
                        <a:moveTo>
                          <a:pt x="1" y="0"/>
                        </a:moveTo>
                        <a:lnTo>
                          <a:pt x="1" y="1473"/>
                        </a:lnTo>
                        <a:lnTo>
                          <a:pt x="35638" y="1473"/>
                        </a:lnTo>
                        <a:lnTo>
                          <a:pt x="35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81875" y="4451275"/>
                    <a:ext cx="890975" cy="36825"/>
                  </a:xfrm>
                  <a:custGeom>
                    <a:avLst/>
                    <a:gdLst/>
                    <a:ahLst/>
                    <a:cxnLst/>
                    <a:rect l="l" t="t" r="r" b="b"/>
                    <a:pathLst>
                      <a:path w="35639" h="1473" extrusionOk="0">
                        <a:moveTo>
                          <a:pt x="520" y="0"/>
                        </a:moveTo>
                        <a:lnTo>
                          <a:pt x="1" y="1472"/>
                        </a:lnTo>
                        <a:lnTo>
                          <a:pt x="35638" y="1472"/>
                        </a:lnTo>
                        <a:lnTo>
                          <a:pt x="35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438575" y="4480125"/>
                    <a:ext cx="977575" cy="60675"/>
                  </a:xfrm>
                  <a:custGeom>
                    <a:avLst/>
                    <a:gdLst/>
                    <a:ahLst/>
                    <a:cxnLst/>
                    <a:rect l="l" t="t" r="r" b="b"/>
                    <a:pathLst>
                      <a:path w="39103" h="2427" extrusionOk="0">
                        <a:moveTo>
                          <a:pt x="0" y="1"/>
                        </a:moveTo>
                        <a:lnTo>
                          <a:pt x="1733" y="2426"/>
                        </a:lnTo>
                        <a:lnTo>
                          <a:pt x="37370" y="2426"/>
                        </a:lnTo>
                        <a:lnTo>
                          <a:pt x="391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548187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5563425" y="5276925"/>
                    <a:ext cx="79000" cy="43350"/>
                  </a:xfrm>
                  <a:custGeom>
                    <a:avLst/>
                    <a:gdLst/>
                    <a:ahLst/>
                    <a:cxnLst/>
                    <a:rect l="l" t="t" r="r" b="b"/>
                    <a:pathLst>
                      <a:path w="3160"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564497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548187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5563425" y="5372225"/>
                    <a:ext cx="79000" cy="43325"/>
                  </a:xfrm>
                  <a:custGeom>
                    <a:avLst/>
                    <a:gdLst/>
                    <a:ahLst/>
                    <a:cxnLst/>
                    <a:rect l="l" t="t" r="r" b="b"/>
                    <a:pathLst>
                      <a:path w="3160"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564497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5481875" y="5324600"/>
                    <a:ext cx="35700" cy="43300"/>
                  </a:xfrm>
                  <a:custGeom>
                    <a:avLst/>
                    <a:gdLst/>
                    <a:ahLst/>
                    <a:cxnLst/>
                    <a:rect l="l" t="t" r="r" b="b"/>
                    <a:pathLst>
                      <a:path w="1428" h="1732" extrusionOk="0">
                        <a:moveTo>
                          <a:pt x="1" y="0"/>
                        </a:moveTo>
                        <a:lnTo>
                          <a:pt x="1" y="1732"/>
                        </a:lnTo>
                        <a:lnTo>
                          <a:pt x="1428" y="1732"/>
                        </a:lnTo>
                        <a:lnTo>
                          <a:pt x="1428"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552012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560167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56832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576655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5849875" y="5324600"/>
                    <a:ext cx="79000" cy="43300"/>
                  </a:xfrm>
                  <a:custGeom>
                    <a:avLst/>
                    <a:gdLst/>
                    <a:ahLst/>
                    <a:cxnLst/>
                    <a:rect l="l" t="t" r="r" b="b"/>
                    <a:pathLst>
                      <a:path w="3160" h="1732" extrusionOk="0">
                        <a:moveTo>
                          <a:pt x="0" y="0"/>
                        </a:moveTo>
                        <a:lnTo>
                          <a:pt x="0" y="1732"/>
                        </a:lnTo>
                        <a:lnTo>
                          <a:pt x="3159" y="1732"/>
                        </a:lnTo>
                        <a:lnTo>
                          <a:pt x="3159"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593317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60147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609805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62629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17960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346250" y="5324600"/>
                    <a:ext cx="26600" cy="43300"/>
                  </a:xfrm>
                  <a:custGeom>
                    <a:avLst/>
                    <a:gdLst/>
                    <a:ahLst/>
                    <a:cxnLst/>
                    <a:rect l="l" t="t" r="r" b="b"/>
                    <a:pathLst>
                      <a:path w="1064" h="1732" extrusionOk="0">
                        <a:moveTo>
                          <a:pt x="1" y="0"/>
                        </a:moveTo>
                        <a:lnTo>
                          <a:pt x="1" y="1732"/>
                        </a:lnTo>
                        <a:lnTo>
                          <a:pt x="1063" y="1732"/>
                        </a:lnTo>
                        <a:lnTo>
                          <a:pt x="106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72757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581087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5894200"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5975750" y="5372225"/>
                    <a:ext cx="79000" cy="43325"/>
                  </a:xfrm>
                  <a:custGeom>
                    <a:avLst/>
                    <a:gdLst/>
                    <a:ahLst/>
                    <a:cxnLst/>
                    <a:rect l="l" t="t" r="r" b="b"/>
                    <a:pathLst>
                      <a:path w="3160" h="1733" extrusionOk="0">
                        <a:moveTo>
                          <a:pt x="0" y="1"/>
                        </a:moveTo>
                        <a:lnTo>
                          <a:pt x="0" y="1733"/>
                        </a:lnTo>
                        <a:lnTo>
                          <a:pt x="3159" y="1733"/>
                        </a:lnTo>
                        <a:lnTo>
                          <a:pt x="3159"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6059075" y="5372225"/>
                    <a:ext cx="79000" cy="43325"/>
                  </a:xfrm>
                  <a:custGeom>
                    <a:avLst/>
                    <a:gdLst/>
                    <a:ahLst/>
                    <a:cxnLst/>
                    <a:rect l="l" t="t" r="r" b="b"/>
                    <a:pathLst>
                      <a:path w="3160"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622392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614062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6307275" y="5372225"/>
                    <a:ext cx="65575" cy="43325"/>
                  </a:xfrm>
                  <a:custGeom>
                    <a:avLst/>
                    <a:gdLst/>
                    <a:ahLst/>
                    <a:cxnLst/>
                    <a:rect l="l" t="t" r="r" b="b"/>
                    <a:pathLst>
                      <a:path w="2623" h="1733" extrusionOk="0">
                        <a:moveTo>
                          <a:pt x="0" y="1"/>
                        </a:moveTo>
                        <a:lnTo>
                          <a:pt x="0" y="1733"/>
                        </a:lnTo>
                        <a:lnTo>
                          <a:pt x="2622" y="1733"/>
                        </a:lnTo>
                        <a:lnTo>
                          <a:pt x="26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572757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581087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5894200"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5975750" y="5276925"/>
                    <a:ext cx="79000" cy="43350"/>
                  </a:xfrm>
                  <a:custGeom>
                    <a:avLst/>
                    <a:gdLst/>
                    <a:ahLst/>
                    <a:cxnLst/>
                    <a:rect l="l" t="t" r="r" b="b"/>
                    <a:pathLst>
                      <a:path w="3160" h="1734" extrusionOk="0">
                        <a:moveTo>
                          <a:pt x="0" y="1"/>
                        </a:moveTo>
                        <a:lnTo>
                          <a:pt x="0" y="1733"/>
                        </a:lnTo>
                        <a:lnTo>
                          <a:pt x="3159" y="1733"/>
                        </a:lnTo>
                        <a:lnTo>
                          <a:pt x="3159"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6059075" y="5276925"/>
                    <a:ext cx="79000" cy="43350"/>
                  </a:xfrm>
                  <a:custGeom>
                    <a:avLst/>
                    <a:gdLst/>
                    <a:ahLst/>
                    <a:cxnLst/>
                    <a:rect l="l" t="t" r="r" b="b"/>
                    <a:pathLst>
                      <a:path w="3160"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622392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614062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6307275" y="5276925"/>
                    <a:ext cx="65575" cy="43350"/>
                  </a:xfrm>
                  <a:custGeom>
                    <a:avLst/>
                    <a:gdLst/>
                    <a:ahLst/>
                    <a:cxnLst/>
                    <a:rect l="l" t="t" r="r" b="b"/>
                    <a:pathLst>
                      <a:path w="2623" h="1734" extrusionOk="0">
                        <a:moveTo>
                          <a:pt x="0" y="1"/>
                        </a:moveTo>
                        <a:lnTo>
                          <a:pt x="0" y="1733"/>
                        </a:lnTo>
                        <a:lnTo>
                          <a:pt x="2622" y="1733"/>
                        </a:lnTo>
                        <a:lnTo>
                          <a:pt x="2622"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5763675" y="4541025"/>
                    <a:ext cx="37700" cy="3475"/>
                  </a:xfrm>
                  <a:custGeom>
                    <a:avLst/>
                    <a:gdLst/>
                    <a:ahLst/>
                    <a:cxnLst/>
                    <a:rect l="l" t="t" r="r" b="b"/>
                    <a:pathLst>
                      <a:path w="1508" h="139" extrusionOk="0">
                        <a:moveTo>
                          <a:pt x="1" y="0"/>
                        </a:moveTo>
                        <a:lnTo>
                          <a:pt x="1" y="138"/>
                        </a:lnTo>
                        <a:lnTo>
                          <a:pt x="1507" y="138"/>
                        </a:lnTo>
                        <a:lnTo>
                          <a:pt x="1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5763675" y="4544475"/>
                    <a:ext cx="37700" cy="14950"/>
                  </a:xfrm>
                  <a:custGeom>
                    <a:avLst/>
                    <a:gdLst/>
                    <a:ahLst/>
                    <a:cxnLst/>
                    <a:rect l="l" t="t" r="r" b="b"/>
                    <a:pathLst>
                      <a:path w="1508" h="598" extrusionOk="0">
                        <a:moveTo>
                          <a:pt x="1" y="0"/>
                        </a:moveTo>
                        <a:lnTo>
                          <a:pt x="521" y="597"/>
                        </a:lnTo>
                        <a:lnTo>
                          <a:pt x="987" y="597"/>
                        </a:lnTo>
                        <a:lnTo>
                          <a:pt x="1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5776700" y="4559400"/>
                    <a:ext cx="11675" cy="130525"/>
                  </a:xfrm>
                  <a:custGeom>
                    <a:avLst/>
                    <a:gdLst/>
                    <a:ahLst/>
                    <a:cxnLst/>
                    <a:rect l="l" t="t" r="r" b="b"/>
                    <a:pathLst>
                      <a:path w="467" h="5221" extrusionOk="0">
                        <a:moveTo>
                          <a:pt x="0" y="0"/>
                        </a:moveTo>
                        <a:lnTo>
                          <a:pt x="0" y="5220"/>
                        </a:lnTo>
                        <a:lnTo>
                          <a:pt x="466" y="5220"/>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5776700" y="4689900"/>
                    <a:ext cx="11675" cy="130525"/>
                  </a:xfrm>
                  <a:custGeom>
                    <a:avLst/>
                    <a:gdLst/>
                    <a:ahLst/>
                    <a:cxnLst/>
                    <a:rect l="l" t="t" r="r" b="b"/>
                    <a:pathLst>
                      <a:path w="467" h="5221" extrusionOk="0">
                        <a:moveTo>
                          <a:pt x="0" y="0"/>
                        </a:moveTo>
                        <a:lnTo>
                          <a:pt x="0" y="5221"/>
                        </a:lnTo>
                        <a:lnTo>
                          <a:pt x="466" y="5221"/>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5776700" y="4820400"/>
                    <a:ext cx="11675" cy="130525"/>
                  </a:xfrm>
                  <a:custGeom>
                    <a:avLst/>
                    <a:gdLst/>
                    <a:ahLst/>
                    <a:cxnLst/>
                    <a:rect l="l" t="t" r="r" b="b"/>
                    <a:pathLst>
                      <a:path w="467" h="5221" extrusionOk="0">
                        <a:moveTo>
                          <a:pt x="0" y="1"/>
                        </a:moveTo>
                        <a:lnTo>
                          <a:pt x="0" y="5221"/>
                        </a:lnTo>
                        <a:lnTo>
                          <a:pt x="466" y="5221"/>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5776700" y="49509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5776700" y="50814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6053500" y="4541025"/>
                    <a:ext cx="37700" cy="3475"/>
                  </a:xfrm>
                  <a:custGeom>
                    <a:avLst/>
                    <a:gdLst/>
                    <a:ahLst/>
                    <a:cxnLst/>
                    <a:rect l="l" t="t" r="r" b="b"/>
                    <a:pathLst>
                      <a:path w="1508" h="139" extrusionOk="0">
                        <a:moveTo>
                          <a:pt x="1" y="0"/>
                        </a:moveTo>
                        <a:lnTo>
                          <a:pt x="1" y="138"/>
                        </a:lnTo>
                        <a:lnTo>
                          <a:pt x="1507" y="138"/>
                        </a:lnTo>
                        <a:lnTo>
                          <a:pt x="1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6053500" y="4544475"/>
                    <a:ext cx="37700" cy="14950"/>
                  </a:xfrm>
                  <a:custGeom>
                    <a:avLst/>
                    <a:gdLst/>
                    <a:ahLst/>
                    <a:cxnLst/>
                    <a:rect l="l" t="t" r="r" b="b"/>
                    <a:pathLst>
                      <a:path w="1508" h="598" extrusionOk="0">
                        <a:moveTo>
                          <a:pt x="1" y="0"/>
                        </a:moveTo>
                        <a:lnTo>
                          <a:pt x="521" y="597"/>
                        </a:lnTo>
                        <a:lnTo>
                          <a:pt x="987" y="597"/>
                        </a:lnTo>
                        <a:lnTo>
                          <a:pt x="1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6066525" y="4559400"/>
                    <a:ext cx="11675" cy="130525"/>
                  </a:xfrm>
                  <a:custGeom>
                    <a:avLst/>
                    <a:gdLst/>
                    <a:ahLst/>
                    <a:cxnLst/>
                    <a:rect l="l" t="t" r="r" b="b"/>
                    <a:pathLst>
                      <a:path w="467" h="5221" extrusionOk="0">
                        <a:moveTo>
                          <a:pt x="0" y="0"/>
                        </a:moveTo>
                        <a:lnTo>
                          <a:pt x="0" y="5220"/>
                        </a:lnTo>
                        <a:lnTo>
                          <a:pt x="466" y="5220"/>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6066525" y="4689900"/>
                    <a:ext cx="11675" cy="130525"/>
                  </a:xfrm>
                  <a:custGeom>
                    <a:avLst/>
                    <a:gdLst/>
                    <a:ahLst/>
                    <a:cxnLst/>
                    <a:rect l="l" t="t" r="r" b="b"/>
                    <a:pathLst>
                      <a:path w="467" h="5221" extrusionOk="0">
                        <a:moveTo>
                          <a:pt x="0" y="0"/>
                        </a:moveTo>
                        <a:lnTo>
                          <a:pt x="0" y="5221"/>
                        </a:lnTo>
                        <a:lnTo>
                          <a:pt x="466" y="5221"/>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6066525" y="4820400"/>
                    <a:ext cx="11675" cy="130525"/>
                  </a:xfrm>
                  <a:custGeom>
                    <a:avLst/>
                    <a:gdLst/>
                    <a:ahLst/>
                    <a:cxnLst/>
                    <a:rect l="l" t="t" r="r" b="b"/>
                    <a:pathLst>
                      <a:path w="467" h="5221" extrusionOk="0">
                        <a:moveTo>
                          <a:pt x="0" y="1"/>
                        </a:moveTo>
                        <a:lnTo>
                          <a:pt x="0" y="5221"/>
                        </a:lnTo>
                        <a:lnTo>
                          <a:pt x="466" y="5221"/>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6066525" y="49509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6066525" y="50814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5481875" y="5209825"/>
                    <a:ext cx="890975" cy="9775"/>
                  </a:xfrm>
                  <a:custGeom>
                    <a:avLst/>
                    <a:gdLst/>
                    <a:ahLst/>
                    <a:cxnLst/>
                    <a:rect l="l" t="t" r="r" b="b"/>
                    <a:pathLst>
                      <a:path w="35639" h="391" extrusionOk="0">
                        <a:moveTo>
                          <a:pt x="1" y="0"/>
                        </a:moveTo>
                        <a:lnTo>
                          <a:pt x="1" y="390"/>
                        </a:lnTo>
                        <a:lnTo>
                          <a:pt x="35638" y="390"/>
                        </a:lnTo>
                        <a:lnTo>
                          <a:pt x="356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5481875" y="5200075"/>
                    <a:ext cx="890975" cy="9775"/>
                  </a:xfrm>
                  <a:custGeom>
                    <a:avLst/>
                    <a:gdLst/>
                    <a:ahLst/>
                    <a:cxnLst/>
                    <a:rect l="l" t="t" r="r" b="b"/>
                    <a:pathLst>
                      <a:path w="35639" h="391" extrusionOk="0">
                        <a:moveTo>
                          <a:pt x="1" y="0"/>
                        </a:moveTo>
                        <a:lnTo>
                          <a:pt x="1" y="390"/>
                        </a:lnTo>
                        <a:lnTo>
                          <a:pt x="35638" y="390"/>
                        </a:lnTo>
                        <a:lnTo>
                          <a:pt x="356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9"/>
                <p:cNvSpPr/>
                <p:nvPr/>
              </p:nvSpPr>
              <p:spPr>
                <a:xfrm>
                  <a:off x="6404850" y="4301597"/>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rgbClr val="28927D">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6456017" y="4382531"/>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rgbClr val="28927D">
                    <a:alpha val="8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7129197" y="4312259"/>
                  <a:ext cx="102332" cy="241897"/>
                </a:xfrm>
                <a:custGeom>
                  <a:avLst/>
                  <a:gdLst/>
                  <a:ahLst/>
                  <a:cxnLst/>
                  <a:rect l="l" t="t" r="r" b="b"/>
                  <a:pathLst>
                    <a:path w="3180" h="7517" extrusionOk="0">
                      <a:moveTo>
                        <a:pt x="1589" y="1"/>
                      </a:moveTo>
                      <a:cubicBezTo>
                        <a:pt x="711" y="1"/>
                        <a:pt x="0" y="2998"/>
                        <a:pt x="0" y="5074"/>
                      </a:cubicBezTo>
                      <a:cubicBezTo>
                        <a:pt x="0" y="7149"/>
                        <a:pt x="711" y="7516"/>
                        <a:pt x="1589" y="7516"/>
                      </a:cubicBezTo>
                      <a:cubicBezTo>
                        <a:pt x="2468" y="7516"/>
                        <a:pt x="3180" y="7149"/>
                        <a:pt x="3180" y="5074"/>
                      </a:cubicBezTo>
                      <a:cubicBezTo>
                        <a:pt x="3180" y="2998"/>
                        <a:pt x="2468" y="1"/>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7129197" y="4312259"/>
                  <a:ext cx="102332" cy="241897"/>
                </a:xfrm>
                <a:custGeom>
                  <a:avLst/>
                  <a:gdLst/>
                  <a:ahLst/>
                  <a:cxnLst/>
                  <a:rect l="l" t="t" r="r" b="b"/>
                  <a:pathLst>
                    <a:path w="3180" h="7517" extrusionOk="0">
                      <a:moveTo>
                        <a:pt x="1589" y="1"/>
                      </a:moveTo>
                      <a:cubicBezTo>
                        <a:pt x="711" y="1"/>
                        <a:pt x="0" y="2998"/>
                        <a:pt x="0" y="5074"/>
                      </a:cubicBezTo>
                      <a:cubicBezTo>
                        <a:pt x="0" y="7149"/>
                        <a:pt x="711" y="7516"/>
                        <a:pt x="1589" y="7516"/>
                      </a:cubicBezTo>
                      <a:cubicBezTo>
                        <a:pt x="2468" y="7516"/>
                        <a:pt x="3180" y="7149"/>
                        <a:pt x="3180" y="5074"/>
                      </a:cubicBezTo>
                      <a:cubicBezTo>
                        <a:pt x="3180" y="2998"/>
                        <a:pt x="2468" y="1"/>
                        <a:pt x="1589" y="1"/>
                      </a:cubicBezTo>
                      <a:close/>
                    </a:path>
                  </a:pathLst>
                </a:custGeom>
                <a:solidFill>
                  <a:srgbClr val="28927D">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1" name="Google Shape;1341;p39"/>
              <p:cNvCxnSpPr/>
              <p:nvPr/>
            </p:nvCxnSpPr>
            <p:spPr>
              <a:xfrm rot="10800000">
                <a:off x="6338125" y="4644175"/>
                <a:ext cx="2358000" cy="0"/>
              </a:xfrm>
              <a:prstGeom prst="straightConnector1">
                <a:avLst/>
              </a:prstGeom>
              <a:noFill/>
              <a:ln w="19050" cap="flat" cmpd="sng">
                <a:solidFill>
                  <a:schemeClr val="dk1"/>
                </a:solidFill>
                <a:prstDash val="solid"/>
                <a:round/>
                <a:headEnd type="none" w="med" len="med"/>
                <a:tailEnd type="none" w="med" len="med"/>
              </a:ln>
            </p:spPr>
          </p:cxnSp>
        </p:grpSp>
        <p:grpSp>
          <p:nvGrpSpPr>
            <p:cNvPr id="1342" name="Google Shape;1342;p39"/>
            <p:cNvGrpSpPr/>
            <p:nvPr/>
          </p:nvGrpSpPr>
          <p:grpSpPr>
            <a:xfrm>
              <a:off x="5644925" y="-103812"/>
              <a:ext cx="3600062" cy="5412763"/>
              <a:chOff x="5644925" y="-27612"/>
              <a:chExt cx="3600062" cy="5412763"/>
            </a:xfrm>
          </p:grpSpPr>
          <p:sp>
            <p:nvSpPr>
              <p:cNvPr id="1343" name="Google Shape;1343;p39"/>
              <p:cNvSpPr/>
              <p:nvPr/>
            </p:nvSpPr>
            <p:spPr>
              <a:xfrm>
                <a:off x="5644925" y="2634000"/>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39"/>
              <p:cNvGrpSpPr/>
              <p:nvPr/>
            </p:nvGrpSpPr>
            <p:grpSpPr>
              <a:xfrm>
                <a:off x="5644987" y="-27612"/>
                <a:ext cx="3600000" cy="5412763"/>
                <a:chOff x="5644987" y="-27612"/>
                <a:chExt cx="3600000" cy="5412763"/>
              </a:xfrm>
            </p:grpSpPr>
            <p:grpSp>
              <p:nvGrpSpPr>
                <p:cNvPr id="1345" name="Google Shape;1345;p39"/>
                <p:cNvGrpSpPr/>
                <p:nvPr/>
              </p:nvGrpSpPr>
              <p:grpSpPr>
                <a:xfrm>
                  <a:off x="6349750" y="-27612"/>
                  <a:ext cx="308700" cy="2751000"/>
                  <a:chOff x="6349750" y="-27612"/>
                  <a:chExt cx="308700" cy="2751000"/>
                </a:xfrm>
              </p:grpSpPr>
              <p:sp>
                <p:nvSpPr>
                  <p:cNvPr id="1346" name="Google Shape;1346;p39"/>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7" name="Google Shape;1347;p39"/>
                  <p:cNvCxnSpPr>
                    <a:stCxn id="1346" idx="0"/>
                    <a:endCxn id="1346"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348" name="Google Shape;1348;p39"/>
                <p:cNvGrpSpPr/>
                <p:nvPr/>
              </p:nvGrpSpPr>
              <p:grpSpPr>
                <a:xfrm>
                  <a:off x="5644987" y="2634000"/>
                  <a:ext cx="3600000" cy="2751150"/>
                  <a:chOff x="5644987" y="2634000"/>
                  <a:chExt cx="3600000" cy="2751150"/>
                </a:xfrm>
              </p:grpSpPr>
              <p:sp>
                <p:nvSpPr>
                  <p:cNvPr id="1349" name="Google Shape;1349;p39"/>
                  <p:cNvSpPr/>
                  <p:nvPr/>
                </p:nvSpPr>
                <p:spPr>
                  <a:xfrm rot="-5400000">
                    <a:off x="7290637" y="988350"/>
                    <a:ext cx="308700" cy="3600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0" name="Google Shape;1350;p39"/>
                  <p:cNvCxnSpPr>
                    <a:stCxn id="1349" idx="2"/>
                    <a:endCxn id="1343" idx="2"/>
                  </p:cNvCxnSpPr>
                  <p:nvPr/>
                </p:nvCxnSpPr>
                <p:spPr>
                  <a:xfrm flipH="1">
                    <a:off x="5799187" y="2788350"/>
                    <a:ext cx="3445800" cy="2596800"/>
                  </a:xfrm>
                  <a:prstGeom prst="bentConnector4">
                    <a:avLst>
                      <a:gd name="adj1" fmla="val -6911"/>
                      <a:gd name="adj2" fmla="val -303"/>
                    </a:avLst>
                  </a:prstGeom>
                  <a:noFill/>
                  <a:ln w="19050" cap="flat" cmpd="sng">
                    <a:solidFill>
                      <a:schemeClr val="accent6"/>
                    </a:solidFill>
                    <a:prstDash val="dash"/>
                    <a:round/>
                    <a:headEnd type="none" w="med" len="med"/>
                    <a:tailEnd type="none" w="med" len="med"/>
                  </a:ln>
                </p:spPr>
              </p:cxnSp>
            </p:grpSp>
          </p:grpSp>
        </p:grpSp>
        <p:grpSp>
          <p:nvGrpSpPr>
            <p:cNvPr id="1351" name="Google Shape;1351;p39"/>
            <p:cNvGrpSpPr/>
            <p:nvPr/>
          </p:nvGrpSpPr>
          <p:grpSpPr>
            <a:xfrm flipH="1">
              <a:off x="8134939" y="2267155"/>
              <a:ext cx="790378" cy="382804"/>
              <a:chOff x="5225025" y="4855550"/>
              <a:chExt cx="1279550" cy="619725"/>
            </a:xfrm>
          </p:grpSpPr>
          <p:sp>
            <p:nvSpPr>
              <p:cNvPr id="1352" name="Google Shape;1352;p39"/>
              <p:cNvSpPr/>
              <p:nvPr/>
            </p:nvSpPr>
            <p:spPr>
              <a:xfrm>
                <a:off x="5225025" y="4855550"/>
                <a:ext cx="1279550" cy="523825"/>
              </a:xfrm>
              <a:custGeom>
                <a:avLst/>
                <a:gdLst/>
                <a:ahLst/>
                <a:cxnLst/>
                <a:rect l="l" t="t" r="r" b="b"/>
                <a:pathLst>
                  <a:path w="51182" h="20953" extrusionOk="0">
                    <a:moveTo>
                      <a:pt x="1256" y="1"/>
                    </a:moveTo>
                    <a:cubicBezTo>
                      <a:pt x="566" y="1"/>
                      <a:pt x="1" y="566"/>
                      <a:pt x="1" y="1256"/>
                    </a:cubicBezTo>
                    <a:lnTo>
                      <a:pt x="1" y="19697"/>
                    </a:lnTo>
                    <a:cubicBezTo>
                      <a:pt x="1" y="20392"/>
                      <a:pt x="566" y="20953"/>
                      <a:pt x="1256" y="20953"/>
                    </a:cubicBezTo>
                    <a:lnTo>
                      <a:pt x="7047" y="20953"/>
                    </a:lnTo>
                    <a:cubicBezTo>
                      <a:pt x="7047" y="18488"/>
                      <a:pt x="9042" y="16493"/>
                      <a:pt x="11506" y="16493"/>
                    </a:cubicBezTo>
                    <a:cubicBezTo>
                      <a:pt x="13971" y="16493"/>
                      <a:pt x="15970" y="18488"/>
                      <a:pt x="15970" y="20953"/>
                    </a:cubicBezTo>
                    <a:lnTo>
                      <a:pt x="36466" y="20953"/>
                    </a:lnTo>
                    <a:cubicBezTo>
                      <a:pt x="36466" y="18488"/>
                      <a:pt x="38467" y="16493"/>
                      <a:pt x="40931" y="16493"/>
                    </a:cubicBezTo>
                    <a:cubicBezTo>
                      <a:pt x="43394" y="16493"/>
                      <a:pt x="45391" y="18488"/>
                      <a:pt x="45391" y="20953"/>
                    </a:cubicBezTo>
                    <a:lnTo>
                      <a:pt x="49926" y="20953"/>
                    </a:lnTo>
                    <a:cubicBezTo>
                      <a:pt x="50616" y="20953"/>
                      <a:pt x="51182" y="20392"/>
                      <a:pt x="51182" y="19697"/>
                    </a:cubicBezTo>
                    <a:lnTo>
                      <a:pt x="51182" y="11627"/>
                    </a:lnTo>
                    <a:lnTo>
                      <a:pt x="51180" y="11627"/>
                    </a:lnTo>
                    <a:cubicBezTo>
                      <a:pt x="51180" y="5210"/>
                      <a:pt x="45972" y="1"/>
                      <a:pt x="39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541685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3" y="7670"/>
                      <a:pt x="7669" y="5952"/>
                      <a:pt x="7669" y="3835"/>
                    </a:cubicBezTo>
                    <a:cubicBezTo>
                      <a:pt x="7669" y="1717"/>
                      <a:pt x="5953"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5466525" y="5333175"/>
                <a:ext cx="92400" cy="92425"/>
              </a:xfrm>
              <a:custGeom>
                <a:avLst/>
                <a:gdLst/>
                <a:ahLst/>
                <a:cxnLst/>
                <a:rect l="l" t="t" r="r" b="b"/>
                <a:pathLst>
                  <a:path w="3696" h="3697" extrusionOk="0">
                    <a:moveTo>
                      <a:pt x="1848" y="0"/>
                    </a:moveTo>
                    <a:cubicBezTo>
                      <a:pt x="827" y="0"/>
                      <a:pt x="1" y="828"/>
                      <a:pt x="1" y="1849"/>
                    </a:cubicBezTo>
                    <a:cubicBezTo>
                      <a:pt x="1" y="2869"/>
                      <a:pt x="827" y="3696"/>
                      <a:pt x="1848" y="3696"/>
                    </a:cubicBezTo>
                    <a:cubicBezTo>
                      <a:pt x="2868" y="3696"/>
                      <a:pt x="3695" y="2869"/>
                      <a:pt x="3695" y="1849"/>
                    </a:cubicBezTo>
                    <a:cubicBezTo>
                      <a:pt x="3695" y="828"/>
                      <a:pt x="2868" y="0"/>
                      <a:pt x="1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615240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4" y="7670"/>
                      <a:pt x="7670" y="5952"/>
                      <a:pt x="7670" y="3835"/>
                    </a:cubicBezTo>
                    <a:cubicBezTo>
                      <a:pt x="7670" y="1717"/>
                      <a:pt x="5954"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6202050" y="5333175"/>
                <a:ext cx="92425" cy="92425"/>
              </a:xfrm>
              <a:custGeom>
                <a:avLst/>
                <a:gdLst/>
                <a:ahLst/>
                <a:cxnLst/>
                <a:rect l="l" t="t" r="r" b="b"/>
                <a:pathLst>
                  <a:path w="3697" h="3697" extrusionOk="0">
                    <a:moveTo>
                      <a:pt x="1849" y="0"/>
                    </a:moveTo>
                    <a:cubicBezTo>
                      <a:pt x="828" y="0"/>
                      <a:pt x="0" y="828"/>
                      <a:pt x="0" y="1849"/>
                    </a:cubicBezTo>
                    <a:cubicBezTo>
                      <a:pt x="0" y="2869"/>
                      <a:pt x="828" y="3696"/>
                      <a:pt x="1849" y="3696"/>
                    </a:cubicBezTo>
                    <a:cubicBezTo>
                      <a:pt x="2869" y="3696"/>
                      <a:pt x="3696" y="2869"/>
                      <a:pt x="3696" y="1849"/>
                    </a:cubicBezTo>
                    <a:cubicBezTo>
                      <a:pt x="3696" y="828"/>
                      <a:pt x="2869" y="0"/>
                      <a:pt x="1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5887425" y="4910975"/>
                <a:ext cx="240575" cy="440200"/>
              </a:xfrm>
              <a:custGeom>
                <a:avLst/>
                <a:gdLst/>
                <a:ahLst/>
                <a:cxnLst/>
                <a:rect l="l" t="t" r="r" b="b"/>
                <a:pathLst>
                  <a:path w="9623" h="17608" extrusionOk="0">
                    <a:moveTo>
                      <a:pt x="465" y="1"/>
                    </a:moveTo>
                    <a:cubicBezTo>
                      <a:pt x="209" y="1"/>
                      <a:pt x="0" y="209"/>
                      <a:pt x="0" y="466"/>
                    </a:cubicBezTo>
                    <a:lnTo>
                      <a:pt x="0" y="16853"/>
                    </a:lnTo>
                    <a:cubicBezTo>
                      <a:pt x="0" y="17269"/>
                      <a:pt x="339" y="17607"/>
                      <a:pt x="756" y="17607"/>
                    </a:cubicBezTo>
                    <a:lnTo>
                      <a:pt x="9157" y="17607"/>
                    </a:lnTo>
                    <a:cubicBezTo>
                      <a:pt x="9414" y="17607"/>
                      <a:pt x="9623" y="17400"/>
                      <a:pt x="9623" y="17143"/>
                    </a:cubicBezTo>
                    <a:lnTo>
                      <a:pt x="9623" y="466"/>
                    </a:lnTo>
                    <a:cubicBezTo>
                      <a:pt x="9623" y="209"/>
                      <a:pt x="9415"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5875775" y="4899350"/>
                <a:ext cx="263850" cy="463450"/>
              </a:xfrm>
              <a:custGeom>
                <a:avLst/>
                <a:gdLst/>
                <a:ahLst/>
                <a:cxnLst/>
                <a:rect l="l" t="t" r="r" b="b"/>
                <a:pathLst>
                  <a:path w="10554" h="18538" extrusionOk="0">
                    <a:moveTo>
                      <a:pt x="9625" y="931"/>
                    </a:moveTo>
                    <a:lnTo>
                      <a:pt x="9625" y="17608"/>
                    </a:lnTo>
                    <a:lnTo>
                      <a:pt x="1222" y="17608"/>
                    </a:lnTo>
                    <a:cubicBezTo>
                      <a:pt x="1061" y="17608"/>
                      <a:pt x="931" y="17477"/>
                      <a:pt x="931" y="17318"/>
                    </a:cubicBezTo>
                    <a:lnTo>
                      <a:pt x="931" y="931"/>
                    </a:lnTo>
                    <a:close/>
                    <a:moveTo>
                      <a:pt x="931" y="0"/>
                    </a:moveTo>
                    <a:cubicBezTo>
                      <a:pt x="418" y="0"/>
                      <a:pt x="1" y="418"/>
                      <a:pt x="1" y="931"/>
                    </a:cubicBezTo>
                    <a:lnTo>
                      <a:pt x="1" y="17318"/>
                    </a:lnTo>
                    <a:cubicBezTo>
                      <a:pt x="1" y="17990"/>
                      <a:pt x="550" y="18537"/>
                      <a:pt x="1222" y="18537"/>
                    </a:cubicBezTo>
                    <a:lnTo>
                      <a:pt x="9625" y="18537"/>
                    </a:lnTo>
                    <a:cubicBezTo>
                      <a:pt x="10136" y="18537"/>
                      <a:pt x="10554" y="18120"/>
                      <a:pt x="10554" y="17607"/>
                    </a:cubicBezTo>
                    <a:lnTo>
                      <a:pt x="10554" y="931"/>
                    </a:lnTo>
                    <a:cubicBezTo>
                      <a:pt x="10554" y="418"/>
                      <a:pt x="10136" y="0"/>
                      <a:pt x="9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5993000" y="4899375"/>
                <a:ext cx="146625" cy="463425"/>
              </a:xfrm>
              <a:custGeom>
                <a:avLst/>
                <a:gdLst/>
                <a:ahLst/>
                <a:cxnLst/>
                <a:rect l="l" t="t" r="r" b="b"/>
                <a:pathLst>
                  <a:path w="5865" h="18537" extrusionOk="0">
                    <a:moveTo>
                      <a:pt x="4934" y="930"/>
                    </a:moveTo>
                    <a:lnTo>
                      <a:pt x="4936" y="17606"/>
                    </a:lnTo>
                    <a:lnTo>
                      <a:pt x="931" y="17606"/>
                    </a:lnTo>
                    <a:lnTo>
                      <a:pt x="931" y="930"/>
                    </a:lnTo>
                    <a:close/>
                    <a:moveTo>
                      <a:pt x="466" y="1"/>
                    </a:moveTo>
                    <a:cubicBezTo>
                      <a:pt x="210" y="1"/>
                      <a:pt x="1" y="208"/>
                      <a:pt x="1" y="465"/>
                    </a:cubicBezTo>
                    <a:lnTo>
                      <a:pt x="1" y="18071"/>
                    </a:lnTo>
                    <a:cubicBezTo>
                      <a:pt x="1" y="18329"/>
                      <a:pt x="210" y="18536"/>
                      <a:pt x="466" y="18536"/>
                    </a:cubicBezTo>
                    <a:lnTo>
                      <a:pt x="4936" y="18536"/>
                    </a:lnTo>
                    <a:cubicBezTo>
                      <a:pt x="5447" y="18536"/>
                      <a:pt x="5865" y="18119"/>
                      <a:pt x="5865" y="17607"/>
                    </a:cubicBezTo>
                    <a:lnTo>
                      <a:pt x="5865" y="930"/>
                    </a:lnTo>
                    <a:cubicBezTo>
                      <a:pt x="5865" y="417"/>
                      <a:pt x="5447" y="1"/>
                      <a:pt x="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5558900" y="4910975"/>
                <a:ext cx="305925" cy="251075"/>
              </a:xfrm>
              <a:custGeom>
                <a:avLst/>
                <a:gdLst/>
                <a:ahLst/>
                <a:cxnLst/>
                <a:rect l="l" t="t" r="r" b="b"/>
                <a:pathLst>
                  <a:path w="12237" h="10043" extrusionOk="0">
                    <a:moveTo>
                      <a:pt x="465" y="1"/>
                    </a:moveTo>
                    <a:cubicBezTo>
                      <a:pt x="207" y="1"/>
                      <a:pt x="0" y="208"/>
                      <a:pt x="0" y="466"/>
                    </a:cubicBezTo>
                    <a:lnTo>
                      <a:pt x="0" y="9577"/>
                    </a:lnTo>
                    <a:cubicBezTo>
                      <a:pt x="0" y="9835"/>
                      <a:pt x="207" y="10042"/>
                      <a:pt x="465" y="10042"/>
                    </a:cubicBezTo>
                    <a:lnTo>
                      <a:pt x="11771" y="10042"/>
                    </a:lnTo>
                    <a:cubicBezTo>
                      <a:pt x="12029" y="10042"/>
                      <a:pt x="12236" y="9835"/>
                      <a:pt x="12236" y="9577"/>
                    </a:cubicBezTo>
                    <a:lnTo>
                      <a:pt x="12236" y="466"/>
                    </a:lnTo>
                    <a:cubicBezTo>
                      <a:pt x="12236" y="208"/>
                      <a:pt x="12029" y="1"/>
                      <a:pt x="11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5277775" y="4910975"/>
                <a:ext cx="234950" cy="251075"/>
              </a:xfrm>
              <a:custGeom>
                <a:avLst/>
                <a:gdLst/>
                <a:ahLst/>
                <a:cxnLst/>
                <a:rect l="l" t="t" r="r" b="b"/>
                <a:pathLst>
                  <a:path w="9398" h="10043" extrusionOk="0">
                    <a:moveTo>
                      <a:pt x="464" y="1"/>
                    </a:moveTo>
                    <a:cubicBezTo>
                      <a:pt x="208" y="1"/>
                      <a:pt x="0" y="208"/>
                      <a:pt x="0" y="466"/>
                    </a:cubicBezTo>
                    <a:lnTo>
                      <a:pt x="0" y="9577"/>
                    </a:lnTo>
                    <a:cubicBezTo>
                      <a:pt x="0" y="9835"/>
                      <a:pt x="208" y="10042"/>
                      <a:pt x="464" y="10042"/>
                    </a:cubicBezTo>
                    <a:lnTo>
                      <a:pt x="8933" y="10042"/>
                    </a:lnTo>
                    <a:cubicBezTo>
                      <a:pt x="9191" y="10042"/>
                      <a:pt x="9398" y="9835"/>
                      <a:pt x="9398" y="9577"/>
                    </a:cubicBezTo>
                    <a:lnTo>
                      <a:pt x="9398" y="466"/>
                    </a:lnTo>
                    <a:cubicBezTo>
                      <a:pt x="9398" y="208"/>
                      <a:pt x="9191" y="1"/>
                      <a:pt x="8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6034950" y="4972250"/>
                <a:ext cx="62750" cy="317625"/>
              </a:xfrm>
              <a:custGeom>
                <a:avLst/>
                <a:gdLst/>
                <a:ahLst/>
                <a:cxnLst/>
                <a:rect l="l" t="t" r="r" b="b"/>
                <a:pathLst>
                  <a:path w="2510" h="12705" extrusionOk="0">
                    <a:moveTo>
                      <a:pt x="465" y="1"/>
                    </a:moveTo>
                    <a:cubicBezTo>
                      <a:pt x="208" y="1"/>
                      <a:pt x="0" y="208"/>
                      <a:pt x="0" y="466"/>
                    </a:cubicBezTo>
                    <a:lnTo>
                      <a:pt x="0" y="12240"/>
                    </a:lnTo>
                    <a:cubicBezTo>
                      <a:pt x="0" y="12498"/>
                      <a:pt x="208" y="12705"/>
                      <a:pt x="465" y="12705"/>
                    </a:cubicBezTo>
                    <a:lnTo>
                      <a:pt x="2046" y="12705"/>
                    </a:lnTo>
                    <a:cubicBezTo>
                      <a:pt x="2302" y="12705"/>
                      <a:pt x="2510" y="12498"/>
                      <a:pt x="2510" y="12240"/>
                    </a:cubicBezTo>
                    <a:lnTo>
                      <a:pt x="2510" y="466"/>
                    </a:lnTo>
                    <a:cubicBezTo>
                      <a:pt x="2510" y="208"/>
                      <a:pt x="2302"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5537200" y="4899350"/>
                <a:ext cx="329150" cy="274325"/>
              </a:xfrm>
              <a:custGeom>
                <a:avLst/>
                <a:gdLst/>
                <a:ahLst/>
                <a:cxnLst/>
                <a:rect l="l" t="t" r="r" b="b"/>
                <a:pathLst>
                  <a:path w="13166" h="10973" extrusionOk="0">
                    <a:moveTo>
                      <a:pt x="12235" y="931"/>
                    </a:moveTo>
                    <a:lnTo>
                      <a:pt x="12236" y="10042"/>
                    </a:lnTo>
                    <a:lnTo>
                      <a:pt x="929" y="10042"/>
                    </a:lnTo>
                    <a:lnTo>
                      <a:pt x="929" y="931"/>
                    </a:lnTo>
                    <a:close/>
                    <a:moveTo>
                      <a:pt x="929" y="0"/>
                    </a:moveTo>
                    <a:cubicBezTo>
                      <a:pt x="416" y="0"/>
                      <a:pt x="0" y="418"/>
                      <a:pt x="0" y="931"/>
                    </a:cubicBezTo>
                    <a:lnTo>
                      <a:pt x="0" y="10042"/>
                    </a:lnTo>
                    <a:cubicBezTo>
                      <a:pt x="0" y="10555"/>
                      <a:pt x="416" y="10972"/>
                      <a:pt x="929" y="10972"/>
                    </a:cubicBezTo>
                    <a:lnTo>
                      <a:pt x="12235" y="10972"/>
                    </a:lnTo>
                    <a:cubicBezTo>
                      <a:pt x="12748" y="10972"/>
                      <a:pt x="13165" y="10555"/>
                      <a:pt x="13165" y="10042"/>
                    </a:cubicBezTo>
                    <a:lnTo>
                      <a:pt x="13165" y="931"/>
                    </a:lnTo>
                    <a:cubicBezTo>
                      <a:pt x="13165" y="418"/>
                      <a:pt x="12748" y="0"/>
                      <a:pt x="1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6150800" y="4899350"/>
                <a:ext cx="329175" cy="274325"/>
              </a:xfrm>
              <a:custGeom>
                <a:avLst/>
                <a:gdLst/>
                <a:ahLst/>
                <a:cxnLst/>
                <a:rect l="l" t="t" r="r" b="b"/>
                <a:pathLst>
                  <a:path w="13167" h="10973" extrusionOk="0">
                    <a:moveTo>
                      <a:pt x="3560" y="931"/>
                    </a:moveTo>
                    <a:cubicBezTo>
                      <a:pt x="8345" y="931"/>
                      <a:pt x="12236" y="4824"/>
                      <a:pt x="12236" y="9607"/>
                    </a:cubicBezTo>
                    <a:lnTo>
                      <a:pt x="12238" y="10042"/>
                    </a:lnTo>
                    <a:lnTo>
                      <a:pt x="930" y="10042"/>
                    </a:lnTo>
                    <a:lnTo>
                      <a:pt x="930" y="931"/>
                    </a:lnTo>
                    <a:close/>
                    <a:moveTo>
                      <a:pt x="930" y="0"/>
                    </a:moveTo>
                    <a:cubicBezTo>
                      <a:pt x="418" y="0"/>
                      <a:pt x="0" y="418"/>
                      <a:pt x="0" y="931"/>
                    </a:cubicBezTo>
                    <a:lnTo>
                      <a:pt x="0" y="10042"/>
                    </a:lnTo>
                    <a:cubicBezTo>
                      <a:pt x="0" y="10555"/>
                      <a:pt x="418" y="10972"/>
                      <a:pt x="930" y="10972"/>
                    </a:cubicBezTo>
                    <a:lnTo>
                      <a:pt x="12236" y="10972"/>
                    </a:lnTo>
                    <a:cubicBezTo>
                      <a:pt x="12749" y="10972"/>
                      <a:pt x="13167" y="10555"/>
                      <a:pt x="13167" y="10042"/>
                    </a:cubicBezTo>
                    <a:lnTo>
                      <a:pt x="13167" y="9607"/>
                    </a:lnTo>
                    <a:cubicBezTo>
                      <a:pt x="13167" y="4309"/>
                      <a:pt x="8856"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5266150" y="4899350"/>
                <a:ext cx="258200" cy="274325"/>
              </a:xfrm>
              <a:custGeom>
                <a:avLst/>
                <a:gdLst/>
                <a:ahLst/>
                <a:cxnLst/>
                <a:rect l="l" t="t" r="r" b="b"/>
                <a:pathLst>
                  <a:path w="10328" h="10973" extrusionOk="0">
                    <a:moveTo>
                      <a:pt x="9398" y="931"/>
                    </a:moveTo>
                    <a:lnTo>
                      <a:pt x="9399" y="10042"/>
                    </a:lnTo>
                    <a:lnTo>
                      <a:pt x="929" y="10042"/>
                    </a:lnTo>
                    <a:lnTo>
                      <a:pt x="929" y="931"/>
                    </a:lnTo>
                    <a:close/>
                    <a:moveTo>
                      <a:pt x="929" y="0"/>
                    </a:moveTo>
                    <a:cubicBezTo>
                      <a:pt x="418" y="0"/>
                      <a:pt x="0" y="418"/>
                      <a:pt x="0" y="931"/>
                    </a:cubicBezTo>
                    <a:lnTo>
                      <a:pt x="0" y="10042"/>
                    </a:lnTo>
                    <a:cubicBezTo>
                      <a:pt x="0" y="10555"/>
                      <a:pt x="418" y="10972"/>
                      <a:pt x="929" y="10972"/>
                    </a:cubicBezTo>
                    <a:lnTo>
                      <a:pt x="9398" y="10972"/>
                    </a:lnTo>
                    <a:cubicBezTo>
                      <a:pt x="9911" y="10972"/>
                      <a:pt x="10328" y="10555"/>
                      <a:pt x="10328" y="10042"/>
                    </a:cubicBezTo>
                    <a:lnTo>
                      <a:pt x="10328" y="931"/>
                    </a:lnTo>
                    <a:cubicBezTo>
                      <a:pt x="10328" y="418"/>
                      <a:pt x="9911" y="0"/>
                      <a:pt x="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5915300" y="4972250"/>
                <a:ext cx="62800" cy="317625"/>
              </a:xfrm>
              <a:custGeom>
                <a:avLst/>
                <a:gdLst/>
                <a:ahLst/>
                <a:cxnLst/>
                <a:rect l="l" t="t" r="r" b="b"/>
                <a:pathLst>
                  <a:path w="2512" h="12705" extrusionOk="0">
                    <a:moveTo>
                      <a:pt x="466" y="1"/>
                    </a:moveTo>
                    <a:cubicBezTo>
                      <a:pt x="208" y="1"/>
                      <a:pt x="0" y="208"/>
                      <a:pt x="0" y="466"/>
                    </a:cubicBezTo>
                    <a:lnTo>
                      <a:pt x="0" y="12240"/>
                    </a:lnTo>
                    <a:cubicBezTo>
                      <a:pt x="0" y="12498"/>
                      <a:pt x="208" y="12705"/>
                      <a:pt x="466" y="12705"/>
                    </a:cubicBezTo>
                    <a:lnTo>
                      <a:pt x="2046" y="12705"/>
                    </a:lnTo>
                    <a:cubicBezTo>
                      <a:pt x="2304" y="12705"/>
                      <a:pt x="2511" y="12498"/>
                      <a:pt x="2511" y="12240"/>
                    </a:cubicBezTo>
                    <a:lnTo>
                      <a:pt x="2511" y="466"/>
                    </a:lnTo>
                    <a:cubicBezTo>
                      <a:pt x="2511" y="208"/>
                      <a:pt x="2304"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6431300" y="5283500"/>
                <a:ext cx="73250" cy="95875"/>
              </a:xfrm>
              <a:custGeom>
                <a:avLst/>
                <a:gdLst/>
                <a:ahLst/>
                <a:cxnLst/>
                <a:rect l="l" t="t" r="r" b="b"/>
                <a:pathLst>
                  <a:path w="2930" h="3835" extrusionOk="0">
                    <a:moveTo>
                      <a:pt x="466" y="0"/>
                    </a:moveTo>
                    <a:cubicBezTo>
                      <a:pt x="208" y="0"/>
                      <a:pt x="1" y="209"/>
                      <a:pt x="1" y="465"/>
                    </a:cubicBezTo>
                    <a:lnTo>
                      <a:pt x="1" y="3370"/>
                    </a:lnTo>
                    <a:cubicBezTo>
                      <a:pt x="1" y="3627"/>
                      <a:pt x="208" y="3835"/>
                      <a:pt x="466" y="3835"/>
                    </a:cubicBezTo>
                    <a:lnTo>
                      <a:pt x="2465" y="3835"/>
                    </a:lnTo>
                    <a:cubicBezTo>
                      <a:pt x="2722" y="3835"/>
                      <a:pt x="2929" y="3627"/>
                      <a:pt x="2929" y="3370"/>
                    </a:cubicBezTo>
                    <a:lnTo>
                      <a:pt x="2929" y="465"/>
                    </a:lnTo>
                    <a:cubicBezTo>
                      <a:pt x="2929" y="209"/>
                      <a:pt x="2722" y="0"/>
                      <a:pt x="2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5225025" y="5264900"/>
                <a:ext cx="36675" cy="72925"/>
              </a:xfrm>
              <a:custGeom>
                <a:avLst/>
                <a:gdLst/>
                <a:ahLst/>
                <a:cxnLst/>
                <a:rect l="l" t="t" r="r" b="b"/>
                <a:pathLst>
                  <a:path w="1467" h="2917" extrusionOk="0">
                    <a:moveTo>
                      <a:pt x="466" y="0"/>
                    </a:moveTo>
                    <a:cubicBezTo>
                      <a:pt x="208" y="0"/>
                      <a:pt x="1" y="207"/>
                      <a:pt x="1" y="465"/>
                    </a:cubicBezTo>
                    <a:lnTo>
                      <a:pt x="1" y="2451"/>
                    </a:lnTo>
                    <a:cubicBezTo>
                      <a:pt x="1" y="2709"/>
                      <a:pt x="208" y="2916"/>
                      <a:pt x="466" y="2916"/>
                    </a:cubicBezTo>
                    <a:lnTo>
                      <a:pt x="1001" y="2916"/>
                    </a:lnTo>
                    <a:cubicBezTo>
                      <a:pt x="1259" y="2916"/>
                      <a:pt x="1466" y="2709"/>
                      <a:pt x="1466" y="2451"/>
                    </a:cubicBezTo>
                    <a:lnTo>
                      <a:pt x="1466" y="465"/>
                    </a:lnTo>
                    <a:cubicBezTo>
                      <a:pt x="1466" y="207"/>
                      <a:pt x="1259"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39"/>
            <p:cNvGrpSpPr/>
            <p:nvPr/>
          </p:nvGrpSpPr>
          <p:grpSpPr>
            <a:xfrm>
              <a:off x="5324300" y="3650205"/>
              <a:ext cx="159821" cy="993970"/>
              <a:chOff x="5324300" y="3650205"/>
              <a:chExt cx="159821" cy="993970"/>
            </a:xfrm>
          </p:grpSpPr>
          <p:grpSp>
            <p:nvGrpSpPr>
              <p:cNvPr id="1372" name="Google Shape;1372;p39"/>
              <p:cNvGrpSpPr/>
              <p:nvPr/>
            </p:nvGrpSpPr>
            <p:grpSpPr>
              <a:xfrm>
                <a:off x="5324300" y="3650205"/>
                <a:ext cx="159821" cy="993117"/>
                <a:chOff x="2861800" y="1897800"/>
                <a:chExt cx="330550" cy="2017300"/>
              </a:xfrm>
            </p:grpSpPr>
            <p:sp>
              <p:nvSpPr>
                <p:cNvPr id="1373" name="Google Shape;1373;p39"/>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0" name="Google Shape;1380;p39"/>
              <p:cNvCxnSpPr/>
              <p:nvPr/>
            </p:nvCxnSpPr>
            <p:spPr>
              <a:xfrm rot="10800000">
                <a:off x="5335213" y="4644175"/>
                <a:ext cx="138000" cy="0"/>
              </a:xfrm>
              <a:prstGeom prst="straightConnector1">
                <a:avLst/>
              </a:prstGeom>
              <a:noFill/>
              <a:ln w="19050" cap="flat" cmpd="sng">
                <a:solidFill>
                  <a:schemeClr val="dk1"/>
                </a:solidFill>
                <a:prstDash val="solid"/>
                <a:round/>
                <a:headEnd type="none" w="med" len="med"/>
                <a:tailEnd type="none" w="med" len="med"/>
              </a:ln>
            </p:spPr>
          </p:cxnSp>
        </p:grpSp>
      </p:grpSp>
      <p:sp>
        <p:nvSpPr>
          <p:cNvPr id="2" name="Google Shape;2631;p47">
            <a:extLst>
              <a:ext uri="{FF2B5EF4-FFF2-40B4-BE49-F238E27FC236}">
                <a16:creationId xmlns:a16="http://schemas.microsoft.com/office/drawing/2014/main" xmlns="" id="{D474BE27-FA65-084E-C70C-BB467B8971FB}"/>
              </a:ext>
            </a:extLst>
          </p:cNvPr>
          <p:cNvSpPr txBox="1">
            <a:spLocks/>
          </p:cNvSpPr>
          <p:nvPr/>
        </p:nvSpPr>
        <p:spPr>
          <a:xfrm>
            <a:off x="511936" y="2738749"/>
            <a:ext cx="4610766" cy="7151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bg2">
                    <a:lumMod val="50000"/>
                  </a:schemeClr>
                </a:solidFill>
                <a:latin typeface="Patrick Hand" panose="00000500000000000000" pitchFamily="2" charset="0"/>
              </a:rPr>
              <a:t>Lesson 4: Communication</a:t>
            </a:r>
          </a:p>
        </p:txBody>
      </p:sp>
      <p:pic>
        <p:nvPicPr>
          <p:cNvPr id="4" name="Picture 3" descr="A black background with green text&#10;&#10;Description automatically generated">
            <a:extLst>
              <a:ext uri="{FF2B5EF4-FFF2-40B4-BE49-F238E27FC236}">
                <a16:creationId xmlns:a16="http://schemas.microsoft.com/office/drawing/2014/main" xmlns="" id="{7DF29B6B-0F19-E812-57D2-138E296E54F6}"/>
              </a:ext>
            </a:extLst>
          </p:cNvPr>
          <p:cNvPicPr>
            <a:picLocks noChangeAspect="1"/>
          </p:cNvPicPr>
          <p:nvPr/>
        </p:nvPicPr>
        <p:blipFill>
          <a:blip r:embed="rId3"/>
          <a:stretch>
            <a:fillRect/>
          </a:stretch>
        </p:blipFill>
        <p:spPr>
          <a:xfrm>
            <a:off x="-133300" y="4027042"/>
            <a:ext cx="1374642" cy="13746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xmlns="" id="{972E8A14-919B-10F1-51D8-D9354A4EE8E5}"/>
              </a:ext>
            </a:extLst>
          </p:cNvPr>
          <p:cNvSpPr txBox="1"/>
          <p:nvPr/>
        </p:nvSpPr>
        <p:spPr>
          <a:xfrm>
            <a:off x="758110" y="216928"/>
            <a:ext cx="466363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3. Do you know the place in each picture?</a:t>
            </a:r>
          </a:p>
        </p:txBody>
      </p:sp>
      <p:sp>
        <p:nvSpPr>
          <p:cNvPr id="7" name="Google Shape;1537;p42">
            <a:extLst>
              <a:ext uri="{FF2B5EF4-FFF2-40B4-BE49-F238E27FC236}">
                <a16:creationId xmlns:a16="http://schemas.microsoft.com/office/drawing/2014/main" xmlns="" id="{2E8709B9-4BA2-09EA-0B3B-FF0AE87878D7}"/>
              </a:ext>
            </a:extLst>
          </p:cNvPr>
          <p:cNvSpPr txBox="1">
            <a:spLocks noGrp="1"/>
          </p:cNvSpPr>
          <p:nvPr>
            <p:ph type="title"/>
          </p:nvPr>
        </p:nvSpPr>
        <p:spPr>
          <a:xfrm>
            <a:off x="358204" y="3515111"/>
            <a:ext cx="4016732" cy="1223906"/>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2400" dirty="0">
                <a:solidFill>
                  <a:srgbClr val="FF0000"/>
                </a:solidFill>
              </a:rPr>
              <a:t>Nguyen Hue Pedestrian Street in Ho Chi Minh City.</a:t>
            </a:r>
          </a:p>
        </p:txBody>
      </p:sp>
      <p:pic>
        <p:nvPicPr>
          <p:cNvPr id="3" name="Picture 2">
            <a:extLst>
              <a:ext uri="{FF2B5EF4-FFF2-40B4-BE49-F238E27FC236}">
                <a16:creationId xmlns:a16="http://schemas.microsoft.com/office/drawing/2014/main" xmlns="" id="{6C4CB290-FB75-797E-D100-D8CD8E8B9755}"/>
              </a:ext>
            </a:extLst>
          </p:cNvPr>
          <p:cNvPicPr>
            <a:picLocks noChangeAspect="1"/>
          </p:cNvPicPr>
          <p:nvPr/>
        </p:nvPicPr>
        <p:blipFill>
          <a:blip r:embed="rId3"/>
          <a:stretch>
            <a:fillRect/>
          </a:stretch>
        </p:blipFill>
        <p:spPr>
          <a:xfrm>
            <a:off x="358205" y="797854"/>
            <a:ext cx="4016732" cy="2686777"/>
          </a:xfrm>
          <a:prstGeom prst="rect">
            <a:avLst/>
          </a:prstGeom>
        </p:spPr>
      </p:pic>
      <p:pic>
        <p:nvPicPr>
          <p:cNvPr id="5" name="Picture 4">
            <a:extLst>
              <a:ext uri="{FF2B5EF4-FFF2-40B4-BE49-F238E27FC236}">
                <a16:creationId xmlns:a16="http://schemas.microsoft.com/office/drawing/2014/main" xmlns="" id="{47E99B04-9E03-0283-0F65-0BEF934F02E0}"/>
              </a:ext>
            </a:extLst>
          </p:cNvPr>
          <p:cNvPicPr>
            <a:picLocks noChangeAspect="1"/>
          </p:cNvPicPr>
          <p:nvPr/>
        </p:nvPicPr>
        <p:blipFill>
          <a:blip r:embed="rId4"/>
          <a:stretch>
            <a:fillRect/>
          </a:stretch>
        </p:blipFill>
        <p:spPr>
          <a:xfrm>
            <a:off x="4769063" y="797854"/>
            <a:ext cx="4016732" cy="2686777"/>
          </a:xfrm>
          <a:prstGeom prst="rect">
            <a:avLst/>
          </a:prstGeom>
        </p:spPr>
      </p:pic>
      <p:sp>
        <p:nvSpPr>
          <p:cNvPr id="2" name="Google Shape;1537;p42">
            <a:extLst>
              <a:ext uri="{FF2B5EF4-FFF2-40B4-BE49-F238E27FC236}">
                <a16:creationId xmlns:a16="http://schemas.microsoft.com/office/drawing/2014/main" xmlns="" id="{05317A19-579F-B516-E5A3-5EF2ACFA6B15}"/>
              </a:ext>
            </a:extLst>
          </p:cNvPr>
          <p:cNvSpPr txBox="1">
            <a:spLocks/>
          </p:cNvSpPr>
          <p:nvPr/>
        </p:nvSpPr>
        <p:spPr>
          <a:xfrm>
            <a:off x="4769063" y="3515111"/>
            <a:ext cx="4016733" cy="12239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nSpc>
                <a:spcPct val="150000"/>
              </a:lnSpc>
            </a:pPr>
            <a:r>
              <a:rPr lang="en-US" sz="2400" dirty="0">
                <a:solidFill>
                  <a:srgbClr val="FF0000"/>
                </a:solidFill>
              </a:rPr>
              <a:t>Sydney Opera House in Sydney, Australia.</a:t>
            </a:r>
          </a:p>
        </p:txBody>
      </p:sp>
      <p:pic>
        <p:nvPicPr>
          <p:cNvPr id="4" name="Picture 3" descr="A black background with green text&#10;&#10;Description automatically generated">
            <a:extLst>
              <a:ext uri="{FF2B5EF4-FFF2-40B4-BE49-F238E27FC236}">
                <a16:creationId xmlns:a16="http://schemas.microsoft.com/office/drawing/2014/main" xmlns="" id="{27D5F613-EEEA-D504-C6DE-C473BC1F02B1}"/>
              </a:ext>
            </a:extLst>
          </p:cNvPr>
          <p:cNvPicPr>
            <a:picLocks noChangeAspect="1"/>
          </p:cNvPicPr>
          <p:nvPr/>
        </p:nvPicPr>
        <p:blipFill>
          <a:blip r:embed="rId5"/>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95740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xmlns="" id="{972E8A14-919B-10F1-51D8-D9354A4EE8E5}"/>
              </a:ext>
            </a:extLst>
          </p:cNvPr>
          <p:cNvSpPr txBox="1"/>
          <p:nvPr/>
        </p:nvSpPr>
        <p:spPr>
          <a:xfrm>
            <a:off x="758110" y="216928"/>
            <a:ext cx="8253543" cy="584775"/>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4. Listen to </a:t>
            </a:r>
            <a:r>
              <a:rPr lang="en-US" sz="1600" b="1" dirty="0" err="1">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Binh</a:t>
            </a: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 and Mira talking about a place of interest in their community. Fill in each blank with no more than TWO words and / or a number.</a:t>
            </a:r>
          </a:p>
        </p:txBody>
      </p:sp>
      <p:graphicFrame>
        <p:nvGraphicFramePr>
          <p:cNvPr id="9" name="Table 8">
            <a:extLst>
              <a:ext uri="{FF2B5EF4-FFF2-40B4-BE49-F238E27FC236}">
                <a16:creationId xmlns:a16="http://schemas.microsoft.com/office/drawing/2014/main" xmlns="" id="{BC7BB747-AC82-0B2C-8059-44C0A4EFA5CB}"/>
              </a:ext>
            </a:extLst>
          </p:cNvPr>
          <p:cNvGraphicFramePr>
            <a:graphicFrameLocks noGrp="1"/>
          </p:cNvGraphicFramePr>
          <p:nvPr>
            <p:extLst>
              <p:ext uri="{D42A27DB-BD31-4B8C-83A1-F6EECF244321}">
                <p14:modId xmlns:p14="http://schemas.microsoft.com/office/powerpoint/2010/main" val="2335901856"/>
              </p:ext>
            </p:extLst>
          </p:nvPr>
        </p:nvGraphicFramePr>
        <p:xfrm>
          <a:off x="193963" y="916886"/>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xmlns="" val="4052400620"/>
                    </a:ext>
                  </a:extLst>
                </a:gridCol>
                <a:gridCol w="1683658">
                  <a:extLst>
                    <a:ext uri="{9D8B030D-6E8A-4147-A177-3AD203B41FA5}">
                      <a16:colId xmlns:a16="http://schemas.microsoft.com/office/drawing/2014/main" xmlns="" val="2680428017"/>
                    </a:ext>
                  </a:extLst>
                </a:gridCol>
                <a:gridCol w="1407885">
                  <a:extLst>
                    <a:ext uri="{9D8B030D-6E8A-4147-A177-3AD203B41FA5}">
                      <a16:colId xmlns:a16="http://schemas.microsoft.com/office/drawing/2014/main" xmlns="" val="2704344329"/>
                    </a:ext>
                  </a:extLst>
                </a:gridCol>
                <a:gridCol w="1582057">
                  <a:extLst>
                    <a:ext uri="{9D8B030D-6E8A-4147-A177-3AD203B41FA5}">
                      <a16:colId xmlns:a16="http://schemas.microsoft.com/office/drawing/2014/main" xmlns="" val="2289694632"/>
                    </a:ext>
                  </a:extLst>
                </a:gridCol>
                <a:gridCol w="2507474">
                  <a:extLst>
                    <a:ext uri="{9D8B030D-6E8A-4147-A177-3AD203B41FA5}">
                      <a16:colId xmlns:a16="http://schemas.microsoft.com/office/drawing/2014/main" xmlns="" val="2099530960"/>
                    </a:ext>
                  </a:extLst>
                </a:gridCol>
              </a:tblGrid>
              <a:tr h="370840">
                <a:tc>
                  <a:txBody>
                    <a:bodyPr/>
                    <a:lstStyle/>
                    <a:p>
                      <a:pPr algn="ct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xmlns=""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676435226"/>
                  </a:ext>
                </a:extLst>
              </a:tr>
            </a:tbl>
          </a:graphicData>
        </a:graphic>
      </p:graphicFrame>
      <p:pic>
        <p:nvPicPr>
          <p:cNvPr id="23" name="Track 5.mp3">
            <a:hlinkClick r:id="" action="ppaction://media"/>
            <a:extLst>
              <a:ext uri="{FF2B5EF4-FFF2-40B4-BE49-F238E27FC236}">
                <a16:creationId xmlns:a16="http://schemas.microsoft.com/office/drawing/2014/main" xmlns="" id="{81DE7AA0-C726-056F-5773-9096469F456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92934" y="209635"/>
            <a:ext cx="599360" cy="599360"/>
          </a:xfrm>
          <a:prstGeom prst="rect">
            <a:avLst/>
          </a:prstGeom>
        </p:spPr>
      </p:pic>
      <p:sp>
        <p:nvSpPr>
          <p:cNvPr id="2" name="TextBox 1">
            <a:extLst>
              <a:ext uri="{FF2B5EF4-FFF2-40B4-BE49-F238E27FC236}">
                <a16:creationId xmlns:a16="http://schemas.microsoft.com/office/drawing/2014/main" xmlns="" id="{4A58B0E0-8E0D-7278-8660-F9EEB7607111}"/>
              </a:ext>
            </a:extLst>
          </p:cNvPr>
          <p:cNvSpPr txBox="1"/>
          <p:nvPr/>
        </p:nvSpPr>
        <p:spPr>
          <a:xfrm>
            <a:off x="6745473" y="3772233"/>
            <a:ext cx="1202573"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(verb-</a:t>
            </a:r>
            <a:r>
              <a:rPr lang="en-US" sz="2000" dirty="0" err="1">
                <a:solidFill>
                  <a:srgbClr val="FF0000"/>
                </a:solidFill>
                <a:latin typeface="Calibri" panose="020F0502020204030204" pitchFamily="34" charset="0"/>
                <a:cs typeface="Calibri" panose="020F0502020204030204" pitchFamily="34" charset="0"/>
              </a:rPr>
              <a:t>ing</a:t>
            </a:r>
            <a:r>
              <a:rPr lang="en-US" sz="2000" dirty="0">
                <a:solidFill>
                  <a:srgbClr val="FF0000"/>
                </a:solidFill>
                <a:latin typeface="Calibri" panose="020F0502020204030204" pitchFamily="34" charset="0"/>
                <a:cs typeface="Calibri" panose="020F0502020204030204" pitchFamily="34" charset="0"/>
              </a:rPr>
              <a:t>)</a:t>
            </a:r>
            <a:endParaRPr lang="x-none" sz="20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A5FCEA4F-80CF-2ACD-8A64-94A1AA6BEEB2}"/>
              </a:ext>
            </a:extLst>
          </p:cNvPr>
          <p:cNvSpPr txBox="1"/>
          <p:nvPr/>
        </p:nvSpPr>
        <p:spPr>
          <a:xfrm>
            <a:off x="3837895" y="1341833"/>
            <a:ext cx="1168910" cy="400110"/>
          </a:xfrm>
          <a:prstGeom prst="rect">
            <a:avLst/>
          </a:prstGeom>
          <a:noFill/>
        </p:spPr>
        <p:txBody>
          <a:bodyPr wrap="none" rtlCol="0">
            <a:spAutoFit/>
          </a:bodyPr>
          <a:lstStyle/>
          <a:p>
            <a:r>
              <a:rPr lang="x-none" sz="2000" dirty="0">
                <a:solidFill>
                  <a:srgbClr val="FF0000"/>
                </a:solidFill>
                <a:latin typeface="Calibri" panose="020F0502020204030204" pitchFamily="34" charset="0"/>
                <a:cs typeface="Calibri" panose="020F0502020204030204" pitchFamily="34" charset="0"/>
              </a:rPr>
              <a:t>(number)</a:t>
            </a:r>
          </a:p>
        </p:txBody>
      </p:sp>
      <p:sp>
        <p:nvSpPr>
          <p:cNvPr id="10" name="TextBox 9">
            <a:extLst>
              <a:ext uri="{FF2B5EF4-FFF2-40B4-BE49-F238E27FC236}">
                <a16:creationId xmlns:a16="http://schemas.microsoft.com/office/drawing/2014/main" xmlns="" id="{FB1E43A2-074C-A6DB-35E6-1FAF27F8C6DB}"/>
              </a:ext>
            </a:extLst>
          </p:cNvPr>
          <p:cNvSpPr txBox="1"/>
          <p:nvPr/>
        </p:nvSpPr>
        <p:spPr>
          <a:xfrm>
            <a:off x="6906576" y="1991699"/>
            <a:ext cx="880369"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(noun)</a:t>
            </a:r>
            <a:endParaRPr lang="x-none" sz="2000"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26D9B80A-490F-1CB2-B261-10887488AA16}"/>
              </a:ext>
            </a:extLst>
          </p:cNvPr>
          <p:cNvSpPr txBox="1"/>
          <p:nvPr/>
        </p:nvSpPr>
        <p:spPr>
          <a:xfrm>
            <a:off x="6906820" y="4429989"/>
            <a:ext cx="880369"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(noun)</a:t>
            </a:r>
            <a:endParaRPr lang="x-none" sz="2000"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EFF189F8-4A21-05E3-1899-8B38405C8065}"/>
              </a:ext>
            </a:extLst>
          </p:cNvPr>
          <p:cNvSpPr txBox="1"/>
          <p:nvPr/>
        </p:nvSpPr>
        <p:spPr>
          <a:xfrm>
            <a:off x="3837895" y="3087136"/>
            <a:ext cx="1168910" cy="400110"/>
          </a:xfrm>
          <a:prstGeom prst="rect">
            <a:avLst/>
          </a:prstGeom>
          <a:noFill/>
        </p:spPr>
        <p:txBody>
          <a:bodyPr wrap="none" rtlCol="0">
            <a:spAutoFit/>
          </a:bodyPr>
          <a:lstStyle/>
          <a:p>
            <a:r>
              <a:rPr lang="x-none" sz="2000" dirty="0">
                <a:solidFill>
                  <a:srgbClr val="FF0000"/>
                </a:solidFill>
                <a:latin typeface="Calibri" panose="020F0502020204030204" pitchFamily="34" charset="0"/>
                <a:cs typeface="Calibri" panose="020F0502020204030204" pitchFamily="34" charset="0"/>
              </a:rPr>
              <a:t>(number)</a:t>
            </a:r>
          </a:p>
        </p:txBody>
      </p:sp>
      <p:sp>
        <p:nvSpPr>
          <p:cNvPr id="14" name="TextBox 13">
            <a:extLst>
              <a:ext uri="{FF2B5EF4-FFF2-40B4-BE49-F238E27FC236}">
                <a16:creationId xmlns:a16="http://schemas.microsoft.com/office/drawing/2014/main" xmlns="" id="{07122167-6485-33A8-5527-4D16CB939A8C}"/>
              </a:ext>
            </a:extLst>
          </p:cNvPr>
          <p:cNvSpPr txBox="1"/>
          <p:nvPr/>
        </p:nvSpPr>
        <p:spPr>
          <a:xfrm>
            <a:off x="4884881" y="2014429"/>
            <a:ext cx="1665009" cy="400110"/>
          </a:xfrm>
          <a:prstGeom prst="rect">
            <a:avLst/>
          </a:prstGeom>
          <a:no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(time interval)</a:t>
            </a:r>
            <a:endParaRPr lang="x-none"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33765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9443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3"/>
                </p:tgtEl>
              </p:cMediaNode>
            </p:audio>
          </p:childTnLst>
        </p:cTn>
      </p:par>
    </p:tnLst>
    <p:bldLst>
      <p:bldP spid="2" grpId="0"/>
      <p:bldP spid="4" grpId="0"/>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BC7BB747-AC82-0B2C-8059-44C0A4EFA5CB}"/>
              </a:ext>
            </a:extLst>
          </p:cNvPr>
          <p:cNvGraphicFramePr>
            <a:graphicFrameLocks noGrp="1"/>
          </p:cNvGraphicFramePr>
          <p:nvPr>
            <p:extLst>
              <p:ext uri="{D42A27DB-BD31-4B8C-83A1-F6EECF244321}">
                <p14:modId xmlns:p14="http://schemas.microsoft.com/office/powerpoint/2010/main" val="1156856536"/>
              </p:ext>
            </p:extLst>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xmlns="" val="4052400620"/>
                    </a:ext>
                  </a:extLst>
                </a:gridCol>
                <a:gridCol w="1683658">
                  <a:extLst>
                    <a:ext uri="{9D8B030D-6E8A-4147-A177-3AD203B41FA5}">
                      <a16:colId xmlns:a16="http://schemas.microsoft.com/office/drawing/2014/main" xmlns="" val="2680428017"/>
                    </a:ext>
                  </a:extLst>
                </a:gridCol>
                <a:gridCol w="1407885">
                  <a:extLst>
                    <a:ext uri="{9D8B030D-6E8A-4147-A177-3AD203B41FA5}">
                      <a16:colId xmlns:a16="http://schemas.microsoft.com/office/drawing/2014/main" xmlns="" val="2704344329"/>
                    </a:ext>
                  </a:extLst>
                </a:gridCol>
                <a:gridCol w="1582057">
                  <a:extLst>
                    <a:ext uri="{9D8B030D-6E8A-4147-A177-3AD203B41FA5}">
                      <a16:colId xmlns:a16="http://schemas.microsoft.com/office/drawing/2014/main" xmlns="" val="2289694632"/>
                    </a:ext>
                  </a:extLst>
                </a:gridCol>
                <a:gridCol w="2507474">
                  <a:extLst>
                    <a:ext uri="{9D8B030D-6E8A-4147-A177-3AD203B41FA5}">
                      <a16:colId xmlns:a16="http://schemas.microsoft.com/office/drawing/2014/main" xmlns="" val="2099530960"/>
                    </a:ext>
                  </a:extLst>
                </a:gridCol>
              </a:tblGrid>
              <a:tr h="370840">
                <a:tc>
                  <a:txBody>
                    <a:bodyPr/>
                    <a:lstStyle/>
                    <a:p>
                      <a:pPr algn="ct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xmlns=""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676435226"/>
                  </a:ext>
                </a:extLst>
              </a:tr>
            </a:tbl>
          </a:graphicData>
        </a:graphic>
      </p:graphicFrame>
      <p:sp>
        <p:nvSpPr>
          <p:cNvPr id="3" name="TextBox 2">
            <a:extLst>
              <a:ext uri="{FF2B5EF4-FFF2-40B4-BE49-F238E27FC236}">
                <a16:creationId xmlns:a16="http://schemas.microsoft.com/office/drawing/2014/main" xmlns="" id="{88A003EC-0CFC-B31F-7DF1-441A3625675D}"/>
              </a:ext>
            </a:extLst>
          </p:cNvPr>
          <p:cNvSpPr txBox="1"/>
          <p:nvPr/>
        </p:nvSpPr>
        <p:spPr>
          <a:xfrm>
            <a:off x="1777155" y="4309983"/>
            <a:ext cx="5589690"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“It's in the </a:t>
            </a:r>
            <a:r>
              <a:rPr lang="en-US" sz="2000" dirty="0" err="1">
                <a:latin typeface="Calibri" panose="020F0502020204030204" pitchFamily="34" charset="0"/>
                <a:ea typeface="Open Sans" panose="020B0606030504020204" pitchFamily="34" charset="0"/>
                <a:cs typeface="Calibri" panose="020F0502020204030204" pitchFamily="34" charset="0"/>
              </a:rPr>
              <a:t>centre</a:t>
            </a:r>
            <a:r>
              <a:rPr lang="en-US" sz="2000" dirty="0">
                <a:latin typeface="Calibri" panose="020F0502020204030204" pitchFamily="34" charset="0"/>
                <a:ea typeface="Open Sans" panose="020B0606030504020204" pitchFamily="34" charset="0"/>
                <a:cs typeface="Calibri" panose="020F0502020204030204" pitchFamily="34" charset="0"/>
              </a:rPr>
              <a:t> of this city and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only a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kilometre</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from our house</a:t>
            </a:r>
            <a:r>
              <a:rPr lang="en-US" sz="2000" dirty="0">
                <a:latin typeface="Calibri" panose="020F0502020204030204" pitchFamily="34" charset="0"/>
                <a:ea typeface="Open Sans" panose="020B0606030504020204" pitchFamily="34" charset="0"/>
                <a:cs typeface="Calibri" panose="020F0502020204030204" pitchFamily="34" charset="0"/>
              </a:rPr>
              <a:t>, so we walk there every weekend.”</a:t>
            </a:r>
            <a:endParaRPr lang="x-none"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5" name="c1">
            <a:hlinkClick r:id="" action="ppaction://media"/>
            <a:extLst>
              <a:ext uri="{FF2B5EF4-FFF2-40B4-BE49-F238E27FC236}">
                <a16:creationId xmlns:a16="http://schemas.microsoft.com/office/drawing/2014/main" xmlns="" id="{C4851E52-204B-9568-D072-C1C9884C92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75" y="4420530"/>
            <a:ext cx="486791" cy="486791"/>
          </a:xfrm>
          <a:prstGeom prst="rect">
            <a:avLst/>
          </a:prstGeom>
        </p:spPr>
      </p:pic>
      <p:sp>
        <p:nvSpPr>
          <p:cNvPr id="7" name="TextBox 6">
            <a:extLst>
              <a:ext uri="{FF2B5EF4-FFF2-40B4-BE49-F238E27FC236}">
                <a16:creationId xmlns:a16="http://schemas.microsoft.com/office/drawing/2014/main" xmlns=""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2" name="Picture 1" descr="A black background with green text&#10;&#10;Description automatically generated">
            <a:extLst>
              <a:ext uri="{FF2B5EF4-FFF2-40B4-BE49-F238E27FC236}">
                <a16:creationId xmlns:a16="http://schemas.microsoft.com/office/drawing/2014/main" xmlns="" id="{113FD769-D215-6FDF-DB4F-44A2B6D7BD1A}"/>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22315752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8068"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xmlns="" val="4052400620"/>
                    </a:ext>
                  </a:extLst>
                </a:gridCol>
                <a:gridCol w="1683658">
                  <a:extLst>
                    <a:ext uri="{9D8B030D-6E8A-4147-A177-3AD203B41FA5}">
                      <a16:colId xmlns:a16="http://schemas.microsoft.com/office/drawing/2014/main" xmlns="" val="2680428017"/>
                    </a:ext>
                  </a:extLst>
                </a:gridCol>
                <a:gridCol w="1407885">
                  <a:extLst>
                    <a:ext uri="{9D8B030D-6E8A-4147-A177-3AD203B41FA5}">
                      <a16:colId xmlns:a16="http://schemas.microsoft.com/office/drawing/2014/main" xmlns="" val="2704344329"/>
                    </a:ext>
                  </a:extLst>
                </a:gridCol>
                <a:gridCol w="1582057">
                  <a:extLst>
                    <a:ext uri="{9D8B030D-6E8A-4147-A177-3AD203B41FA5}">
                      <a16:colId xmlns:a16="http://schemas.microsoft.com/office/drawing/2014/main" xmlns="" val="2289694632"/>
                    </a:ext>
                  </a:extLst>
                </a:gridCol>
                <a:gridCol w="2507474">
                  <a:extLst>
                    <a:ext uri="{9D8B030D-6E8A-4147-A177-3AD203B41FA5}">
                      <a16:colId xmlns:a16="http://schemas.microsoft.com/office/drawing/2014/main" xmlns="" val="2099530960"/>
                    </a:ext>
                  </a:extLst>
                </a:gridCol>
              </a:tblGrid>
              <a:tr h="370840">
                <a:tc>
                  <a:txBody>
                    <a:bodyPr/>
                    <a:lstStyle/>
                    <a:p>
                      <a:pPr algn="ct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xmlns=""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676435226"/>
                  </a:ext>
                </a:extLst>
              </a:tr>
            </a:tbl>
          </a:graphicData>
        </a:graphic>
      </p:graphicFrame>
      <p:sp>
        <p:nvSpPr>
          <p:cNvPr id="3" name="TextBox 2">
            <a:extLst>
              <a:ext uri="{FF2B5EF4-FFF2-40B4-BE49-F238E27FC236}">
                <a16:creationId xmlns:a16="http://schemas.microsoft.com/office/drawing/2014/main" xmlns="" id="{88A003EC-0CFC-B31F-7DF1-441A3625675D}"/>
              </a:ext>
            </a:extLst>
          </p:cNvPr>
          <p:cNvSpPr txBox="1"/>
          <p:nvPr/>
        </p:nvSpPr>
        <p:spPr>
          <a:xfrm>
            <a:off x="1777155" y="4309983"/>
            <a:ext cx="5589690"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“It's in the </a:t>
            </a:r>
            <a:r>
              <a:rPr lang="en-US" sz="2000" dirty="0" err="1">
                <a:latin typeface="Calibri" panose="020F0502020204030204" pitchFamily="34" charset="0"/>
                <a:ea typeface="Open Sans" panose="020B0606030504020204" pitchFamily="34" charset="0"/>
                <a:cs typeface="Calibri" panose="020F0502020204030204" pitchFamily="34" charset="0"/>
              </a:rPr>
              <a:t>centre</a:t>
            </a:r>
            <a:r>
              <a:rPr lang="en-US" sz="2000" dirty="0">
                <a:latin typeface="Calibri" panose="020F0502020204030204" pitchFamily="34" charset="0"/>
                <a:ea typeface="Open Sans" panose="020B0606030504020204" pitchFamily="34" charset="0"/>
                <a:cs typeface="Calibri" panose="020F0502020204030204" pitchFamily="34" charset="0"/>
              </a:rPr>
              <a:t> of this city and only a </a:t>
            </a:r>
            <a:r>
              <a:rPr lang="en-US" sz="2000" dirty="0" err="1">
                <a:latin typeface="Calibri" panose="020F0502020204030204" pitchFamily="34" charset="0"/>
                <a:ea typeface="Open Sans" panose="020B0606030504020204" pitchFamily="34" charset="0"/>
                <a:cs typeface="Calibri" panose="020F0502020204030204" pitchFamily="34" charset="0"/>
              </a:rPr>
              <a:t>kilometre</a:t>
            </a:r>
            <a:r>
              <a:rPr lang="en-US" sz="2000" dirty="0">
                <a:latin typeface="Calibri" panose="020F0502020204030204" pitchFamily="34" charset="0"/>
                <a:ea typeface="Open Sans" panose="020B0606030504020204" pitchFamily="34" charset="0"/>
                <a:cs typeface="Calibri" panose="020F0502020204030204" pitchFamily="34" charset="0"/>
              </a:rPr>
              <a:t> from our house, so we walk there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every weekend</a:t>
            </a:r>
            <a:r>
              <a:rPr lang="en-US" sz="2000" dirty="0">
                <a:latin typeface="Calibri" panose="020F0502020204030204" pitchFamily="34" charset="0"/>
                <a:ea typeface="Open Sans" panose="020B0606030504020204" pitchFamily="34" charset="0"/>
                <a:cs typeface="Calibri" panose="020F0502020204030204" pitchFamily="34" charset="0"/>
              </a:rPr>
              <a:t>.”</a:t>
            </a:r>
            <a:endParaRPr lang="x-none"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5" name="c1">
            <a:hlinkClick r:id="" action="ppaction://media"/>
            <a:extLst>
              <a:ext uri="{FF2B5EF4-FFF2-40B4-BE49-F238E27FC236}">
                <a16:creationId xmlns:a16="http://schemas.microsoft.com/office/drawing/2014/main" xmlns="" id="{C4851E52-204B-9568-D072-C1C9884C92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75" y="4420530"/>
            <a:ext cx="486791" cy="486791"/>
          </a:xfrm>
          <a:prstGeom prst="rect">
            <a:avLst/>
          </a:prstGeom>
        </p:spPr>
      </p:pic>
      <p:sp>
        <p:nvSpPr>
          <p:cNvPr id="7" name="TextBox 6">
            <a:extLst>
              <a:ext uri="{FF2B5EF4-FFF2-40B4-BE49-F238E27FC236}">
                <a16:creationId xmlns:a16="http://schemas.microsoft.com/office/drawing/2014/main" xmlns=""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x-none" sz="2000" dirty="0"/>
          </a:p>
        </p:txBody>
      </p:sp>
      <p:pic>
        <p:nvPicPr>
          <p:cNvPr id="4" name="Picture 3" descr="A black background with green text&#10;&#10;Description automatically generated">
            <a:extLst>
              <a:ext uri="{FF2B5EF4-FFF2-40B4-BE49-F238E27FC236}">
                <a16:creationId xmlns:a16="http://schemas.microsoft.com/office/drawing/2014/main" xmlns="" id="{9ADD8491-7A97-AC2C-6C44-7CD1E2F23E9C}"/>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16426530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8068"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xmlns="" val="4052400620"/>
                    </a:ext>
                  </a:extLst>
                </a:gridCol>
                <a:gridCol w="1683658">
                  <a:extLst>
                    <a:ext uri="{9D8B030D-6E8A-4147-A177-3AD203B41FA5}">
                      <a16:colId xmlns:a16="http://schemas.microsoft.com/office/drawing/2014/main" xmlns="" val="2680428017"/>
                    </a:ext>
                  </a:extLst>
                </a:gridCol>
                <a:gridCol w="1407885">
                  <a:extLst>
                    <a:ext uri="{9D8B030D-6E8A-4147-A177-3AD203B41FA5}">
                      <a16:colId xmlns:a16="http://schemas.microsoft.com/office/drawing/2014/main" xmlns="" val="2704344329"/>
                    </a:ext>
                  </a:extLst>
                </a:gridCol>
                <a:gridCol w="1582057">
                  <a:extLst>
                    <a:ext uri="{9D8B030D-6E8A-4147-A177-3AD203B41FA5}">
                      <a16:colId xmlns:a16="http://schemas.microsoft.com/office/drawing/2014/main" xmlns="" val="2289694632"/>
                    </a:ext>
                  </a:extLst>
                </a:gridCol>
                <a:gridCol w="2507474">
                  <a:extLst>
                    <a:ext uri="{9D8B030D-6E8A-4147-A177-3AD203B41FA5}">
                      <a16:colId xmlns:a16="http://schemas.microsoft.com/office/drawing/2014/main" xmlns="" val="2099530960"/>
                    </a:ext>
                  </a:extLst>
                </a:gridCol>
              </a:tblGrid>
              <a:tr h="370840">
                <a:tc>
                  <a:txBody>
                    <a:bodyPr/>
                    <a:lstStyle/>
                    <a:p>
                      <a:pPr algn="ct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xmlns=""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676435226"/>
                  </a:ext>
                </a:extLst>
              </a:tr>
            </a:tbl>
          </a:graphicData>
        </a:graphic>
      </p:graphicFrame>
      <p:sp>
        <p:nvSpPr>
          <p:cNvPr id="3" name="TextBox 2">
            <a:extLst>
              <a:ext uri="{FF2B5EF4-FFF2-40B4-BE49-F238E27FC236}">
                <a16:creationId xmlns:a16="http://schemas.microsoft.com/office/drawing/2014/main" xmlns="" id="{88A003EC-0CFC-B31F-7DF1-441A3625675D}"/>
              </a:ext>
            </a:extLst>
          </p:cNvPr>
          <p:cNvSpPr txBox="1"/>
          <p:nvPr/>
        </p:nvSpPr>
        <p:spPr>
          <a:xfrm>
            <a:off x="1181185" y="4309982"/>
            <a:ext cx="6781629"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“My sister and I enjoy the music that street bands play and look for our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favourite</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books </a:t>
            </a:r>
            <a:r>
              <a:rPr lang="en-US" sz="2000" dirty="0">
                <a:latin typeface="Calibri" panose="020F0502020204030204" pitchFamily="34" charset="0"/>
                <a:ea typeface="Open Sans" panose="020B0606030504020204" pitchFamily="34" charset="0"/>
                <a:cs typeface="Calibri" panose="020F0502020204030204" pitchFamily="34" charset="0"/>
              </a:rPr>
              <a:t>while our parents look around.”</a:t>
            </a:r>
          </a:p>
        </p:txBody>
      </p:sp>
      <p:sp>
        <p:nvSpPr>
          <p:cNvPr id="7" name="TextBox 6">
            <a:extLst>
              <a:ext uri="{FF2B5EF4-FFF2-40B4-BE49-F238E27FC236}">
                <a16:creationId xmlns:a16="http://schemas.microsoft.com/office/drawing/2014/main" xmlns=""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x-none" sz="2000" dirty="0"/>
          </a:p>
        </p:txBody>
      </p:sp>
      <p:pic>
        <p:nvPicPr>
          <p:cNvPr id="4" name="c3">
            <a:hlinkClick r:id="" action="ppaction://media"/>
            <a:extLst>
              <a:ext uri="{FF2B5EF4-FFF2-40B4-BE49-F238E27FC236}">
                <a16:creationId xmlns:a16="http://schemas.microsoft.com/office/drawing/2014/main" xmlns="" id="{B164EBD4-C6C0-F1C7-7616-A07EEFD993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129" y="4420529"/>
            <a:ext cx="486791" cy="486791"/>
          </a:xfrm>
          <a:prstGeom prst="rect">
            <a:avLst/>
          </a:prstGeom>
        </p:spPr>
      </p:pic>
      <p:sp>
        <p:nvSpPr>
          <p:cNvPr id="6" name="TextBox 5">
            <a:extLst>
              <a:ext uri="{FF2B5EF4-FFF2-40B4-BE49-F238E27FC236}">
                <a16:creationId xmlns:a16="http://schemas.microsoft.com/office/drawing/2014/main" xmlns=""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x-none" sz="2000" dirty="0"/>
          </a:p>
        </p:txBody>
      </p:sp>
      <p:pic>
        <p:nvPicPr>
          <p:cNvPr id="5" name="Picture 4" descr="A black background with green text&#10;&#10;Description automatically generated">
            <a:extLst>
              <a:ext uri="{FF2B5EF4-FFF2-40B4-BE49-F238E27FC236}">
                <a16:creationId xmlns:a16="http://schemas.microsoft.com/office/drawing/2014/main" xmlns="" id="{A3D6B07E-C754-03A2-352A-C0AB15AC7E55}"/>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25554205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1" presetClass="mediacall" presetSubtype="0" fill="hold" nodeType="withEffect">
                                  <p:stCondLst>
                                    <p:cond delay="0"/>
                                  </p:stCondLst>
                                  <p:childTnLst>
                                    <p:cmd type="call" cmd="playFrom(0.0)">
                                      <p:cBhvr>
                                        <p:cTn id="13" dur="9396"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xmlns="" val="4052400620"/>
                    </a:ext>
                  </a:extLst>
                </a:gridCol>
                <a:gridCol w="1683658">
                  <a:extLst>
                    <a:ext uri="{9D8B030D-6E8A-4147-A177-3AD203B41FA5}">
                      <a16:colId xmlns:a16="http://schemas.microsoft.com/office/drawing/2014/main" xmlns="" val="2680428017"/>
                    </a:ext>
                  </a:extLst>
                </a:gridCol>
                <a:gridCol w="1407885">
                  <a:extLst>
                    <a:ext uri="{9D8B030D-6E8A-4147-A177-3AD203B41FA5}">
                      <a16:colId xmlns:a16="http://schemas.microsoft.com/office/drawing/2014/main" xmlns="" val="2704344329"/>
                    </a:ext>
                  </a:extLst>
                </a:gridCol>
                <a:gridCol w="1582057">
                  <a:extLst>
                    <a:ext uri="{9D8B030D-6E8A-4147-A177-3AD203B41FA5}">
                      <a16:colId xmlns:a16="http://schemas.microsoft.com/office/drawing/2014/main" xmlns="" val="2289694632"/>
                    </a:ext>
                  </a:extLst>
                </a:gridCol>
                <a:gridCol w="2507474">
                  <a:extLst>
                    <a:ext uri="{9D8B030D-6E8A-4147-A177-3AD203B41FA5}">
                      <a16:colId xmlns:a16="http://schemas.microsoft.com/office/drawing/2014/main" xmlns="" val="2099530960"/>
                    </a:ext>
                  </a:extLst>
                </a:gridCol>
              </a:tblGrid>
              <a:tr h="370840">
                <a:tc>
                  <a:txBody>
                    <a:bodyPr/>
                    <a:lstStyle/>
                    <a:p>
                      <a:pPr algn="ct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xmlns=""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676435226"/>
                  </a:ext>
                </a:extLst>
              </a:tr>
            </a:tbl>
          </a:graphicData>
        </a:graphic>
      </p:graphicFrame>
      <p:sp>
        <p:nvSpPr>
          <p:cNvPr id="3" name="TextBox 2">
            <a:extLst>
              <a:ext uri="{FF2B5EF4-FFF2-40B4-BE49-F238E27FC236}">
                <a16:creationId xmlns:a16="http://schemas.microsoft.com/office/drawing/2014/main" xmlns="" id="{88A003EC-0CFC-B31F-7DF1-441A3625675D}"/>
              </a:ext>
            </a:extLst>
          </p:cNvPr>
          <p:cNvSpPr txBox="1"/>
          <p:nvPr/>
        </p:nvSpPr>
        <p:spPr>
          <a:xfrm>
            <a:off x="1870753" y="4309981"/>
            <a:ext cx="5402494"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“Our family goes there twice a month because it's about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five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kilometres</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a:t>
            </a:r>
            <a:r>
              <a:rPr lang="en-US" sz="2000" dirty="0">
                <a:latin typeface="Calibri" panose="020F0502020204030204" pitchFamily="34" charset="0"/>
                <a:ea typeface="Open Sans" panose="020B0606030504020204" pitchFamily="34" charset="0"/>
                <a:cs typeface="Calibri" panose="020F0502020204030204" pitchFamily="34" charset="0"/>
              </a:rPr>
              <a:t>from our house.”</a:t>
            </a:r>
          </a:p>
        </p:txBody>
      </p:sp>
      <p:sp>
        <p:nvSpPr>
          <p:cNvPr id="7" name="TextBox 6">
            <a:extLst>
              <a:ext uri="{FF2B5EF4-FFF2-40B4-BE49-F238E27FC236}">
                <a16:creationId xmlns:a16="http://schemas.microsoft.com/office/drawing/2014/main" xmlns=""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x-none" sz="2000" dirty="0"/>
          </a:p>
        </p:txBody>
      </p:sp>
      <p:sp>
        <p:nvSpPr>
          <p:cNvPr id="6" name="TextBox 5">
            <a:extLst>
              <a:ext uri="{FF2B5EF4-FFF2-40B4-BE49-F238E27FC236}">
                <a16:creationId xmlns:a16="http://schemas.microsoft.com/office/drawing/2014/main" xmlns=""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x-none" sz="2000" dirty="0"/>
          </a:p>
        </p:txBody>
      </p:sp>
      <p:pic>
        <p:nvPicPr>
          <p:cNvPr id="5" name="c4">
            <a:hlinkClick r:id="" action="ppaction://media"/>
            <a:extLst>
              <a:ext uri="{FF2B5EF4-FFF2-40B4-BE49-F238E27FC236}">
                <a16:creationId xmlns:a16="http://schemas.microsoft.com/office/drawing/2014/main" xmlns="" id="{54B5F2BF-4A44-E614-64E8-C852F7ECEF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01941" y="4420528"/>
            <a:ext cx="486791" cy="486791"/>
          </a:xfrm>
          <a:prstGeom prst="rect">
            <a:avLst/>
          </a:prstGeom>
        </p:spPr>
      </p:pic>
      <p:sp>
        <p:nvSpPr>
          <p:cNvPr id="4" name="TextBox 3">
            <a:extLst>
              <a:ext uri="{FF2B5EF4-FFF2-40B4-BE49-F238E27FC236}">
                <a16:creationId xmlns:a16="http://schemas.microsoft.com/office/drawing/2014/main" xmlns="" id="{875ACE27-6721-9A2D-ACE4-031F00F76656}"/>
              </a:ext>
            </a:extLst>
          </p:cNvPr>
          <p:cNvSpPr txBox="1"/>
          <p:nvPr/>
        </p:nvSpPr>
        <p:spPr>
          <a:xfrm>
            <a:off x="3897065" y="2393375"/>
            <a:ext cx="936475"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five / 5</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8" name="Picture 7" descr="A black background with green text&#10;&#10;Description automatically generated">
            <a:extLst>
              <a:ext uri="{FF2B5EF4-FFF2-40B4-BE49-F238E27FC236}">
                <a16:creationId xmlns:a16="http://schemas.microsoft.com/office/drawing/2014/main" xmlns="" id="{2AE3556D-DD32-983C-A5C0-60D4680C6E03}"/>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31618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5801"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xmlns="" val="4052400620"/>
                    </a:ext>
                  </a:extLst>
                </a:gridCol>
                <a:gridCol w="1683658">
                  <a:extLst>
                    <a:ext uri="{9D8B030D-6E8A-4147-A177-3AD203B41FA5}">
                      <a16:colId xmlns:a16="http://schemas.microsoft.com/office/drawing/2014/main" xmlns="" val="2680428017"/>
                    </a:ext>
                  </a:extLst>
                </a:gridCol>
                <a:gridCol w="1407885">
                  <a:extLst>
                    <a:ext uri="{9D8B030D-6E8A-4147-A177-3AD203B41FA5}">
                      <a16:colId xmlns:a16="http://schemas.microsoft.com/office/drawing/2014/main" xmlns="" val="2704344329"/>
                    </a:ext>
                  </a:extLst>
                </a:gridCol>
                <a:gridCol w="1582057">
                  <a:extLst>
                    <a:ext uri="{9D8B030D-6E8A-4147-A177-3AD203B41FA5}">
                      <a16:colId xmlns:a16="http://schemas.microsoft.com/office/drawing/2014/main" xmlns="" val="2289694632"/>
                    </a:ext>
                  </a:extLst>
                </a:gridCol>
                <a:gridCol w="2507474">
                  <a:extLst>
                    <a:ext uri="{9D8B030D-6E8A-4147-A177-3AD203B41FA5}">
                      <a16:colId xmlns:a16="http://schemas.microsoft.com/office/drawing/2014/main" xmlns="" val="2099530960"/>
                    </a:ext>
                  </a:extLst>
                </a:gridCol>
              </a:tblGrid>
              <a:tr h="370840">
                <a:tc>
                  <a:txBody>
                    <a:bodyPr/>
                    <a:lstStyle/>
                    <a:p>
                      <a:pPr algn="ct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x-none"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xmlns=""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x-none"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676435226"/>
                  </a:ext>
                </a:extLst>
              </a:tr>
            </a:tbl>
          </a:graphicData>
        </a:graphic>
      </p:graphicFrame>
      <p:sp>
        <p:nvSpPr>
          <p:cNvPr id="3" name="TextBox 2">
            <a:extLst>
              <a:ext uri="{FF2B5EF4-FFF2-40B4-BE49-F238E27FC236}">
                <a16:creationId xmlns:a16="http://schemas.microsoft.com/office/drawing/2014/main" xmlns="" id="{88A003EC-0CFC-B31F-7DF1-441A3625675D}"/>
              </a:ext>
            </a:extLst>
          </p:cNvPr>
          <p:cNvSpPr txBox="1"/>
          <p:nvPr/>
        </p:nvSpPr>
        <p:spPr>
          <a:xfrm>
            <a:off x="630936" y="4291692"/>
            <a:ext cx="7882128"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“My brother and I are fond of running up and down the stairs and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feeding the seagulls</a:t>
            </a:r>
            <a:r>
              <a:rPr lang="en-US" sz="2000" dirty="0">
                <a:latin typeface="Calibri" panose="020F0502020204030204" pitchFamily="34" charset="0"/>
                <a:ea typeface="Open Sans" panose="020B0606030504020204" pitchFamily="34" charset="0"/>
                <a:cs typeface="Calibri" panose="020F0502020204030204" pitchFamily="34" charset="0"/>
              </a:rPr>
              <a:t>. Our parents love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having a drink </a:t>
            </a:r>
            <a:r>
              <a:rPr lang="en-US" sz="2000" dirty="0">
                <a:latin typeface="Calibri" panose="020F0502020204030204" pitchFamily="34" charset="0"/>
                <a:ea typeface="Open Sans" panose="020B0606030504020204" pitchFamily="34" charset="0"/>
                <a:cs typeface="Calibri" panose="020F0502020204030204" pitchFamily="34" charset="0"/>
              </a:rPr>
              <a:t>and talking to each other.”</a:t>
            </a:r>
          </a:p>
        </p:txBody>
      </p:sp>
      <p:sp>
        <p:nvSpPr>
          <p:cNvPr id="7" name="TextBox 6">
            <a:extLst>
              <a:ext uri="{FF2B5EF4-FFF2-40B4-BE49-F238E27FC236}">
                <a16:creationId xmlns:a16="http://schemas.microsoft.com/office/drawing/2014/main" xmlns=""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x-none" sz="2000" dirty="0"/>
          </a:p>
        </p:txBody>
      </p:sp>
      <p:sp>
        <p:nvSpPr>
          <p:cNvPr id="6" name="TextBox 5">
            <a:extLst>
              <a:ext uri="{FF2B5EF4-FFF2-40B4-BE49-F238E27FC236}">
                <a16:creationId xmlns:a16="http://schemas.microsoft.com/office/drawing/2014/main" xmlns=""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x-none" sz="2000" dirty="0"/>
          </a:p>
        </p:txBody>
      </p:sp>
      <p:sp>
        <p:nvSpPr>
          <p:cNvPr id="4" name="TextBox 3">
            <a:extLst>
              <a:ext uri="{FF2B5EF4-FFF2-40B4-BE49-F238E27FC236}">
                <a16:creationId xmlns:a16="http://schemas.microsoft.com/office/drawing/2014/main" xmlns="" id="{875ACE27-6721-9A2D-ACE4-031F00F76656}"/>
              </a:ext>
            </a:extLst>
          </p:cNvPr>
          <p:cNvSpPr txBox="1"/>
          <p:nvPr/>
        </p:nvSpPr>
        <p:spPr>
          <a:xfrm>
            <a:off x="3897065" y="2393375"/>
            <a:ext cx="936475"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five / 5</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8" name="c5+6">
            <a:hlinkClick r:id="" action="ppaction://media"/>
            <a:extLst>
              <a:ext uri="{FF2B5EF4-FFF2-40B4-BE49-F238E27FC236}">
                <a16:creationId xmlns:a16="http://schemas.microsoft.com/office/drawing/2014/main" xmlns="" id="{0A91AB98-58EA-D5C7-49A9-A066688295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592" y="4402239"/>
            <a:ext cx="486792" cy="486792"/>
          </a:xfrm>
          <a:prstGeom prst="rect">
            <a:avLst/>
          </a:prstGeom>
        </p:spPr>
      </p:pic>
      <p:sp>
        <p:nvSpPr>
          <p:cNvPr id="10" name="TextBox 9">
            <a:extLst>
              <a:ext uri="{FF2B5EF4-FFF2-40B4-BE49-F238E27FC236}">
                <a16:creationId xmlns:a16="http://schemas.microsoft.com/office/drawing/2014/main" xmlns="" id="{C98BDA11-5590-5E97-3159-8D93E2AF9889}"/>
              </a:ext>
            </a:extLst>
          </p:cNvPr>
          <p:cNvSpPr txBox="1"/>
          <p:nvPr/>
        </p:nvSpPr>
        <p:spPr>
          <a:xfrm>
            <a:off x="6870682" y="3083824"/>
            <a:ext cx="986167"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feeding</a:t>
            </a:r>
            <a:endParaRPr lang="x-none" sz="2000" dirty="0"/>
          </a:p>
        </p:txBody>
      </p:sp>
      <p:sp>
        <p:nvSpPr>
          <p:cNvPr id="11" name="TextBox 10">
            <a:extLst>
              <a:ext uri="{FF2B5EF4-FFF2-40B4-BE49-F238E27FC236}">
                <a16:creationId xmlns:a16="http://schemas.microsoft.com/office/drawing/2014/main" xmlns="" id="{F1A45FF9-C5BD-E91F-1C29-D5D7A3BD236E}"/>
              </a:ext>
            </a:extLst>
          </p:cNvPr>
          <p:cNvSpPr txBox="1"/>
          <p:nvPr/>
        </p:nvSpPr>
        <p:spPr>
          <a:xfrm>
            <a:off x="6862196" y="3767140"/>
            <a:ext cx="922047"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a drink</a:t>
            </a:r>
            <a:endParaRPr lang="x-none" sz="2000" dirty="0"/>
          </a:p>
        </p:txBody>
      </p:sp>
    </p:spTree>
    <p:extLst>
      <p:ext uri="{BB962C8B-B14F-4D97-AF65-F5344CB8AC3E}">
        <p14:creationId xmlns:p14="http://schemas.microsoft.com/office/powerpoint/2010/main" val="6431849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1" presetClass="mediacall" presetSubtype="0" fill="hold" nodeType="withEffect">
                                  <p:stCondLst>
                                    <p:cond delay="0"/>
                                  </p:stCondLst>
                                  <p:childTnLst>
                                    <p:cmd type="call" cmd="playFrom(0.0)">
                                      <p:cBhvr>
                                        <p:cTn id="13" dur="8980" fill="hold"/>
                                        <p:tgtEl>
                                          <p:spTgt spid="8"/>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3"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189"/>
        <p:cNvGrpSpPr/>
        <p:nvPr/>
      </p:nvGrpSpPr>
      <p:grpSpPr>
        <a:xfrm>
          <a:off x="0" y="0"/>
          <a:ext cx="0" cy="0"/>
          <a:chOff x="0" y="0"/>
          <a:chExt cx="0" cy="0"/>
        </a:xfrm>
      </p:grpSpPr>
      <p:sp>
        <p:nvSpPr>
          <p:cNvPr id="2191" name="Google Shape;2191;p46"/>
          <p:cNvSpPr/>
          <p:nvPr/>
        </p:nvSpPr>
        <p:spPr>
          <a:xfrm>
            <a:off x="1099105" y="1311550"/>
            <a:ext cx="618000" cy="6180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92" name="Google Shape;2192;p46"/>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Listening Script Ex 4.</a:t>
            </a:r>
            <a:endParaRPr dirty="0"/>
          </a:p>
        </p:txBody>
      </p:sp>
      <p:sp>
        <p:nvSpPr>
          <p:cNvPr id="2195" name="Google Shape;2195;p46"/>
          <p:cNvSpPr txBox="1">
            <a:spLocks noGrp="1"/>
          </p:cNvSpPr>
          <p:nvPr>
            <p:ph type="subTitle" idx="4"/>
          </p:nvPr>
        </p:nvSpPr>
        <p:spPr>
          <a:xfrm>
            <a:off x="1851052" y="1191892"/>
            <a:ext cx="6424267" cy="404304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i="1" dirty="0" err="1">
                <a:solidFill>
                  <a:schemeClr val="accent2">
                    <a:lumMod val="50000"/>
                  </a:schemeClr>
                </a:solidFill>
                <a:latin typeface="Calibri" panose="020F0502020204030204" pitchFamily="34" charset="0"/>
                <a:cs typeface="Calibri" panose="020F0502020204030204" pitchFamily="34" charset="0"/>
              </a:rPr>
              <a:t>Binh</a:t>
            </a:r>
            <a:r>
              <a:rPr lang="en-US" sz="1600" i="1" dirty="0">
                <a:solidFill>
                  <a:schemeClr val="accent2">
                    <a:lumMod val="50000"/>
                  </a:schemeClr>
                </a:solidFill>
                <a:latin typeface="Calibri" panose="020F0502020204030204" pitchFamily="34" charset="0"/>
                <a:cs typeface="Calibri" panose="020F0502020204030204" pitchFamily="34" charset="0"/>
              </a:rPr>
              <a:t> from Ho Chi Minh City, Vietnam.</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My </a:t>
            </a:r>
            <a:r>
              <a:rPr lang="en-US" sz="1600" i="1" dirty="0" err="1">
                <a:solidFill>
                  <a:schemeClr val="accent2">
                    <a:lumMod val="50000"/>
                  </a:schemeClr>
                </a:solidFill>
                <a:latin typeface="Calibri" panose="020F0502020204030204" pitchFamily="34" charset="0"/>
                <a:cs typeface="Calibri" panose="020F0502020204030204" pitchFamily="34" charset="0"/>
              </a:rPr>
              <a:t>Favourite</a:t>
            </a:r>
            <a:r>
              <a:rPr lang="en-US" sz="1600" i="1" dirty="0">
                <a:solidFill>
                  <a:schemeClr val="accent2">
                    <a:lumMod val="50000"/>
                  </a:schemeClr>
                </a:solidFill>
                <a:latin typeface="Calibri" panose="020F0502020204030204" pitchFamily="34" charset="0"/>
                <a:cs typeface="Calibri" panose="020F0502020204030204" pitchFamily="34" charset="0"/>
              </a:rPr>
              <a:t> place of interest is Nguyen Du pedestrian street. It's in the </a:t>
            </a:r>
            <a:r>
              <a:rPr lang="en-US" sz="1600" i="1" dirty="0" err="1">
                <a:solidFill>
                  <a:schemeClr val="accent2">
                    <a:lumMod val="50000"/>
                  </a:schemeClr>
                </a:solidFill>
                <a:latin typeface="Calibri" panose="020F0502020204030204" pitchFamily="34" charset="0"/>
                <a:cs typeface="Calibri" panose="020F0502020204030204" pitchFamily="34" charset="0"/>
              </a:rPr>
              <a:t>centre</a:t>
            </a:r>
            <a:r>
              <a:rPr lang="en-US" sz="1600" i="1" dirty="0">
                <a:solidFill>
                  <a:schemeClr val="accent2">
                    <a:lumMod val="50000"/>
                  </a:schemeClr>
                </a:solidFill>
                <a:latin typeface="Calibri" panose="020F0502020204030204" pitchFamily="34" charset="0"/>
                <a:cs typeface="Calibri" panose="020F0502020204030204" pitchFamily="34" charset="0"/>
              </a:rPr>
              <a:t> of this city and only a </a:t>
            </a:r>
            <a:r>
              <a:rPr lang="en-US" sz="1600" i="1" dirty="0" err="1">
                <a:solidFill>
                  <a:schemeClr val="accent2">
                    <a:lumMod val="50000"/>
                  </a:schemeClr>
                </a:solidFill>
                <a:latin typeface="Calibri" panose="020F0502020204030204" pitchFamily="34" charset="0"/>
                <a:cs typeface="Calibri" panose="020F0502020204030204" pitchFamily="34" charset="0"/>
              </a:rPr>
              <a:t>kilometre</a:t>
            </a:r>
            <a:r>
              <a:rPr lang="en-US" sz="1600" i="1" dirty="0">
                <a:solidFill>
                  <a:schemeClr val="accent2">
                    <a:lumMod val="50000"/>
                  </a:schemeClr>
                </a:solidFill>
                <a:latin typeface="Calibri" panose="020F0502020204030204" pitchFamily="34" charset="0"/>
                <a:cs typeface="Calibri" panose="020F0502020204030204" pitchFamily="34" charset="0"/>
              </a:rPr>
              <a:t> from our house, so we walk there every weekend. It's used for pedestrians only and is very popular, especially at weekends and during </a:t>
            </a:r>
            <a:r>
              <a:rPr lang="en-US" sz="1600" i="1" dirty="0" err="1">
                <a:solidFill>
                  <a:schemeClr val="accent2">
                    <a:lumMod val="50000"/>
                  </a:schemeClr>
                </a:solidFill>
                <a:latin typeface="Calibri" panose="020F0502020204030204" pitchFamily="34" charset="0"/>
                <a:cs typeface="Calibri" panose="020F0502020204030204" pitchFamily="34" charset="0"/>
              </a:rPr>
              <a:t>tet</a:t>
            </a:r>
            <a:r>
              <a:rPr lang="en-US" sz="1600" i="1" dirty="0">
                <a:solidFill>
                  <a:schemeClr val="accent2">
                    <a:lumMod val="50000"/>
                  </a:schemeClr>
                </a:solidFill>
                <a:latin typeface="Calibri" panose="020F0502020204030204" pitchFamily="34" charset="0"/>
                <a:cs typeface="Calibri" panose="020F0502020204030204" pitchFamily="34" charset="0"/>
              </a:rPr>
              <a:t>. My sister and I enjoy the music that street bands play and look for our </a:t>
            </a:r>
            <a:r>
              <a:rPr lang="en-US" sz="1600" i="1" dirty="0" err="1">
                <a:solidFill>
                  <a:schemeClr val="accent2">
                    <a:lumMod val="50000"/>
                  </a:schemeClr>
                </a:solidFill>
                <a:latin typeface="Calibri" panose="020F0502020204030204" pitchFamily="34" charset="0"/>
                <a:cs typeface="Calibri" panose="020F0502020204030204" pitchFamily="34" charset="0"/>
              </a:rPr>
              <a:t>favourite</a:t>
            </a:r>
            <a:r>
              <a:rPr lang="en-US" sz="1600" i="1" dirty="0">
                <a:solidFill>
                  <a:schemeClr val="accent2">
                    <a:lumMod val="50000"/>
                  </a:schemeClr>
                </a:solidFill>
                <a:latin typeface="Calibri" panose="020F0502020204030204" pitchFamily="34" charset="0"/>
                <a:cs typeface="Calibri" panose="020F0502020204030204" pitchFamily="34" charset="0"/>
              </a:rPr>
              <a:t> books while our parents look around.</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Mira from Sydney, Australia.</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Of all the attractions in Sydney, I love the opera house the most. It's one of the most famous performing arts </a:t>
            </a:r>
            <a:r>
              <a:rPr lang="en-US" sz="1600" i="1" dirty="0" err="1">
                <a:solidFill>
                  <a:schemeClr val="accent2">
                    <a:lumMod val="50000"/>
                  </a:schemeClr>
                </a:solidFill>
                <a:latin typeface="Calibri" panose="020F0502020204030204" pitchFamily="34" charset="0"/>
                <a:cs typeface="Calibri" panose="020F0502020204030204" pitchFamily="34" charset="0"/>
              </a:rPr>
              <a:t>centre</a:t>
            </a:r>
            <a:r>
              <a:rPr lang="en-US" sz="1600" i="1" dirty="0">
                <a:solidFill>
                  <a:schemeClr val="accent2">
                    <a:lumMod val="50000"/>
                  </a:schemeClr>
                </a:solidFill>
                <a:latin typeface="Calibri" panose="020F0502020204030204" pitchFamily="34" charset="0"/>
                <a:cs typeface="Calibri" panose="020F0502020204030204" pitchFamily="34" charset="0"/>
              </a:rPr>
              <a:t> in the world. Our family goes there twice a month because it's about five </a:t>
            </a:r>
            <a:r>
              <a:rPr lang="en-US" sz="1600" i="1" dirty="0" err="1">
                <a:solidFill>
                  <a:schemeClr val="accent2">
                    <a:lumMod val="50000"/>
                  </a:schemeClr>
                </a:solidFill>
                <a:latin typeface="Calibri" panose="020F0502020204030204" pitchFamily="34" charset="0"/>
                <a:cs typeface="Calibri" panose="020F0502020204030204" pitchFamily="34" charset="0"/>
              </a:rPr>
              <a:t>kilometres</a:t>
            </a:r>
            <a:r>
              <a:rPr lang="en-US" sz="1600" i="1" dirty="0">
                <a:solidFill>
                  <a:schemeClr val="accent2">
                    <a:lumMod val="50000"/>
                  </a:schemeClr>
                </a:solidFill>
                <a:latin typeface="Calibri" panose="020F0502020204030204" pitchFamily="34" charset="0"/>
                <a:cs typeface="Calibri" panose="020F0502020204030204" pitchFamily="34" charset="0"/>
              </a:rPr>
              <a:t> from our house. My brother and I are fond of running up and down the stairs and feeding the seagulls. Our parents love having a drink and talking to each other.</a:t>
            </a:r>
            <a:endParaRPr sz="1600" i="1" dirty="0">
              <a:solidFill>
                <a:schemeClr val="accent2">
                  <a:lumMod val="50000"/>
                </a:schemeClr>
              </a:solidFill>
              <a:latin typeface="Calibri" panose="020F0502020204030204" pitchFamily="34" charset="0"/>
              <a:cs typeface="Calibri" panose="020F0502020204030204" pitchFamily="34" charset="0"/>
            </a:endParaRPr>
          </a:p>
        </p:txBody>
      </p:sp>
      <p:grpSp>
        <p:nvGrpSpPr>
          <p:cNvPr id="2206" name="Google Shape;2206;p46"/>
          <p:cNvGrpSpPr/>
          <p:nvPr/>
        </p:nvGrpSpPr>
        <p:grpSpPr>
          <a:xfrm>
            <a:off x="1233053" y="1477642"/>
            <a:ext cx="350079" cy="285837"/>
            <a:chOff x="3860400" y="3254050"/>
            <a:chExt cx="296175" cy="241825"/>
          </a:xfrm>
        </p:grpSpPr>
        <p:sp>
          <p:nvSpPr>
            <p:cNvPr id="2207" name="Google Shape;2207;p46"/>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black background with green text&#10;&#10;Description automatically generated">
            <a:extLst>
              <a:ext uri="{FF2B5EF4-FFF2-40B4-BE49-F238E27FC236}">
                <a16:creationId xmlns:a16="http://schemas.microsoft.com/office/drawing/2014/main" xmlns="" id="{3B37A6DB-EA66-5F73-88EE-629B30417430}"/>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642423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4" name="TextBox 3">
            <a:extLst>
              <a:ext uri="{FF2B5EF4-FFF2-40B4-BE49-F238E27FC236}">
                <a16:creationId xmlns:a16="http://schemas.microsoft.com/office/drawing/2014/main" xmlns="" id="{BF66420E-8DD6-B658-6084-AEB9A1EB6077}"/>
              </a:ext>
            </a:extLst>
          </p:cNvPr>
          <p:cNvSpPr txBox="1"/>
          <p:nvPr/>
        </p:nvSpPr>
        <p:spPr>
          <a:xfrm>
            <a:off x="335301" y="126952"/>
            <a:ext cx="8473397" cy="584775"/>
          </a:xfrm>
          <a:prstGeom prst="rect">
            <a:avLst/>
          </a:prstGeom>
          <a:solidFill>
            <a:schemeClr val="accent5">
              <a:lumMod val="20000"/>
              <a:lumOff val="80000"/>
            </a:schemeClr>
          </a:solidFill>
        </p:spPr>
        <p:txBody>
          <a:bodyPr wrap="square" rtlCol="0">
            <a:spAutoFit/>
          </a:bodyPr>
          <a:lstStyle/>
          <a:p>
            <a:pPr algn="ct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5. Work in pairs.</a:t>
            </a:r>
          </a:p>
          <a:p>
            <a:pPr algn="ct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Ask and answer about your </a:t>
            </a:r>
            <a:r>
              <a:rPr lang="en-US" sz="1600" b="1" dirty="0" err="1">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favourite</a:t>
            </a: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 places of interest. Use the questions below.</a:t>
            </a:r>
          </a:p>
        </p:txBody>
      </p:sp>
      <p:sp>
        <p:nvSpPr>
          <p:cNvPr id="1537" name="Google Shape;1537;p42"/>
          <p:cNvSpPr txBox="1">
            <a:spLocks noGrp="1"/>
          </p:cNvSpPr>
          <p:nvPr>
            <p:ph type="title"/>
          </p:nvPr>
        </p:nvSpPr>
        <p:spPr>
          <a:xfrm>
            <a:off x="161317" y="815100"/>
            <a:ext cx="8821366" cy="4201448"/>
          </a:xfrm>
          <a:prstGeom prst="rect">
            <a:avLst/>
          </a:prstGeom>
          <a:solidFill>
            <a:schemeClr val="accent6"/>
          </a:solidFill>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accent6"/>
                </a:solidFill>
              </a:rPr>
              <a:t>– What is your </a:t>
            </a:r>
            <a:r>
              <a:rPr lang="en-US" sz="2000" dirty="0" err="1">
                <a:solidFill>
                  <a:schemeClr val="accent6"/>
                </a:solidFill>
              </a:rPr>
              <a:t>favourite</a:t>
            </a:r>
            <a:r>
              <a:rPr lang="en-US" sz="2000" dirty="0">
                <a:solidFill>
                  <a:schemeClr val="accent6"/>
                </a:solidFill>
              </a:rPr>
              <a:t> place of interest?</a:t>
            </a:r>
            <a:br>
              <a:rPr lang="en-US" sz="2000" dirty="0">
                <a:solidFill>
                  <a:schemeClr val="accent6"/>
                </a:solidFill>
              </a:rPr>
            </a:br>
            <a:r>
              <a:rPr lang="en-US" sz="2000" dirty="0">
                <a:solidFill>
                  <a:schemeClr val="accent6"/>
                </a:solidFill>
              </a:rPr>
              <a:t>– How far is it from your house?</a:t>
            </a:r>
            <a:br>
              <a:rPr lang="en-US" sz="2000" dirty="0">
                <a:solidFill>
                  <a:schemeClr val="accent6"/>
                </a:solidFill>
              </a:rPr>
            </a:br>
            <a:r>
              <a:rPr lang="en-US" sz="2000" dirty="0">
                <a:solidFill>
                  <a:schemeClr val="accent6"/>
                </a:solidFill>
              </a:rPr>
              <a:t>– How often do you go to that place?</a:t>
            </a:r>
            <a:br>
              <a:rPr lang="en-US" sz="2000" dirty="0">
                <a:solidFill>
                  <a:schemeClr val="accent6"/>
                </a:solidFill>
              </a:rPr>
            </a:br>
            <a:r>
              <a:rPr lang="en-US" sz="2000" dirty="0">
                <a:solidFill>
                  <a:schemeClr val="accent6"/>
                </a:solidFill>
              </a:rPr>
              <a:t>– What do you do there?</a:t>
            </a:r>
            <a:br>
              <a:rPr lang="en-US" sz="2000" dirty="0">
                <a:solidFill>
                  <a:schemeClr val="accent6"/>
                </a:solidFill>
              </a:rPr>
            </a:br>
            <a:r>
              <a:rPr lang="en-US" sz="2000" dirty="0">
                <a:solidFill>
                  <a:schemeClr val="accent6"/>
                </a:solidFill>
              </a:rPr>
              <a:t>Then tell the class about your partner’s </a:t>
            </a:r>
            <a:r>
              <a:rPr lang="en-US" sz="2000" dirty="0" err="1">
                <a:solidFill>
                  <a:schemeClr val="accent6"/>
                </a:solidFill>
              </a:rPr>
              <a:t>favourite</a:t>
            </a:r>
            <a:r>
              <a:rPr lang="en-US" sz="2000" dirty="0">
                <a:solidFill>
                  <a:schemeClr val="accent6"/>
                </a:solidFill>
              </a:rPr>
              <a:t> place of interest.</a:t>
            </a:r>
            <a:br>
              <a:rPr lang="en-US" sz="2000" dirty="0">
                <a:solidFill>
                  <a:schemeClr val="accent6"/>
                </a:solidFill>
              </a:rPr>
            </a:br>
            <a:r>
              <a:rPr lang="en-US" sz="2000" dirty="0">
                <a:solidFill>
                  <a:schemeClr val="accent6"/>
                </a:solidFill>
              </a:rPr>
              <a:t>Example: </a:t>
            </a:r>
            <a:r>
              <a:rPr lang="en-US" sz="2000" i="1" dirty="0">
                <a:solidFill>
                  <a:schemeClr val="accent6"/>
                </a:solidFill>
              </a:rPr>
              <a:t>Lan’s </a:t>
            </a:r>
            <a:r>
              <a:rPr lang="en-US" sz="2000" i="1" dirty="0" err="1">
                <a:solidFill>
                  <a:schemeClr val="accent6"/>
                </a:solidFill>
              </a:rPr>
              <a:t>favourite</a:t>
            </a:r>
            <a:r>
              <a:rPr lang="en-US" sz="2000" i="1" dirty="0">
                <a:solidFill>
                  <a:schemeClr val="accent6"/>
                </a:solidFill>
              </a:rPr>
              <a:t> place of interest is Tao Dan Park. It’s only one </a:t>
            </a:r>
            <a:r>
              <a:rPr lang="en-US" sz="2000" i="1" dirty="0" err="1">
                <a:solidFill>
                  <a:schemeClr val="accent6"/>
                </a:solidFill>
              </a:rPr>
              <a:t>kilometre</a:t>
            </a:r>
            <a:r>
              <a:rPr lang="en-US" sz="2000" i="1" dirty="0">
                <a:solidFill>
                  <a:schemeClr val="accent6"/>
                </a:solidFill>
              </a:rPr>
              <a:t> from her house</a:t>
            </a:r>
            <a:br>
              <a:rPr lang="en-US" sz="2000" i="1" dirty="0">
                <a:solidFill>
                  <a:schemeClr val="accent6"/>
                </a:solidFill>
              </a:rPr>
            </a:br>
            <a:r>
              <a:rPr lang="en-US" sz="2000" i="1" dirty="0">
                <a:solidFill>
                  <a:schemeClr val="accent6"/>
                </a:solidFill>
              </a:rPr>
              <a:t/>
            </a:r>
            <a:br>
              <a:rPr lang="en-US" sz="2000" i="1" dirty="0">
                <a:solidFill>
                  <a:schemeClr val="accent6"/>
                </a:solidFill>
              </a:rPr>
            </a:br>
            <a:endParaRPr sz="2000" i="1" dirty="0">
              <a:solidFill>
                <a:schemeClr val="accent6"/>
              </a:solidFill>
            </a:endParaRPr>
          </a:p>
        </p:txBody>
      </p:sp>
      <p:sp>
        <p:nvSpPr>
          <p:cNvPr id="6" name="TextBox 5">
            <a:extLst>
              <a:ext uri="{FF2B5EF4-FFF2-40B4-BE49-F238E27FC236}">
                <a16:creationId xmlns:a16="http://schemas.microsoft.com/office/drawing/2014/main" xmlns="" id="{800B3B11-08BC-93E6-360C-9744A41A1142}"/>
              </a:ext>
            </a:extLst>
          </p:cNvPr>
          <p:cNvSpPr txBox="1"/>
          <p:nvPr/>
        </p:nvSpPr>
        <p:spPr>
          <a:xfrm>
            <a:off x="161317" y="3661560"/>
            <a:ext cx="8821366" cy="13336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nSpc>
                <a:spcPct val="150000"/>
              </a:lnSpc>
              <a:buClr>
                <a:schemeClr val="dk1"/>
              </a:buClr>
              <a:buSzPts val="4200"/>
              <a:buFont typeface="Comic Neue"/>
              <a:buNone/>
              <a:defRPr sz="1800" b="1">
                <a:solidFill>
                  <a:schemeClr val="dk1"/>
                </a:solidFill>
                <a:latin typeface="Comic Neue"/>
                <a:ea typeface="Comic Neue"/>
                <a:cs typeface="Comic Neue"/>
                <a:sym typeface="Comic Neue"/>
              </a:defRPr>
            </a:lvl1pPr>
            <a:lvl2pPr algn="ctr">
              <a:buClr>
                <a:schemeClr val="dk1"/>
              </a:buClr>
              <a:buSzPts val="4200"/>
              <a:buFont typeface="Comic Neue"/>
              <a:buNone/>
              <a:defRPr sz="4200" b="1">
                <a:solidFill>
                  <a:schemeClr val="dk1"/>
                </a:solidFill>
                <a:latin typeface="Comic Neue"/>
                <a:ea typeface="Comic Neue"/>
                <a:cs typeface="Comic Neue"/>
                <a:sym typeface="Comic Neue"/>
              </a:defRPr>
            </a:lvl2pPr>
            <a:lvl3pPr algn="ctr">
              <a:buClr>
                <a:schemeClr val="dk1"/>
              </a:buClr>
              <a:buSzPts val="4200"/>
              <a:buFont typeface="Comic Neue"/>
              <a:buNone/>
              <a:defRPr sz="4200" b="1">
                <a:solidFill>
                  <a:schemeClr val="dk1"/>
                </a:solidFill>
                <a:latin typeface="Comic Neue"/>
                <a:ea typeface="Comic Neue"/>
                <a:cs typeface="Comic Neue"/>
                <a:sym typeface="Comic Neue"/>
              </a:defRPr>
            </a:lvl3pPr>
            <a:lvl4pPr algn="ctr">
              <a:buClr>
                <a:schemeClr val="dk1"/>
              </a:buClr>
              <a:buSzPts val="4200"/>
              <a:buFont typeface="Comic Neue"/>
              <a:buNone/>
              <a:defRPr sz="4200" b="1">
                <a:solidFill>
                  <a:schemeClr val="dk1"/>
                </a:solidFill>
                <a:latin typeface="Comic Neue"/>
                <a:ea typeface="Comic Neue"/>
                <a:cs typeface="Comic Neue"/>
                <a:sym typeface="Comic Neue"/>
              </a:defRPr>
            </a:lvl4pPr>
            <a:lvl5pPr algn="ctr">
              <a:buClr>
                <a:schemeClr val="dk1"/>
              </a:buClr>
              <a:buSzPts val="4200"/>
              <a:buFont typeface="Comic Neue"/>
              <a:buNone/>
              <a:defRPr sz="4200" b="1">
                <a:solidFill>
                  <a:schemeClr val="dk1"/>
                </a:solidFill>
                <a:latin typeface="Comic Neue"/>
                <a:ea typeface="Comic Neue"/>
                <a:cs typeface="Comic Neue"/>
                <a:sym typeface="Comic Neue"/>
              </a:defRPr>
            </a:lvl5pPr>
            <a:lvl6pPr algn="ctr">
              <a:buClr>
                <a:schemeClr val="dk1"/>
              </a:buClr>
              <a:buSzPts val="4200"/>
              <a:buFont typeface="Comic Neue"/>
              <a:buNone/>
              <a:defRPr sz="4200" b="1">
                <a:solidFill>
                  <a:schemeClr val="dk1"/>
                </a:solidFill>
                <a:latin typeface="Comic Neue"/>
                <a:ea typeface="Comic Neue"/>
                <a:cs typeface="Comic Neue"/>
                <a:sym typeface="Comic Neue"/>
              </a:defRPr>
            </a:lvl6pPr>
            <a:lvl7pPr algn="ctr">
              <a:buClr>
                <a:schemeClr val="dk1"/>
              </a:buClr>
              <a:buSzPts val="4200"/>
              <a:buFont typeface="Comic Neue"/>
              <a:buNone/>
              <a:defRPr sz="4200" b="1">
                <a:solidFill>
                  <a:schemeClr val="dk1"/>
                </a:solidFill>
                <a:latin typeface="Comic Neue"/>
                <a:ea typeface="Comic Neue"/>
                <a:cs typeface="Comic Neue"/>
                <a:sym typeface="Comic Neue"/>
              </a:defRPr>
            </a:lvl7pPr>
            <a:lvl8pPr algn="ctr">
              <a:buClr>
                <a:schemeClr val="dk1"/>
              </a:buClr>
              <a:buSzPts val="4200"/>
              <a:buFont typeface="Comic Neue"/>
              <a:buNone/>
              <a:defRPr sz="4200" b="1">
                <a:solidFill>
                  <a:schemeClr val="dk1"/>
                </a:solidFill>
                <a:latin typeface="Comic Neue"/>
                <a:ea typeface="Comic Neue"/>
                <a:cs typeface="Comic Neue"/>
                <a:sym typeface="Comic Neue"/>
              </a:defRPr>
            </a:lvl8pPr>
            <a:lvl9pPr algn="ctr">
              <a:buClr>
                <a:schemeClr val="dk1"/>
              </a:buClr>
              <a:buSzPts val="4200"/>
              <a:buFont typeface="Comic Neue"/>
              <a:buNone/>
              <a:defRPr sz="4200" b="1">
                <a:solidFill>
                  <a:schemeClr val="dk1"/>
                </a:solidFill>
                <a:latin typeface="Comic Neue"/>
                <a:ea typeface="Comic Neue"/>
                <a:cs typeface="Comic Neue"/>
                <a:sym typeface="Comic Neue"/>
              </a:defRPr>
            </a:lvl9pPr>
          </a:lstStyle>
          <a:p>
            <a:r>
              <a:rPr lang="en-US" sz="2000" i="1" dirty="0">
                <a:solidFill>
                  <a:srgbClr val="FF0000"/>
                </a:solidFill>
              </a:rPr>
              <a:t>			  </a:t>
            </a:r>
            <a:r>
              <a:rPr lang="en-US" sz="2000" i="1" u="sng" dirty="0">
                <a:solidFill>
                  <a:srgbClr val="FF0000"/>
                </a:solidFill>
              </a:rPr>
              <a:t>so she goes there every weekend with her mother and sister. There they walk, do some exercises and enjoy the fresh air. Sometimes they also cycle around the park</a:t>
            </a:r>
            <a:r>
              <a:rPr lang="en-US" sz="2000" i="1" dirty="0">
                <a:solidFill>
                  <a:srgbClr val="FF0000"/>
                </a:solidFill>
              </a:rPr>
              <a:t>.</a:t>
            </a:r>
          </a:p>
        </p:txBody>
      </p:sp>
      <p:sp>
        <p:nvSpPr>
          <p:cNvPr id="3" name="Google Shape;1537;p42">
            <a:extLst>
              <a:ext uri="{FF2B5EF4-FFF2-40B4-BE49-F238E27FC236}">
                <a16:creationId xmlns:a16="http://schemas.microsoft.com/office/drawing/2014/main" xmlns="" id="{582CF451-05CB-5950-9FF4-9BE3CDD532F3}"/>
              </a:ext>
            </a:extLst>
          </p:cNvPr>
          <p:cNvSpPr txBox="1">
            <a:spLocks/>
          </p:cNvSpPr>
          <p:nvPr/>
        </p:nvSpPr>
        <p:spPr>
          <a:xfrm>
            <a:off x="161317" y="1316196"/>
            <a:ext cx="3910357"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How far is it from your house?</a:t>
            </a:r>
            <a:endParaRPr lang="en-US" sz="2000" i="1" dirty="0"/>
          </a:p>
        </p:txBody>
      </p:sp>
      <p:sp>
        <p:nvSpPr>
          <p:cNvPr id="5" name="Google Shape;1537;p42">
            <a:extLst>
              <a:ext uri="{FF2B5EF4-FFF2-40B4-BE49-F238E27FC236}">
                <a16:creationId xmlns:a16="http://schemas.microsoft.com/office/drawing/2014/main" xmlns="" id="{6D7A2902-F75F-6A02-66EE-15C0AE19CF99}"/>
              </a:ext>
            </a:extLst>
          </p:cNvPr>
          <p:cNvSpPr txBox="1">
            <a:spLocks/>
          </p:cNvSpPr>
          <p:nvPr/>
        </p:nvSpPr>
        <p:spPr>
          <a:xfrm>
            <a:off x="161317" y="1783417"/>
            <a:ext cx="4410684"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How often do you go to that place?</a:t>
            </a:r>
            <a:endParaRPr lang="en-US" sz="2000" i="1" dirty="0"/>
          </a:p>
        </p:txBody>
      </p:sp>
      <p:sp>
        <p:nvSpPr>
          <p:cNvPr id="7" name="Google Shape;1537;p42">
            <a:extLst>
              <a:ext uri="{FF2B5EF4-FFF2-40B4-BE49-F238E27FC236}">
                <a16:creationId xmlns:a16="http://schemas.microsoft.com/office/drawing/2014/main" xmlns="" id="{FAC85A7D-D2A7-9C9B-427D-7D9882B746C9}"/>
              </a:ext>
            </a:extLst>
          </p:cNvPr>
          <p:cNvSpPr txBox="1">
            <a:spLocks/>
          </p:cNvSpPr>
          <p:nvPr/>
        </p:nvSpPr>
        <p:spPr>
          <a:xfrm>
            <a:off x="161317" y="2250639"/>
            <a:ext cx="3016223"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What do you do there?</a:t>
            </a:r>
            <a:endParaRPr lang="en-US" sz="2000" i="1" dirty="0"/>
          </a:p>
        </p:txBody>
      </p:sp>
      <p:sp>
        <p:nvSpPr>
          <p:cNvPr id="8" name="Google Shape;1537;p42">
            <a:extLst>
              <a:ext uri="{FF2B5EF4-FFF2-40B4-BE49-F238E27FC236}">
                <a16:creationId xmlns:a16="http://schemas.microsoft.com/office/drawing/2014/main" xmlns="" id="{DAB8C8D4-DA71-CD4B-B020-9D01695DE41A}"/>
              </a:ext>
            </a:extLst>
          </p:cNvPr>
          <p:cNvSpPr txBox="1">
            <a:spLocks/>
          </p:cNvSpPr>
          <p:nvPr/>
        </p:nvSpPr>
        <p:spPr>
          <a:xfrm>
            <a:off x="161317" y="848975"/>
            <a:ext cx="4888552"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What is your </a:t>
            </a:r>
            <a:r>
              <a:rPr lang="en-US" sz="2000" dirty="0" err="1"/>
              <a:t>favourite</a:t>
            </a:r>
            <a:r>
              <a:rPr lang="en-US" sz="2000" dirty="0"/>
              <a:t> place of interest?</a:t>
            </a:r>
            <a:endParaRPr lang="en-US" sz="2000" i="1" dirty="0"/>
          </a:p>
        </p:txBody>
      </p:sp>
      <p:sp>
        <p:nvSpPr>
          <p:cNvPr id="9" name="Google Shape;1537;p42">
            <a:extLst>
              <a:ext uri="{FF2B5EF4-FFF2-40B4-BE49-F238E27FC236}">
                <a16:creationId xmlns:a16="http://schemas.microsoft.com/office/drawing/2014/main" xmlns="" id="{26873EFB-DF89-A123-EC0F-79E2479F3CBF}"/>
              </a:ext>
            </a:extLst>
          </p:cNvPr>
          <p:cNvSpPr txBox="1">
            <a:spLocks/>
          </p:cNvSpPr>
          <p:nvPr/>
        </p:nvSpPr>
        <p:spPr>
          <a:xfrm>
            <a:off x="161317" y="2611772"/>
            <a:ext cx="8149912" cy="14715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Then tell the class about your partner’s </a:t>
            </a:r>
            <a:r>
              <a:rPr lang="en-US" sz="2000" dirty="0" err="1"/>
              <a:t>favourite</a:t>
            </a:r>
            <a:r>
              <a:rPr lang="en-US" sz="2000" dirty="0"/>
              <a:t> place of interest.</a:t>
            </a:r>
            <a:br>
              <a:rPr lang="en-US" sz="2000" dirty="0"/>
            </a:br>
            <a:r>
              <a:rPr lang="en-US" sz="2000" dirty="0">
                <a:solidFill>
                  <a:srgbClr val="FF0000"/>
                </a:solidFill>
              </a:rPr>
              <a:t>Example: </a:t>
            </a:r>
            <a:r>
              <a:rPr lang="en-US" sz="2000" i="1" dirty="0"/>
              <a:t>Lan’s </a:t>
            </a:r>
            <a:r>
              <a:rPr lang="en-US" sz="2000" i="1" dirty="0" err="1"/>
              <a:t>favourite</a:t>
            </a:r>
            <a:r>
              <a:rPr lang="en-US" sz="2000" i="1" dirty="0"/>
              <a:t> place of interest is </a:t>
            </a:r>
            <a:r>
              <a:rPr lang="en-US" sz="2000" i="1" u="sng" dirty="0"/>
              <a:t>Tao Dan Park</a:t>
            </a:r>
            <a:r>
              <a:rPr lang="en-US" sz="2000" i="1" dirty="0"/>
              <a:t>. It’s only </a:t>
            </a:r>
            <a:r>
              <a:rPr lang="en-US" sz="2000" i="1" u="sng" dirty="0"/>
              <a:t>one</a:t>
            </a:r>
            <a:r>
              <a:rPr lang="en-US" sz="2000" i="1" dirty="0"/>
              <a:t> </a:t>
            </a:r>
            <a:r>
              <a:rPr lang="en-US" sz="2000" i="1" dirty="0" err="1"/>
              <a:t>kilometre</a:t>
            </a:r>
            <a:r>
              <a:rPr lang="en-US" sz="2000" i="1" dirty="0"/>
              <a:t> from her house</a:t>
            </a:r>
          </a:p>
        </p:txBody>
      </p:sp>
    </p:spTree>
    <p:extLst>
      <p:ext uri="{BB962C8B-B14F-4D97-AF65-F5344CB8AC3E}">
        <p14:creationId xmlns:p14="http://schemas.microsoft.com/office/powerpoint/2010/main" val="28659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26" presetClass="emph" presetSubtype="0" fill="hold" grpId="1" nodeType="with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5"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Google Shape;953;p30">
            <a:extLst>
              <a:ext uri="{FF2B5EF4-FFF2-40B4-BE49-F238E27FC236}">
                <a16:creationId xmlns:a16="http://schemas.microsoft.com/office/drawing/2014/main" xmlns="" id="{F69CAD37-4F8D-1738-E8E1-3685D100BEA7}"/>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WRAP-UP</a:t>
            </a:r>
            <a:endParaRPr lang="en-US" sz="5400" b="0" dirty="0">
              <a:solidFill>
                <a:schemeClr val="tx1"/>
              </a:solidFill>
              <a:latin typeface="Patrick Hand" panose="00000500000000000000" pitchFamily="2" charset="0"/>
              <a:ea typeface="Vibur"/>
              <a:cs typeface="Vibur"/>
              <a:sym typeface="Vibur"/>
            </a:endParaRPr>
          </a:p>
        </p:txBody>
      </p:sp>
      <p:sp>
        <p:nvSpPr>
          <p:cNvPr id="7" name="Google Shape;962;p30">
            <a:extLst>
              <a:ext uri="{FF2B5EF4-FFF2-40B4-BE49-F238E27FC236}">
                <a16:creationId xmlns:a16="http://schemas.microsoft.com/office/drawing/2014/main" xmlns="" id="{C5676A57-C676-D548-735E-0336511D9DDF}"/>
              </a:ext>
            </a:extLst>
          </p:cNvPr>
          <p:cNvSpPr txBox="1">
            <a:spLocks/>
          </p:cNvSpPr>
          <p:nvPr/>
        </p:nvSpPr>
        <p:spPr>
          <a:xfrm>
            <a:off x="1520922" y="2216494"/>
            <a:ext cx="50957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How to seek for help and respond</a:t>
            </a:r>
          </a:p>
        </p:txBody>
      </p:sp>
      <p:sp>
        <p:nvSpPr>
          <p:cNvPr id="8" name="Google Shape;964;p30">
            <a:extLst>
              <a:ext uri="{FF2B5EF4-FFF2-40B4-BE49-F238E27FC236}">
                <a16:creationId xmlns:a16="http://schemas.microsoft.com/office/drawing/2014/main" xmlns="" id="{B6D1B0B2-75B3-5227-69FA-8C6BB3ED9ACC}"/>
              </a:ext>
            </a:extLst>
          </p:cNvPr>
          <p:cNvSpPr txBox="1">
            <a:spLocks/>
          </p:cNvSpPr>
          <p:nvPr/>
        </p:nvSpPr>
        <p:spPr>
          <a:xfrm>
            <a:off x="1526059" y="3111014"/>
            <a:ext cx="49636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Some famous places of interest</a:t>
            </a:r>
          </a:p>
        </p:txBody>
      </p:sp>
      <p:sp>
        <p:nvSpPr>
          <p:cNvPr id="9" name="TextBox 8">
            <a:extLst>
              <a:ext uri="{FF2B5EF4-FFF2-40B4-BE49-F238E27FC236}">
                <a16:creationId xmlns:a16="http://schemas.microsoft.com/office/drawing/2014/main" xmlns="" id="{871A1390-E7C2-33DC-9C54-BFD993D8A8DE}"/>
              </a:ext>
            </a:extLst>
          </p:cNvPr>
          <p:cNvSpPr txBox="1"/>
          <p:nvPr/>
        </p:nvSpPr>
        <p:spPr>
          <a:xfrm>
            <a:off x="166607" y="1195990"/>
            <a:ext cx="8810786" cy="584775"/>
          </a:xfrm>
          <a:prstGeom prst="rect">
            <a:avLst/>
          </a:prstGeom>
          <a:noFill/>
        </p:spPr>
        <p:txBody>
          <a:bodyPr wrap="square" rtlCol="0">
            <a:spAutoFit/>
          </a:bodyPr>
          <a:lstStyle/>
          <a:p>
            <a:pPr algn="ctr"/>
            <a:r>
              <a:rPr lang="en-US" sz="3200" b="1" dirty="0">
                <a:solidFill>
                  <a:schemeClr val="bg2">
                    <a:lumMod val="50000"/>
                  </a:schemeClr>
                </a:solidFill>
                <a:latin typeface="Patrick Hand" panose="00000500000000000000" pitchFamily="2" charset="0"/>
              </a:rPr>
              <a:t>What have you learnt in this lesson? </a:t>
            </a:r>
          </a:p>
        </p:txBody>
      </p:sp>
      <p:sp>
        <p:nvSpPr>
          <p:cNvPr id="12" name="Google Shape;962;p30">
            <a:extLst>
              <a:ext uri="{FF2B5EF4-FFF2-40B4-BE49-F238E27FC236}">
                <a16:creationId xmlns:a16="http://schemas.microsoft.com/office/drawing/2014/main" xmlns="" id="{40A30D53-4230-B6AD-A901-506BDFEE5D81}"/>
              </a:ext>
            </a:extLst>
          </p:cNvPr>
          <p:cNvSpPr txBox="1">
            <a:spLocks/>
          </p:cNvSpPr>
          <p:nvPr/>
        </p:nvSpPr>
        <p:spPr>
          <a:xfrm>
            <a:off x="989581" y="2216494"/>
            <a:ext cx="5364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2">
                    <a:lumMod val="75000"/>
                  </a:schemeClr>
                </a:solidFill>
                <a:latin typeface="Patrick Hand" panose="00000500000000000000" pitchFamily="2" charset="0"/>
              </a:rPr>
              <a:t>01</a:t>
            </a:r>
          </a:p>
        </p:txBody>
      </p:sp>
      <p:sp>
        <p:nvSpPr>
          <p:cNvPr id="13" name="Google Shape;964;p30">
            <a:extLst>
              <a:ext uri="{FF2B5EF4-FFF2-40B4-BE49-F238E27FC236}">
                <a16:creationId xmlns:a16="http://schemas.microsoft.com/office/drawing/2014/main" xmlns="" id="{D65583E2-2C43-5612-E8CF-2810A98E21EC}"/>
              </a:ext>
            </a:extLst>
          </p:cNvPr>
          <p:cNvSpPr txBox="1">
            <a:spLocks/>
          </p:cNvSpPr>
          <p:nvPr/>
        </p:nvSpPr>
        <p:spPr>
          <a:xfrm>
            <a:off x="985670" y="3096523"/>
            <a:ext cx="5313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2">
                    <a:lumMod val="75000"/>
                  </a:schemeClr>
                </a:solidFill>
                <a:latin typeface="Patrick Hand" panose="00000500000000000000" pitchFamily="2" charset="0"/>
              </a:rPr>
              <a:t>02</a:t>
            </a:r>
          </a:p>
        </p:txBody>
      </p:sp>
      <p:pic>
        <p:nvPicPr>
          <p:cNvPr id="3" name="Picture 2" descr="A black background with green text&#10;&#10;Description automatically generated">
            <a:extLst>
              <a:ext uri="{FF2B5EF4-FFF2-40B4-BE49-F238E27FC236}">
                <a16:creationId xmlns:a16="http://schemas.microsoft.com/office/drawing/2014/main" xmlns="" id="{A5E406A8-22A1-953C-E34E-B8B0E21EAF5B}"/>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373431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12">
                                            <p:txEl>
                                              <p:pRg st="0" end="0"/>
                                            </p:txEl>
                                          </p:spTgt>
                                        </p:tgtEl>
                                      </p:cBhvr>
                                    </p:animEffect>
                                    <p:animScale>
                                      <p:cBhvr>
                                        <p:cTn id="15" dur="250" autoRev="1" fill="hold"/>
                                        <p:tgtEl>
                                          <p:spTgt spid="12">
                                            <p:txEl>
                                              <p:pRg st="0" end="0"/>
                                            </p:txEl>
                                          </p:spTgt>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13">
                                            <p:txEl>
                                              <p:pRg st="0" end="0"/>
                                            </p:txEl>
                                          </p:spTgt>
                                        </p:tgtEl>
                                      </p:cBhvr>
                                    </p:animEffect>
                                    <p:animScale>
                                      <p:cBhvr>
                                        <p:cTn id="26" dur="250" autoRev="1" fill="hold"/>
                                        <p:tgtEl>
                                          <p:spTgt spid="13">
                                            <p:txEl>
                                              <p:pRg st="0" end="0"/>
                                            </p:txEl>
                                          </p:spTgt>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p:bldP spid="12" grpId="0" build="p"/>
      <p:bldP spid="12" grpId="1" build="allAtOnce"/>
      <p:bldP spid="13" grpId="0" build="p"/>
      <p:bldP spid="13"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53;p30">
            <a:extLst>
              <a:ext uri="{FF2B5EF4-FFF2-40B4-BE49-F238E27FC236}">
                <a16:creationId xmlns:a16="http://schemas.microsoft.com/office/drawing/2014/main" xmlns="" id="{959DAAC9-A999-3224-F817-3CC3F07CE744}"/>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Objectives</a:t>
            </a:r>
            <a:endParaRPr lang="en-US" sz="5400" b="0" dirty="0">
              <a:solidFill>
                <a:schemeClr val="tx1"/>
              </a:solidFill>
              <a:latin typeface="Patrick Hand" panose="00000500000000000000" pitchFamily="2" charset="0"/>
              <a:ea typeface="Vibur"/>
              <a:cs typeface="Vibur"/>
              <a:sym typeface="Vibur"/>
            </a:endParaRPr>
          </a:p>
        </p:txBody>
      </p:sp>
      <p:sp>
        <p:nvSpPr>
          <p:cNvPr id="4" name="Google Shape;962;p30">
            <a:extLst>
              <a:ext uri="{FF2B5EF4-FFF2-40B4-BE49-F238E27FC236}">
                <a16:creationId xmlns:a16="http://schemas.microsoft.com/office/drawing/2014/main" xmlns="" id="{49C6DF3D-FB4D-9FA9-962A-0FF3F8763F80}"/>
              </a:ext>
            </a:extLst>
          </p:cNvPr>
          <p:cNvSpPr txBox="1">
            <a:spLocks/>
          </p:cNvSpPr>
          <p:nvPr/>
        </p:nvSpPr>
        <p:spPr>
          <a:xfrm>
            <a:off x="1557990" y="2381341"/>
            <a:ext cx="604225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Know how to seek for help and respond</a:t>
            </a:r>
          </a:p>
        </p:txBody>
      </p:sp>
      <p:sp>
        <p:nvSpPr>
          <p:cNvPr id="5" name="Google Shape;964;p30">
            <a:extLst>
              <a:ext uri="{FF2B5EF4-FFF2-40B4-BE49-F238E27FC236}">
                <a16:creationId xmlns:a16="http://schemas.microsoft.com/office/drawing/2014/main" xmlns="" id="{8AF047AB-272D-E04C-77AF-100874BD5AC2}"/>
              </a:ext>
            </a:extLst>
          </p:cNvPr>
          <p:cNvSpPr txBox="1">
            <a:spLocks/>
          </p:cNvSpPr>
          <p:nvPr/>
        </p:nvSpPr>
        <p:spPr>
          <a:xfrm>
            <a:off x="1563128" y="3275861"/>
            <a:ext cx="49636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Know some places of interest.</a:t>
            </a:r>
          </a:p>
        </p:txBody>
      </p:sp>
      <p:sp>
        <p:nvSpPr>
          <p:cNvPr id="6" name="TextBox 5">
            <a:extLst>
              <a:ext uri="{FF2B5EF4-FFF2-40B4-BE49-F238E27FC236}">
                <a16:creationId xmlns:a16="http://schemas.microsoft.com/office/drawing/2014/main" xmlns="" id="{D2C92D68-0272-ECBE-2114-6F5980CF2D4B}"/>
              </a:ext>
            </a:extLst>
          </p:cNvPr>
          <p:cNvSpPr txBox="1"/>
          <p:nvPr/>
        </p:nvSpPr>
        <p:spPr>
          <a:xfrm>
            <a:off x="166607" y="1282865"/>
            <a:ext cx="8810786" cy="584775"/>
          </a:xfrm>
          <a:prstGeom prst="rect">
            <a:avLst/>
          </a:prstGeom>
          <a:noFill/>
        </p:spPr>
        <p:txBody>
          <a:bodyPr wrap="square" rtlCol="0">
            <a:spAutoFit/>
          </a:bodyPr>
          <a:lstStyle/>
          <a:p>
            <a:pPr algn="ctr"/>
            <a:r>
              <a:rPr lang="en-US" sz="3200" b="1" dirty="0">
                <a:solidFill>
                  <a:schemeClr val="bg2">
                    <a:lumMod val="50000"/>
                  </a:schemeClr>
                </a:solidFill>
                <a:latin typeface="Patrick Hand" panose="00000500000000000000" pitchFamily="2" charset="0"/>
              </a:rPr>
              <a:t>By the end of the lesson, students will be able to:</a:t>
            </a:r>
          </a:p>
        </p:txBody>
      </p:sp>
      <p:sp>
        <p:nvSpPr>
          <p:cNvPr id="7" name="Google Shape;962;p30">
            <a:extLst>
              <a:ext uri="{FF2B5EF4-FFF2-40B4-BE49-F238E27FC236}">
                <a16:creationId xmlns:a16="http://schemas.microsoft.com/office/drawing/2014/main" xmlns="" id="{A1CF90CE-DFD2-962F-5268-3BAC90A8B7E2}"/>
              </a:ext>
            </a:extLst>
          </p:cNvPr>
          <p:cNvSpPr txBox="1">
            <a:spLocks/>
          </p:cNvSpPr>
          <p:nvPr/>
        </p:nvSpPr>
        <p:spPr>
          <a:xfrm>
            <a:off x="1026650" y="2381341"/>
            <a:ext cx="5364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2">
                    <a:lumMod val="75000"/>
                  </a:schemeClr>
                </a:solidFill>
                <a:latin typeface="Patrick Hand" panose="00000500000000000000" pitchFamily="2" charset="0"/>
              </a:rPr>
              <a:t>01</a:t>
            </a:r>
          </a:p>
        </p:txBody>
      </p:sp>
      <p:sp>
        <p:nvSpPr>
          <p:cNvPr id="8" name="Google Shape;964;p30">
            <a:extLst>
              <a:ext uri="{FF2B5EF4-FFF2-40B4-BE49-F238E27FC236}">
                <a16:creationId xmlns:a16="http://schemas.microsoft.com/office/drawing/2014/main" xmlns="" id="{B3E84E5B-FA9B-49F3-EAF7-74B1F45FF17A}"/>
              </a:ext>
            </a:extLst>
          </p:cNvPr>
          <p:cNvSpPr txBox="1">
            <a:spLocks/>
          </p:cNvSpPr>
          <p:nvPr/>
        </p:nvSpPr>
        <p:spPr>
          <a:xfrm>
            <a:off x="1022739" y="3261370"/>
            <a:ext cx="5313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2">
                    <a:lumMod val="75000"/>
                  </a:schemeClr>
                </a:solidFill>
                <a:latin typeface="Patrick Hand" panose="00000500000000000000" pitchFamily="2" charset="0"/>
              </a:rPr>
              <a:t>02</a:t>
            </a:r>
          </a:p>
        </p:txBody>
      </p:sp>
      <p:pic>
        <p:nvPicPr>
          <p:cNvPr id="10" name="Picture 9" descr="A black background with green text&#10;&#10;Description automatically generated">
            <a:extLst>
              <a:ext uri="{FF2B5EF4-FFF2-40B4-BE49-F238E27FC236}">
                <a16:creationId xmlns:a16="http://schemas.microsoft.com/office/drawing/2014/main" xmlns="" id="{6A32A2F8-D6F4-8790-1E3D-CAFAA017FF7A}"/>
              </a:ext>
            </a:extLst>
          </p:cNvPr>
          <p:cNvPicPr>
            <a:picLocks noChangeAspect="1"/>
          </p:cNvPicPr>
          <p:nvPr/>
        </p:nvPicPr>
        <p:blipFill>
          <a:blip r:embed="rId2"/>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38048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7">
                                            <p:txEl>
                                              <p:pRg st="0" end="0"/>
                                            </p:txEl>
                                          </p:spTgt>
                                        </p:tgtEl>
                                      </p:cBhvr>
                                    </p:animEffect>
                                    <p:animScale>
                                      <p:cBhvr>
                                        <p:cTn id="15" dur="250" autoRev="1" fill="hold"/>
                                        <p:tgtEl>
                                          <p:spTgt spid="7">
                                            <p:txEl>
                                              <p:pRg st="0" end="0"/>
                                            </p:txEl>
                                          </p:spTgt>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8">
                                            <p:txEl>
                                              <p:pRg st="0" end="0"/>
                                            </p:txEl>
                                          </p:spTgt>
                                        </p:tgtEl>
                                      </p:cBhvr>
                                    </p:animEffect>
                                    <p:animScale>
                                      <p:cBhvr>
                                        <p:cTn id="26" dur="250" autoRev="1" fill="hold"/>
                                        <p:tgtEl>
                                          <p:spTgt spid="8">
                                            <p:txEl>
                                              <p:pRg st="0" end="0"/>
                                            </p:txEl>
                                          </p:spTgt>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arn(inVertical)">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build="p"/>
      <p:bldP spid="7" grpId="1" build="allAtOnce"/>
      <p:bldP spid="8" grpId="0" build="p"/>
      <p:bldP spid="8"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41"/>
          <p:cNvSpPr/>
          <p:nvPr/>
        </p:nvSpPr>
        <p:spPr>
          <a:xfrm>
            <a:off x="1190775" y="2482776"/>
            <a:ext cx="953700" cy="900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5" name="Google Shape;1395;p41"/>
          <p:cNvSpPr/>
          <p:nvPr/>
        </p:nvSpPr>
        <p:spPr>
          <a:xfrm>
            <a:off x="1190775" y="3615650"/>
            <a:ext cx="953700" cy="900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6" name="Google Shape;1396;p41"/>
          <p:cNvSpPr/>
          <p:nvPr/>
        </p:nvSpPr>
        <p:spPr>
          <a:xfrm>
            <a:off x="1190775" y="1349901"/>
            <a:ext cx="953700" cy="900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7" name="Google Shape;1397;p41"/>
          <p:cNvSpPr txBox="1">
            <a:spLocks noGrp="1"/>
          </p:cNvSpPr>
          <p:nvPr>
            <p:ph type="title"/>
          </p:nvPr>
        </p:nvSpPr>
        <p:spPr>
          <a:xfrm>
            <a:off x="1092199" y="463300"/>
            <a:ext cx="7338475" cy="5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Homework</a:t>
            </a:r>
            <a:endParaRPr dirty="0"/>
          </a:p>
        </p:txBody>
      </p:sp>
      <p:sp>
        <p:nvSpPr>
          <p:cNvPr id="1398" name="Google Shape;1398;p41"/>
          <p:cNvSpPr txBox="1">
            <a:spLocks noGrp="1"/>
          </p:cNvSpPr>
          <p:nvPr>
            <p:ph type="subTitle" idx="1"/>
          </p:nvPr>
        </p:nvSpPr>
        <p:spPr>
          <a:xfrm>
            <a:off x="2301600" y="1349900"/>
            <a:ext cx="2502000" cy="4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1399" name="Google Shape;1399;p41"/>
          <p:cNvSpPr txBox="1">
            <a:spLocks noGrp="1"/>
          </p:cNvSpPr>
          <p:nvPr>
            <p:ph type="title" idx="2"/>
          </p:nvPr>
        </p:nvSpPr>
        <p:spPr>
          <a:xfrm>
            <a:off x="1256175" y="1465225"/>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401" name="Google Shape;1401;p41"/>
          <p:cNvSpPr txBox="1">
            <a:spLocks noGrp="1"/>
          </p:cNvSpPr>
          <p:nvPr>
            <p:ph type="title" idx="4"/>
          </p:nvPr>
        </p:nvSpPr>
        <p:spPr>
          <a:xfrm>
            <a:off x="1256175" y="2597425"/>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04" name="Google Shape;1404;p41"/>
          <p:cNvSpPr txBox="1">
            <a:spLocks noGrp="1"/>
          </p:cNvSpPr>
          <p:nvPr>
            <p:ph type="title" idx="7"/>
          </p:nvPr>
        </p:nvSpPr>
        <p:spPr>
          <a:xfrm>
            <a:off x="1256175" y="3729750"/>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407" name="Google Shape;1407;p41"/>
          <p:cNvGrpSpPr/>
          <p:nvPr/>
        </p:nvGrpSpPr>
        <p:grpSpPr>
          <a:xfrm>
            <a:off x="5847721" y="1349904"/>
            <a:ext cx="3329104" cy="3879573"/>
            <a:chOff x="5847721" y="1349904"/>
            <a:chExt cx="3329104" cy="3879573"/>
          </a:xfrm>
        </p:grpSpPr>
        <p:grpSp>
          <p:nvGrpSpPr>
            <p:cNvPr id="1408" name="Google Shape;1408;p41"/>
            <p:cNvGrpSpPr/>
            <p:nvPr/>
          </p:nvGrpSpPr>
          <p:grpSpPr>
            <a:xfrm>
              <a:off x="6452538" y="2949275"/>
              <a:ext cx="2119455" cy="1567495"/>
              <a:chOff x="6463925" y="2495578"/>
              <a:chExt cx="2014500" cy="1489872"/>
            </a:xfrm>
          </p:grpSpPr>
          <p:grpSp>
            <p:nvGrpSpPr>
              <p:cNvPr id="1409" name="Google Shape;1409;p41"/>
              <p:cNvGrpSpPr/>
              <p:nvPr/>
            </p:nvGrpSpPr>
            <p:grpSpPr>
              <a:xfrm>
                <a:off x="6570580" y="2495578"/>
                <a:ext cx="1801190" cy="1481883"/>
                <a:chOff x="2228575" y="1269425"/>
                <a:chExt cx="490400" cy="403475"/>
              </a:xfrm>
            </p:grpSpPr>
            <p:sp>
              <p:nvSpPr>
                <p:cNvPr id="1410" name="Google Shape;1410;p41"/>
                <p:cNvSpPr/>
                <p:nvPr/>
              </p:nvSpPr>
              <p:spPr>
                <a:xfrm>
                  <a:off x="2568575" y="1532350"/>
                  <a:ext cx="30475" cy="123800"/>
                </a:xfrm>
                <a:custGeom>
                  <a:avLst/>
                  <a:gdLst/>
                  <a:ahLst/>
                  <a:cxnLst/>
                  <a:rect l="l" t="t" r="r" b="b"/>
                  <a:pathLst>
                    <a:path w="1219" h="4952" extrusionOk="0">
                      <a:moveTo>
                        <a:pt x="0" y="1"/>
                      </a:moveTo>
                      <a:lnTo>
                        <a:pt x="0" y="4952"/>
                      </a:lnTo>
                      <a:lnTo>
                        <a:pt x="1219" y="4952"/>
                      </a:lnTo>
                      <a:lnTo>
                        <a:pt x="1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2587825" y="1532350"/>
                  <a:ext cx="11225" cy="118425"/>
                </a:xfrm>
                <a:custGeom>
                  <a:avLst/>
                  <a:gdLst/>
                  <a:ahLst/>
                  <a:cxnLst/>
                  <a:rect l="l" t="t" r="r" b="b"/>
                  <a:pathLst>
                    <a:path w="449" h="4737" extrusionOk="0">
                      <a:moveTo>
                        <a:pt x="0" y="1"/>
                      </a:moveTo>
                      <a:lnTo>
                        <a:pt x="0" y="4737"/>
                      </a:lnTo>
                      <a:lnTo>
                        <a:pt x="449" y="4737"/>
                      </a:lnTo>
                      <a:lnTo>
                        <a:pt x="4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2456800" y="1270675"/>
                  <a:ext cx="249200" cy="300000"/>
                </a:xfrm>
                <a:custGeom>
                  <a:avLst/>
                  <a:gdLst/>
                  <a:ahLst/>
                  <a:cxnLst/>
                  <a:rect l="l" t="t" r="r" b="b"/>
                  <a:pathLst>
                    <a:path w="9968" h="12000" extrusionOk="0">
                      <a:moveTo>
                        <a:pt x="4322" y="1"/>
                      </a:moveTo>
                      <a:cubicBezTo>
                        <a:pt x="2894" y="1"/>
                        <a:pt x="1736" y="1153"/>
                        <a:pt x="1736" y="2574"/>
                      </a:cubicBezTo>
                      <a:cubicBezTo>
                        <a:pt x="1736" y="2675"/>
                        <a:pt x="1744" y="2775"/>
                        <a:pt x="1755" y="2873"/>
                      </a:cubicBezTo>
                      <a:cubicBezTo>
                        <a:pt x="1240" y="3204"/>
                        <a:pt x="899" y="3778"/>
                        <a:pt x="899" y="4434"/>
                      </a:cubicBezTo>
                      <a:cubicBezTo>
                        <a:pt x="899" y="4893"/>
                        <a:pt x="1068" y="5312"/>
                        <a:pt x="1345" y="5638"/>
                      </a:cubicBezTo>
                      <a:cubicBezTo>
                        <a:pt x="1069" y="5923"/>
                        <a:pt x="899" y="6310"/>
                        <a:pt x="899" y="6736"/>
                      </a:cubicBezTo>
                      <a:cubicBezTo>
                        <a:pt x="899" y="6764"/>
                        <a:pt x="902" y="6791"/>
                        <a:pt x="904" y="6819"/>
                      </a:cubicBezTo>
                      <a:cubicBezTo>
                        <a:pt x="377" y="7009"/>
                        <a:pt x="0" y="7510"/>
                        <a:pt x="0" y="8099"/>
                      </a:cubicBezTo>
                      <a:cubicBezTo>
                        <a:pt x="0" y="8852"/>
                        <a:pt x="613" y="9463"/>
                        <a:pt x="1370" y="9463"/>
                      </a:cubicBezTo>
                      <a:cubicBezTo>
                        <a:pt x="1509" y="9463"/>
                        <a:pt x="1642" y="9442"/>
                        <a:pt x="1768" y="9404"/>
                      </a:cubicBezTo>
                      <a:lnTo>
                        <a:pt x="1768" y="9404"/>
                      </a:lnTo>
                      <a:cubicBezTo>
                        <a:pt x="1749" y="9522"/>
                        <a:pt x="1736" y="9643"/>
                        <a:pt x="1736" y="9767"/>
                      </a:cubicBezTo>
                      <a:cubicBezTo>
                        <a:pt x="1736" y="11000"/>
                        <a:pt x="2741" y="11999"/>
                        <a:pt x="3981" y="11999"/>
                      </a:cubicBezTo>
                      <a:cubicBezTo>
                        <a:pt x="5064" y="11999"/>
                        <a:pt x="5969" y="11236"/>
                        <a:pt x="6178" y="10219"/>
                      </a:cubicBezTo>
                      <a:cubicBezTo>
                        <a:pt x="6581" y="10582"/>
                        <a:pt x="7114" y="10806"/>
                        <a:pt x="7700" y="10806"/>
                      </a:cubicBezTo>
                      <a:cubicBezTo>
                        <a:pt x="8953" y="10806"/>
                        <a:pt x="9968" y="9795"/>
                        <a:pt x="9968" y="8549"/>
                      </a:cubicBezTo>
                      <a:cubicBezTo>
                        <a:pt x="9968" y="7303"/>
                        <a:pt x="8970" y="6313"/>
                        <a:pt x="7734" y="6294"/>
                      </a:cubicBezTo>
                      <a:cubicBezTo>
                        <a:pt x="7724" y="6258"/>
                        <a:pt x="7715" y="6220"/>
                        <a:pt x="7704" y="6185"/>
                      </a:cubicBezTo>
                      <a:cubicBezTo>
                        <a:pt x="8259" y="5965"/>
                        <a:pt x="8650" y="5426"/>
                        <a:pt x="8650" y="4797"/>
                      </a:cubicBezTo>
                      <a:cubicBezTo>
                        <a:pt x="8650" y="3970"/>
                        <a:pt x="7976" y="3299"/>
                        <a:pt x="7146" y="3299"/>
                      </a:cubicBezTo>
                      <a:cubicBezTo>
                        <a:pt x="7023" y="3299"/>
                        <a:pt x="6905" y="3316"/>
                        <a:pt x="6791" y="3343"/>
                      </a:cubicBezTo>
                      <a:cubicBezTo>
                        <a:pt x="6867" y="3101"/>
                        <a:pt x="6909" y="2842"/>
                        <a:pt x="6909" y="2574"/>
                      </a:cubicBezTo>
                      <a:cubicBezTo>
                        <a:pt x="6909" y="1153"/>
                        <a:pt x="5750" y="1"/>
                        <a:pt x="4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2457109" y="1269425"/>
                  <a:ext cx="172750" cy="229800"/>
                </a:xfrm>
                <a:custGeom>
                  <a:avLst/>
                  <a:gdLst/>
                  <a:ahLst/>
                  <a:cxnLst/>
                  <a:rect l="l" t="t" r="r" b="b"/>
                  <a:pathLst>
                    <a:path w="6910" h="9192" extrusionOk="0">
                      <a:moveTo>
                        <a:pt x="4323" y="0"/>
                      </a:moveTo>
                      <a:cubicBezTo>
                        <a:pt x="2894" y="0"/>
                        <a:pt x="1737" y="1152"/>
                        <a:pt x="1737" y="2573"/>
                      </a:cubicBezTo>
                      <a:cubicBezTo>
                        <a:pt x="1737" y="2675"/>
                        <a:pt x="1743" y="2774"/>
                        <a:pt x="1756" y="2872"/>
                      </a:cubicBezTo>
                      <a:cubicBezTo>
                        <a:pt x="1241" y="3203"/>
                        <a:pt x="900" y="3778"/>
                        <a:pt x="900" y="4432"/>
                      </a:cubicBezTo>
                      <a:cubicBezTo>
                        <a:pt x="900" y="4892"/>
                        <a:pt x="1068" y="5312"/>
                        <a:pt x="1346" y="5636"/>
                      </a:cubicBezTo>
                      <a:cubicBezTo>
                        <a:pt x="1070" y="5921"/>
                        <a:pt x="900" y="6308"/>
                        <a:pt x="900" y="6734"/>
                      </a:cubicBezTo>
                      <a:cubicBezTo>
                        <a:pt x="900" y="6763"/>
                        <a:pt x="903" y="6790"/>
                        <a:pt x="904" y="6818"/>
                      </a:cubicBezTo>
                      <a:cubicBezTo>
                        <a:pt x="377" y="7008"/>
                        <a:pt x="0" y="7509"/>
                        <a:pt x="0" y="8098"/>
                      </a:cubicBezTo>
                      <a:cubicBezTo>
                        <a:pt x="0" y="8548"/>
                        <a:pt x="223" y="8944"/>
                        <a:pt x="561" y="9192"/>
                      </a:cubicBezTo>
                      <a:cubicBezTo>
                        <a:pt x="708" y="8843"/>
                        <a:pt x="995" y="8565"/>
                        <a:pt x="1356" y="8435"/>
                      </a:cubicBezTo>
                      <a:cubicBezTo>
                        <a:pt x="1354" y="8407"/>
                        <a:pt x="1351" y="8380"/>
                        <a:pt x="1351" y="8351"/>
                      </a:cubicBezTo>
                      <a:cubicBezTo>
                        <a:pt x="1351" y="7925"/>
                        <a:pt x="1522" y="7538"/>
                        <a:pt x="1797" y="7252"/>
                      </a:cubicBezTo>
                      <a:cubicBezTo>
                        <a:pt x="1520" y="6927"/>
                        <a:pt x="1351" y="6508"/>
                        <a:pt x="1351" y="6049"/>
                      </a:cubicBezTo>
                      <a:cubicBezTo>
                        <a:pt x="1351" y="5394"/>
                        <a:pt x="1693" y="4819"/>
                        <a:pt x="2206" y="4489"/>
                      </a:cubicBezTo>
                      <a:cubicBezTo>
                        <a:pt x="2195" y="4390"/>
                        <a:pt x="2188" y="4291"/>
                        <a:pt x="2188" y="4190"/>
                      </a:cubicBezTo>
                      <a:cubicBezTo>
                        <a:pt x="2188" y="2768"/>
                        <a:pt x="3346" y="1617"/>
                        <a:pt x="4774" y="1617"/>
                      </a:cubicBezTo>
                      <a:cubicBezTo>
                        <a:pt x="5658" y="1617"/>
                        <a:pt x="6437" y="2058"/>
                        <a:pt x="6903" y="2730"/>
                      </a:cubicBezTo>
                      <a:cubicBezTo>
                        <a:pt x="6906" y="2678"/>
                        <a:pt x="6910" y="2626"/>
                        <a:pt x="6910" y="2573"/>
                      </a:cubicBezTo>
                      <a:cubicBezTo>
                        <a:pt x="6910" y="1152"/>
                        <a:pt x="5751" y="0"/>
                        <a:pt x="4323"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2276375" y="1370225"/>
                  <a:ext cx="227575" cy="155025"/>
                </a:xfrm>
                <a:custGeom>
                  <a:avLst/>
                  <a:gdLst/>
                  <a:ahLst/>
                  <a:cxnLst/>
                  <a:rect l="l" t="t" r="r" b="b"/>
                  <a:pathLst>
                    <a:path w="9103" h="6201" extrusionOk="0">
                      <a:moveTo>
                        <a:pt x="0" y="0"/>
                      </a:moveTo>
                      <a:lnTo>
                        <a:pt x="0" y="6200"/>
                      </a:lnTo>
                      <a:lnTo>
                        <a:pt x="9103" y="6200"/>
                      </a:lnTo>
                      <a:lnTo>
                        <a:pt x="91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2251200" y="1298300"/>
                  <a:ext cx="277925" cy="87900"/>
                </a:xfrm>
                <a:custGeom>
                  <a:avLst/>
                  <a:gdLst/>
                  <a:ahLst/>
                  <a:cxnLst/>
                  <a:rect l="l" t="t" r="r" b="b"/>
                  <a:pathLst>
                    <a:path w="11117" h="3516" extrusionOk="0">
                      <a:moveTo>
                        <a:pt x="5335" y="0"/>
                      </a:moveTo>
                      <a:lnTo>
                        <a:pt x="0" y="3515"/>
                      </a:lnTo>
                      <a:lnTo>
                        <a:pt x="11117" y="3515"/>
                      </a:lnTo>
                      <a:lnTo>
                        <a:pt x="5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2268575" y="1534475"/>
                  <a:ext cx="209700" cy="117200"/>
                </a:xfrm>
                <a:custGeom>
                  <a:avLst/>
                  <a:gdLst/>
                  <a:ahLst/>
                  <a:cxnLst/>
                  <a:rect l="l" t="t" r="r" b="b"/>
                  <a:pathLst>
                    <a:path w="8388" h="4688" extrusionOk="0">
                      <a:moveTo>
                        <a:pt x="0" y="0"/>
                      </a:moveTo>
                      <a:lnTo>
                        <a:pt x="0" y="4687"/>
                      </a:lnTo>
                      <a:lnTo>
                        <a:pt x="8388" y="4687"/>
                      </a:lnTo>
                      <a:lnTo>
                        <a:pt x="83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2463625" y="1534475"/>
                  <a:ext cx="197400" cy="117200"/>
                </a:xfrm>
                <a:custGeom>
                  <a:avLst/>
                  <a:gdLst/>
                  <a:ahLst/>
                  <a:cxnLst/>
                  <a:rect l="l" t="t" r="r" b="b"/>
                  <a:pathLst>
                    <a:path w="7896" h="4688" extrusionOk="0">
                      <a:moveTo>
                        <a:pt x="1" y="0"/>
                      </a:moveTo>
                      <a:lnTo>
                        <a:pt x="1" y="4687"/>
                      </a:lnTo>
                      <a:lnTo>
                        <a:pt x="7895" y="4687"/>
                      </a:lnTo>
                      <a:lnTo>
                        <a:pt x="7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2228575" y="1495650"/>
                  <a:ext cx="292875" cy="38850"/>
                </a:xfrm>
                <a:custGeom>
                  <a:avLst/>
                  <a:gdLst/>
                  <a:ahLst/>
                  <a:cxnLst/>
                  <a:rect l="l" t="t" r="r" b="b"/>
                  <a:pathLst>
                    <a:path w="11715" h="1554" extrusionOk="0">
                      <a:moveTo>
                        <a:pt x="1908" y="1"/>
                      </a:moveTo>
                      <a:lnTo>
                        <a:pt x="0" y="1553"/>
                      </a:lnTo>
                      <a:lnTo>
                        <a:pt x="11006" y="1553"/>
                      </a:lnTo>
                      <a:lnTo>
                        <a:pt x="117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2287025" y="1549050"/>
                  <a:ext cx="160750" cy="100800"/>
                </a:xfrm>
                <a:custGeom>
                  <a:avLst/>
                  <a:gdLst/>
                  <a:ahLst/>
                  <a:cxnLst/>
                  <a:rect l="l" t="t" r="r" b="b"/>
                  <a:pathLst>
                    <a:path w="6430" h="4032" extrusionOk="0">
                      <a:moveTo>
                        <a:pt x="1" y="0"/>
                      </a:moveTo>
                      <a:lnTo>
                        <a:pt x="1" y="4031"/>
                      </a:lnTo>
                      <a:lnTo>
                        <a:pt x="6430" y="4031"/>
                      </a:lnTo>
                      <a:lnTo>
                        <a:pt x="6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2287025" y="15490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1"/>
                <p:cNvSpPr/>
                <p:nvPr/>
              </p:nvSpPr>
              <p:spPr>
                <a:xfrm>
                  <a:off x="2287025" y="155600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1"/>
                <p:cNvSpPr/>
                <p:nvPr/>
              </p:nvSpPr>
              <p:spPr>
                <a:xfrm>
                  <a:off x="2287025" y="15652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1"/>
                <p:cNvSpPr/>
                <p:nvPr/>
              </p:nvSpPr>
              <p:spPr>
                <a:xfrm>
                  <a:off x="2287025" y="1574500"/>
                  <a:ext cx="160750" cy="3025"/>
                </a:xfrm>
                <a:custGeom>
                  <a:avLst/>
                  <a:gdLst/>
                  <a:ahLst/>
                  <a:cxnLst/>
                  <a:rect l="l" t="t" r="r" b="b"/>
                  <a:pathLst>
                    <a:path w="6430" h="121" extrusionOk="0">
                      <a:moveTo>
                        <a:pt x="1" y="1"/>
                      </a:moveTo>
                      <a:lnTo>
                        <a:pt x="1" y="121"/>
                      </a:lnTo>
                      <a:lnTo>
                        <a:pt x="6430" y="121"/>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2287025" y="15860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2287025" y="1597625"/>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2287025" y="160920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2287025" y="1620750"/>
                  <a:ext cx="160750" cy="3025"/>
                </a:xfrm>
                <a:custGeom>
                  <a:avLst/>
                  <a:gdLst/>
                  <a:ahLst/>
                  <a:cxnLst/>
                  <a:rect l="l" t="t" r="r" b="b"/>
                  <a:pathLst>
                    <a:path w="6430" h="121" extrusionOk="0">
                      <a:moveTo>
                        <a:pt x="1" y="1"/>
                      </a:moveTo>
                      <a:lnTo>
                        <a:pt x="1" y="121"/>
                      </a:lnTo>
                      <a:lnTo>
                        <a:pt x="6430" y="121"/>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2287025" y="1632300"/>
                  <a:ext cx="160750" cy="3050"/>
                </a:xfrm>
                <a:custGeom>
                  <a:avLst/>
                  <a:gdLst/>
                  <a:ahLst/>
                  <a:cxnLst/>
                  <a:rect l="l" t="t" r="r" b="b"/>
                  <a:pathLst>
                    <a:path w="6430" h="122" extrusionOk="0">
                      <a:moveTo>
                        <a:pt x="1" y="1"/>
                      </a:moveTo>
                      <a:lnTo>
                        <a:pt x="1" y="122"/>
                      </a:lnTo>
                      <a:lnTo>
                        <a:pt x="6430" y="122"/>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2268575" y="1534475"/>
                  <a:ext cx="195075" cy="11175"/>
                </a:xfrm>
                <a:custGeom>
                  <a:avLst/>
                  <a:gdLst/>
                  <a:ahLst/>
                  <a:cxnLst/>
                  <a:rect l="l" t="t" r="r" b="b"/>
                  <a:pathLst>
                    <a:path w="7803" h="447" extrusionOk="0">
                      <a:moveTo>
                        <a:pt x="0" y="0"/>
                      </a:moveTo>
                      <a:lnTo>
                        <a:pt x="0" y="447"/>
                      </a:lnTo>
                      <a:lnTo>
                        <a:pt x="7803" y="447"/>
                      </a:lnTo>
                      <a:lnTo>
                        <a:pt x="780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2276375" y="1386175"/>
                  <a:ext cx="227575" cy="15500"/>
                </a:xfrm>
                <a:custGeom>
                  <a:avLst/>
                  <a:gdLst/>
                  <a:ahLst/>
                  <a:cxnLst/>
                  <a:rect l="l" t="t" r="r" b="b"/>
                  <a:pathLst>
                    <a:path w="9103" h="620" extrusionOk="0">
                      <a:moveTo>
                        <a:pt x="0" y="0"/>
                      </a:moveTo>
                      <a:lnTo>
                        <a:pt x="0" y="620"/>
                      </a:lnTo>
                      <a:lnTo>
                        <a:pt x="9103" y="620"/>
                      </a:lnTo>
                      <a:lnTo>
                        <a:pt x="910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1"/>
                <p:cNvSpPr/>
                <p:nvPr/>
              </p:nvSpPr>
              <p:spPr>
                <a:xfrm>
                  <a:off x="2336325" y="1401650"/>
                  <a:ext cx="103050" cy="82875"/>
                </a:xfrm>
                <a:custGeom>
                  <a:avLst/>
                  <a:gdLst/>
                  <a:ahLst/>
                  <a:cxnLst/>
                  <a:rect l="l" t="t" r="r" b="b"/>
                  <a:pathLst>
                    <a:path w="4122" h="3315" extrusionOk="0">
                      <a:moveTo>
                        <a:pt x="0" y="1"/>
                      </a:moveTo>
                      <a:lnTo>
                        <a:pt x="0" y="3314"/>
                      </a:lnTo>
                      <a:lnTo>
                        <a:pt x="4122" y="3314"/>
                      </a:lnTo>
                      <a:lnTo>
                        <a:pt x="4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a:off x="2336325" y="1401650"/>
                  <a:ext cx="103050" cy="71925"/>
                </a:xfrm>
                <a:custGeom>
                  <a:avLst/>
                  <a:gdLst/>
                  <a:ahLst/>
                  <a:cxnLst/>
                  <a:rect l="l" t="t" r="r" b="b"/>
                  <a:pathLst>
                    <a:path w="4122" h="2877" extrusionOk="0">
                      <a:moveTo>
                        <a:pt x="3254" y="1"/>
                      </a:moveTo>
                      <a:lnTo>
                        <a:pt x="0" y="1413"/>
                      </a:lnTo>
                      <a:lnTo>
                        <a:pt x="0" y="2877"/>
                      </a:lnTo>
                      <a:lnTo>
                        <a:pt x="4122" y="1237"/>
                      </a:lnTo>
                      <a:lnTo>
                        <a:pt x="412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2336325" y="1437600"/>
                  <a:ext cx="103050" cy="46925"/>
                </a:xfrm>
                <a:custGeom>
                  <a:avLst/>
                  <a:gdLst/>
                  <a:ahLst/>
                  <a:cxnLst/>
                  <a:rect l="l" t="t" r="r" b="b"/>
                  <a:pathLst>
                    <a:path w="4122" h="1877" extrusionOk="0">
                      <a:moveTo>
                        <a:pt x="4122" y="1"/>
                      </a:moveTo>
                      <a:lnTo>
                        <a:pt x="0" y="1624"/>
                      </a:lnTo>
                      <a:lnTo>
                        <a:pt x="0" y="1876"/>
                      </a:lnTo>
                      <a:lnTo>
                        <a:pt x="4122" y="295"/>
                      </a:lnTo>
                      <a:lnTo>
                        <a:pt x="412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2381750" y="1400425"/>
                  <a:ext cx="8425" cy="82850"/>
                </a:xfrm>
                <a:custGeom>
                  <a:avLst/>
                  <a:gdLst/>
                  <a:ahLst/>
                  <a:cxnLst/>
                  <a:rect l="l" t="t" r="r" b="b"/>
                  <a:pathLst>
                    <a:path w="337" h="3314" extrusionOk="0">
                      <a:moveTo>
                        <a:pt x="0" y="0"/>
                      </a:moveTo>
                      <a:lnTo>
                        <a:pt x="0" y="3314"/>
                      </a:lnTo>
                      <a:lnTo>
                        <a:pt x="336" y="3314"/>
                      </a:lnTo>
                      <a:lnTo>
                        <a:pt x="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2335075" y="1438675"/>
                  <a:ext cx="103025" cy="6750"/>
                </a:xfrm>
                <a:custGeom>
                  <a:avLst/>
                  <a:gdLst/>
                  <a:ahLst/>
                  <a:cxnLst/>
                  <a:rect l="l" t="t" r="r" b="b"/>
                  <a:pathLst>
                    <a:path w="4121" h="270" extrusionOk="0">
                      <a:moveTo>
                        <a:pt x="1" y="1"/>
                      </a:moveTo>
                      <a:lnTo>
                        <a:pt x="1" y="270"/>
                      </a:lnTo>
                      <a:lnTo>
                        <a:pt x="4121" y="270"/>
                      </a:lnTo>
                      <a:lnTo>
                        <a:pt x="4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2326975" y="1395825"/>
                  <a:ext cx="121100" cy="7475"/>
                </a:xfrm>
                <a:custGeom>
                  <a:avLst/>
                  <a:gdLst/>
                  <a:ahLst/>
                  <a:cxnLst/>
                  <a:rect l="l" t="t" r="r" b="b"/>
                  <a:pathLst>
                    <a:path w="4844" h="299" extrusionOk="0">
                      <a:moveTo>
                        <a:pt x="1" y="0"/>
                      </a:moveTo>
                      <a:lnTo>
                        <a:pt x="1" y="299"/>
                      </a:lnTo>
                      <a:lnTo>
                        <a:pt x="4844" y="299"/>
                      </a:lnTo>
                      <a:lnTo>
                        <a:pt x="48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2326975" y="1395825"/>
                  <a:ext cx="9375" cy="88700"/>
                </a:xfrm>
                <a:custGeom>
                  <a:avLst/>
                  <a:gdLst/>
                  <a:ahLst/>
                  <a:cxnLst/>
                  <a:rect l="l" t="t" r="r" b="b"/>
                  <a:pathLst>
                    <a:path w="375" h="3548" extrusionOk="0">
                      <a:moveTo>
                        <a:pt x="1" y="0"/>
                      </a:moveTo>
                      <a:lnTo>
                        <a:pt x="1" y="3547"/>
                      </a:lnTo>
                      <a:lnTo>
                        <a:pt x="374" y="3547"/>
                      </a:lnTo>
                      <a:lnTo>
                        <a:pt x="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2438125" y="1395825"/>
                  <a:ext cx="9950" cy="87450"/>
                </a:xfrm>
                <a:custGeom>
                  <a:avLst/>
                  <a:gdLst/>
                  <a:ahLst/>
                  <a:cxnLst/>
                  <a:rect l="l" t="t" r="r" b="b"/>
                  <a:pathLst>
                    <a:path w="398" h="3498" extrusionOk="0">
                      <a:moveTo>
                        <a:pt x="0" y="0"/>
                      </a:moveTo>
                      <a:lnTo>
                        <a:pt x="0" y="3498"/>
                      </a:lnTo>
                      <a:lnTo>
                        <a:pt x="398" y="3498"/>
                      </a:lnTo>
                      <a:lnTo>
                        <a:pt x="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2326975" y="1483250"/>
                  <a:ext cx="121100" cy="8825"/>
                </a:xfrm>
                <a:custGeom>
                  <a:avLst/>
                  <a:gdLst/>
                  <a:ahLst/>
                  <a:cxnLst/>
                  <a:rect l="l" t="t" r="r" b="b"/>
                  <a:pathLst>
                    <a:path w="4844" h="353" extrusionOk="0">
                      <a:moveTo>
                        <a:pt x="1" y="1"/>
                      </a:moveTo>
                      <a:lnTo>
                        <a:pt x="1" y="352"/>
                      </a:lnTo>
                      <a:lnTo>
                        <a:pt x="4844" y="352"/>
                      </a:lnTo>
                      <a:lnTo>
                        <a:pt x="48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2309100" y="1324450"/>
                  <a:ext cx="19425" cy="39975"/>
                </a:xfrm>
                <a:custGeom>
                  <a:avLst/>
                  <a:gdLst/>
                  <a:ahLst/>
                  <a:cxnLst/>
                  <a:rect l="l" t="t" r="r" b="b"/>
                  <a:pathLst>
                    <a:path w="777" h="1599" extrusionOk="0">
                      <a:moveTo>
                        <a:pt x="0" y="1"/>
                      </a:moveTo>
                      <a:lnTo>
                        <a:pt x="0" y="1599"/>
                      </a:lnTo>
                      <a:lnTo>
                        <a:pt x="776" y="1599"/>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a:off x="2305050" y="1320050"/>
                  <a:ext cx="27300" cy="14125"/>
                </a:xfrm>
                <a:custGeom>
                  <a:avLst/>
                  <a:gdLst/>
                  <a:ahLst/>
                  <a:cxnLst/>
                  <a:rect l="l" t="t" r="r" b="b"/>
                  <a:pathLst>
                    <a:path w="1092" h="565" extrusionOk="0">
                      <a:moveTo>
                        <a:pt x="0" y="1"/>
                      </a:moveTo>
                      <a:lnTo>
                        <a:pt x="0" y="565"/>
                      </a:lnTo>
                      <a:lnTo>
                        <a:pt x="1091" y="565"/>
                      </a:lnTo>
                      <a:lnTo>
                        <a:pt x="1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a:off x="2305050" y="1327100"/>
                  <a:ext cx="27300" cy="7075"/>
                </a:xfrm>
                <a:custGeom>
                  <a:avLst/>
                  <a:gdLst/>
                  <a:ahLst/>
                  <a:cxnLst/>
                  <a:rect l="l" t="t" r="r" b="b"/>
                  <a:pathLst>
                    <a:path w="1092" h="283" extrusionOk="0">
                      <a:moveTo>
                        <a:pt x="0" y="1"/>
                      </a:moveTo>
                      <a:lnTo>
                        <a:pt x="0" y="283"/>
                      </a:lnTo>
                      <a:lnTo>
                        <a:pt x="1091" y="283"/>
                      </a:lnTo>
                      <a:lnTo>
                        <a:pt x="1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a:off x="2305050" y="1320050"/>
                  <a:ext cx="27300" cy="3250"/>
                </a:xfrm>
                <a:custGeom>
                  <a:avLst/>
                  <a:gdLst/>
                  <a:ahLst/>
                  <a:cxnLst/>
                  <a:rect l="l" t="t" r="r" b="b"/>
                  <a:pathLst>
                    <a:path w="1092" h="130" extrusionOk="0">
                      <a:moveTo>
                        <a:pt x="0" y="1"/>
                      </a:moveTo>
                      <a:lnTo>
                        <a:pt x="0" y="130"/>
                      </a:lnTo>
                      <a:lnTo>
                        <a:pt x="1091" y="130"/>
                      </a:lnTo>
                      <a:lnTo>
                        <a:pt x="1091"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2309100" y="1334150"/>
                  <a:ext cx="19425" cy="8775"/>
                </a:xfrm>
                <a:custGeom>
                  <a:avLst/>
                  <a:gdLst/>
                  <a:ahLst/>
                  <a:cxnLst/>
                  <a:rect l="l" t="t" r="r" b="b"/>
                  <a:pathLst>
                    <a:path w="777" h="351" extrusionOk="0">
                      <a:moveTo>
                        <a:pt x="0" y="1"/>
                      </a:moveTo>
                      <a:lnTo>
                        <a:pt x="0" y="350"/>
                      </a:lnTo>
                      <a:lnTo>
                        <a:pt x="776" y="350"/>
                      </a:lnTo>
                      <a:lnTo>
                        <a:pt x="77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2228575" y="1648600"/>
                  <a:ext cx="490400" cy="24300"/>
                </a:xfrm>
                <a:custGeom>
                  <a:avLst/>
                  <a:gdLst/>
                  <a:ahLst/>
                  <a:cxnLst/>
                  <a:rect l="l" t="t" r="r" b="b"/>
                  <a:pathLst>
                    <a:path w="19616" h="972" extrusionOk="0">
                      <a:moveTo>
                        <a:pt x="407" y="1"/>
                      </a:moveTo>
                      <a:cubicBezTo>
                        <a:pt x="182" y="1"/>
                        <a:pt x="0" y="218"/>
                        <a:pt x="0" y="487"/>
                      </a:cubicBezTo>
                      <a:cubicBezTo>
                        <a:pt x="0" y="755"/>
                        <a:pt x="182" y="972"/>
                        <a:pt x="407" y="972"/>
                      </a:cubicBezTo>
                      <a:lnTo>
                        <a:pt x="19209" y="972"/>
                      </a:lnTo>
                      <a:cubicBezTo>
                        <a:pt x="19434" y="972"/>
                        <a:pt x="19616" y="755"/>
                        <a:pt x="19616" y="487"/>
                      </a:cubicBezTo>
                      <a:cubicBezTo>
                        <a:pt x="19616" y="218"/>
                        <a:pt x="19434" y="1"/>
                        <a:pt x="19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2493400" y="1551300"/>
                  <a:ext cx="83100" cy="66800"/>
                </a:xfrm>
                <a:custGeom>
                  <a:avLst/>
                  <a:gdLst/>
                  <a:ahLst/>
                  <a:cxnLst/>
                  <a:rect l="l" t="t" r="r" b="b"/>
                  <a:pathLst>
                    <a:path w="3324" h="2672" extrusionOk="0">
                      <a:moveTo>
                        <a:pt x="1" y="1"/>
                      </a:moveTo>
                      <a:lnTo>
                        <a:pt x="1" y="2672"/>
                      </a:lnTo>
                      <a:lnTo>
                        <a:pt x="3323" y="2672"/>
                      </a:lnTo>
                      <a:lnTo>
                        <a:pt x="3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2493400" y="1551300"/>
                  <a:ext cx="83100" cy="58000"/>
                </a:xfrm>
                <a:custGeom>
                  <a:avLst/>
                  <a:gdLst/>
                  <a:ahLst/>
                  <a:cxnLst/>
                  <a:rect l="l" t="t" r="r" b="b"/>
                  <a:pathLst>
                    <a:path w="3324" h="2320" extrusionOk="0">
                      <a:moveTo>
                        <a:pt x="2625" y="1"/>
                      </a:moveTo>
                      <a:lnTo>
                        <a:pt x="1" y="1139"/>
                      </a:lnTo>
                      <a:lnTo>
                        <a:pt x="1" y="2319"/>
                      </a:lnTo>
                      <a:lnTo>
                        <a:pt x="3323" y="997"/>
                      </a:lnTo>
                      <a:lnTo>
                        <a:pt x="3323"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2493400" y="1580300"/>
                  <a:ext cx="83100" cy="37800"/>
                </a:xfrm>
                <a:custGeom>
                  <a:avLst/>
                  <a:gdLst/>
                  <a:ahLst/>
                  <a:cxnLst/>
                  <a:rect l="l" t="t" r="r" b="b"/>
                  <a:pathLst>
                    <a:path w="3324" h="1512" extrusionOk="0">
                      <a:moveTo>
                        <a:pt x="3323" y="0"/>
                      </a:moveTo>
                      <a:lnTo>
                        <a:pt x="1" y="1308"/>
                      </a:lnTo>
                      <a:lnTo>
                        <a:pt x="1" y="1512"/>
                      </a:lnTo>
                      <a:lnTo>
                        <a:pt x="3323" y="237"/>
                      </a:ln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2530025" y="1550275"/>
                  <a:ext cx="6825" cy="66825"/>
                </a:xfrm>
                <a:custGeom>
                  <a:avLst/>
                  <a:gdLst/>
                  <a:ahLst/>
                  <a:cxnLst/>
                  <a:rect l="l" t="t" r="r" b="b"/>
                  <a:pathLst>
                    <a:path w="273" h="2673" extrusionOk="0">
                      <a:moveTo>
                        <a:pt x="0" y="1"/>
                      </a:moveTo>
                      <a:lnTo>
                        <a:pt x="0" y="2672"/>
                      </a:lnTo>
                      <a:lnTo>
                        <a:pt x="273" y="2672"/>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2492425" y="1581150"/>
                  <a:ext cx="83075" cy="5450"/>
                </a:xfrm>
                <a:custGeom>
                  <a:avLst/>
                  <a:gdLst/>
                  <a:ahLst/>
                  <a:cxnLst/>
                  <a:rect l="l" t="t" r="r" b="b"/>
                  <a:pathLst>
                    <a:path w="3323" h="218" extrusionOk="0">
                      <a:moveTo>
                        <a:pt x="0" y="0"/>
                      </a:moveTo>
                      <a:lnTo>
                        <a:pt x="0" y="217"/>
                      </a:lnTo>
                      <a:lnTo>
                        <a:pt x="3323" y="217"/>
                      </a:lnTo>
                      <a:lnTo>
                        <a:pt x="3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2485875" y="1546600"/>
                  <a:ext cx="97650" cy="6025"/>
                </a:xfrm>
                <a:custGeom>
                  <a:avLst/>
                  <a:gdLst/>
                  <a:ahLst/>
                  <a:cxnLst/>
                  <a:rect l="l" t="t" r="r" b="b"/>
                  <a:pathLst>
                    <a:path w="3906" h="241" extrusionOk="0">
                      <a:moveTo>
                        <a:pt x="1" y="0"/>
                      </a:moveTo>
                      <a:lnTo>
                        <a:pt x="1" y="241"/>
                      </a:lnTo>
                      <a:lnTo>
                        <a:pt x="3905" y="241"/>
                      </a:lnTo>
                      <a:lnTo>
                        <a:pt x="3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2485875" y="1546600"/>
                  <a:ext cx="7550" cy="71500"/>
                </a:xfrm>
                <a:custGeom>
                  <a:avLst/>
                  <a:gdLst/>
                  <a:ahLst/>
                  <a:cxnLst/>
                  <a:rect l="l" t="t" r="r" b="b"/>
                  <a:pathLst>
                    <a:path w="302" h="2860" extrusionOk="0">
                      <a:moveTo>
                        <a:pt x="1" y="0"/>
                      </a:moveTo>
                      <a:lnTo>
                        <a:pt x="1" y="2860"/>
                      </a:lnTo>
                      <a:lnTo>
                        <a:pt x="302" y="2860"/>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2575450" y="1546600"/>
                  <a:ext cx="8075" cy="70500"/>
                </a:xfrm>
                <a:custGeom>
                  <a:avLst/>
                  <a:gdLst/>
                  <a:ahLst/>
                  <a:cxnLst/>
                  <a:rect l="l" t="t" r="r" b="b"/>
                  <a:pathLst>
                    <a:path w="323" h="2820" extrusionOk="0">
                      <a:moveTo>
                        <a:pt x="1" y="0"/>
                      </a:moveTo>
                      <a:lnTo>
                        <a:pt x="1" y="2819"/>
                      </a:lnTo>
                      <a:lnTo>
                        <a:pt x="322" y="2819"/>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2485875" y="1617075"/>
                  <a:ext cx="97650" cy="7125"/>
                </a:xfrm>
                <a:custGeom>
                  <a:avLst/>
                  <a:gdLst/>
                  <a:ahLst/>
                  <a:cxnLst/>
                  <a:rect l="l" t="t" r="r" b="b"/>
                  <a:pathLst>
                    <a:path w="3906" h="285" extrusionOk="0">
                      <a:moveTo>
                        <a:pt x="1" y="0"/>
                      </a:moveTo>
                      <a:lnTo>
                        <a:pt x="1" y="285"/>
                      </a:lnTo>
                      <a:lnTo>
                        <a:pt x="3905" y="285"/>
                      </a:lnTo>
                      <a:lnTo>
                        <a:pt x="3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2595400" y="1546600"/>
                  <a:ext cx="50600" cy="100800"/>
                </a:xfrm>
                <a:custGeom>
                  <a:avLst/>
                  <a:gdLst/>
                  <a:ahLst/>
                  <a:cxnLst/>
                  <a:rect l="l" t="t" r="r" b="b"/>
                  <a:pathLst>
                    <a:path w="2024" h="4032" extrusionOk="0">
                      <a:moveTo>
                        <a:pt x="0" y="0"/>
                      </a:moveTo>
                      <a:lnTo>
                        <a:pt x="0" y="4031"/>
                      </a:lnTo>
                      <a:lnTo>
                        <a:pt x="2024" y="4031"/>
                      </a:lnTo>
                      <a:lnTo>
                        <a:pt x="20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2600600" y="1551300"/>
                  <a:ext cx="39350" cy="85300"/>
                </a:xfrm>
                <a:custGeom>
                  <a:avLst/>
                  <a:gdLst/>
                  <a:ahLst/>
                  <a:cxnLst/>
                  <a:rect l="l" t="t" r="r" b="b"/>
                  <a:pathLst>
                    <a:path w="1574" h="3412" extrusionOk="0">
                      <a:moveTo>
                        <a:pt x="1" y="1"/>
                      </a:moveTo>
                      <a:lnTo>
                        <a:pt x="1" y="3411"/>
                      </a:lnTo>
                      <a:lnTo>
                        <a:pt x="1573" y="3411"/>
                      </a:lnTo>
                      <a:lnTo>
                        <a:pt x="15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2541200" y="1586450"/>
                  <a:ext cx="40950" cy="22825"/>
                </a:xfrm>
                <a:custGeom>
                  <a:avLst/>
                  <a:gdLst/>
                  <a:ahLst/>
                  <a:cxnLst/>
                  <a:rect l="l" t="t" r="r" b="b"/>
                  <a:pathLst>
                    <a:path w="1638" h="913" extrusionOk="0">
                      <a:moveTo>
                        <a:pt x="656" y="1"/>
                      </a:moveTo>
                      <a:cubicBezTo>
                        <a:pt x="569" y="1"/>
                        <a:pt x="492" y="43"/>
                        <a:pt x="439" y="107"/>
                      </a:cubicBezTo>
                      <a:cubicBezTo>
                        <a:pt x="416" y="101"/>
                        <a:pt x="391" y="99"/>
                        <a:pt x="367" y="99"/>
                      </a:cubicBezTo>
                      <a:cubicBezTo>
                        <a:pt x="164" y="99"/>
                        <a:pt x="1" y="272"/>
                        <a:pt x="1" y="485"/>
                      </a:cubicBezTo>
                      <a:cubicBezTo>
                        <a:pt x="1" y="698"/>
                        <a:pt x="164" y="870"/>
                        <a:pt x="367" y="870"/>
                      </a:cubicBezTo>
                      <a:cubicBezTo>
                        <a:pt x="406" y="870"/>
                        <a:pt x="443" y="863"/>
                        <a:pt x="479" y="851"/>
                      </a:cubicBezTo>
                      <a:cubicBezTo>
                        <a:pt x="516" y="880"/>
                        <a:pt x="562" y="898"/>
                        <a:pt x="612" y="898"/>
                      </a:cubicBezTo>
                      <a:cubicBezTo>
                        <a:pt x="686" y="898"/>
                        <a:pt x="751" y="859"/>
                        <a:pt x="792" y="801"/>
                      </a:cubicBezTo>
                      <a:cubicBezTo>
                        <a:pt x="833" y="843"/>
                        <a:pt x="888" y="869"/>
                        <a:pt x="950" y="869"/>
                      </a:cubicBezTo>
                      <a:cubicBezTo>
                        <a:pt x="1007" y="869"/>
                        <a:pt x="1059" y="846"/>
                        <a:pt x="1097" y="810"/>
                      </a:cubicBezTo>
                      <a:cubicBezTo>
                        <a:pt x="1155" y="873"/>
                        <a:pt x="1235" y="912"/>
                        <a:pt x="1324" y="912"/>
                      </a:cubicBezTo>
                      <a:cubicBezTo>
                        <a:pt x="1497" y="912"/>
                        <a:pt x="1637" y="765"/>
                        <a:pt x="1637" y="582"/>
                      </a:cubicBezTo>
                      <a:cubicBezTo>
                        <a:pt x="1637" y="399"/>
                        <a:pt x="1497" y="251"/>
                        <a:pt x="1324" y="251"/>
                      </a:cubicBezTo>
                      <a:cubicBezTo>
                        <a:pt x="1291" y="251"/>
                        <a:pt x="1260" y="258"/>
                        <a:pt x="1231" y="268"/>
                      </a:cubicBezTo>
                      <a:cubicBezTo>
                        <a:pt x="1199" y="185"/>
                        <a:pt x="1121" y="128"/>
                        <a:pt x="1032" y="128"/>
                      </a:cubicBezTo>
                      <a:cubicBezTo>
                        <a:pt x="988" y="128"/>
                        <a:pt x="947" y="142"/>
                        <a:pt x="913" y="166"/>
                      </a:cubicBezTo>
                      <a:cubicBezTo>
                        <a:pt x="864" y="68"/>
                        <a:pt x="769" y="1"/>
                        <a:pt x="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2542425" y="1587144"/>
                  <a:ext cx="38250" cy="22775"/>
                </a:xfrm>
                <a:custGeom>
                  <a:avLst/>
                  <a:gdLst/>
                  <a:ahLst/>
                  <a:cxnLst/>
                  <a:rect l="l" t="t" r="r" b="b"/>
                  <a:pathLst>
                    <a:path w="1530" h="911" extrusionOk="0">
                      <a:moveTo>
                        <a:pt x="614" y="0"/>
                      </a:moveTo>
                      <a:cubicBezTo>
                        <a:pt x="532" y="0"/>
                        <a:pt x="461" y="41"/>
                        <a:pt x="411" y="105"/>
                      </a:cubicBezTo>
                      <a:cubicBezTo>
                        <a:pt x="389" y="100"/>
                        <a:pt x="366" y="97"/>
                        <a:pt x="343" y="97"/>
                      </a:cubicBezTo>
                      <a:cubicBezTo>
                        <a:pt x="153" y="97"/>
                        <a:pt x="0" y="270"/>
                        <a:pt x="0" y="483"/>
                      </a:cubicBezTo>
                      <a:cubicBezTo>
                        <a:pt x="0" y="697"/>
                        <a:pt x="153" y="870"/>
                        <a:pt x="343" y="870"/>
                      </a:cubicBezTo>
                      <a:cubicBezTo>
                        <a:pt x="379" y="870"/>
                        <a:pt x="415" y="861"/>
                        <a:pt x="448" y="849"/>
                      </a:cubicBezTo>
                      <a:cubicBezTo>
                        <a:pt x="482" y="878"/>
                        <a:pt x="525" y="897"/>
                        <a:pt x="572" y="897"/>
                      </a:cubicBezTo>
                      <a:cubicBezTo>
                        <a:pt x="642" y="897"/>
                        <a:pt x="702" y="859"/>
                        <a:pt x="740" y="799"/>
                      </a:cubicBezTo>
                      <a:cubicBezTo>
                        <a:pt x="778" y="842"/>
                        <a:pt x="830" y="867"/>
                        <a:pt x="887" y="867"/>
                      </a:cubicBezTo>
                      <a:cubicBezTo>
                        <a:pt x="940" y="867"/>
                        <a:pt x="989" y="845"/>
                        <a:pt x="1025" y="808"/>
                      </a:cubicBezTo>
                      <a:cubicBezTo>
                        <a:pt x="1079" y="871"/>
                        <a:pt x="1154" y="910"/>
                        <a:pt x="1237" y="910"/>
                      </a:cubicBezTo>
                      <a:cubicBezTo>
                        <a:pt x="1399" y="910"/>
                        <a:pt x="1530" y="763"/>
                        <a:pt x="1530" y="580"/>
                      </a:cubicBezTo>
                      <a:cubicBezTo>
                        <a:pt x="1530" y="397"/>
                        <a:pt x="1399" y="249"/>
                        <a:pt x="1237" y="249"/>
                      </a:cubicBezTo>
                      <a:cubicBezTo>
                        <a:pt x="1207" y="249"/>
                        <a:pt x="1177" y="256"/>
                        <a:pt x="1150" y="266"/>
                      </a:cubicBezTo>
                      <a:cubicBezTo>
                        <a:pt x="1120" y="184"/>
                        <a:pt x="1048" y="126"/>
                        <a:pt x="964" y="126"/>
                      </a:cubicBezTo>
                      <a:cubicBezTo>
                        <a:pt x="923" y="126"/>
                        <a:pt x="885" y="140"/>
                        <a:pt x="853" y="164"/>
                      </a:cubicBezTo>
                      <a:cubicBezTo>
                        <a:pt x="807" y="67"/>
                        <a:pt x="718" y="0"/>
                        <a:pt x="614"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2492150" y="1586450"/>
                  <a:ext cx="40950" cy="22825"/>
                </a:xfrm>
                <a:custGeom>
                  <a:avLst/>
                  <a:gdLst/>
                  <a:ahLst/>
                  <a:cxnLst/>
                  <a:rect l="l" t="t" r="r" b="b"/>
                  <a:pathLst>
                    <a:path w="1638" h="913" extrusionOk="0">
                      <a:moveTo>
                        <a:pt x="657" y="1"/>
                      </a:moveTo>
                      <a:cubicBezTo>
                        <a:pt x="570" y="1"/>
                        <a:pt x="493" y="43"/>
                        <a:pt x="439" y="107"/>
                      </a:cubicBezTo>
                      <a:cubicBezTo>
                        <a:pt x="416" y="101"/>
                        <a:pt x="391" y="99"/>
                        <a:pt x="366" y="99"/>
                      </a:cubicBezTo>
                      <a:cubicBezTo>
                        <a:pt x="164" y="99"/>
                        <a:pt x="0" y="272"/>
                        <a:pt x="0" y="485"/>
                      </a:cubicBezTo>
                      <a:cubicBezTo>
                        <a:pt x="0" y="698"/>
                        <a:pt x="164" y="870"/>
                        <a:pt x="366" y="870"/>
                      </a:cubicBezTo>
                      <a:cubicBezTo>
                        <a:pt x="406" y="870"/>
                        <a:pt x="443" y="863"/>
                        <a:pt x="478" y="851"/>
                      </a:cubicBezTo>
                      <a:cubicBezTo>
                        <a:pt x="516" y="880"/>
                        <a:pt x="562" y="898"/>
                        <a:pt x="612" y="898"/>
                      </a:cubicBezTo>
                      <a:cubicBezTo>
                        <a:pt x="687" y="898"/>
                        <a:pt x="752" y="859"/>
                        <a:pt x="791" y="801"/>
                      </a:cubicBezTo>
                      <a:cubicBezTo>
                        <a:pt x="832" y="843"/>
                        <a:pt x="888" y="869"/>
                        <a:pt x="950" y="869"/>
                      </a:cubicBezTo>
                      <a:cubicBezTo>
                        <a:pt x="1006" y="869"/>
                        <a:pt x="1058" y="846"/>
                        <a:pt x="1098" y="810"/>
                      </a:cubicBezTo>
                      <a:cubicBezTo>
                        <a:pt x="1155" y="873"/>
                        <a:pt x="1234" y="912"/>
                        <a:pt x="1324" y="912"/>
                      </a:cubicBezTo>
                      <a:cubicBezTo>
                        <a:pt x="1497" y="912"/>
                        <a:pt x="1638" y="765"/>
                        <a:pt x="1638" y="582"/>
                      </a:cubicBezTo>
                      <a:cubicBezTo>
                        <a:pt x="1638" y="399"/>
                        <a:pt x="1497" y="251"/>
                        <a:pt x="1324" y="251"/>
                      </a:cubicBezTo>
                      <a:cubicBezTo>
                        <a:pt x="1292" y="251"/>
                        <a:pt x="1261" y="258"/>
                        <a:pt x="1231" y="268"/>
                      </a:cubicBezTo>
                      <a:cubicBezTo>
                        <a:pt x="1198" y="185"/>
                        <a:pt x="1122" y="128"/>
                        <a:pt x="1033" y="128"/>
                      </a:cubicBezTo>
                      <a:cubicBezTo>
                        <a:pt x="987" y="128"/>
                        <a:pt x="947" y="142"/>
                        <a:pt x="913" y="166"/>
                      </a:cubicBezTo>
                      <a:cubicBezTo>
                        <a:pt x="864" y="68"/>
                        <a:pt x="768"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2493375" y="1587144"/>
                  <a:ext cx="38275" cy="22775"/>
                </a:xfrm>
                <a:custGeom>
                  <a:avLst/>
                  <a:gdLst/>
                  <a:ahLst/>
                  <a:cxnLst/>
                  <a:rect l="l" t="t" r="r" b="b"/>
                  <a:pathLst>
                    <a:path w="1531" h="911" extrusionOk="0">
                      <a:moveTo>
                        <a:pt x="613" y="0"/>
                      </a:moveTo>
                      <a:cubicBezTo>
                        <a:pt x="533" y="0"/>
                        <a:pt x="460" y="41"/>
                        <a:pt x="411" y="105"/>
                      </a:cubicBezTo>
                      <a:cubicBezTo>
                        <a:pt x="389" y="100"/>
                        <a:pt x="365" y="97"/>
                        <a:pt x="342" y="97"/>
                      </a:cubicBezTo>
                      <a:cubicBezTo>
                        <a:pt x="154" y="97"/>
                        <a:pt x="1" y="270"/>
                        <a:pt x="1" y="483"/>
                      </a:cubicBezTo>
                      <a:cubicBezTo>
                        <a:pt x="1" y="697"/>
                        <a:pt x="154" y="870"/>
                        <a:pt x="342" y="870"/>
                      </a:cubicBezTo>
                      <a:cubicBezTo>
                        <a:pt x="380" y="870"/>
                        <a:pt x="414" y="861"/>
                        <a:pt x="447" y="849"/>
                      </a:cubicBezTo>
                      <a:cubicBezTo>
                        <a:pt x="482" y="878"/>
                        <a:pt x="525" y="897"/>
                        <a:pt x="573" y="897"/>
                      </a:cubicBezTo>
                      <a:cubicBezTo>
                        <a:pt x="641" y="897"/>
                        <a:pt x="703" y="859"/>
                        <a:pt x="740" y="799"/>
                      </a:cubicBezTo>
                      <a:cubicBezTo>
                        <a:pt x="778" y="842"/>
                        <a:pt x="829" y="867"/>
                        <a:pt x="888" y="867"/>
                      </a:cubicBezTo>
                      <a:cubicBezTo>
                        <a:pt x="941" y="867"/>
                        <a:pt x="988" y="845"/>
                        <a:pt x="1026" y="808"/>
                      </a:cubicBezTo>
                      <a:cubicBezTo>
                        <a:pt x="1078" y="871"/>
                        <a:pt x="1153" y="910"/>
                        <a:pt x="1237" y="910"/>
                      </a:cubicBezTo>
                      <a:cubicBezTo>
                        <a:pt x="1399" y="910"/>
                        <a:pt x="1530" y="763"/>
                        <a:pt x="1530" y="580"/>
                      </a:cubicBezTo>
                      <a:cubicBezTo>
                        <a:pt x="1530" y="397"/>
                        <a:pt x="1399" y="249"/>
                        <a:pt x="1237" y="249"/>
                      </a:cubicBezTo>
                      <a:cubicBezTo>
                        <a:pt x="1206" y="249"/>
                        <a:pt x="1178" y="256"/>
                        <a:pt x="1150" y="266"/>
                      </a:cubicBezTo>
                      <a:cubicBezTo>
                        <a:pt x="1119" y="184"/>
                        <a:pt x="1048" y="126"/>
                        <a:pt x="964" y="126"/>
                      </a:cubicBezTo>
                      <a:cubicBezTo>
                        <a:pt x="923" y="126"/>
                        <a:pt x="884" y="140"/>
                        <a:pt x="853" y="164"/>
                      </a:cubicBezTo>
                      <a:cubicBezTo>
                        <a:pt x="807" y="67"/>
                        <a:pt x="718" y="0"/>
                        <a:pt x="613"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2484875" y="1616075"/>
                  <a:ext cx="98950" cy="10000"/>
                </a:xfrm>
                <a:custGeom>
                  <a:avLst/>
                  <a:gdLst/>
                  <a:ahLst/>
                  <a:cxnLst/>
                  <a:rect l="l" t="t" r="r" b="b"/>
                  <a:pathLst>
                    <a:path w="3958" h="400" extrusionOk="0">
                      <a:moveTo>
                        <a:pt x="0" y="1"/>
                      </a:moveTo>
                      <a:lnTo>
                        <a:pt x="0" y="399"/>
                      </a:lnTo>
                      <a:lnTo>
                        <a:pt x="3957" y="399"/>
                      </a:lnTo>
                      <a:lnTo>
                        <a:pt x="3957"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2546175" y="1605750"/>
                  <a:ext cx="33450" cy="1975"/>
                </a:xfrm>
                <a:custGeom>
                  <a:avLst/>
                  <a:gdLst/>
                  <a:ahLst/>
                  <a:cxnLst/>
                  <a:rect l="l" t="t" r="r" b="b"/>
                  <a:pathLst>
                    <a:path w="1338" h="79" extrusionOk="0">
                      <a:moveTo>
                        <a:pt x="0" y="0"/>
                      </a:moveTo>
                      <a:lnTo>
                        <a:pt x="0" y="79"/>
                      </a:lnTo>
                      <a:lnTo>
                        <a:pt x="1338" y="79"/>
                      </a:ln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2495875" y="1605750"/>
                  <a:ext cx="33475" cy="1975"/>
                </a:xfrm>
                <a:custGeom>
                  <a:avLst/>
                  <a:gdLst/>
                  <a:ahLst/>
                  <a:cxnLst/>
                  <a:rect l="l" t="t" r="r" b="b"/>
                  <a:pathLst>
                    <a:path w="1339" h="79" extrusionOk="0">
                      <a:moveTo>
                        <a:pt x="1" y="0"/>
                      </a:moveTo>
                      <a:lnTo>
                        <a:pt x="1" y="79"/>
                      </a:lnTo>
                      <a:lnTo>
                        <a:pt x="1339" y="79"/>
                      </a:lnTo>
                      <a:lnTo>
                        <a:pt x="1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2478650" y="1607700"/>
                  <a:ext cx="112600" cy="9975"/>
                </a:xfrm>
                <a:custGeom>
                  <a:avLst/>
                  <a:gdLst/>
                  <a:ahLst/>
                  <a:cxnLst/>
                  <a:rect l="l" t="t" r="r" b="b"/>
                  <a:pathLst>
                    <a:path w="4504" h="399" extrusionOk="0">
                      <a:moveTo>
                        <a:pt x="0" y="1"/>
                      </a:moveTo>
                      <a:lnTo>
                        <a:pt x="0" y="398"/>
                      </a:lnTo>
                      <a:lnTo>
                        <a:pt x="4504" y="398"/>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2503700" y="1401650"/>
                  <a:ext cx="157325" cy="132850"/>
                </a:xfrm>
                <a:custGeom>
                  <a:avLst/>
                  <a:gdLst/>
                  <a:ahLst/>
                  <a:cxnLst/>
                  <a:rect l="l" t="t" r="r" b="b"/>
                  <a:pathLst>
                    <a:path w="6293" h="5314" extrusionOk="0">
                      <a:moveTo>
                        <a:pt x="10" y="1"/>
                      </a:moveTo>
                      <a:lnTo>
                        <a:pt x="1" y="5313"/>
                      </a:lnTo>
                      <a:lnTo>
                        <a:pt x="6292" y="5313"/>
                      </a:lnTo>
                      <a:lnTo>
                        <a:pt x="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2268575" y="1640850"/>
                  <a:ext cx="197675" cy="10825"/>
                </a:xfrm>
                <a:custGeom>
                  <a:avLst/>
                  <a:gdLst/>
                  <a:ahLst/>
                  <a:cxnLst/>
                  <a:rect l="l" t="t" r="r" b="b"/>
                  <a:pathLst>
                    <a:path w="7907" h="433" extrusionOk="0">
                      <a:moveTo>
                        <a:pt x="0" y="0"/>
                      </a:moveTo>
                      <a:lnTo>
                        <a:pt x="0" y="432"/>
                      </a:lnTo>
                      <a:lnTo>
                        <a:pt x="7906" y="432"/>
                      </a:lnTo>
                      <a:lnTo>
                        <a:pt x="7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2463450" y="1640850"/>
                  <a:ext cx="197700" cy="10825"/>
                </a:xfrm>
                <a:custGeom>
                  <a:avLst/>
                  <a:gdLst/>
                  <a:ahLst/>
                  <a:cxnLst/>
                  <a:rect l="l" t="t" r="r" b="b"/>
                  <a:pathLst>
                    <a:path w="7908" h="433" extrusionOk="0">
                      <a:moveTo>
                        <a:pt x="1" y="0"/>
                      </a:moveTo>
                      <a:lnTo>
                        <a:pt x="1" y="432"/>
                      </a:lnTo>
                      <a:lnTo>
                        <a:pt x="7908" y="432"/>
                      </a:lnTo>
                      <a:lnTo>
                        <a:pt x="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2519225" y="1448650"/>
                  <a:ext cx="45325" cy="76325"/>
                </a:xfrm>
                <a:custGeom>
                  <a:avLst/>
                  <a:gdLst/>
                  <a:ahLst/>
                  <a:cxnLst/>
                  <a:rect l="l" t="t" r="r" b="b"/>
                  <a:pathLst>
                    <a:path w="1813" h="3053" extrusionOk="0">
                      <a:moveTo>
                        <a:pt x="0" y="1"/>
                      </a:moveTo>
                      <a:lnTo>
                        <a:pt x="0" y="3052"/>
                      </a:lnTo>
                      <a:lnTo>
                        <a:pt x="1812" y="3052"/>
                      </a:lnTo>
                      <a:lnTo>
                        <a:pt x="1699" y="7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2519225" y="1448850"/>
                  <a:ext cx="45325" cy="46500"/>
                </a:xfrm>
                <a:custGeom>
                  <a:avLst/>
                  <a:gdLst/>
                  <a:ahLst/>
                  <a:cxnLst/>
                  <a:rect l="l" t="t" r="r" b="b"/>
                  <a:pathLst>
                    <a:path w="1813" h="1860" extrusionOk="0">
                      <a:moveTo>
                        <a:pt x="1014" y="0"/>
                      </a:moveTo>
                      <a:lnTo>
                        <a:pt x="0" y="440"/>
                      </a:lnTo>
                      <a:lnTo>
                        <a:pt x="0" y="1859"/>
                      </a:lnTo>
                      <a:lnTo>
                        <a:pt x="1812" y="1139"/>
                      </a:lnTo>
                      <a:lnTo>
                        <a:pt x="1699" y="65"/>
                      </a:lnTo>
                      <a:lnTo>
                        <a:pt x="1014" y="0"/>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2519225" y="1481925"/>
                  <a:ext cx="45325" cy="24200"/>
                </a:xfrm>
                <a:custGeom>
                  <a:avLst/>
                  <a:gdLst/>
                  <a:ahLst/>
                  <a:cxnLst/>
                  <a:rect l="l" t="t" r="r" b="b"/>
                  <a:pathLst>
                    <a:path w="1813" h="968" extrusionOk="0">
                      <a:moveTo>
                        <a:pt x="1812" y="1"/>
                      </a:moveTo>
                      <a:lnTo>
                        <a:pt x="0" y="715"/>
                      </a:lnTo>
                      <a:lnTo>
                        <a:pt x="0" y="967"/>
                      </a:lnTo>
                      <a:lnTo>
                        <a:pt x="1812" y="272"/>
                      </a:lnTo>
                      <a:lnTo>
                        <a:pt x="181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2519225" y="1471500"/>
                  <a:ext cx="45325" cy="6225"/>
                </a:xfrm>
                <a:custGeom>
                  <a:avLst/>
                  <a:gdLst/>
                  <a:ahLst/>
                  <a:cxnLst/>
                  <a:rect l="l" t="t" r="r" b="b"/>
                  <a:pathLst>
                    <a:path w="1813" h="249" extrusionOk="0">
                      <a:moveTo>
                        <a:pt x="0" y="0"/>
                      </a:moveTo>
                      <a:lnTo>
                        <a:pt x="0" y="248"/>
                      </a:lnTo>
                      <a:lnTo>
                        <a:pt x="1812" y="248"/>
                      </a:lnTo>
                      <a:lnTo>
                        <a:pt x="18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2519225" y="1497050"/>
                  <a:ext cx="45325" cy="6200"/>
                </a:xfrm>
                <a:custGeom>
                  <a:avLst/>
                  <a:gdLst/>
                  <a:ahLst/>
                  <a:cxnLst/>
                  <a:rect l="l" t="t" r="r" b="b"/>
                  <a:pathLst>
                    <a:path w="1813" h="248" extrusionOk="0">
                      <a:moveTo>
                        <a:pt x="0" y="1"/>
                      </a:moveTo>
                      <a:lnTo>
                        <a:pt x="0" y="248"/>
                      </a:lnTo>
                      <a:lnTo>
                        <a:pt x="1812" y="248"/>
                      </a:lnTo>
                      <a:lnTo>
                        <a:pt x="18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a:off x="2517300" y="1446875"/>
                  <a:ext cx="49575" cy="80200"/>
                </a:xfrm>
                <a:custGeom>
                  <a:avLst/>
                  <a:gdLst/>
                  <a:ahLst/>
                  <a:cxnLst/>
                  <a:rect l="l" t="t" r="r" b="b"/>
                  <a:pathLst>
                    <a:path w="1983" h="3208" extrusionOk="0">
                      <a:moveTo>
                        <a:pt x="154" y="160"/>
                      </a:moveTo>
                      <a:lnTo>
                        <a:pt x="1701" y="219"/>
                      </a:lnTo>
                      <a:lnTo>
                        <a:pt x="1822" y="3054"/>
                      </a:lnTo>
                      <a:lnTo>
                        <a:pt x="154" y="3054"/>
                      </a:lnTo>
                      <a:lnTo>
                        <a:pt x="154" y="160"/>
                      </a:lnTo>
                      <a:close/>
                      <a:moveTo>
                        <a:pt x="0" y="0"/>
                      </a:moveTo>
                      <a:lnTo>
                        <a:pt x="0" y="3208"/>
                      </a:lnTo>
                      <a:lnTo>
                        <a:pt x="1983" y="3208"/>
                      </a:lnTo>
                      <a:lnTo>
                        <a:pt x="1849" y="7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2507500" y="1431375"/>
                  <a:ext cx="69625" cy="65700"/>
                </a:xfrm>
                <a:custGeom>
                  <a:avLst/>
                  <a:gdLst/>
                  <a:ahLst/>
                  <a:cxnLst/>
                  <a:rect l="l" t="t" r="r" b="b"/>
                  <a:pathLst>
                    <a:path w="2785" h="2628" extrusionOk="0">
                      <a:moveTo>
                        <a:pt x="1264" y="1"/>
                      </a:moveTo>
                      <a:lnTo>
                        <a:pt x="1" y="229"/>
                      </a:lnTo>
                      <a:lnTo>
                        <a:pt x="2785" y="2628"/>
                      </a:lnTo>
                      <a:lnTo>
                        <a:pt x="2785" y="1287"/>
                      </a:lnTo>
                      <a:lnTo>
                        <a:pt x="12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a:off x="2515425" y="1441350"/>
                  <a:ext cx="53775" cy="88700"/>
                </a:xfrm>
                <a:custGeom>
                  <a:avLst/>
                  <a:gdLst/>
                  <a:ahLst/>
                  <a:cxnLst/>
                  <a:rect l="l" t="t" r="r" b="b"/>
                  <a:pathLst>
                    <a:path w="2151" h="3548" extrusionOk="0">
                      <a:moveTo>
                        <a:pt x="155" y="337"/>
                      </a:moveTo>
                      <a:lnTo>
                        <a:pt x="1996" y="1924"/>
                      </a:lnTo>
                      <a:lnTo>
                        <a:pt x="1996" y="3394"/>
                      </a:lnTo>
                      <a:lnTo>
                        <a:pt x="155" y="3394"/>
                      </a:lnTo>
                      <a:lnTo>
                        <a:pt x="155" y="337"/>
                      </a:lnTo>
                      <a:close/>
                      <a:moveTo>
                        <a:pt x="0" y="1"/>
                      </a:moveTo>
                      <a:lnTo>
                        <a:pt x="0" y="3548"/>
                      </a:lnTo>
                      <a:lnTo>
                        <a:pt x="2150" y="3548"/>
                      </a:lnTo>
                      <a:lnTo>
                        <a:pt x="2150" y="185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2503925" y="1401650"/>
                  <a:ext cx="157100" cy="132850"/>
                </a:xfrm>
                <a:custGeom>
                  <a:avLst/>
                  <a:gdLst/>
                  <a:ahLst/>
                  <a:cxnLst/>
                  <a:rect l="l" t="t" r="r" b="b"/>
                  <a:pathLst>
                    <a:path w="6284" h="5314" extrusionOk="0">
                      <a:moveTo>
                        <a:pt x="1" y="1"/>
                      </a:moveTo>
                      <a:lnTo>
                        <a:pt x="1" y="531"/>
                      </a:lnTo>
                      <a:lnTo>
                        <a:pt x="5440" y="5313"/>
                      </a:lnTo>
                      <a:lnTo>
                        <a:pt x="6283" y="531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2674000" y="1640825"/>
                  <a:ext cx="6550" cy="12675"/>
                </a:xfrm>
                <a:custGeom>
                  <a:avLst/>
                  <a:gdLst/>
                  <a:ahLst/>
                  <a:cxnLst/>
                  <a:rect l="l" t="t" r="r" b="b"/>
                  <a:pathLst>
                    <a:path w="262" h="507" extrusionOk="0">
                      <a:moveTo>
                        <a:pt x="69" y="0"/>
                      </a:moveTo>
                      <a:cubicBezTo>
                        <a:pt x="63" y="0"/>
                        <a:pt x="56" y="1"/>
                        <a:pt x="50" y="3"/>
                      </a:cubicBezTo>
                      <a:cubicBezTo>
                        <a:pt x="18" y="13"/>
                        <a:pt x="0" y="48"/>
                        <a:pt x="11" y="79"/>
                      </a:cubicBezTo>
                      <a:lnTo>
                        <a:pt x="136" y="464"/>
                      </a:lnTo>
                      <a:cubicBezTo>
                        <a:pt x="144" y="490"/>
                        <a:pt x="168" y="506"/>
                        <a:pt x="194" y="506"/>
                      </a:cubicBezTo>
                      <a:cubicBezTo>
                        <a:pt x="200" y="506"/>
                        <a:pt x="206" y="506"/>
                        <a:pt x="212" y="504"/>
                      </a:cubicBezTo>
                      <a:cubicBezTo>
                        <a:pt x="244" y="493"/>
                        <a:pt x="262" y="459"/>
                        <a:pt x="250" y="428"/>
                      </a:cubicBezTo>
                      <a:lnTo>
                        <a:pt x="126" y="42"/>
                      </a:lnTo>
                      <a:cubicBezTo>
                        <a:pt x="118" y="17"/>
                        <a:pt x="95" y="0"/>
                        <a:pt x="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2682775" y="1640350"/>
                  <a:ext cx="3525" cy="13175"/>
                </a:xfrm>
                <a:custGeom>
                  <a:avLst/>
                  <a:gdLst/>
                  <a:ahLst/>
                  <a:cxnLst/>
                  <a:rect l="l" t="t" r="r" b="b"/>
                  <a:pathLst>
                    <a:path w="141" h="527" extrusionOk="0">
                      <a:moveTo>
                        <a:pt x="79" y="0"/>
                      </a:moveTo>
                      <a:cubicBezTo>
                        <a:pt x="47" y="0"/>
                        <a:pt x="20" y="26"/>
                        <a:pt x="19" y="59"/>
                      </a:cubicBezTo>
                      <a:lnTo>
                        <a:pt x="2" y="463"/>
                      </a:lnTo>
                      <a:cubicBezTo>
                        <a:pt x="1" y="496"/>
                        <a:pt x="27" y="525"/>
                        <a:pt x="60" y="526"/>
                      </a:cubicBezTo>
                      <a:cubicBezTo>
                        <a:pt x="61" y="526"/>
                        <a:pt x="62" y="526"/>
                        <a:pt x="62" y="526"/>
                      </a:cubicBezTo>
                      <a:cubicBezTo>
                        <a:pt x="95" y="526"/>
                        <a:pt x="122" y="501"/>
                        <a:pt x="123" y="469"/>
                      </a:cubicBezTo>
                      <a:lnTo>
                        <a:pt x="140" y="64"/>
                      </a:lnTo>
                      <a:cubicBezTo>
                        <a:pt x="141" y="30"/>
                        <a:pt x="114" y="3"/>
                        <a:pt x="81" y="0"/>
                      </a:cubicBezTo>
                      <a:cubicBezTo>
                        <a:pt x="81" y="0"/>
                        <a:pt x="80"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2689550" y="1640525"/>
                  <a:ext cx="5900" cy="12850"/>
                </a:xfrm>
                <a:custGeom>
                  <a:avLst/>
                  <a:gdLst/>
                  <a:ahLst/>
                  <a:cxnLst/>
                  <a:rect l="l" t="t" r="r" b="b"/>
                  <a:pathLst>
                    <a:path w="236" h="514" extrusionOk="0">
                      <a:moveTo>
                        <a:pt x="168" y="0"/>
                      </a:moveTo>
                      <a:cubicBezTo>
                        <a:pt x="142" y="0"/>
                        <a:pt x="117" y="18"/>
                        <a:pt x="110" y="45"/>
                      </a:cubicBezTo>
                      <a:lnTo>
                        <a:pt x="9" y="437"/>
                      </a:lnTo>
                      <a:cubicBezTo>
                        <a:pt x="1" y="469"/>
                        <a:pt x="20" y="503"/>
                        <a:pt x="53" y="511"/>
                      </a:cubicBezTo>
                      <a:cubicBezTo>
                        <a:pt x="58" y="512"/>
                        <a:pt x="62" y="513"/>
                        <a:pt x="67" y="513"/>
                      </a:cubicBezTo>
                      <a:cubicBezTo>
                        <a:pt x="94" y="513"/>
                        <a:pt x="119" y="495"/>
                        <a:pt x="127" y="467"/>
                      </a:cubicBezTo>
                      <a:lnTo>
                        <a:pt x="227" y="76"/>
                      </a:lnTo>
                      <a:cubicBezTo>
                        <a:pt x="236" y="43"/>
                        <a:pt x="216" y="10"/>
                        <a:pt x="184" y="2"/>
                      </a:cubicBezTo>
                      <a:cubicBezTo>
                        <a:pt x="179" y="1"/>
                        <a:pt x="174"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2659475" y="1614150"/>
                  <a:ext cx="50175" cy="32475"/>
                </a:xfrm>
                <a:custGeom>
                  <a:avLst/>
                  <a:gdLst/>
                  <a:ahLst/>
                  <a:cxnLst/>
                  <a:rect l="l" t="t" r="r" b="b"/>
                  <a:pathLst>
                    <a:path w="2007" h="1299" extrusionOk="0">
                      <a:moveTo>
                        <a:pt x="650" y="0"/>
                      </a:moveTo>
                      <a:cubicBezTo>
                        <a:pt x="290" y="0"/>
                        <a:pt x="1" y="290"/>
                        <a:pt x="1" y="649"/>
                      </a:cubicBezTo>
                      <a:cubicBezTo>
                        <a:pt x="1" y="1008"/>
                        <a:pt x="290" y="1299"/>
                        <a:pt x="650" y="1299"/>
                      </a:cubicBezTo>
                      <a:lnTo>
                        <a:pt x="1357" y="1299"/>
                      </a:lnTo>
                      <a:cubicBezTo>
                        <a:pt x="1715" y="1299"/>
                        <a:pt x="2006" y="1008"/>
                        <a:pt x="2006" y="649"/>
                      </a:cubicBezTo>
                      <a:cubicBezTo>
                        <a:pt x="2006" y="290"/>
                        <a:pt x="1715"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2662600" y="1616525"/>
                  <a:ext cx="47350" cy="30650"/>
                </a:xfrm>
                <a:custGeom>
                  <a:avLst/>
                  <a:gdLst/>
                  <a:ahLst/>
                  <a:cxnLst/>
                  <a:rect l="l" t="t" r="r" b="b"/>
                  <a:pathLst>
                    <a:path w="1894" h="1226" extrusionOk="0">
                      <a:moveTo>
                        <a:pt x="613" y="0"/>
                      </a:moveTo>
                      <a:cubicBezTo>
                        <a:pt x="275" y="0"/>
                        <a:pt x="0" y="275"/>
                        <a:pt x="0" y="613"/>
                      </a:cubicBezTo>
                      <a:cubicBezTo>
                        <a:pt x="0" y="951"/>
                        <a:pt x="275" y="1226"/>
                        <a:pt x="613" y="1226"/>
                      </a:cubicBezTo>
                      <a:lnTo>
                        <a:pt x="1281" y="1226"/>
                      </a:lnTo>
                      <a:cubicBezTo>
                        <a:pt x="1619" y="1226"/>
                        <a:pt x="1893" y="951"/>
                        <a:pt x="1893" y="613"/>
                      </a:cubicBezTo>
                      <a:cubicBezTo>
                        <a:pt x="1893" y="275"/>
                        <a:pt x="1619" y="0"/>
                        <a:pt x="1281"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2257775" y="1641300"/>
                  <a:ext cx="6525" cy="12700"/>
                </a:xfrm>
                <a:custGeom>
                  <a:avLst/>
                  <a:gdLst/>
                  <a:ahLst/>
                  <a:cxnLst/>
                  <a:rect l="l" t="t" r="r" b="b"/>
                  <a:pathLst>
                    <a:path w="261" h="508" extrusionOk="0">
                      <a:moveTo>
                        <a:pt x="69" y="1"/>
                      </a:moveTo>
                      <a:cubicBezTo>
                        <a:pt x="63" y="1"/>
                        <a:pt x="56" y="2"/>
                        <a:pt x="50" y="4"/>
                      </a:cubicBezTo>
                      <a:cubicBezTo>
                        <a:pt x="18" y="14"/>
                        <a:pt x="0" y="48"/>
                        <a:pt x="10" y="80"/>
                      </a:cubicBezTo>
                      <a:lnTo>
                        <a:pt x="135" y="465"/>
                      </a:lnTo>
                      <a:cubicBezTo>
                        <a:pt x="144" y="491"/>
                        <a:pt x="168" y="507"/>
                        <a:pt x="193" y="507"/>
                      </a:cubicBezTo>
                      <a:cubicBezTo>
                        <a:pt x="199" y="507"/>
                        <a:pt x="205" y="506"/>
                        <a:pt x="211" y="505"/>
                      </a:cubicBezTo>
                      <a:cubicBezTo>
                        <a:pt x="243" y="494"/>
                        <a:pt x="260" y="459"/>
                        <a:pt x="251" y="429"/>
                      </a:cubicBezTo>
                      <a:lnTo>
                        <a:pt x="126" y="43"/>
                      </a:lnTo>
                      <a:cubicBezTo>
                        <a:pt x="117" y="17"/>
                        <a:pt x="94"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2266550" y="1640850"/>
                  <a:ext cx="3500" cy="13150"/>
                </a:xfrm>
                <a:custGeom>
                  <a:avLst/>
                  <a:gdLst/>
                  <a:ahLst/>
                  <a:cxnLst/>
                  <a:rect l="l" t="t" r="r" b="b"/>
                  <a:pathLst>
                    <a:path w="140" h="526" extrusionOk="0">
                      <a:moveTo>
                        <a:pt x="79" y="0"/>
                      </a:moveTo>
                      <a:cubicBezTo>
                        <a:pt x="46" y="0"/>
                        <a:pt x="20" y="26"/>
                        <a:pt x="17" y="59"/>
                      </a:cubicBezTo>
                      <a:lnTo>
                        <a:pt x="2" y="463"/>
                      </a:lnTo>
                      <a:cubicBezTo>
                        <a:pt x="1" y="496"/>
                        <a:pt x="26" y="525"/>
                        <a:pt x="59" y="526"/>
                      </a:cubicBezTo>
                      <a:cubicBezTo>
                        <a:pt x="60" y="526"/>
                        <a:pt x="61" y="526"/>
                        <a:pt x="61" y="526"/>
                      </a:cubicBezTo>
                      <a:cubicBezTo>
                        <a:pt x="95" y="526"/>
                        <a:pt x="121" y="501"/>
                        <a:pt x="123" y="469"/>
                      </a:cubicBezTo>
                      <a:lnTo>
                        <a:pt x="139" y="64"/>
                      </a:lnTo>
                      <a:cubicBezTo>
                        <a:pt x="140" y="30"/>
                        <a:pt x="114" y="2"/>
                        <a:pt x="81" y="0"/>
                      </a:cubicBezTo>
                      <a:cubicBezTo>
                        <a:pt x="81" y="0"/>
                        <a:pt x="80"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2273300" y="1641000"/>
                  <a:ext cx="5900" cy="12850"/>
                </a:xfrm>
                <a:custGeom>
                  <a:avLst/>
                  <a:gdLst/>
                  <a:ahLst/>
                  <a:cxnLst/>
                  <a:rect l="l" t="t" r="r" b="b"/>
                  <a:pathLst>
                    <a:path w="236" h="514" extrusionOk="0">
                      <a:moveTo>
                        <a:pt x="168" y="1"/>
                      </a:moveTo>
                      <a:cubicBezTo>
                        <a:pt x="142" y="1"/>
                        <a:pt x="118" y="19"/>
                        <a:pt x="111" y="46"/>
                      </a:cubicBezTo>
                      <a:lnTo>
                        <a:pt x="10" y="438"/>
                      </a:lnTo>
                      <a:cubicBezTo>
                        <a:pt x="1" y="470"/>
                        <a:pt x="21" y="503"/>
                        <a:pt x="53" y="512"/>
                      </a:cubicBezTo>
                      <a:cubicBezTo>
                        <a:pt x="58" y="513"/>
                        <a:pt x="63" y="514"/>
                        <a:pt x="68" y="514"/>
                      </a:cubicBezTo>
                      <a:cubicBezTo>
                        <a:pt x="95" y="514"/>
                        <a:pt x="120" y="496"/>
                        <a:pt x="127" y="468"/>
                      </a:cubicBezTo>
                      <a:lnTo>
                        <a:pt x="228" y="76"/>
                      </a:lnTo>
                      <a:cubicBezTo>
                        <a:pt x="236" y="44"/>
                        <a:pt x="217" y="11"/>
                        <a:pt x="184" y="3"/>
                      </a:cubicBezTo>
                      <a:cubicBezTo>
                        <a:pt x="179" y="2"/>
                        <a:pt x="174"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2243225" y="1614650"/>
                  <a:ext cx="50175" cy="32475"/>
                </a:xfrm>
                <a:custGeom>
                  <a:avLst/>
                  <a:gdLst/>
                  <a:ahLst/>
                  <a:cxnLst/>
                  <a:rect l="l" t="t" r="r" b="b"/>
                  <a:pathLst>
                    <a:path w="2007" h="1299" extrusionOk="0">
                      <a:moveTo>
                        <a:pt x="650" y="0"/>
                      </a:moveTo>
                      <a:cubicBezTo>
                        <a:pt x="291" y="0"/>
                        <a:pt x="1" y="290"/>
                        <a:pt x="1" y="649"/>
                      </a:cubicBezTo>
                      <a:cubicBezTo>
                        <a:pt x="1" y="1007"/>
                        <a:pt x="291" y="1298"/>
                        <a:pt x="650" y="1298"/>
                      </a:cubicBezTo>
                      <a:lnTo>
                        <a:pt x="1357" y="1298"/>
                      </a:lnTo>
                      <a:cubicBezTo>
                        <a:pt x="1715" y="1298"/>
                        <a:pt x="2006" y="1007"/>
                        <a:pt x="2006" y="649"/>
                      </a:cubicBezTo>
                      <a:cubicBezTo>
                        <a:pt x="2006" y="290"/>
                        <a:pt x="1715"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2246375" y="1617000"/>
                  <a:ext cx="47325" cy="30675"/>
                </a:xfrm>
                <a:custGeom>
                  <a:avLst/>
                  <a:gdLst/>
                  <a:ahLst/>
                  <a:cxnLst/>
                  <a:rect l="l" t="t" r="r" b="b"/>
                  <a:pathLst>
                    <a:path w="1893" h="1227" extrusionOk="0">
                      <a:moveTo>
                        <a:pt x="612" y="1"/>
                      </a:moveTo>
                      <a:cubicBezTo>
                        <a:pt x="273" y="1"/>
                        <a:pt x="0" y="275"/>
                        <a:pt x="0" y="614"/>
                      </a:cubicBezTo>
                      <a:cubicBezTo>
                        <a:pt x="0" y="952"/>
                        <a:pt x="273" y="1226"/>
                        <a:pt x="612" y="1226"/>
                      </a:cubicBezTo>
                      <a:lnTo>
                        <a:pt x="1280" y="1226"/>
                      </a:lnTo>
                      <a:cubicBezTo>
                        <a:pt x="1618" y="1226"/>
                        <a:pt x="1892" y="952"/>
                        <a:pt x="1892" y="614"/>
                      </a:cubicBezTo>
                      <a:cubicBezTo>
                        <a:pt x="1892" y="275"/>
                        <a:pt x="1618" y="1"/>
                        <a:pt x="1280" y="1"/>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2455025" y="1441500"/>
                  <a:ext cx="20425" cy="7500"/>
                </a:xfrm>
                <a:custGeom>
                  <a:avLst/>
                  <a:gdLst/>
                  <a:ahLst/>
                  <a:cxnLst/>
                  <a:rect l="l" t="t" r="r" b="b"/>
                  <a:pathLst>
                    <a:path w="817" h="300" extrusionOk="0">
                      <a:moveTo>
                        <a:pt x="1" y="0"/>
                      </a:moveTo>
                      <a:lnTo>
                        <a:pt x="1"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2479825" y="1441500"/>
                  <a:ext cx="20400" cy="7500"/>
                </a:xfrm>
                <a:custGeom>
                  <a:avLst/>
                  <a:gdLst/>
                  <a:ahLst/>
                  <a:cxnLst/>
                  <a:rect l="l" t="t" r="r" b="b"/>
                  <a:pathLst>
                    <a:path w="816" h="300" extrusionOk="0">
                      <a:moveTo>
                        <a:pt x="0" y="0"/>
                      </a:moveTo>
                      <a:lnTo>
                        <a:pt x="0"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2461200" y="1431575"/>
                  <a:ext cx="20375" cy="7525"/>
                </a:xfrm>
                <a:custGeom>
                  <a:avLst/>
                  <a:gdLst/>
                  <a:ahLst/>
                  <a:cxnLst/>
                  <a:rect l="l" t="t" r="r" b="b"/>
                  <a:pathLst>
                    <a:path w="815" h="301" extrusionOk="0">
                      <a:moveTo>
                        <a:pt x="1" y="0"/>
                      </a:moveTo>
                      <a:lnTo>
                        <a:pt x="1"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2476625" y="1421425"/>
                  <a:ext cx="20400" cy="7525"/>
                </a:xfrm>
                <a:custGeom>
                  <a:avLst/>
                  <a:gdLst/>
                  <a:ahLst/>
                  <a:cxnLst/>
                  <a:rect l="l" t="t" r="r" b="b"/>
                  <a:pathLst>
                    <a:path w="816" h="301" extrusionOk="0">
                      <a:moveTo>
                        <a:pt x="1" y="1"/>
                      </a:moveTo>
                      <a:lnTo>
                        <a:pt x="1" y="301"/>
                      </a:lnTo>
                      <a:lnTo>
                        <a:pt x="815" y="301"/>
                      </a:lnTo>
                      <a:lnTo>
                        <a:pt x="81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2279050" y="1443900"/>
                  <a:ext cx="20375" cy="7500"/>
                </a:xfrm>
                <a:custGeom>
                  <a:avLst/>
                  <a:gdLst/>
                  <a:ahLst/>
                  <a:cxnLst/>
                  <a:rect l="l" t="t" r="r" b="b"/>
                  <a:pathLst>
                    <a:path w="815" h="300" extrusionOk="0">
                      <a:moveTo>
                        <a:pt x="0" y="0"/>
                      </a:moveTo>
                      <a:lnTo>
                        <a:pt x="0"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2303825" y="1443900"/>
                  <a:ext cx="20425" cy="7500"/>
                </a:xfrm>
                <a:custGeom>
                  <a:avLst/>
                  <a:gdLst/>
                  <a:ahLst/>
                  <a:cxnLst/>
                  <a:rect l="l" t="t" r="r" b="b"/>
                  <a:pathLst>
                    <a:path w="817" h="300" extrusionOk="0">
                      <a:moveTo>
                        <a:pt x="1" y="0"/>
                      </a:moveTo>
                      <a:lnTo>
                        <a:pt x="1"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2285200" y="1433975"/>
                  <a:ext cx="20400" cy="7525"/>
                </a:xfrm>
                <a:custGeom>
                  <a:avLst/>
                  <a:gdLst/>
                  <a:ahLst/>
                  <a:cxnLst/>
                  <a:rect l="l" t="t" r="r" b="b"/>
                  <a:pathLst>
                    <a:path w="816" h="301" extrusionOk="0">
                      <a:moveTo>
                        <a:pt x="1" y="0"/>
                      </a:moveTo>
                      <a:lnTo>
                        <a:pt x="1"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2300600" y="1423825"/>
                  <a:ext cx="20425" cy="7525"/>
                </a:xfrm>
                <a:custGeom>
                  <a:avLst/>
                  <a:gdLst/>
                  <a:ahLst/>
                  <a:cxnLst/>
                  <a:rect l="l" t="t" r="r" b="b"/>
                  <a:pathLst>
                    <a:path w="817" h="301" extrusionOk="0">
                      <a:moveTo>
                        <a:pt x="1" y="1"/>
                      </a:moveTo>
                      <a:lnTo>
                        <a:pt x="1" y="301"/>
                      </a:lnTo>
                      <a:lnTo>
                        <a:pt x="816" y="301"/>
                      </a:lnTo>
                      <a:lnTo>
                        <a:pt x="81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2606175" y="1559000"/>
                  <a:ext cx="27325" cy="77525"/>
                </a:xfrm>
                <a:custGeom>
                  <a:avLst/>
                  <a:gdLst/>
                  <a:ahLst/>
                  <a:cxnLst/>
                  <a:rect l="l" t="t" r="r" b="b"/>
                  <a:pathLst>
                    <a:path w="1093" h="3101" extrusionOk="0">
                      <a:moveTo>
                        <a:pt x="0" y="0"/>
                      </a:moveTo>
                      <a:lnTo>
                        <a:pt x="0" y="3100"/>
                      </a:lnTo>
                      <a:lnTo>
                        <a:pt x="1092" y="3100"/>
                      </a:lnTo>
                      <a:lnTo>
                        <a:pt x="109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2463625" y="1534475"/>
                  <a:ext cx="197400" cy="11175"/>
                </a:xfrm>
                <a:custGeom>
                  <a:avLst/>
                  <a:gdLst/>
                  <a:ahLst/>
                  <a:cxnLst/>
                  <a:rect l="l" t="t" r="r" b="b"/>
                  <a:pathLst>
                    <a:path w="7896" h="447" extrusionOk="0">
                      <a:moveTo>
                        <a:pt x="1" y="0"/>
                      </a:moveTo>
                      <a:lnTo>
                        <a:pt x="1" y="447"/>
                      </a:lnTo>
                      <a:lnTo>
                        <a:pt x="7895" y="447"/>
                      </a:lnTo>
                      <a:lnTo>
                        <a:pt x="789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2320250" y="1456875"/>
                  <a:ext cx="135200" cy="6800"/>
                </a:xfrm>
                <a:custGeom>
                  <a:avLst/>
                  <a:gdLst/>
                  <a:ahLst/>
                  <a:cxnLst/>
                  <a:rect l="l" t="t" r="r" b="b"/>
                  <a:pathLst>
                    <a:path w="5408" h="272" extrusionOk="0">
                      <a:moveTo>
                        <a:pt x="1" y="0"/>
                      </a:moveTo>
                      <a:lnTo>
                        <a:pt x="1" y="271"/>
                      </a:lnTo>
                      <a:lnTo>
                        <a:pt x="5407" y="271"/>
                      </a:lnTo>
                      <a:lnTo>
                        <a:pt x="5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2320250" y="1485550"/>
                  <a:ext cx="135200" cy="6825"/>
                </a:xfrm>
                <a:custGeom>
                  <a:avLst/>
                  <a:gdLst/>
                  <a:ahLst/>
                  <a:cxnLst/>
                  <a:rect l="l" t="t" r="r" b="b"/>
                  <a:pathLst>
                    <a:path w="5408" h="273" extrusionOk="0">
                      <a:moveTo>
                        <a:pt x="1" y="0"/>
                      </a:moveTo>
                      <a:lnTo>
                        <a:pt x="1" y="272"/>
                      </a:lnTo>
                      <a:lnTo>
                        <a:pt x="5407" y="272"/>
                      </a:lnTo>
                      <a:lnTo>
                        <a:pt x="5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2324400" y="1463675"/>
                  <a:ext cx="7400" cy="24850"/>
                </a:xfrm>
                <a:custGeom>
                  <a:avLst/>
                  <a:gdLst/>
                  <a:ahLst/>
                  <a:cxnLst/>
                  <a:rect l="l" t="t" r="r" b="b"/>
                  <a:pathLst>
                    <a:path w="296" h="994" extrusionOk="0">
                      <a:moveTo>
                        <a:pt x="0" y="0"/>
                      </a:moveTo>
                      <a:lnTo>
                        <a:pt x="0" y="993"/>
                      </a:lnTo>
                      <a:lnTo>
                        <a:pt x="295" y="993"/>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2343500" y="1463675"/>
                  <a:ext cx="7425" cy="24850"/>
                </a:xfrm>
                <a:custGeom>
                  <a:avLst/>
                  <a:gdLst/>
                  <a:ahLst/>
                  <a:cxnLst/>
                  <a:rect l="l" t="t" r="r" b="b"/>
                  <a:pathLst>
                    <a:path w="297"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2362625" y="1463675"/>
                  <a:ext cx="7400" cy="24850"/>
                </a:xfrm>
                <a:custGeom>
                  <a:avLst/>
                  <a:gdLst/>
                  <a:ahLst/>
                  <a:cxnLst/>
                  <a:rect l="l" t="t" r="r" b="b"/>
                  <a:pathLst>
                    <a:path w="296"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2381750" y="1463675"/>
                  <a:ext cx="7400" cy="24850"/>
                </a:xfrm>
                <a:custGeom>
                  <a:avLst/>
                  <a:gdLst/>
                  <a:ahLst/>
                  <a:cxnLst/>
                  <a:rect l="l" t="t" r="r" b="b"/>
                  <a:pathLst>
                    <a:path w="296" h="994" extrusionOk="0">
                      <a:moveTo>
                        <a:pt x="0" y="0"/>
                      </a:moveTo>
                      <a:lnTo>
                        <a:pt x="0"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2400875" y="1463675"/>
                  <a:ext cx="7400" cy="24850"/>
                </a:xfrm>
                <a:custGeom>
                  <a:avLst/>
                  <a:gdLst/>
                  <a:ahLst/>
                  <a:cxnLst/>
                  <a:rect l="l" t="t" r="r" b="b"/>
                  <a:pathLst>
                    <a:path w="296" h="994" extrusionOk="0">
                      <a:moveTo>
                        <a:pt x="0" y="0"/>
                      </a:moveTo>
                      <a:lnTo>
                        <a:pt x="0" y="993"/>
                      </a:lnTo>
                      <a:lnTo>
                        <a:pt x="295" y="993"/>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2424775" y="1463675"/>
                  <a:ext cx="7425" cy="24850"/>
                </a:xfrm>
                <a:custGeom>
                  <a:avLst/>
                  <a:gdLst/>
                  <a:ahLst/>
                  <a:cxnLst/>
                  <a:rect l="l" t="t" r="r" b="b"/>
                  <a:pathLst>
                    <a:path w="297"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2443900" y="1463675"/>
                  <a:ext cx="7400" cy="24850"/>
                </a:xfrm>
                <a:custGeom>
                  <a:avLst/>
                  <a:gdLst/>
                  <a:ahLst/>
                  <a:cxnLst/>
                  <a:rect l="l" t="t" r="r" b="b"/>
                  <a:pathLst>
                    <a:path w="296" h="994" extrusionOk="0">
                      <a:moveTo>
                        <a:pt x="0" y="0"/>
                      </a:moveTo>
                      <a:lnTo>
                        <a:pt x="0"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6" name="Google Shape;1506;p41"/>
              <p:cNvCxnSpPr/>
              <p:nvPr/>
            </p:nvCxnSpPr>
            <p:spPr>
              <a:xfrm>
                <a:off x="6463925" y="3985450"/>
                <a:ext cx="2014500" cy="0"/>
              </a:xfrm>
              <a:prstGeom prst="straightConnector1">
                <a:avLst/>
              </a:prstGeom>
              <a:noFill/>
              <a:ln w="19050" cap="flat" cmpd="sng">
                <a:solidFill>
                  <a:schemeClr val="dk1"/>
                </a:solidFill>
                <a:prstDash val="solid"/>
                <a:round/>
                <a:headEnd type="none" w="med" len="med"/>
                <a:tailEnd type="none" w="med" len="med"/>
              </a:ln>
            </p:spPr>
          </p:cxnSp>
        </p:grpSp>
        <p:grpSp>
          <p:nvGrpSpPr>
            <p:cNvPr id="1507" name="Google Shape;1507;p41"/>
            <p:cNvGrpSpPr/>
            <p:nvPr/>
          </p:nvGrpSpPr>
          <p:grpSpPr>
            <a:xfrm>
              <a:off x="5847725" y="2105425"/>
              <a:ext cx="3329100" cy="3124052"/>
              <a:chOff x="6495000" y="2072550"/>
              <a:chExt cx="3329100" cy="3124052"/>
            </a:xfrm>
          </p:grpSpPr>
          <p:sp>
            <p:nvSpPr>
              <p:cNvPr id="1508" name="Google Shape;1508;p41"/>
              <p:cNvSpPr/>
              <p:nvPr/>
            </p:nvSpPr>
            <p:spPr>
              <a:xfrm rot="10800000">
                <a:off x="6495150" y="2072702"/>
                <a:ext cx="308700" cy="3123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41"/>
              <p:cNvGrpSpPr/>
              <p:nvPr/>
            </p:nvGrpSpPr>
            <p:grpSpPr>
              <a:xfrm rot="5400000">
                <a:off x="6597525" y="1970025"/>
                <a:ext cx="3124050" cy="3329100"/>
                <a:chOff x="6349763" y="-605562"/>
                <a:chExt cx="3124050" cy="3329100"/>
              </a:xfrm>
            </p:grpSpPr>
            <p:sp>
              <p:nvSpPr>
                <p:cNvPr id="1510" name="Google Shape;1510;p41"/>
                <p:cNvSpPr/>
                <p:nvPr/>
              </p:nvSpPr>
              <p:spPr>
                <a:xfrm>
                  <a:off x="6349763" y="-605562"/>
                  <a:ext cx="308700" cy="3329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1" name="Google Shape;1511;p41"/>
                <p:cNvCxnSpPr>
                  <a:stCxn id="1510" idx="0"/>
                  <a:endCxn id="1508" idx="0"/>
                </p:cNvCxnSpPr>
                <p:nvPr/>
              </p:nvCxnSpPr>
              <p:spPr>
                <a:xfrm rot="-5400000" flipH="1">
                  <a:off x="6401663" y="-503112"/>
                  <a:ext cx="3174600" cy="2969700"/>
                </a:xfrm>
                <a:prstGeom prst="bentConnector4">
                  <a:avLst>
                    <a:gd name="adj1" fmla="val 99771"/>
                    <a:gd name="adj2" fmla="val 108019"/>
                  </a:avLst>
                </a:prstGeom>
                <a:noFill/>
                <a:ln w="19050" cap="flat" cmpd="sng">
                  <a:solidFill>
                    <a:schemeClr val="accent6"/>
                  </a:solidFill>
                  <a:prstDash val="dash"/>
                  <a:round/>
                  <a:headEnd type="none" w="med" len="med"/>
                  <a:tailEnd type="none" w="med" len="med"/>
                </a:ln>
              </p:spPr>
            </p:cxnSp>
          </p:grpSp>
        </p:grpSp>
        <p:grpSp>
          <p:nvGrpSpPr>
            <p:cNvPr id="1512" name="Google Shape;1512;p41"/>
            <p:cNvGrpSpPr/>
            <p:nvPr/>
          </p:nvGrpSpPr>
          <p:grpSpPr>
            <a:xfrm flipH="1">
              <a:off x="6314830" y="1823170"/>
              <a:ext cx="676234" cy="310340"/>
              <a:chOff x="4030300" y="4994575"/>
              <a:chExt cx="1047450" cy="480700"/>
            </a:xfrm>
          </p:grpSpPr>
          <p:sp>
            <p:nvSpPr>
              <p:cNvPr id="1513" name="Google Shape;1513;p41"/>
              <p:cNvSpPr/>
              <p:nvPr/>
            </p:nvSpPr>
            <p:spPr>
              <a:xfrm>
                <a:off x="4216200" y="5314200"/>
                <a:ext cx="161100" cy="161075"/>
              </a:xfrm>
              <a:custGeom>
                <a:avLst/>
                <a:gdLst/>
                <a:ahLst/>
                <a:cxnLst/>
                <a:rect l="l" t="t" r="r" b="b"/>
                <a:pathLst>
                  <a:path w="6444" h="6443" extrusionOk="0">
                    <a:moveTo>
                      <a:pt x="3222" y="1"/>
                    </a:moveTo>
                    <a:cubicBezTo>
                      <a:pt x="1443" y="1"/>
                      <a:pt x="0" y="1442"/>
                      <a:pt x="0" y="3221"/>
                    </a:cubicBezTo>
                    <a:cubicBezTo>
                      <a:pt x="0" y="5001"/>
                      <a:pt x="1443" y="6443"/>
                      <a:pt x="3222" y="6443"/>
                    </a:cubicBezTo>
                    <a:cubicBezTo>
                      <a:pt x="5001" y="6443"/>
                      <a:pt x="6444" y="5001"/>
                      <a:pt x="6444" y="3221"/>
                    </a:cubicBezTo>
                    <a:cubicBezTo>
                      <a:pt x="6444" y="1442"/>
                      <a:pt x="5001"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4257950" y="5355900"/>
                <a:ext cx="77625" cy="77675"/>
              </a:xfrm>
              <a:custGeom>
                <a:avLst/>
                <a:gdLst/>
                <a:ahLst/>
                <a:cxnLst/>
                <a:rect l="l" t="t" r="r" b="b"/>
                <a:pathLst>
                  <a:path w="3105" h="3107" extrusionOk="0">
                    <a:moveTo>
                      <a:pt x="1552" y="1"/>
                    </a:moveTo>
                    <a:cubicBezTo>
                      <a:pt x="695" y="1"/>
                      <a:pt x="0" y="696"/>
                      <a:pt x="0" y="1553"/>
                    </a:cubicBezTo>
                    <a:cubicBezTo>
                      <a:pt x="0" y="2410"/>
                      <a:pt x="695" y="3107"/>
                      <a:pt x="1552" y="3107"/>
                    </a:cubicBezTo>
                    <a:cubicBezTo>
                      <a:pt x="2409" y="3107"/>
                      <a:pt x="3104" y="2410"/>
                      <a:pt x="3104" y="1553"/>
                    </a:cubicBezTo>
                    <a:cubicBezTo>
                      <a:pt x="3104" y="696"/>
                      <a:pt x="2409" y="1"/>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4797425" y="5314200"/>
                <a:ext cx="161125" cy="161075"/>
              </a:xfrm>
              <a:custGeom>
                <a:avLst/>
                <a:gdLst/>
                <a:ahLst/>
                <a:cxnLst/>
                <a:rect l="l" t="t" r="r" b="b"/>
                <a:pathLst>
                  <a:path w="6445" h="6443" extrusionOk="0">
                    <a:moveTo>
                      <a:pt x="3223" y="1"/>
                    </a:moveTo>
                    <a:cubicBezTo>
                      <a:pt x="1444" y="1"/>
                      <a:pt x="1" y="1442"/>
                      <a:pt x="1" y="3221"/>
                    </a:cubicBezTo>
                    <a:cubicBezTo>
                      <a:pt x="1" y="5001"/>
                      <a:pt x="1444" y="6443"/>
                      <a:pt x="3223" y="6443"/>
                    </a:cubicBezTo>
                    <a:cubicBezTo>
                      <a:pt x="5003" y="6443"/>
                      <a:pt x="6445" y="5001"/>
                      <a:pt x="6445" y="3221"/>
                    </a:cubicBezTo>
                    <a:cubicBezTo>
                      <a:pt x="6445" y="1442"/>
                      <a:pt x="5003"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4839175" y="5355900"/>
                <a:ext cx="77625" cy="77675"/>
              </a:xfrm>
              <a:custGeom>
                <a:avLst/>
                <a:gdLst/>
                <a:ahLst/>
                <a:cxnLst/>
                <a:rect l="l" t="t" r="r" b="b"/>
                <a:pathLst>
                  <a:path w="3105" h="3107" extrusionOk="0">
                    <a:moveTo>
                      <a:pt x="1553" y="1"/>
                    </a:moveTo>
                    <a:cubicBezTo>
                      <a:pt x="695" y="1"/>
                      <a:pt x="1" y="696"/>
                      <a:pt x="1" y="1553"/>
                    </a:cubicBezTo>
                    <a:cubicBezTo>
                      <a:pt x="1" y="2410"/>
                      <a:pt x="695" y="3107"/>
                      <a:pt x="1553" y="3107"/>
                    </a:cubicBezTo>
                    <a:cubicBezTo>
                      <a:pt x="2410" y="3107"/>
                      <a:pt x="3105" y="2410"/>
                      <a:pt x="3105" y="1553"/>
                    </a:cubicBezTo>
                    <a:cubicBezTo>
                      <a:pt x="3105" y="696"/>
                      <a:pt x="2410" y="1"/>
                      <a:pt x="1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4060875" y="4994575"/>
                <a:ext cx="1016875" cy="407525"/>
              </a:xfrm>
              <a:custGeom>
                <a:avLst/>
                <a:gdLst/>
                <a:ahLst/>
                <a:cxnLst/>
                <a:rect l="l" t="t" r="r" b="b"/>
                <a:pathLst>
                  <a:path w="40675" h="16301" extrusionOk="0">
                    <a:moveTo>
                      <a:pt x="18351" y="1"/>
                    </a:moveTo>
                    <a:cubicBezTo>
                      <a:pt x="17522" y="1"/>
                      <a:pt x="16756" y="251"/>
                      <a:pt x="16112" y="675"/>
                    </a:cubicBezTo>
                    <a:cubicBezTo>
                      <a:pt x="16112" y="679"/>
                      <a:pt x="9665" y="6343"/>
                      <a:pt x="9665" y="6343"/>
                    </a:cubicBezTo>
                    <a:cubicBezTo>
                      <a:pt x="9665" y="6343"/>
                      <a:pt x="1708" y="7636"/>
                      <a:pt x="1196" y="8097"/>
                    </a:cubicBezTo>
                    <a:cubicBezTo>
                      <a:pt x="457" y="8762"/>
                      <a:pt x="0" y="9711"/>
                      <a:pt x="0" y="10841"/>
                    </a:cubicBezTo>
                    <a:lnTo>
                      <a:pt x="0" y="13108"/>
                    </a:lnTo>
                    <a:cubicBezTo>
                      <a:pt x="0" y="14789"/>
                      <a:pt x="1365" y="16158"/>
                      <a:pt x="3051" y="16158"/>
                    </a:cubicBezTo>
                    <a:lnTo>
                      <a:pt x="5690" y="16158"/>
                    </a:lnTo>
                    <a:cubicBezTo>
                      <a:pt x="5685" y="16107"/>
                      <a:pt x="5685" y="16058"/>
                      <a:pt x="5685" y="16007"/>
                    </a:cubicBezTo>
                    <a:cubicBezTo>
                      <a:pt x="5685" y="13937"/>
                      <a:pt x="7364" y="12259"/>
                      <a:pt x="9435" y="12259"/>
                    </a:cubicBezTo>
                    <a:cubicBezTo>
                      <a:pt x="11506" y="12259"/>
                      <a:pt x="13183" y="13937"/>
                      <a:pt x="13183" y="16007"/>
                    </a:cubicBezTo>
                    <a:cubicBezTo>
                      <a:pt x="13183" y="16058"/>
                      <a:pt x="13183" y="16107"/>
                      <a:pt x="13179" y="16158"/>
                    </a:cubicBezTo>
                    <a:lnTo>
                      <a:pt x="28939" y="16158"/>
                    </a:lnTo>
                    <a:cubicBezTo>
                      <a:pt x="28935" y="16107"/>
                      <a:pt x="28935" y="16058"/>
                      <a:pt x="28935" y="16007"/>
                    </a:cubicBezTo>
                    <a:cubicBezTo>
                      <a:pt x="28935" y="13937"/>
                      <a:pt x="30612" y="12259"/>
                      <a:pt x="32683" y="12259"/>
                    </a:cubicBezTo>
                    <a:cubicBezTo>
                      <a:pt x="34754" y="12259"/>
                      <a:pt x="36431" y="13937"/>
                      <a:pt x="36431" y="16007"/>
                    </a:cubicBezTo>
                    <a:cubicBezTo>
                      <a:pt x="36431" y="16104"/>
                      <a:pt x="36428" y="16200"/>
                      <a:pt x="36420" y="16292"/>
                    </a:cubicBezTo>
                    <a:cubicBezTo>
                      <a:pt x="36607" y="16297"/>
                      <a:pt x="36794" y="16300"/>
                      <a:pt x="36980" y="16300"/>
                    </a:cubicBezTo>
                    <a:cubicBezTo>
                      <a:pt x="37720" y="16300"/>
                      <a:pt x="38434" y="16252"/>
                      <a:pt x="39060" y="16091"/>
                    </a:cubicBezTo>
                    <a:cubicBezTo>
                      <a:pt x="39774" y="15908"/>
                      <a:pt x="40452" y="15401"/>
                      <a:pt x="40619" y="14682"/>
                    </a:cubicBezTo>
                    <a:cubicBezTo>
                      <a:pt x="40666" y="14485"/>
                      <a:pt x="40675" y="14288"/>
                      <a:pt x="40654" y="14087"/>
                    </a:cubicBezTo>
                    <a:cubicBezTo>
                      <a:pt x="40624" y="13753"/>
                      <a:pt x="40524" y="13418"/>
                      <a:pt x="40420" y="13096"/>
                    </a:cubicBezTo>
                    <a:cubicBezTo>
                      <a:pt x="40202" y="12393"/>
                      <a:pt x="39984" y="11690"/>
                      <a:pt x="39762" y="10987"/>
                    </a:cubicBezTo>
                    <a:cubicBezTo>
                      <a:pt x="39646" y="10607"/>
                      <a:pt x="39524" y="10221"/>
                      <a:pt x="39306" y="9887"/>
                    </a:cubicBezTo>
                    <a:cubicBezTo>
                      <a:pt x="39148" y="9644"/>
                      <a:pt x="38938" y="9435"/>
                      <a:pt x="38733" y="9227"/>
                    </a:cubicBezTo>
                    <a:cubicBezTo>
                      <a:pt x="36679" y="7168"/>
                      <a:pt x="34629" y="5113"/>
                      <a:pt x="32395" y="3248"/>
                    </a:cubicBezTo>
                    <a:cubicBezTo>
                      <a:pt x="30997" y="2084"/>
                      <a:pt x="28863" y="1"/>
                      <a:pt x="26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4030300" y="5282450"/>
                <a:ext cx="82750" cy="68375"/>
              </a:xfrm>
              <a:custGeom>
                <a:avLst/>
                <a:gdLst/>
                <a:ahLst/>
                <a:cxnLst/>
                <a:rect l="l" t="t" r="r" b="b"/>
                <a:pathLst>
                  <a:path w="3310" h="2735" extrusionOk="0">
                    <a:moveTo>
                      <a:pt x="326" y="0"/>
                    </a:moveTo>
                    <a:cubicBezTo>
                      <a:pt x="147" y="0"/>
                      <a:pt x="1" y="146"/>
                      <a:pt x="1" y="327"/>
                    </a:cubicBezTo>
                    <a:lnTo>
                      <a:pt x="1" y="2410"/>
                    </a:lnTo>
                    <a:cubicBezTo>
                      <a:pt x="1" y="2590"/>
                      <a:pt x="147" y="2735"/>
                      <a:pt x="326" y="2735"/>
                    </a:cubicBezTo>
                    <a:lnTo>
                      <a:pt x="2984" y="2735"/>
                    </a:lnTo>
                    <a:cubicBezTo>
                      <a:pt x="3165" y="2735"/>
                      <a:pt x="3309" y="2590"/>
                      <a:pt x="3309" y="2410"/>
                    </a:cubicBezTo>
                    <a:lnTo>
                      <a:pt x="3309" y="327"/>
                    </a:lnTo>
                    <a:cubicBezTo>
                      <a:pt x="3309" y="146"/>
                      <a:pt x="3165" y="0"/>
                      <a:pt x="2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4676000" y="5011575"/>
                <a:ext cx="228650" cy="142775"/>
              </a:xfrm>
              <a:custGeom>
                <a:avLst/>
                <a:gdLst/>
                <a:ahLst/>
                <a:cxnLst/>
                <a:rect l="l" t="t" r="r" b="b"/>
                <a:pathLst>
                  <a:path w="9146" h="5711" extrusionOk="0">
                    <a:moveTo>
                      <a:pt x="293" y="1"/>
                    </a:moveTo>
                    <a:cubicBezTo>
                      <a:pt x="132" y="1"/>
                      <a:pt x="0" y="132"/>
                      <a:pt x="0" y="293"/>
                    </a:cubicBezTo>
                    <a:lnTo>
                      <a:pt x="0" y="5419"/>
                    </a:lnTo>
                    <a:cubicBezTo>
                      <a:pt x="0" y="5580"/>
                      <a:pt x="132" y="5711"/>
                      <a:pt x="293" y="5711"/>
                    </a:cubicBezTo>
                    <a:lnTo>
                      <a:pt x="8749" y="5711"/>
                    </a:lnTo>
                    <a:cubicBezTo>
                      <a:pt x="9022" y="5711"/>
                      <a:pt x="9146" y="5371"/>
                      <a:pt x="8938" y="5195"/>
                    </a:cubicBezTo>
                    <a:lnTo>
                      <a:pt x="2893" y="69"/>
                    </a:lnTo>
                    <a:cubicBezTo>
                      <a:pt x="2841" y="24"/>
                      <a:pt x="2773"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4546175" y="5198350"/>
                <a:ext cx="81500" cy="21900"/>
              </a:xfrm>
              <a:custGeom>
                <a:avLst/>
                <a:gdLst/>
                <a:ahLst/>
                <a:cxnLst/>
                <a:rect l="l" t="t" r="r" b="b"/>
                <a:pathLst>
                  <a:path w="3260" h="876" extrusionOk="0">
                    <a:moveTo>
                      <a:pt x="0" y="1"/>
                    </a:moveTo>
                    <a:lnTo>
                      <a:pt x="0" y="876"/>
                    </a:lnTo>
                    <a:lnTo>
                      <a:pt x="3260" y="876"/>
                    </a:lnTo>
                    <a:lnTo>
                      <a:pt x="3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4982675" y="5201450"/>
                <a:ext cx="82750" cy="68350"/>
              </a:xfrm>
              <a:custGeom>
                <a:avLst/>
                <a:gdLst/>
                <a:ahLst/>
                <a:cxnLst/>
                <a:rect l="l" t="t" r="r" b="b"/>
                <a:pathLst>
                  <a:path w="3310" h="2734" extrusionOk="0">
                    <a:moveTo>
                      <a:pt x="326" y="0"/>
                    </a:moveTo>
                    <a:cubicBezTo>
                      <a:pt x="145" y="0"/>
                      <a:pt x="1" y="147"/>
                      <a:pt x="1" y="325"/>
                    </a:cubicBezTo>
                    <a:lnTo>
                      <a:pt x="1" y="2408"/>
                    </a:lnTo>
                    <a:cubicBezTo>
                      <a:pt x="1" y="2587"/>
                      <a:pt x="145" y="2733"/>
                      <a:pt x="326" y="2733"/>
                    </a:cubicBezTo>
                    <a:lnTo>
                      <a:pt x="2983" y="2733"/>
                    </a:lnTo>
                    <a:cubicBezTo>
                      <a:pt x="3163" y="2733"/>
                      <a:pt x="3309" y="2587"/>
                      <a:pt x="3309" y="2408"/>
                    </a:cubicBezTo>
                    <a:lnTo>
                      <a:pt x="3309" y="325"/>
                    </a:lnTo>
                    <a:cubicBezTo>
                      <a:pt x="3309" y="147"/>
                      <a:pt x="3163" y="0"/>
                      <a:pt x="2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41"/>
            <p:cNvGrpSpPr/>
            <p:nvPr/>
          </p:nvGrpSpPr>
          <p:grpSpPr>
            <a:xfrm>
              <a:off x="5847721" y="1349904"/>
              <a:ext cx="302967" cy="609798"/>
              <a:chOff x="4420521" y="759479"/>
              <a:chExt cx="302967" cy="609798"/>
            </a:xfrm>
          </p:grpSpPr>
          <p:grpSp>
            <p:nvGrpSpPr>
              <p:cNvPr id="1525" name="Google Shape;1525;p41"/>
              <p:cNvGrpSpPr/>
              <p:nvPr/>
            </p:nvGrpSpPr>
            <p:grpSpPr>
              <a:xfrm>
                <a:off x="4420521" y="759479"/>
                <a:ext cx="302967" cy="609798"/>
                <a:chOff x="3493025" y="495625"/>
                <a:chExt cx="687000" cy="1383075"/>
              </a:xfrm>
            </p:grpSpPr>
            <p:sp>
              <p:nvSpPr>
                <p:cNvPr id="1526" name="Google Shape;1526;p41"/>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32" name="Google Shape;1532;p41"/>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sp>
        <p:nvSpPr>
          <p:cNvPr id="3" name="Subtitle 2">
            <a:extLst>
              <a:ext uri="{FF2B5EF4-FFF2-40B4-BE49-F238E27FC236}">
                <a16:creationId xmlns:a16="http://schemas.microsoft.com/office/drawing/2014/main" xmlns="" id="{5FE45A74-5C17-0D6C-1990-DCCA2AFB6966}"/>
              </a:ext>
            </a:extLst>
          </p:cNvPr>
          <p:cNvSpPr>
            <a:spLocks noGrp="1"/>
          </p:cNvSpPr>
          <p:nvPr>
            <p:ph type="subTitle" idx="3"/>
          </p:nvPr>
        </p:nvSpPr>
        <p:spPr/>
        <p:txBody>
          <a:bodyPr/>
          <a:lstStyle/>
          <a:p>
            <a:endParaRPr lang="x-none"/>
          </a:p>
        </p:txBody>
      </p:sp>
      <p:sp>
        <p:nvSpPr>
          <p:cNvPr id="5" name="Subtitle 4">
            <a:extLst>
              <a:ext uri="{FF2B5EF4-FFF2-40B4-BE49-F238E27FC236}">
                <a16:creationId xmlns:a16="http://schemas.microsoft.com/office/drawing/2014/main" xmlns="" id="{1465AB73-7276-BEFC-EB0F-BA0CCAD0F130}"/>
              </a:ext>
            </a:extLst>
          </p:cNvPr>
          <p:cNvSpPr>
            <a:spLocks noGrp="1"/>
          </p:cNvSpPr>
          <p:nvPr>
            <p:ph type="subTitle" idx="5"/>
          </p:nvPr>
        </p:nvSpPr>
        <p:spPr/>
        <p:txBody>
          <a:bodyPr/>
          <a:lstStyle/>
          <a:p>
            <a:endParaRPr lang="x-none"/>
          </a:p>
        </p:txBody>
      </p:sp>
      <p:sp>
        <p:nvSpPr>
          <p:cNvPr id="7" name="Subtitle 6">
            <a:extLst>
              <a:ext uri="{FF2B5EF4-FFF2-40B4-BE49-F238E27FC236}">
                <a16:creationId xmlns:a16="http://schemas.microsoft.com/office/drawing/2014/main" xmlns="" id="{60DE0F44-E9E8-E49A-CE79-26CD11A1A672}"/>
              </a:ext>
            </a:extLst>
          </p:cNvPr>
          <p:cNvSpPr>
            <a:spLocks noGrp="1"/>
          </p:cNvSpPr>
          <p:nvPr>
            <p:ph type="subTitle" idx="6"/>
          </p:nvPr>
        </p:nvSpPr>
        <p:spPr/>
        <p:txBody>
          <a:bodyPr/>
          <a:lstStyle/>
          <a:p>
            <a:endParaRPr lang="x-none"/>
          </a:p>
        </p:txBody>
      </p:sp>
      <p:sp>
        <p:nvSpPr>
          <p:cNvPr id="9" name="Subtitle 8">
            <a:extLst>
              <a:ext uri="{FF2B5EF4-FFF2-40B4-BE49-F238E27FC236}">
                <a16:creationId xmlns:a16="http://schemas.microsoft.com/office/drawing/2014/main" xmlns="" id="{EA9ED53E-E038-FC64-8D77-7FDAD51DE1EE}"/>
              </a:ext>
            </a:extLst>
          </p:cNvPr>
          <p:cNvSpPr>
            <a:spLocks noGrp="1"/>
          </p:cNvSpPr>
          <p:nvPr>
            <p:ph type="subTitle" idx="8"/>
          </p:nvPr>
        </p:nvSpPr>
        <p:spPr/>
        <p:txBody>
          <a:bodyPr/>
          <a:lstStyle/>
          <a:p>
            <a:endParaRPr lang="x-none"/>
          </a:p>
        </p:txBody>
      </p:sp>
      <p:sp>
        <p:nvSpPr>
          <p:cNvPr id="11" name="Subtitle 10">
            <a:extLst>
              <a:ext uri="{FF2B5EF4-FFF2-40B4-BE49-F238E27FC236}">
                <a16:creationId xmlns:a16="http://schemas.microsoft.com/office/drawing/2014/main" xmlns="" id="{F930B2E8-39E6-E8AF-42F0-855BCCFB1049}"/>
              </a:ext>
            </a:extLst>
          </p:cNvPr>
          <p:cNvSpPr>
            <a:spLocks noGrp="1"/>
          </p:cNvSpPr>
          <p:nvPr>
            <p:ph type="subTitle" idx="9"/>
          </p:nvPr>
        </p:nvSpPr>
        <p:spPr/>
        <p:txBody>
          <a:bodyPr/>
          <a:lstStyle/>
          <a:p>
            <a:endParaRPr lang="x-none"/>
          </a:p>
        </p:txBody>
      </p:sp>
      <p:pic>
        <p:nvPicPr>
          <p:cNvPr id="2" name="Picture 1" descr="A black background with green text&#10;&#10;Description automatically generated">
            <a:extLst>
              <a:ext uri="{FF2B5EF4-FFF2-40B4-BE49-F238E27FC236}">
                <a16:creationId xmlns:a16="http://schemas.microsoft.com/office/drawing/2014/main" xmlns="" id="{4F318609-687F-24F9-7DD7-D5FF6B160917}"/>
              </a:ext>
            </a:extLst>
          </p:cNvPr>
          <p:cNvPicPr>
            <a:picLocks noChangeAspect="1"/>
          </p:cNvPicPr>
          <p:nvPr/>
        </p:nvPicPr>
        <p:blipFill>
          <a:blip r:embed="rId3"/>
          <a:stretch>
            <a:fillRect/>
          </a:stretch>
        </p:blipFill>
        <p:spPr>
          <a:xfrm>
            <a:off x="-126683" y="4008995"/>
            <a:ext cx="1374642" cy="1374642"/>
          </a:xfrm>
          <a:prstGeom prst="rect">
            <a:avLst/>
          </a:prstGeom>
        </p:spPr>
      </p:pic>
    </p:spTree>
    <p:extLst>
      <p:ext uri="{BB962C8B-B14F-4D97-AF65-F5344CB8AC3E}">
        <p14:creationId xmlns:p14="http://schemas.microsoft.com/office/powerpoint/2010/main" val="74650112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xmlns="" id="{F9CD25F0-D302-F83E-8624-D59C09C801FA}"/>
              </a:ext>
            </a:extLst>
          </p:cNvPr>
          <p:cNvSpPr/>
          <p:nvPr/>
        </p:nvSpPr>
        <p:spPr>
          <a:xfrm>
            <a:off x="4054366" y="1526955"/>
            <a:ext cx="4267526" cy="1832434"/>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53" name="Google Shape;2553;p53"/>
          <p:cNvSpPr txBox="1">
            <a:spLocks noGrp="1"/>
          </p:cNvSpPr>
          <p:nvPr>
            <p:ph type="title"/>
          </p:nvPr>
        </p:nvSpPr>
        <p:spPr>
          <a:xfrm>
            <a:off x="4195864" y="1600483"/>
            <a:ext cx="4520953" cy="12019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Thank you!</a:t>
            </a:r>
            <a:endParaRPr dirty="0"/>
          </a:p>
        </p:txBody>
      </p:sp>
      <p:grpSp>
        <p:nvGrpSpPr>
          <p:cNvPr id="2554" name="Google Shape;2554;p53"/>
          <p:cNvGrpSpPr/>
          <p:nvPr/>
        </p:nvGrpSpPr>
        <p:grpSpPr>
          <a:xfrm>
            <a:off x="953184" y="376827"/>
            <a:ext cx="2728328" cy="4389846"/>
            <a:chOff x="1885700" y="1947850"/>
            <a:chExt cx="604000" cy="971850"/>
          </a:xfrm>
        </p:grpSpPr>
        <p:sp>
          <p:nvSpPr>
            <p:cNvPr id="2555" name="Google Shape;2555;p53"/>
            <p:cNvSpPr/>
            <p:nvPr/>
          </p:nvSpPr>
          <p:spPr>
            <a:xfrm>
              <a:off x="1995525" y="1987100"/>
              <a:ext cx="367075" cy="761000"/>
            </a:xfrm>
            <a:custGeom>
              <a:avLst/>
              <a:gdLst/>
              <a:ahLst/>
              <a:cxnLst/>
              <a:rect l="l" t="t" r="r" b="b"/>
              <a:pathLst>
                <a:path w="14683" h="30440" extrusionOk="0">
                  <a:moveTo>
                    <a:pt x="1" y="0"/>
                  </a:moveTo>
                  <a:lnTo>
                    <a:pt x="1" y="30439"/>
                  </a:lnTo>
                  <a:lnTo>
                    <a:pt x="14682" y="30439"/>
                  </a:lnTo>
                  <a:lnTo>
                    <a:pt x="14682" y="0"/>
                  </a:lnTo>
                  <a:close/>
                </a:path>
              </a:pathLst>
            </a:custGeom>
            <a:solidFill>
              <a:srgbClr val="0F423B">
                <a:alpha val="7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1966025" y="1947850"/>
              <a:ext cx="426075" cy="839450"/>
            </a:xfrm>
            <a:custGeom>
              <a:avLst/>
              <a:gdLst/>
              <a:ahLst/>
              <a:cxnLst/>
              <a:rect l="l" t="t" r="r" b="b"/>
              <a:pathLst>
                <a:path w="17043" h="33578" extrusionOk="0">
                  <a:moveTo>
                    <a:pt x="15277" y="1904"/>
                  </a:moveTo>
                  <a:lnTo>
                    <a:pt x="15277" y="31674"/>
                  </a:lnTo>
                  <a:lnTo>
                    <a:pt x="1766" y="31674"/>
                  </a:lnTo>
                  <a:lnTo>
                    <a:pt x="1766" y="1904"/>
                  </a:lnTo>
                  <a:close/>
                  <a:moveTo>
                    <a:pt x="0" y="1"/>
                  </a:moveTo>
                  <a:lnTo>
                    <a:pt x="0" y="33578"/>
                  </a:lnTo>
                  <a:lnTo>
                    <a:pt x="17043" y="33578"/>
                  </a:lnTo>
                  <a:lnTo>
                    <a:pt x="17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2010150" y="1995450"/>
              <a:ext cx="84475" cy="744275"/>
            </a:xfrm>
            <a:custGeom>
              <a:avLst/>
              <a:gdLst/>
              <a:ahLst/>
              <a:cxnLst/>
              <a:rect l="l" t="t" r="r" b="b"/>
              <a:pathLst>
                <a:path w="3379" h="29771" extrusionOk="0">
                  <a:moveTo>
                    <a:pt x="1" y="0"/>
                  </a:moveTo>
                  <a:lnTo>
                    <a:pt x="1" y="29770"/>
                  </a:lnTo>
                  <a:lnTo>
                    <a:pt x="3378" y="29770"/>
                  </a:lnTo>
                  <a:lnTo>
                    <a:pt x="33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2018675" y="20048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3"/>
            <p:cNvSpPr/>
            <p:nvPr/>
          </p:nvSpPr>
          <p:spPr>
            <a:xfrm>
              <a:off x="2018675" y="20140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3"/>
            <p:cNvSpPr/>
            <p:nvPr/>
          </p:nvSpPr>
          <p:spPr>
            <a:xfrm>
              <a:off x="2018675" y="20231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3"/>
            <p:cNvSpPr/>
            <p:nvPr/>
          </p:nvSpPr>
          <p:spPr>
            <a:xfrm>
              <a:off x="2018675" y="20322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2018675" y="20414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2018675" y="20505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2018675" y="20596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2018675" y="20688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2018675" y="20779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2018675" y="20871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3"/>
            <p:cNvSpPr/>
            <p:nvPr/>
          </p:nvSpPr>
          <p:spPr>
            <a:xfrm>
              <a:off x="2018675" y="20962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3"/>
            <p:cNvSpPr/>
            <p:nvPr/>
          </p:nvSpPr>
          <p:spPr>
            <a:xfrm>
              <a:off x="2018675" y="21053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3"/>
            <p:cNvSpPr/>
            <p:nvPr/>
          </p:nvSpPr>
          <p:spPr>
            <a:xfrm>
              <a:off x="2018675" y="21144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2018675" y="21236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2018675" y="21327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2018675" y="21419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2018675" y="21510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2018675" y="21601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2018675" y="21693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2018675" y="21784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2018675" y="21875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2018675" y="21967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3"/>
            <p:cNvSpPr/>
            <p:nvPr/>
          </p:nvSpPr>
          <p:spPr>
            <a:xfrm>
              <a:off x="2018675" y="22058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3"/>
            <p:cNvSpPr/>
            <p:nvPr/>
          </p:nvSpPr>
          <p:spPr>
            <a:xfrm>
              <a:off x="2018675" y="22149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3"/>
            <p:cNvSpPr/>
            <p:nvPr/>
          </p:nvSpPr>
          <p:spPr>
            <a:xfrm>
              <a:off x="2018675" y="222410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3"/>
            <p:cNvSpPr/>
            <p:nvPr/>
          </p:nvSpPr>
          <p:spPr>
            <a:xfrm>
              <a:off x="2018675" y="22332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3"/>
            <p:cNvSpPr/>
            <p:nvPr/>
          </p:nvSpPr>
          <p:spPr>
            <a:xfrm>
              <a:off x="2018675" y="22423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3"/>
            <p:cNvSpPr/>
            <p:nvPr/>
          </p:nvSpPr>
          <p:spPr>
            <a:xfrm>
              <a:off x="2018675" y="22515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3"/>
            <p:cNvSpPr/>
            <p:nvPr/>
          </p:nvSpPr>
          <p:spPr>
            <a:xfrm>
              <a:off x="2018675" y="22606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3"/>
            <p:cNvSpPr/>
            <p:nvPr/>
          </p:nvSpPr>
          <p:spPr>
            <a:xfrm>
              <a:off x="2018675" y="22697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3"/>
            <p:cNvSpPr/>
            <p:nvPr/>
          </p:nvSpPr>
          <p:spPr>
            <a:xfrm>
              <a:off x="2018675" y="22789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a:off x="2018675" y="22880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a:off x="2018675" y="22972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3"/>
            <p:cNvSpPr/>
            <p:nvPr/>
          </p:nvSpPr>
          <p:spPr>
            <a:xfrm>
              <a:off x="2018675" y="23063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3"/>
            <p:cNvSpPr/>
            <p:nvPr/>
          </p:nvSpPr>
          <p:spPr>
            <a:xfrm>
              <a:off x="2018675" y="23154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a:off x="2018675" y="232457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a:off x="2018675" y="23337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a:off x="2018675" y="23428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a:off x="2018675" y="23520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a:off x="2018675" y="23611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a:off x="2018675" y="23702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a:off x="2018675" y="237940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3"/>
            <p:cNvSpPr/>
            <p:nvPr/>
          </p:nvSpPr>
          <p:spPr>
            <a:xfrm>
              <a:off x="2018675" y="23885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3"/>
            <p:cNvSpPr/>
            <p:nvPr/>
          </p:nvSpPr>
          <p:spPr>
            <a:xfrm>
              <a:off x="2018675" y="23976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3"/>
            <p:cNvSpPr/>
            <p:nvPr/>
          </p:nvSpPr>
          <p:spPr>
            <a:xfrm>
              <a:off x="2018675" y="24068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3"/>
            <p:cNvSpPr/>
            <p:nvPr/>
          </p:nvSpPr>
          <p:spPr>
            <a:xfrm>
              <a:off x="2018675" y="24159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a:off x="2018675" y="24250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2018675" y="24342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3"/>
            <p:cNvSpPr/>
            <p:nvPr/>
          </p:nvSpPr>
          <p:spPr>
            <a:xfrm>
              <a:off x="2018675" y="24433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3"/>
            <p:cNvSpPr/>
            <p:nvPr/>
          </p:nvSpPr>
          <p:spPr>
            <a:xfrm>
              <a:off x="2018675" y="24525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3"/>
            <p:cNvSpPr/>
            <p:nvPr/>
          </p:nvSpPr>
          <p:spPr>
            <a:xfrm>
              <a:off x="2018675" y="24616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2018675" y="24707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2018675" y="24798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3"/>
            <p:cNvSpPr/>
            <p:nvPr/>
          </p:nvSpPr>
          <p:spPr>
            <a:xfrm>
              <a:off x="2018675" y="24890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2018675" y="24981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2018675" y="25072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2018675" y="25164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2018675" y="25255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3"/>
            <p:cNvSpPr/>
            <p:nvPr/>
          </p:nvSpPr>
          <p:spPr>
            <a:xfrm>
              <a:off x="2018675" y="25347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3"/>
            <p:cNvSpPr/>
            <p:nvPr/>
          </p:nvSpPr>
          <p:spPr>
            <a:xfrm>
              <a:off x="2018675" y="25438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3"/>
            <p:cNvSpPr/>
            <p:nvPr/>
          </p:nvSpPr>
          <p:spPr>
            <a:xfrm>
              <a:off x="2018675" y="255297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3"/>
            <p:cNvSpPr/>
            <p:nvPr/>
          </p:nvSpPr>
          <p:spPr>
            <a:xfrm>
              <a:off x="2018675" y="25620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3"/>
            <p:cNvSpPr/>
            <p:nvPr/>
          </p:nvSpPr>
          <p:spPr>
            <a:xfrm>
              <a:off x="2018675" y="25712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3"/>
            <p:cNvSpPr/>
            <p:nvPr/>
          </p:nvSpPr>
          <p:spPr>
            <a:xfrm>
              <a:off x="2018675" y="258037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3"/>
            <p:cNvSpPr/>
            <p:nvPr/>
          </p:nvSpPr>
          <p:spPr>
            <a:xfrm>
              <a:off x="2018675" y="25895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3"/>
            <p:cNvSpPr/>
            <p:nvPr/>
          </p:nvSpPr>
          <p:spPr>
            <a:xfrm>
              <a:off x="2018675" y="25986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3"/>
            <p:cNvSpPr/>
            <p:nvPr/>
          </p:nvSpPr>
          <p:spPr>
            <a:xfrm>
              <a:off x="2018675" y="26077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3"/>
            <p:cNvSpPr/>
            <p:nvPr/>
          </p:nvSpPr>
          <p:spPr>
            <a:xfrm>
              <a:off x="2018675" y="26169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3"/>
            <p:cNvSpPr/>
            <p:nvPr/>
          </p:nvSpPr>
          <p:spPr>
            <a:xfrm>
              <a:off x="2018675" y="26260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3"/>
            <p:cNvSpPr/>
            <p:nvPr/>
          </p:nvSpPr>
          <p:spPr>
            <a:xfrm>
              <a:off x="2018675" y="26351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3"/>
            <p:cNvSpPr/>
            <p:nvPr/>
          </p:nvSpPr>
          <p:spPr>
            <a:xfrm>
              <a:off x="2018675" y="26443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3"/>
            <p:cNvSpPr/>
            <p:nvPr/>
          </p:nvSpPr>
          <p:spPr>
            <a:xfrm>
              <a:off x="2018675" y="26534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3"/>
            <p:cNvSpPr/>
            <p:nvPr/>
          </p:nvSpPr>
          <p:spPr>
            <a:xfrm>
              <a:off x="2018675" y="26625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3"/>
            <p:cNvSpPr/>
            <p:nvPr/>
          </p:nvSpPr>
          <p:spPr>
            <a:xfrm>
              <a:off x="2018675" y="26717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3"/>
            <p:cNvSpPr/>
            <p:nvPr/>
          </p:nvSpPr>
          <p:spPr>
            <a:xfrm>
              <a:off x="2018675" y="26808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3"/>
            <p:cNvSpPr/>
            <p:nvPr/>
          </p:nvSpPr>
          <p:spPr>
            <a:xfrm>
              <a:off x="2018675" y="26899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3"/>
            <p:cNvSpPr/>
            <p:nvPr/>
          </p:nvSpPr>
          <p:spPr>
            <a:xfrm>
              <a:off x="2018675" y="26991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3"/>
            <p:cNvSpPr/>
            <p:nvPr/>
          </p:nvSpPr>
          <p:spPr>
            <a:xfrm>
              <a:off x="2018675" y="270827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3"/>
            <p:cNvSpPr/>
            <p:nvPr/>
          </p:nvSpPr>
          <p:spPr>
            <a:xfrm>
              <a:off x="2018675" y="27173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3"/>
            <p:cNvSpPr/>
            <p:nvPr/>
          </p:nvSpPr>
          <p:spPr>
            <a:xfrm>
              <a:off x="2018675" y="27265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3"/>
            <p:cNvSpPr/>
            <p:nvPr/>
          </p:nvSpPr>
          <p:spPr>
            <a:xfrm>
              <a:off x="2263275" y="1995450"/>
              <a:ext cx="84475" cy="744275"/>
            </a:xfrm>
            <a:custGeom>
              <a:avLst/>
              <a:gdLst/>
              <a:ahLst/>
              <a:cxnLst/>
              <a:rect l="l" t="t" r="r" b="b"/>
              <a:pathLst>
                <a:path w="3379" h="29771" extrusionOk="0">
                  <a:moveTo>
                    <a:pt x="1" y="0"/>
                  </a:moveTo>
                  <a:lnTo>
                    <a:pt x="1" y="29770"/>
                  </a:lnTo>
                  <a:lnTo>
                    <a:pt x="3378" y="29770"/>
                  </a:lnTo>
                  <a:lnTo>
                    <a:pt x="33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3"/>
            <p:cNvSpPr/>
            <p:nvPr/>
          </p:nvSpPr>
          <p:spPr>
            <a:xfrm>
              <a:off x="2271775" y="20048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3"/>
            <p:cNvSpPr/>
            <p:nvPr/>
          </p:nvSpPr>
          <p:spPr>
            <a:xfrm>
              <a:off x="2271775" y="20140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3"/>
            <p:cNvSpPr/>
            <p:nvPr/>
          </p:nvSpPr>
          <p:spPr>
            <a:xfrm>
              <a:off x="2271775" y="20231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3"/>
            <p:cNvSpPr/>
            <p:nvPr/>
          </p:nvSpPr>
          <p:spPr>
            <a:xfrm>
              <a:off x="2271775" y="20322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3"/>
            <p:cNvSpPr/>
            <p:nvPr/>
          </p:nvSpPr>
          <p:spPr>
            <a:xfrm>
              <a:off x="2271775" y="20414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3"/>
            <p:cNvSpPr/>
            <p:nvPr/>
          </p:nvSpPr>
          <p:spPr>
            <a:xfrm>
              <a:off x="2271775" y="20505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3"/>
            <p:cNvSpPr/>
            <p:nvPr/>
          </p:nvSpPr>
          <p:spPr>
            <a:xfrm>
              <a:off x="2271775" y="20596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3"/>
            <p:cNvSpPr/>
            <p:nvPr/>
          </p:nvSpPr>
          <p:spPr>
            <a:xfrm>
              <a:off x="2271775" y="20688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3"/>
            <p:cNvSpPr/>
            <p:nvPr/>
          </p:nvSpPr>
          <p:spPr>
            <a:xfrm>
              <a:off x="2271775" y="20779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3"/>
            <p:cNvSpPr/>
            <p:nvPr/>
          </p:nvSpPr>
          <p:spPr>
            <a:xfrm>
              <a:off x="2271775" y="20871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3"/>
            <p:cNvSpPr/>
            <p:nvPr/>
          </p:nvSpPr>
          <p:spPr>
            <a:xfrm>
              <a:off x="2271775" y="20962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3"/>
            <p:cNvSpPr/>
            <p:nvPr/>
          </p:nvSpPr>
          <p:spPr>
            <a:xfrm>
              <a:off x="2271775" y="21053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3"/>
            <p:cNvSpPr/>
            <p:nvPr/>
          </p:nvSpPr>
          <p:spPr>
            <a:xfrm>
              <a:off x="2271775" y="21144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3"/>
            <p:cNvSpPr/>
            <p:nvPr/>
          </p:nvSpPr>
          <p:spPr>
            <a:xfrm>
              <a:off x="2271775" y="21236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3"/>
            <p:cNvSpPr/>
            <p:nvPr/>
          </p:nvSpPr>
          <p:spPr>
            <a:xfrm>
              <a:off x="2271775" y="21327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3"/>
            <p:cNvSpPr/>
            <p:nvPr/>
          </p:nvSpPr>
          <p:spPr>
            <a:xfrm>
              <a:off x="2271775" y="21419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3"/>
            <p:cNvSpPr/>
            <p:nvPr/>
          </p:nvSpPr>
          <p:spPr>
            <a:xfrm>
              <a:off x="2271775" y="21510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3"/>
            <p:cNvSpPr/>
            <p:nvPr/>
          </p:nvSpPr>
          <p:spPr>
            <a:xfrm>
              <a:off x="2271775" y="21601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3"/>
            <p:cNvSpPr/>
            <p:nvPr/>
          </p:nvSpPr>
          <p:spPr>
            <a:xfrm>
              <a:off x="2271775" y="21693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3"/>
            <p:cNvSpPr/>
            <p:nvPr/>
          </p:nvSpPr>
          <p:spPr>
            <a:xfrm>
              <a:off x="2271775" y="21784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3"/>
            <p:cNvSpPr/>
            <p:nvPr/>
          </p:nvSpPr>
          <p:spPr>
            <a:xfrm>
              <a:off x="2271775" y="21875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3"/>
            <p:cNvSpPr/>
            <p:nvPr/>
          </p:nvSpPr>
          <p:spPr>
            <a:xfrm>
              <a:off x="2271775" y="21967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3"/>
            <p:cNvSpPr/>
            <p:nvPr/>
          </p:nvSpPr>
          <p:spPr>
            <a:xfrm>
              <a:off x="2271775" y="22058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3"/>
            <p:cNvSpPr/>
            <p:nvPr/>
          </p:nvSpPr>
          <p:spPr>
            <a:xfrm>
              <a:off x="2271775" y="22149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3"/>
            <p:cNvSpPr/>
            <p:nvPr/>
          </p:nvSpPr>
          <p:spPr>
            <a:xfrm>
              <a:off x="2271775" y="222410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3"/>
            <p:cNvSpPr/>
            <p:nvPr/>
          </p:nvSpPr>
          <p:spPr>
            <a:xfrm>
              <a:off x="2271775" y="22332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3"/>
            <p:cNvSpPr/>
            <p:nvPr/>
          </p:nvSpPr>
          <p:spPr>
            <a:xfrm>
              <a:off x="2271775" y="22423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3"/>
            <p:cNvSpPr/>
            <p:nvPr/>
          </p:nvSpPr>
          <p:spPr>
            <a:xfrm>
              <a:off x="2271775" y="22515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a:off x="2271775" y="22606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3"/>
            <p:cNvSpPr/>
            <p:nvPr/>
          </p:nvSpPr>
          <p:spPr>
            <a:xfrm>
              <a:off x="2271775" y="22697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3"/>
            <p:cNvSpPr/>
            <p:nvPr/>
          </p:nvSpPr>
          <p:spPr>
            <a:xfrm>
              <a:off x="2271775" y="22789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3"/>
            <p:cNvSpPr/>
            <p:nvPr/>
          </p:nvSpPr>
          <p:spPr>
            <a:xfrm>
              <a:off x="2271775" y="22880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3"/>
            <p:cNvSpPr/>
            <p:nvPr/>
          </p:nvSpPr>
          <p:spPr>
            <a:xfrm>
              <a:off x="2271775" y="22972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3"/>
            <p:cNvSpPr/>
            <p:nvPr/>
          </p:nvSpPr>
          <p:spPr>
            <a:xfrm>
              <a:off x="2271775" y="23063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3"/>
            <p:cNvSpPr/>
            <p:nvPr/>
          </p:nvSpPr>
          <p:spPr>
            <a:xfrm>
              <a:off x="2271775" y="23154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3"/>
            <p:cNvSpPr/>
            <p:nvPr/>
          </p:nvSpPr>
          <p:spPr>
            <a:xfrm>
              <a:off x="2271775" y="232457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a:off x="2271775" y="23337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a:off x="2271775" y="23428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p:nvPr/>
          </p:nvSpPr>
          <p:spPr>
            <a:xfrm>
              <a:off x="2271775" y="23520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3"/>
            <p:cNvSpPr/>
            <p:nvPr/>
          </p:nvSpPr>
          <p:spPr>
            <a:xfrm>
              <a:off x="2271775" y="23611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3"/>
            <p:cNvSpPr/>
            <p:nvPr/>
          </p:nvSpPr>
          <p:spPr>
            <a:xfrm>
              <a:off x="2271775" y="23702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3"/>
            <p:cNvSpPr/>
            <p:nvPr/>
          </p:nvSpPr>
          <p:spPr>
            <a:xfrm>
              <a:off x="2271775" y="237940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3"/>
            <p:cNvSpPr/>
            <p:nvPr/>
          </p:nvSpPr>
          <p:spPr>
            <a:xfrm>
              <a:off x="2271775" y="23885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3"/>
            <p:cNvSpPr/>
            <p:nvPr/>
          </p:nvSpPr>
          <p:spPr>
            <a:xfrm>
              <a:off x="2271775" y="23976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3"/>
            <p:cNvSpPr/>
            <p:nvPr/>
          </p:nvSpPr>
          <p:spPr>
            <a:xfrm>
              <a:off x="2271775" y="24068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3"/>
            <p:cNvSpPr/>
            <p:nvPr/>
          </p:nvSpPr>
          <p:spPr>
            <a:xfrm>
              <a:off x="2271775" y="24159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3"/>
            <p:cNvSpPr/>
            <p:nvPr/>
          </p:nvSpPr>
          <p:spPr>
            <a:xfrm>
              <a:off x="2271775" y="24250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3"/>
            <p:cNvSpPr/>
            <p:nvPr/>
          </p:nvSpPr>
          <p:spPr>
            <a:xfrm>
              <a:off x="2271775" y="24342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3"/>
            <p:cNvSpPr/>
            <p:nvPr/>
          </p:nvSpPr>
          <p:spPr>
            <a:xfrm>
              <a:off x="2271775" y="24433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3"/>
            <p:cNvSpPr/>
            <p:nvPr/>
          </p:nvSpPr>
          <p:spPr>
            <a:xfrm>
              <a:off x="2271775" y="24525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3"/>
            <p:cNvSpPr/>
            <p:nvPr/>
          </p:nvSpPr>
          <p:spPr>
            <a:xfrm>
              <a:off x="2271775" y="24616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3"/>
            <p:cNvSpPr/>
            <p:nvPr/>
          </p:nvSpPr>
          <p:spPr>
            <a:xfrm>
              <a:off x="2271775" y="24707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3"/>
            <p:cNvSpPr/>
            <p:nvPr/>
          </p:nvSpPr>
          <p:spPr>
            <a:xfrm>
              <a:off x="2271775" y="24798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3"/>
            <p:cNvSpPr/>
            <p:nvPr/>
          </p:nvSpPr>
          <p:spPr>
            <a:xfrm>
              <a:off x="2271775" y="24890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3"/>
            <p:cNvSpPr/>
            <p:nvPr/>
          </p:nvSpPr>
          <p:spPr>
            <a:xfrm>
              <a:off x="2271775" y="24981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3"/>
            <p:cNvSpPr/>
            <p:nvPr/>
          </p:nvSpPr>
          <p:spPr>
            <a:xfrm>
              <a:off x="2271775" y="25072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3"/>
            <p:cNvSpPr/>
            <p:nvPr/>
          </p:nvSpPr>
          <p:spPr>
            <a:xfrm>
              <a:off x="2271775" y="25164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3"/>
            <p:cNvSpPr/>
            <p:nvPr/>
          </p:nvSpPr>
          <p:spPr>
            <a:xfrm>
              <a:off x="2271775" y="25255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3"/>
            <p:cNvSpPr/>
            <p:nvPr/>
          </p:nvSpPr>
          <p:spPr>
            <a:xfrm>
              <a:off x="2271775" y="25347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3"/>
            <p:cNvSpPr/>
            <p:nvPr/>
          </p:nvSpPr>
          <p:spPr>
            <a:xfrm>
              <a:off x="2271775" y="25438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3"/>
            <p:cNvSpPr/>
            <p:nvPr/>
          </p:nvSpPr>
          <p:spPr>
            <a:xfrm>
              <a:off x="2271775" y="255297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3"/>
            <p:cNvSpPr/>
            <p:nvPr/>
          </p:nvSpPr>
          <p:spPr>
            <a:xfrm>
              <a:off x="2271775" y="25620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3"/>
            <p:cNvSpPr/>
            <p:nvPr/>
          </p:nvSpPr>
          <p:spPr>
            <a:xfrm>
              <a:off x="2271775" y="25712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3"/>
            <p:cNvSpPr/>
            <p:nvPr/>
          </p:nvSpPr>
          <p:spPr>
            <a:xfrm>
              <a:off x="2271775" y="258037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3"/>
            <p:cNvSpPr/>
            <p:nvPr/>
          </p:nvSpPr>
          <p:spPr>
            <a:xfrm>
              <a:off x="2271775" y="25895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3"/>
            <p:cNvSpPr/>
            <p:nvPr/>
          </p:nvSpPr>
          <p:spPr>
            <a:xfrm>
              <a:off x="2271775" y="25986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3"/>
            <p:cNvSpPr/>
            <p:nvPr/>
          </p:nvSpPr>
          <p:spPr>
            <a:xfrm>
              <a:off x="2271775" y="26077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3"/>
            <p:cNvSpPr/>
            <p:nvPr/>
          </p:nvSpPr>
          <p:spPr>
            <a:xfrm>
              <a:off x="2271775" y="26169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3"/>
            <p:cNvSpPr/>
            <p:nvPr/>
          </p:nvSpPr>
          <p:spPr>
            <a:xfrm>
              <a:off x="2271775" y="26260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3"/>
            <p:cNvSpPr/>
            <p:nvPr/>
          </p:nvSpPr>
          <p:spPr>
            <a:xfrm>
              <a:off x="2271775" y="26351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3"/>
            <p:cNvSpPr/>
            <p:nvPr/>
          </p:nvSpPr>
          <p:spPr>
            <a:xfrm>
              <a:off x="2271775" y="26443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3"/>
            <p:cNvSpPr/>
            <p:nvPr/>
          </p:nvSpPr>
          <p:spPr>
            <a:xfrm>
              <a:off x="2271775" y="26534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3"/>
            <p:cNvSpPr/>
            <p:nvPr/>
          </p:nvSpPr>
          <p:spPr>
            <a:xfrm>
              <a:off x="2271775" y="26625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3"/>
            <p:cNvSpPr/>
            <p:nvPr/>
          </p:nvSpPr>
          <p:spPr>
            <a:xfrm>
              <a:off x="2271775" y="26717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3"/>
            <p:cNvSpPr/>
            <p:nvPr/>
          </p:nvSpPr>
          <p:spPr>
            <a:xfrm>
              <a:off x="2271775" y="26808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3"/>
            <p:cNvSpPr/>
            <p:nvPr/>
          </p:nvSpPr>
          <p:spPr>
            <a:xfrm>
              <a:off x="2271775" y="26899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3"/>
            <p:cNvSpPr/>
            <p:nvPr/>
          </p:nvSpPr>
          <p:spPr>
            <a:xfrm>
              <a:off x="2271775" y="26991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3"/>
            <p:cNvSpPr/>
            <p:nvPr/>
          </p:nvSpPr>
          <p:spPr>
            <a:xfrm>
              <a:off x="2271775" y="270827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3"/>
            <p:cNvSpPr/>
            <p:nvPr/>
          </p:nvSpPr>
          <p:spPr>
            <a:xfrm>
              <a:off x="2271775" y="27173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3"/>
            <p:cNvSpPr/>
            <p:nvPr/>
          </p:nvSpPr>
          <p:spPr>
            <a:xfrm>
              <a:off x="2271775" y="27265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3"/>
            <p:cNvSpPr/>
            <p:nvPr/>
          </p:nvSpPr>
          <p:spPr>
            <a:xfrm>
              <a:off x="1985800" y="2056300"/>
              <a:ext cx="167525" cy="240125"/>
            </a:xfrm>
            <a:custGeom>
              <a:avLst/>
              <a:gdLst/>
              <a:ahLst/>
              <a:cxnLst/>
              <a:rect l="l" t="t" r="r" b="b"/>
              <a:pathLst>
                <a:path w="6701" h="9605" extrusionOk="0">
                  <a:moveTo>
                    <a:pt x="4072" y="1"/>
                  </a:moveTo>
                  <a:cubicBezTo>
                    <a:pt x="3520" y="1"/>
                    <a:pt x="2928" y="300"/>
                    <a:pt x="2663" y="697"/>
                  </a:cubicBezTo>
                  <a:cubicBezTo>
                    <a:pt x="1745" y="1306"/>
                    <a:pt x="2073" y="2370"/>
                    <a:pt x="2028" y="2464"/>
                  </a:cubicBezTo>
                  <a:cubicBezTo>
                    <a:pt x="1818" y="2917"/>
                    <a:pt x="1298" y="3115"/>
                    <a:pt x="934" y="3418"/>
                  </a:cubicBezTo>
                  <a:cubicBezTo>
                    <a:pt x="597" y="3699"/>
                    <a:pt x="327" y="4092"/>
                    <a:pt x="293" y="4539"/>
                  </a:cubicBezTo>
                  <a:cubicBezTo>
                    <a:pt x="257" y="5002"/>
                    <a:pt x="467" y="5315"/>
                    <a:pt x="799" y="5607"/>
                  </a:cubicBezTo>
                  <a:cubicBezTo>
                    <a:pt x="1402" y="6141"/>
                    <a:pt x="535" y="6558"/>
                    <a:pt x="343" y="7057"/>
                  </a:cubicBezTo>
                  <a:cubicBezTo>
                    <a:pt x="1" y="7949"/>
                    <a:pt x="624" y="8823"/>
                    <a:pt x="1400" y="9213"/>
                  </a:cubicBezTo>
                  <a:cubicBezTo>
                    <a:pt x="1915" y="9473"/>
                    <a:pt x="2507" y="9604"/>
                    <a:pt x="3097" y="9604"/>
                  </a:cubicBezTo>
                  <a:cubicBezTo>
                    <a:pt x="3598" y="9604"/>
                    <a:pt x="4098" y="9509"/>
                    <a:pt x="4547" y="9318"/>
                  </a:cubicBezTo>
                  <a:cubicBezTo>
                    <a:pt x="5323" y="8986"/>
                    <a:pt x="6208" y="8242"/>
                    <a:pt x="6246" y="7332"/>
                  </a:cubicBezTo>
                  <a:cubicBezTo>
                    <a:pt x="6254" y="7140"/>
                    <a:pt x="6211" y="6948"/>
                    <a:pt x="6109" y="6784"/>
                  </a:cubicBezTo>
                  <a:cubicBezTo>
                    <a:pt x="5960" y="6551"/>
                    <a:pt x="5697" y="6415"/>
                    <a:pt x="5555" y="6177"/>
                  </a:cubicBezTo>
                  <a:cubicBezTo>
                    <a:pt x="5310" y="5769"/>
                    <a:pt x="5643" y="5569"/>
                    <a:pt x="5945" y="5379"/>
                  </a:cubicBezTo>
                  <a:cubicBezTo>
                    <a:pt x="6120" y="5270"/>
                    <a:pt x="6273" y="5137"/>
                    <a:pt x="6393" y="4967"/>
                  </a:cubicBezTo>
                  <a:cubicBezTo>
                    <a:pt x="6632" y="4624"/>
                    <a:pt x="6701" y="4185"/>
                    <a:pt x="6543" y="3793"/>
                  </a:cubicBezTo>
                  <a:cubicBezTo>
                    <a:pt x="6464" y="3598"/>
                    <a:pt x="6337" y="3439"/>
                    <a:pt x="6169" y="3312"/>
                  </a:cubicBezTo>
                  <a:cubicBezTo>
                    <a:pt x="5870" y="3085"/>
                    <a:pt x="5641" y="2938"/>
                    <a:pt x="5658" y="2519"/>
                  </a:cubicBezTo>
                  <a:cubicBezTo>
                    <a:pt x="5670" y="2222"/>
                    <a:pt x="5773" y="1933"/>
                    <a:pt x="5753" y="1633"/>
                  </a:cubicBezTo>
                  <a:cubicBezTo>
                    <a:pt x="5737" y="1388"/>
                    <a:pt x="5638" y="1157"/>
                    <a:pt x="5494" y="960"/>
                  </a:cubicBezTo>
                  <a:cubicBezTo>
                    <a:pt x="5166" y="514"/>
                    <a:pt x="5019" y="253"/>
                    <a:pt x="4509" y="72"/>
                  </a:cubicBezTo>
                  <a:cubicBezTo>
                    <a:pt x="4371" y="23"/>
                    <a:pt x="4223"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3"/>
            <p:cNvSpPr/>
            <p:nvPr/>
          </p:nvSpPr>
          <p:spPr>
            <a:xfrm>
              <a:off x="1982900" y="2091975"/>
              <a:ext cx="61200" cy="192025"/>
            </a:xfrm>
            <a:custGeom>
              <a:avLst/>
              <a:gdLst/>
              <a:ahLst/>
              <a:cxnLst/>
              <a:rect l="l" t="t" r="r" b="b"/>
              <a:pathLst>
                <a:path w="2448" h="7681" extrusionOk="0">
                  <a:moveTo>
                    <a:pt x="2214" y="1"/>
                  </a:moveTo>
                  <a:cubicBezTo>
                    <a:pt x="2210" y="1"/>
                    <a:pt x="2206" y="4"/>
                    <a:pt x="2206" y="9"/>
                  </a:cubicBezTo>
                  <a:cubicBezTo>
                    <a:pt x="2239" y="467"/>
                    <a:pt x="2240" y="900"/>
                    <a:pt x="1885" y="1238"/>
                  </a:cubicBezTo>
                  <a:cubicBezTo>
                    <a:pt x="1604" y="1508"/>
                    <a:pt x="1259" y="1706"/>
                    <a:pt x="975" y="1974"/>
                  </a:cubicBezTo>
                  <a:cubicBezTo>
                    <a:pt x="543" y="2379"/>
                    <a:pt x="227" y="2979"/>
                    <a:pt x="476" y="3566"/>
                  </a:cubicBezTo>
                  <a:cubicBezTo>
                    <a:pt x="542" y="3722"/>
                    <a:pt x="637" y="3863"/>
                    <a:pt x="731" y="4002"/>
                  </a:cubicBezTo>
                  <a:cubicBezTo>
                    <a:pt x="874" y="4210"/>
                    <a:pt x="1041" y="4386"/>
                    <a:pt x="949" y="4655"/>
                  </a:cubicBezTo>
                  <a:cubicBezTo>
                    <a:pt x="848" y="4947"/>
                    <a:pt x="561" y="5193"/>
                    <a:pt x="384" y="5442"/>
                  </a:cubicBezTo>
                  <a:cubicBezTo>
                    <a:pt x="58" y="5904"/>
                    <a:pt x="1" y="6436"/>
                    <a:pt x="357" y="6904"/>
                  </a:cubicBezTo>
                  <a:cubicBezTo>
                    <a:pt x="834" y="7534"/>
                    <a:pt x="1679" y="7637"/>
                    <a:pt x="2413" y="7680"/>
                  </a:cubicBezTo>
                  <a:cubicBezTo>
                    <a:pt x="2414" y="7680"/>
                    <a:pt x="2414" y="7680"/>
                    <a:pt x="2415" y="7680"/>
                  </a:cubicBezTo>
                  <a:cubicBezTo>
                    <a:pt x="2447" y="7680"/>
                    <a:pt x="2445" y="7631"/>
                    <a:pt x="2413" y="7627"/>
                  </a:cubicBezTo>
                  <a:cubicBezTo>
                    <a:pt x="1903" y="7573"/>
                    <a:pt x="1371" y="7541"/>
                    <a:pt x="910" y="7290"/>
                  </a:cubicBezTo>
                  <a:cubicBezTo>
                    <a:pt x="517" y="7076"/>
                    <a:pt x="168" y="6670"/>
                    <a:pt x="165" y="6201"/>
                  </a:cubicBezTo>
                  <a:cubicBezTo>
                    <a:pt x="161" y="5764"/>
                    <a:pt x="472" y="5428"/>
                    <a:pt x="724" y="5103"/>
                  </a:cubicBezTo>
                  <a:cubicBezTo>
                    <a:pt x="887" y="4890"/>
                    <a:pt x="1139" y="4619"/>
                    <a:pt x="1017" y="4337"/>
                  </a:cubicBezTo>
                  <a:cubicBezTo>
                    <a:pt x="861" y="3978"/>
                    <a:pt x="535" y="3727"/>
                    <a:pt x="455" y="3327"/>
                  </a:cubicBezTo>
                  <a:cubicBezTo>
                    <a:pt x="341" y="2769"/>
                    <a:pt x="716" y="2273"/>
                    <a:pt x="1111" y="1926"/>
                  </a:cubicBezTo>
                  <a:cubicBezTo>
                    <a:pt x="1407" y="1664"/>
                    <a:pt x="1793" y="1457"/>
                    <a:pt x="2042" y="1145"/>
                  </a:cubicBezTo>
                  <a:cubicBezTo>
                    <a:pt x="2308" y="815"/>
                    <a:pt x="2276" y="406"/>
                    <a:pt x="2224" y="9"/>
                  </a:cubicBezTo>
                  <a:cubicBezTo>
                    <a:pt x="2223" y="4"/>
                    <a:pt x="2219" y="1"/>
                    <a:pt x="2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3"/>
            <p:cNvSpPr/>
            <p:nvPr/>
          </p:nvSpPr>
          <p:spPr>
            <a:xfrm>
              <a:off x="2104025" y="2092475"/>
              <a:ext cx="55800" cy="184675"/>
            </a:xfrm>
            <a:custGeom>
              <a:avLst/>
              <a:gdLst/>
              <a:ahLst/>
              <a:cxnLst/>
              <a:rect l="l" t="t" r="r" b="b"/>
              <a:pathLst>
                <a:path w="2232" h="7387" extrusionOk="0">
                  <a:moveTo>
                    <a:pt x="931" y="1"/>
                  </a:moveTo>
                  <a:cubicBezTo>
                    <a:pt x="924" y="1"/>
                    <a:pt x="917" y="6"/>
                    <a:pt x="919" y="16"/>
                  </a:cubicBezTo>
                  <a:cubicBezTo>
                    <a:pt x="1035" y="386"/>
                    <a:pt x="817" y="758"/>
                    <a:pt x="918" y="1129"/>
                  </a:cubicBezTo>
                  <a:cubicBezTo>
                    <a:pt x="999" y="1421"/>
                    <a:pt x="1273" y="1566"/>
                    <a:pt x="1491" y="1746"/>
                  </a:cubicBezTo>
                  <a:cubicBezTo>
                    <a:pt x="1820" y="2016"/>
                    <a:pt x="2021" y="2424"/>
                    <a:pt x="2008" y="2852"/>
                  </a:cubicBezTo>
                  <a:cubicBezTo>
                    <a:pt x="1993" y="3349"/>
                    <a:pt x="1705" y="3736"/>
                    <a:pt x="1303" y="4002"/>
                  </a:cubicBezTo>
                  <a:cubicBezTo>
                    <a:pt x="1074" y="4153"/>
                    <a:pt x="784" y="4351"/>
                    <a:pt x="806" y="4665"/>
                  </a:cubicBezTo>
                  <a:cubicBezTo>
                    <a:pt x="826" y="4946"/>
                    <a:pt x="1097" y="5107"/>
                    <a:pt x="1260" y="5302"/>
                  </a:cubicBezTo>
                  <a:cubicBezTo>
                    <a:pt x="1601" y="5710"/>
                    <a:pt x="1557" y="6276"/>
                    <a:pt x="1228" y="6676"/>
                  </a:cubicBezTo>
                  <a:cubicBezTo>
                    <a:pt x="925" y="7042"/>
                    <a:pt x="473" y="7215"/>
                    <a:pt x="28" y="7340"/>
                  </a:cubicBezTo>
                  <a:cubicBezTo>
                    <a:pt x="0" y="7347"/>
                    <a:pt x="9" y="7387"/>
                    <a:pt x="34" y="7387"/>
                  </a:cubicBezTo>
                  <a:cubicBezTo>
                    <a:pt x="36" y="7387"/>
                    <a:pt x="39" y="7386"/>
                    <a:pt x="41" y="7386"/>
                  </a:cubicBezTo>
                  <a:cubicBezTo>
                    <a:pt x="713" y="7196"/>
                    <a:pt x="1541" y="6801"/>
                    <a:pt x="1562" y="5990"/>
                  </a:cubicBezTo>
                  <a:cubicBezTo>
                    <a:pt x="1571" y="5628"/>
                    <a:pt x="1399" y="5350"/>
                    <a:pt x="1152" y="5104"/>
                  </a:cubicBezTo>
                  <a:cubicBezTo>
                    <a:pt x="909" y="4860"/>
                    <a:pt x="751" y="4585"/>
                    <a:pt x="1034" y="4284"/>
                  </a:cubicBezTo>
                  <a:cubicBezTo>
                    <a:pt x="1182" y="4127"/>
                    <a:pt x="1389" y="4039"/>
                    <a:pt x="1554" y="3904"/>
                  </a:cubicBezTo>
                  <a:cubicBezTo>
                    <a:pt x="2105" y="3453"/>
                    <a:pt x="2232" y="2636"/>
                    <a:pt x="1847" y="2038"/>
                  </a:cubicBezTo>
                  <a:cubicBezTo>
                    <a:pt x="1634" y="1709"/>
                    <a:pt x="1219" y="1569"/>
                    <a:pt x="1029" y="1236"/>
                  </a:cubicBezTo>
                  <a:cubicBezTo>
                    <a:pt x="816" y="860"/>
                    <a:pt x="1083" y="407"/>
                    <a:pt x="943" y="9"/>
                  </a:cubicBezTo>
                  <a:cubicBezTo>
                    <a:pt x="941" y="3"/>
                    <a:pt x="936"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3"/>
            <p:cNvSpPr/>
            <p:nvPr/>
          </p:nvSpPr>
          <p:spPr>
            <a:xfrm>
              <a:off x="1982600" y="2101700"/>
              <a:ext cx="56575" cy="172975"/>
            </a:xfrm>
            <a:custGeom>
              <a:avLst/>
              <a:gdLst/>
              <a:ahLst/>
              <a:cxnLst/>
              <a:rect l="l" t="t" r="r" b="b"/>
              <a:pathLst>
                <a:path w="2263" h="6919" extrusionOk="0">
                  <a:moveTo>
                    <a:pt x="2223" y="0"/>
                  </a:moveTo>
                  <a:cubicBezTo>
                    <a:pt x="2211" y="0"/>
                    <a:pt x="2199" y="7"/>
                    <a:pt x="2195" y="24"/>
                  </a:cubicBezTo>
                  <a:cubicBezTo>
                    <a:pt x="2099" y="416"/>
                    <a:pt x="1967" y="819"/>
                    <a:pt x="1668" y="1107"/>
                  </a:cubicBezTo>
                  <a:cubicBezTo>
                    <a:pt x="1386" y="1378"/>
                    <a:pt x="1013" y="1515"/>
                    <a:pt x="748" y="1810"/>
                  </a:cubicBezTo>
                  <a:cubicBezTo>
                    <a:pt x="369" y="2232"/>
                    <a:pt x="61" y="2936"/>
                    <a:pt x="364" y="3482"/>
                  </a:cubicBezTo>
                  <a:cubicBezTo>
                    <a:pt x="566" y="3846"/>
                    <a:pt x="1012" y="4039"/>
                    <a:pt x="676" y="4503"/>
                  </a:cubicBezTo>
                  <a:cubicBezTo>
                    <a:pt x="458" y="4806"/>
                    <a:pt x="270" y="5113"/>
                    <a:pt x="208" y="5487"/>
                  </a:cubicBezTo>
                  <a:cubicBezTo>
                    <a:pt x="112" y="6060"/>
                    <a:pt x="354" y="6665"/>
                    <a:pt x="898" y="6918"/>
                  </a:cubicBezTo>
                  <a:cubicBezTo>
                    <a:pt x="899" y="6918"/>
                    <a:pt x="900" y="6918"/>
                    <a:pt x="901" y="6918"/>
                  </a:cubicBezTo>
                  <a:cubicBezTo>
                    <a:pt x="911" y="6918"/>
                    <a:pt x="917" y="6905"/>
                    <a:pt x="908" y="6900"/>
                  </a:cubicBezTo>
                  <a:cubicBezTo>
                    <a:pt x="125" y="6505"/>
                    <a:pt x="125" y="5521"/>
                    <a:pt x="521" y="4848"/>
                  </a:cubicBezTo>
                  <a:cubicBezTo>
                    <a:pt x="652" y="4624"/>
                    <a:pt x="933" y="4396"/>
                    <a:pt x="878" y="4111"/>
                  </a:cubicBezTo>
                  <a:cubicBezTo>
                    <a:pt x="830" y="3863"/>
                    <a:pt x="592" y="3712"/>
                    <a:pt x="462" y="3511"/>
                  </a:cubicBezTo>
                  <a:cubicBezTo>
                    <a:pt x="1" y="2808"/>
                    <a:pt x="628" y="1888"/>
                    <a:pt x="1217" y="1499"/>
                  </a:cubicBezTo>
                  <a:cubicBezTo>
                    <a:pt x="1482" y="1324"/>
                    <a:pt x="1734" y="1181"/>
                    <a:pt x="1915" y="912"/>
                  </a:cubicBezTo>
                  <a:cubicBezTo>
                    <a:pt x="2090" y="651"/>
                    <a:pt x="2186" y="344"/>
                    <a:pt x="2256" y="40"/>
                  </a:cubicBezTo>
                  <a:cubicBezTo>
                    <a:pt x="2262" y="16"/>
                    <a:pt x="2242" y="0"/>
                    <a:pt x="2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3"/>
            <p:cNvSpPr/>
            <p:nvPr/>
          </p:nvSpPr>
          <p:spPr>
            <a:xfrm>
              <a:off x="2114625" y="2104450"/>
              <a:ext cx="43625" cy="166950"/>
            </a:xfrm>
            <a:custGeom>
              <a:avLst/>
              <a:gdLst/>
              <a:ahLst/>
              <a:cxnLst/>
              <a:rect l="l" t="t" r="r" b="b"/>
              <a:pathLst>
                <a:path w="1745" h="6678" extrusionOk="0">
                  <a:moveTo>
                    <a:pt x="492" y="1"/>
                  </a:moveTo>
                  <a:cubicBezTo>
                    <a:pt x="488" y="1"/>
                    <a:pt x="484" y="3"/>
                    <a:pt x="482" y="8"/>
                  </a:cubicBezTo>
                  <a:cubicBezTo>
                    <a:pt x="287" y="674"/>
                    <a:pt x="775" y="1206"/>
                    <a:pt x="1138" y="1705"/>
                  </a:cubicBezTo>
                  <a:cubicBezTo>
                    <a:pt x="1379" y="2039"/>
                    <a:pt x="1608" y="2444"/>
                    <a:pt x="1515" y="2871"/>
                  </a:cubicBezTo>
                  <a:cubicBezTo>
                    <a:pt x="1430" y="3260"/>
                    <a:pt x="1156" y="3466"/>
                    <a:pt x="824" y="3638"/>
                  </a:cubicBezTo>
                  <a:cubicBezTo>
                    <a:pt x="655" y="3725"/>
                    <a:pt x="483" y="3828"/>
                    <a:pt x="471" y="4037"/>
                  </a:cubicBezTo>
                  <a:cubicBezTo>
                    <a:pt x="454" y="4307"/>
                    <a:pt x="710" y="4485"/>
                    <a:pt x="874" y="4654"/>
                  </a:cubicBezTo>
                  <a:cubicBezTo>
                    <a:pt x="1204" y="4995"/>
                    <a:pt x="1350" y="5454"/>
                    <a:pt x="1097" y="5886"/>
                  </a:cubicBezTo>
                  <a:cubicBezTo>
                    <a:pt x="860" y="6292"/>
                    <a:pt x="445" y="6441"/>
                    <a:pt x="37" y="6609"/>
                  </a:cubicBezTo>
                  <a:cubicBezTo>
                    <a:pt x="0" y="6624"/>
                    <a:pt x="9" y="6678"/>
                    <a:pt x="44" y="6678"/>
                  </a:cubicBezTo>
                  <a:cubicBezTo>
                    <a:pt x="47" y="6678"/>
                    <a:pt x="51" y="6677"/>
                    <a:pt x="54" y="6676"/>
                  </a:cubicBezTo>
                  <a:cubicBezTo>
                    <a:pt x="624" y="6532"/>
                    <a:pt x="1271" y="6107"/>
                    <a:pt x="1296" y="5460"/>
                  </a:cubicBezTo>
                  <a:cubicBezTo>
                    <a:pt x="1308" y="5148"/>
                    <a:pt x="1152" y="4864"/>
                    <a:pt x="945" y="4641"/>
                  </a:cubicBezTo>
                  <a:cubicBezTo>
                    <a:pt x="781" y="4464"/>
                    <a:pt x="453" y="4263"/>
                    <a:pt x="542" y="3970"/>
                  </a:cubicBezTo>
                  <a:cubicBezTo>
                    <a:pt x="598" y="3783"/>
                    <a:pt x="815" y="3714"/>
                    <a:pt x="971" y="3637"/>
                  </a:cubicBezTo>
                  <a:lnTo>
                    <a:pt x="972" y="3637"/>
                  </a:lnTo>
                  <a:cubicBezTo>
                    <a:pt x="1518" y="3369"/>
                    <a:pt x="1745" y="2784"/>
                    <a:pt x="1524" y="2216"/>
                  </a:cubicBezTo>
                  <a:cubicBezTo>
                    <a:pt x="1234" y="1464"/>
                    <a:pt x="289" y="917"/>
                    <a:pt x="504" y="15"/>
                  </a:cubicBezTo>
                  <a:cubicBezTo>
                    <a:pt x="506" y="6"/>
                    <a:pt x="499"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3"/>
            <p:cNvSpPr/>
            <p:nvPr/>
          </p:nvSpPr>
          <p:spPr>
            <a:xfrm>
              <a:off x="2040175" y="2319375"/>
              <a:ext cx="147875" cy="383250"/>
            </a:xfrm>
            <a:custGeom>
              <a:avLst/>
              <a:gdLst/>
              <a:ahLst/>
              <a:cxnLst/>
              <a:rect l="l" t="t" r="r" b="b"/>
              <a:pathLst>
                <a:path w="5915" h="15330" extrusionOk="0">
                  <a:moveTo>
                    <a:pt x="3415" y="0"/>
                  </a:moveTo>
                  <a:lnTo>
                    <a:pt x="719" y="149"/>
                  </a:lnTo>
                  <a:cubicBezTo>
                    <a:pt x="719" y="149"/>
                    <a:pt x="1529" y="6589"/>
                    <a:pt x="1492" y="7720"/>
                  </a:cubicBezTo>
                  <a:cubicBezTo>
                    <a:pt x="1444" y="9139"/>
                    <a:pt x="460" y="12750"/>
                    <a:pt x="118" y="13969"/>
                  </a:cubicBezTo>
                  <a:cubicBezTo>
                    <a:pt x="45" y="14227"/>
                    <a:pt x="1" y="14378"/>
                    <a:pt x="1" y="14378"/>
                  </a:cubicBezTo>
                  <a:lnTo>
                    <a:pt x="3" y="14379"/>
                  </a:lnTo>
                  <a:lnTo>
                    <a:pt x="1589" y="15329"/>
                  </a:lnTo>
                  <a:cubicBezTo>
                    <a:pt x="1589" y="15329"/>
                    <a:pt x="1748" y="15163"/>
                    <a:pt x="2000" y="14855"/>
                  </a:cubicBezTo>
                  <a:cubicBezTo>
                    <a:pt x="2002" y="14851"/>
                    <a:pt x="2005" y="14847"/>
                    <a:pt x="2009" y="14843"/>
                  </a:cubicBezTo>
                  <a:cubicBezTo>
                    <a:pt x="2792" y="13882"/>
                    <a:pt x="4455" y="11572"/>
                    <a:pt x="5082" y="8636"/>
                  </a:cubicBezTo>
                  <a:cubicBezTo>
                    <a:pt x="5914" y="4738"/>
                    <a:pt x="3415" y="0"/>
                    <a:pt x="3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3"/>
            <p:cNvSpPr/>
            <p:nvPr/>
          </p:nvSpPr>
          <p:spPr>
            <a:xfrm>
              <a:off x="2024375" y="2628050"/>
              <a:ext cx="86075" cy="135725"/>
            </a:xfrm>
            <a:custGeom>
              <a:avLst/>
              <a:gdLst/>
              <a:ahLst/>
              <a:cxnLst/>
              <a:rect l="l" t="t" r="r" b="b"/>
              <a:pathLst>
                <a:path w="3443" h="5429" extrusionOk="0">
                  <a:moveTo>
                    <a:pt x="1251" y="0"/>
                  </a:moveTo>
                  <a:lnTo>
                    <a:pt x="757" y="1629"/>
                  </a:lnTo>
                  <a:lnTo>
                    <a:pt x="635" y="2032"/>
                  </a:lnTo>
                  <a:lnTo>
                    <a:pt x="481" y="2545"/>
                  </a:lnTo>
                  <a:lnTo>
                    <a:pt x="307" y="3174"/>
                  </a:lnTo>
                  <a:cubicBezTo>
                    <a:pt x="307" y="3174"/>
                    <a:pt x="0" y="3709"/>
                    <a:pt x="180" y="3811"/>
                  </a:cubicBezTo>
                  <a:cubicBezTo>
                    <a:pt x="351" y="3906"/>
                    <a:pt x="3040" y="5429"/>
                    <a:pt x="3357" y="5429"/>
                  </a:cubicBezTo>
                  <a:cubicBezTo>
                    <a:pt x="3372" y="5429"/>
                    <a:pt x="3382" y="5425"/>
                    <a:pt x="3386" y="5417"/>
                  </a:cubicBezTo>
                  <a:cubicBezTo>
                    <a:pt x="3429" y="5325"/>
                    <a:pt x="2937" y="4883"/>
                    <a:pt x="2506" y="4503"/>
                  </a:cubicBezTo>
                  <a:cubicBezTo>
                    <a:pt x="2504" y="4501"/>
                    <a:pt x="2503" y="4501"/>
                    <a:pt x="2502" y="4498"/>
                  </a:cubicBezTo>
                  <a:cubicBezTo>
                    <a:pt x="2176" y="4212"/>
                    <a:pt x="1885" y="3960"/>
                    <a:pt x="1887" y="3922"/>
                  </a:cubicBezTo>
                  <a:cubicBezTo>
                    <a:pt x="1888" y="3894"/>
                    <a:pt x="2032" y="3621"/>
                    <a:pt x="2235" y="3251"/>
                  </a:cubicBezTo>
                  <a:cubicBezTo>
                    <a:pt x="2356" y="3028"/>
                    <a:pt x="2495" y="2769"/>
                    <a:pt x="2634" y="2508"/>
                  </a:cubicBezTo>
                  <a:cubicBezTo>
                    <a:pt x="2637" y="2504"/>
                    <a:pt x="2640" y="2500"/>
                    <a:pt x="2641" y="2496"/>
                  </a:cubicBezTo>
                  <a:cubicBezTo>
                    <a:pt x="3041" y="1743"/>
                    <a:pt x="3443" y="970"/>
                    <a:pt x="3443" y="970"/>
                  </a:cubicBezTo>
                  <a:lnTo>
                    <a:pt x="1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3"/>
            <p:cNvSpPr/>
            <p:nvPr/>
          </p:nvSpPr>
          <p:spPr>
            <a:xfrm>
              <a:off x="2024350" y="2707400"/>
              <a:ext cx="85725" cy="56375"/>
            </a:xfrm>
            <a:custGeom>
              <a:avLst/>
              <a:gdLst/>
              <a:ahLst/>
              <a:cxnLst/>
              <a:rect l="l" t="t" r="r" b="b"/>
              <a:pathLst>
                <a:path w="3429" h="2255" extrusionOk="0">
                  <a:moveTo>
                    <a:pt x="308" y="1"/>
                  </a:moveTo>
                  <a:cubicBezTo>
                    <a:pt x="308" y="1"/>
                    <a:pt x="0" y="535"/>
                    <a:pt x="181" y="636"/>
                  </a:cubicBezTo>
                  <a:cubicBezTo>
                    <a:pt x="352" y="731"/>
                    <a:pt x="3040" y="2255"/>
                    <a:pt x="3358" y="2255"/>
                  </a:cubicBezTo>
                  <a:cubicBezTo>
                    <a:pt x="3373" y="2255"/>
                    <a:pt x="3383" y="2251"/>
                    <a:pt x="3387" y="2243"/>
                  </a:cubicBezTo>
                  <a:cubicBezTo>
                    <a:pt x="3428" y="2151"/>
                    <a:pt x="2938" y="1709"/>
                    <a:pt x="2507" y="1329"/>
                  </a:cubicBezTo>
                  <a:lnTo>
                    <a:pt x="2507" y="1329"/>
                  </a:lnTo>
                  <a:cubicBezTo>
                    <a:pt x="2538" y="1367"/>
                    <a:pt x="2720" y="1592"/>
                    <a:pt x="2626" y="1609"/>
                  </a:cubicBezTo>
                  <a:cubicBezTo>
                    <a:pt x="2626" y="1609"/>
                    <a:pt x="2625" y="1609"/>
                    <a:pt x="2624" y="1609"/>
                  </a:cubicBezTo>
                  <a:cubicBezTo>
                    <a:pt x="2497" y="1609"/>
                    <a:pt x="618" y="500"/>
                    <a:pt x="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3"/>
            <p:cNvSpPr/>
            <p:nvPr/>
          </p:nvSpPr>
          <p:spPr>
            <a:xfrm>
              <a:off x="2043100" y="2319375"/>
              <a:ext cx="144950" cy="371400"/>
            </a:xfrm>
            <a:custGeom>
              <a:avLst/>
              <a:gdLst/>
              <a:ahLst/>
              <a:cxnLst/>
              <a:rect l="l" t="t" r="r" b="b"/>
              <a:pathLst>
                <a:path w="5798" h="14856" extrusionOk="0">
                  <a:moveTo>
                    <a:pt x="3299" y="0"/>
                  </a:moveTo>
                  <a:lnTo>
                    <a:pt x="602" y="148"/>
                  </a:lnTo>
                  <a:cubicBezTo>
                    <a:pt x="602" y="148"/>
                    <a:pt x="803" y="1744"/>
                    <a:pt x="1000" y="3486"/>
                  </a:cubicBezTo>
                  <a:cubicBezTo>
                    <a:pt x="1200" y="5244"/>
                    <a:pt x="1394" y="7152"/>
                    <a:pt x="1375" y="7720"/>
                  </a:cubicBezTo>
                  <a:cubicBezTo>
                    <a:pt x="1365" y="8026"/>
                    <a:pt x="1311" y="8434"/>
                    <a:pt x="1230" y="8899"/>
                  </a:cubicBezTo>
                  <a:cubicBezTo>
                    <a:pt x="933" y="10586"/>
                    <a:pt x="270" y="13013"/>
                    <a:pt x="1" y="13968"/>
                  </a:cubicBezTo>
                  <a:lnTo>
                    <a:pt x="9" y="13976"/>
                  </a:lnTo>
                  <a:cubicBezTo>
                    <a:pt x="330" y="14273"/>
                    <a:pt x="927" y="14687"/>
                    <a:pt x="1883" y="14855"/>
                  </a:cubicBezTo>
                  <a:lnTo>
                    <a:pt x="1886" y="14855"/>
                  </a:lnTo>
                  <a:cubicBezTo>
                    <a:pt x="1888" y="14851"/>
                    <a:pt x="1891" y="14847"/>
                    <a:pt x="1893" y="14843"/>
                  </a:cubicBezTo>
                  <a:cubicBezTo>
                    <a:pt x="2675" y="13881"/>
                    <a:pt x="4338" y="11572"/>
                    <a:pt x="4966" y="8636"/>
                  </a:cubicBezTo>
                  <a:cubicBezTo>
                    <a:pt x="5797" y="4737"/>
                    <a:pt x="3299" y="0"/>
                    <a:pt x="3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3"/>
            <p:cNvSpPr/>
            <p:nvPr/>
          </p:nvSpPr>
          <p:spPr>
            <a:xfrm>
              <a:off x="2053525" y="2328825"/>
              <a:ext cx="41650" cy="339875"/>
            </a:xfrm>
            <a:custGeom>
              <a:avLst/>
              <a:gdLst/>
              <a:ahLst/>
              <a:cxnLst/>
              <a:rect l="l" t="t" r="r" b="b"/>
              <a:pathLst>
                <a:path w="1666" h="13595" extrusionOk="0">
                  <a:moveTo>
                    <a:pt x="865" y="0"/>
                  </a:moveTo>
                  <a:cubicBezTo>
                    <a:pt x="859" y="0"/>
                    <a:pt x="853" y="6"/>
                    <a:pt x="854" y="13"/>
                  </a:cubicBezTo>
                  <a:cubicBezTo>
                    <a:pt x="1135" y="1819"/>
                    <a:pt x="1298" y="3636"/>
                    <a:pt x="1433" y="5457"/>
                  </a:cubicBezTo>
                  <a:cubicBezTo>
                    <a:pt x="1499" y="6357"/>
                    <a:pt x="1608" y="7271"/>
                    <a:pt x="1521" y="8173"/>
                  </a:cubicBezTo>
                  <a:cubicBezTo>
                    <a:pt x="1436" y="9040"/>
                    <a:pt x="1216" y="9904"/>
                    <a:pt x="999" y="10745"/>
                  </a:cubicBezTo>
                  <a:cubicBezTo>
                    <a:pt x="751" y="11710"/>
                    <a:pt x="442" y="12660"/>
                    <a:pt x="9" y="13558"/>
                  </a:cubicBezTo>
                  <a:cubicBezTo>
                    <a:pt x="1" y="13577"/>
                    <a:pt x="17" y="13594"/>
                    <a:pt x="32" y="13594"/>
                  </a:cubicBezTo>
                  <a:cubicBezTo>
                    <a:pt x="39" y="13594"/>
                    <a:pt x="46" y="13591"/>
                    <a:pt x="50" y="13582"/>
                  </a:cubicBezTo>
                  <a:cubicBezTo>
                    <a:pt x="427" y="12809"/>
                    <a:pt x="713" y="11997"/>
                    <a:pt x="945" y="11168"/>
                  </a:cubicBezTo>
                  <a:cubicBezTo>
                    <a:pt x="1183" y="10312"/>
                    <a:pt x="1400" y="9434"/>
                    <a:pt x="1532" y="8556"/>
                  </a:cubicBezTo>
                  <a:cubicBezTo>
                    <a:pt x="1665" y="7671"/>
                    <a:pt x="1590" y="6789"/>
                    <a:pt x="1525" y="5901"/>
                  </a:cubicBezTo>
                  <a:cubicBezTo>
                    <a:pt x="1456" y="4965"/>
                    <a:pt x="1387" y="4029"/>
                    <a:pt x="1293" y="3095"/>
                  </a:cubicBezTo>
                  <a:cubicBezTo>
                    <a:pt x="1188" y="2061"/>
                    <a:pt x="1060" y="1030"/>
                    <a:pt x="873" y="8"/>
                  </a:cubicBezTo>
                  <a:cubicBezTo>
                    <a:pt x="872" y="3"/>
                    <a:pt x="869"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3"/>
            <p:cNvSpPr/>
            <p:nvPr/>
          </p:nvSpPr>
          <p:spPr>
            <a:xfrm>
              <a:off x="2068100" y="2385875"/>
              <a:ext cx="66900" cy="155975"/>
            </a:xfrm>
            <a:custGeom>
              <a:avLst/>
              <a:gdLst/>
              <a:ahLst/>
              <a:cxnLst/>
              <a:rect l="l" t="t" r="r" b="b"/>
              <a:pathLst>
                <a:path w="2676" h="6239" extrusionOk="0">
                  <a:moveTo>
                    <a:pt x="2286" y="0"/>
                  </a:moveTo>
                  <a:cubicBezTo>
                    <a:pt x="2286" y="1"/>
                    <a:pt x="1909" y="675"/>
                    <a:pt x="1501" y="859"/>
                  </a:cubicBezTo>
                  <a:cubicBezTo>
                    <a:pt x="1375" y="916"/>
                    <a:pt x="1236" y="935"/>
                    <a:pt x="1090" y="935"/>
                  </a:cubicBezTo>
                  <a:cubicBezTo>
                    <a:pt x="748" y="935"/>
                    <a:pt x="368" y="826"/>
                    <a:pt x="25" y="826"/>
                  </a:cubicBezTo>
                  <a:cubicBezTo>
                    <a:pt x="16" y="826"/>
                    <a:pt x="8" y="826"/>
                    <a:pt x="0" y="826"/>
                  </a:cubicBezTo>
                  <a:cubicBezTo>
                    <a:pt x="200" y="2584"/>
                    <a:pt x="394" y="4492"/>
                    <a:pt x="375" y="5060"/>
                  </a:cubicBezTo>
                  <a:cubicBezTo>
                    <a:pt x="365" y="5366"/>
                    <a:pt x="311" y="5774"/>
                    <a:pt x="229" y="6239"/>
                  </a:cubicBezTo>
                  <a:cubicBezTo>
                    <a:pt x="677" y="6043"/>
                    <a:pt x="1062" y="5719"/>
                    <a:pt x="1363" y="5333"/>
                  </a:cubicBezTo>
                  <a:cubicBezTo>
                    <a:pt x="2134" y="4345"/>
                    <a:pt x="2676" y="1219"/>
                    <a:pt x="2286" y="0"/>
                  </a:cubicBezTo>
                  <a:close/>
                </a:path>
              </a:pathLst>
            </a:custGeom>
            <a:solidFill>
              <a:srgbClr val="0F423B">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3"/>
            <p:cNvSpPr/>
            <p:nvPr/>
          </p:nvSpPr>
          <p:spPr>
            <a:xfrm>
              <a:off x="2036500" y="2671025"/>
              <a:ext cx="101775" cy="105350"/>
            </a:xfrm>
            <a:custGeom>
              <a:avLst/>
              <a:gdLst/>
              <a:ahLst/>
              <a:cxnLst/>
              <a:rect l="l" t="t" r="r" b="b"/>
              <a:pathLst>
                <a:path w="4071" h="4214" extrusionOk="0">
                  <a:moveTo>
                    <a:pt x="0" y="0"/>
                  </a:moveTo>
                  <a:lnTo>
                    <a:pt x="188" y="1786"/>
                  </a:lnTo>
                  <a:lnTo>
                    <a:pt x="277" y="2643"/>
                  </a:lnTo>
                  <a:lnTo>
                    <a:pt x="361" y="3292"/>
                  </a:lnTo>
                  <a:cubicBezTo>
                    <a:pt x="361" y="3292"/>
                    <a:pt x="284" y="3905"/>
                    <a:pt x="489" y="3927"/>
                  </a:cubicBezTo>
                  <a:cubicBezTo>
                    <a:pt x="657" y="3945"/>
                    <a:pt x="2925" y="4213"/>
                    <a:pt x="3762" y="4213"/>
                  </a:cubicBezTo>
                  <a:cubicBezTo>
                    <a:pt x="3952" y="4213"/>
                    <a:pt x="4068" y="4199"/>
                    <a:pt x="4069" y="4166"/>
                  </a:cubicBezTo>
                  <a:cubicBezTo>
                    <a:pt x="4071" y="4064"/>
                    <a:pt x="3448" y="3847"/>
                    <a:pt x="2903" y="3664"/>
                  </a:cubicBezTo>
                  <a:cubicBezTo>
                    <a:pt x="2901" y="3663"/>
                    <a:pt x="2898" y="3662"/>
                    <a:pt x="2897" y="3662"/>
                  </a:cubicBezTo>
                  <a:cubicBezTo>
                    <a:pt x="2485" y="3523"/>
                    <a:pt x="2119" y="3404"/>
                    <a:pt x="2107" y="3369"/>
                  </a:cubicBezTo>
                  <a:cubicBezTo>
                    <a:pt x="2097" y="3342"/>
                    <a:pt x="2125" y="3035"/>
                    <a:pt x="2168" y="2614"/>
                  </a:cubicBezTo>
                  <a:cubicBezTo>
                    <a:pt x="2192" y="2376"/>
                    <a:pt x="2217" y="2102"/>
                    <a:pt x="2244" y="1822"/>
                  </a:cubicBezTo>
                  <a:cubicBezTo>
                    <a:pt x="2322" y="954"/>
                    <a:pt x="2397" y="43"/>
                    <a:pt x="2397" y="43"/>
                  </a:cubicBezTo>
                  <a:lnTo>
                    <a:pt x="0" y="0"/>
                  </a:ln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3"/>
            <p:cNvSpPr/>
            <p:nvPr/>
          </p:nvSpPr>
          <p:spPr>
            <a:xfrm>
              <a:off x="2043600" y="2753300"/>
              <a:ext cx="94675" cy="23075"/>
            </a:xfrm>
            <a:custGeom>
              <a:avLst/>
              <a:gdLst/>
              <a:ahLst/>
              <a:cxnLst/>
              <a:rect l="l" t="t" r="r" b="b"/>
              <a:pathLst>
                <a:path w="3787" h="923" extrusionOk="0">
                  <a:moveTo>
                    <a:pt x="77" y="1"/>
                  </a:moveTo>
                  <a:cubicBezTo>
                    <a:pt x="77" y="1"/>
                    <a:pt x="0" y="614"/>
                    <a:pt x="205" y="636"/>
                  </a:cubicBezTo>
                  <a:cubicBezTo>
                    <a:pt x="373" y="654"/>
                    <a:pt x="2641" y="922"/>
                    <a:pt x="3478" y="922"/>
                  </a:cubicBezTo>
                  <a:cubicBezTo>
                    <a:pt x="3668" y="922"/>
                    <a:pt x="3784" y="908"/>
                    <a:pt x="3785" y="875"/>
                  </a:cubicBezTo>
                  <a:cubicBezTo>
                    <a:pt x="3787" y="773"/>
                    <a:pt x="3164" y="556"/>
                    <a:pt x="2619" y="373"/>
                  </a:cubicBezTo>
                  <a:lnTo>
                    <a:pt x="2619" y="373"/>
                  </a:lnTo>
                  <a:cubicBezTo>
                    <a:pt x="2663" y="396"/>
                    <a:pt x="2917" y="534"/>
                    <a:pt x="2837" y="585"/>
                  </a:cubicBezTo>
                  <a:cubicBezTo>
                    <a:pt x="2830" y="589"/>
                    <a:pt x="2809" y="591"/>
                    <a:pt x="2776" y="591"/>
                  </a:cubicBezTo>
                  <a:cubicBezTo>
                    <a:pt x="2403" y="591"/>
                    <a:pt x="520" y="316"/>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3"/>
            <p:cNvSpPr/>
            <p:nvPr/>
          </p:nvSpPr>
          <p:spPr>
            <a:xfrm>
              <a:off x="1995775" y="2321000"/>
              <a:ext cx="114500" cy="351100"/>
            </a:xfrm>
            <a:custGeom>
              <a:avLst/>
              <a:gdLst/>
              <a:ahLst/>
              <a:cxnLst/>
              <a:rect l="l" t="t" r="r" b="b"/>
              <a:pathLst>
                <a:path w="4580" h="14044" extrusionOk="0">
                  <a:moveTo>
                    <a:pt x="4011" y="0"/>
                  </a:moveTo>
                  <a:lnTo>
                    <a:pt x="2188" y="101"/>
                  </a:lnTo>
                  <a:cubicBezTo>
                    <a:pt x="2188" y="101"/>
                    <a:pt x="972" y="936"/>
                    <a:pt x="515" y="3044"/>
                  </a:cubicBezTo>
                  <a:cubicBezTo>
                    <a:pt x="0" y="5414"/>
                    <a:pt x="788" y="6888"/>
                    <a:pt x="1133" y="9125"/>
                  </a:cubicBezTo>
                  <a:cubicBezTo>
                    <a:pt x="1476" y="11361"/>
                    <a:pt x="1629" y="14001"/>
                    <a:pt x="1629" y="14001"/>
                  </a:cubicBezTo>
                  <a:lnTo>
                    <a:pt x="4026" y="14043"/>
                  </a:lnTo>
                  <a:cubicBezTo>
                    <a:pt x="4026" y="14043"/>
                    <a:pt x="4116" y="13105"/>
                    <a:pt x="4212" y="11674"/>
                  </a:cubicBezTo>
                  <a:cubicBezTo>
                    <a:pt x="4416" y="8651"/>
                    <a:pt x="4579" y="3180"/>
                    <a:pt x="4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3"/>
            <p:cNvSpPr/>
            <p:nvPr/>
          </p:nvSpPr>
          <p:spPr>
            <a:xfrm>
              <a:off x="2036500" y="2671000"/>
              <a:ext cx="59950" cy="50500"/>
            </a:xfrm>
            <a:custGeom>
              <a:avLst/>
              <a:gdLst/>
              <a:ahLst/>
              <a:cxnLst/>
              <a:rect l="l" t="t" r="r" b="b"/>
              <a:pathLst>
                <a:path w="2398" h="2020" extrusionOk="0">
                  <a:moveTo>
                    <a:pt x="0" y="0"/>
                  </a:moveTo>
                  <a:lnTo>
                    <a:pt x="188" y="1787"/>
                  </a:lnTo>
                  <a:cubicBezTo>
                    <a:pt x="485" y="1960"/>
                    <a:pt x="822" y="2019"/>
                    <a:pt x="1141" y="2019"/>
                  </a:cubicBezTo>
                  <a:cubicBezTo>
                    <a:pt x="1594" y="2019"/>
                    <a:pt x="2014" y="1902"/>
                    <a:pt x="2244" y="1823"/>
                  </a:cubicBezTo>
                  <a:cubicBezTo>
                    <a:pt x="2322" y="955"/>
                    <a:pt x="2397" y="44"/>
                    <a:pt x="2397" y="4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3"/>
            <p:cNvSpPr/>
            <p:nvPr/>
          </p:nvSpPr>
          <p:spPr>
            <a:xfrm>
              <a:off x="1995775" y="2321000"/>
              <a:ext cx="121700" cy="351100"/>
            </a:xfrm>
            <a:custGeom>
              <a:avLst/>
              <a:gdLst/>
              <a:ahLst/>
              <a:cxnLst/>
              <a:rect l="l" t="t" r="r" b="b"/>
              <a:pathLst>
                <a:path w="4868" h="14044" extrusionOk="0">
                  <a:moveTo>
                    <a:pt x="4011" y="0"/>
                  </a:moveTo>
                  <a:lnTo>
                    <a:pt x="2188" y="101"/>
                  </a:lnTo>
                  <a:cubicBezTo>
                    <a:pt x="2188" y="101"/>
                    <a:pt x="972" y="936"/>
                    <a:pt x="515" y="3044"/>
                  </a:cubicBezTo>
                  <a:cubicBezTo>
                    <a:pt x="0" y="5414"/>
                    <a:pt x="788" y="6888"/>
                    <a:pt x="1133" y="9125"/>
                  </a:cubicBezTo>
                  <a:cubicBezTo>
                    <a:pt x="1476" y="11361"/>
                    <a:pt x="1629" y="14001"/>
                    <a:pt x="1629" y="14001"/>
                  </a:cubicBezTo>
                  <a:lnTo>
                    <a:pt x="4026" y="14043"/>
                  </a:lnTo>
                  <a:cubicBezTo>
                    <a:pt x="4026" y="14043"/>
                    <a:pt x="4116" y="13105"/>
                    <a:pt x="4212" y="11674"/>
                  </a:cubicBezTo>
                  <a:cubicBezTo>
                    <a:pt x="4356" y="9556"/>
                    <a:pt x="4478" y="6233"/>
                    <a:pt x="4343" y="3340"/>
                  </a:cubicBezTo>
                  <a:cubicBezTo>
                    <a:pt x="4343" y="3340"/>
                    <a:pt x="4868" y="1351"/>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3"/>
            <p:cNvSpPr/>
            <p:nvPr/>
          </p:nvSpPr>
          <p:spPr>
            <a:xfrm>
              <a:off x="2094050" y="2379900"/>
              <a:ext cx="35250" cy="303000"/>
            </a:xfrm>
            <a:custGeom>
              <a:avLst/>
              <a:gdLst/>
              <a:ahLst/>
              <a:cxnLst/>
              <a:rect l="l" t="t" r="r" b="b"/>
              <a:pathLst>
                <a:path w="1410" h="12120" extrusionOk="0">
                  <a:moveTo>
                    <a:pt x="1389" y="0"/>
                  </a:moveTo>
                  <a:cubicBezTo>
                    <a:pt x="1384" y="0"/>
                    <a:pt x="1378" y="3"/>
                    <a:pt x="1376" y="9"/>
                  </a:cubicBezTo>
                  <a:cubicBezTo>
                    <a:pt x="972" y="837"/>
                    <a:pt x="390" y="1014"/>
                    <a:pt x="387" y="1042"/>
                  </a:cubicBezTo>
                  <a:cubicBezTo>
                    <a:pt x="365" y="1058"/>
                    <a:pt x="413" y="8456"/>
                    <a:pt x="4" y="12088"/>
                  </a:cubicBezTo>
                  <a:cubicBezTo>
                    <a:pt x="1" y="12108"/>
                    <a:pt x="16" y="12119"/>
                    <a:pt x="29" y="12119"/>
                  </a:cubicBezTo>
                  <a:cubicBezTo>
                    <a:pt x="39" y="12119"/>
                    <a:pt x="47" y="12113"/>
                    <a:pt x="49" y="12100"/>
                  </a:cubicBezTo>
                  <a:cubicBezTo>
                    <a:pt x="508" y="8456"/>
                    <a:pt x="605" y="4785"/>
                    <a:pt x="430" y="1110"/>
                  </a:cubicBezTo>
                  <a:cubicBezTo>
                    <a:pt x="934" y="933"/>
                    <a:pt x="1173" y="471"/>
                    <a:pt x="1403" y="23"/>
                  </a:cubicBezTo>
                  <a:cubicBezTo>
                    <a:pt x="1410" y="11"/>
                    <a:pt x="1399" y="0"/>
                    <a:pt x="1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3"/>
            <p:cNvSpPr/>
            <p:nvPr/>
          </p:nvSpPr>
          <p:spPr>
            <a:xfrm>
              <a:off x="2027400" y="2345400"/>
              <a:ext cx="38200" cy="34025"/>
            </a:xfrm>
            <a:custGeom>
              <a:avLst/>
              <a:gdLst/>
              <a:ahLst/>
              <a:cxnLst/>
              <a:rect l="l" t="t" r="r" b="b"/>
              <a:pathLst>
                <a:path w="1528" h="1361" extrusionOk="0">
                  <a:moveTo>
                    <a:pt x="1501" y="1"/>
                  </a:moveTo>
                  <a:cubicBezTo>
                    <a:pt x="1490" y="1"/>
                    <a:pt x="1479" y="7"/>
                    <a:pt x="1476" y="19"/>
                  </a:cubicBezTo>
                  <a:cubicBezTo>
                    <a:pt x="1397" y="371"/>
                    <a:pt x="1231" y="720"/>
                    <a:pt x="921" y="922"/>
                  </a:cubicBezTo>
                  <a:cubicBezTo>
                    <a:pt x="646" y="1099"/>
                    <a:pt x="318" y="1184"/>
                    <a:pt x="23" y="1321"/>
                  </a:cubicBezTo>
                  <a:cubicBezTo>
                    <a:pt x="1" y="1331"/>
                    <a:pt x="15" y="1361"/>
                    <a:pt x="36" y="1361"/>
                  </a:cubicBezTo>
                  <a:cubicBezTo>
                    <a:pt x="37" y="1361"/>
                    <a:pt x="38" y="1361"/>
                    <a:pt x="39" y="1361"/>
                  </a:cubicBezTo>
                  <a:cubicBezTo>
                    <a:pt x="404" y="1301"/>
                    <a:pt x="838" y="1175"/>
                    <a:pt x="1120" y="924"/>
                  </a:cubicBezTo>
                  <a:cubicBezTo>
                    <a:pt x="1380" y="692"/>
                    <a:pt x="1494" y="365"/>
                    <a:pt x="1527" y="26"/>
                  </a:cubicBezTo>
                  <a:cubicBezTo>
                    <a:pt x="1528" y="10"/>
                    <a:pt x="1514"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3"/>
            <p:cNvSpPr/>
            <p:nvPr/>
          </p:nvSpPr>
          <p:spPr>
            <a:xfrm>
              <a:off x="2011575" y="2398025"/>
              <a:ext cx="38550" cy="309125"/>
            </a:xfrm>
            <a:custGeom>
              <a:avLst/>
              <a:gdLst/>
              <a:ahLst/>
              <a:cxnLst/>
              <a:rect l="l" t="t" r="r" b="b"/>
              <a:pathLst>
                <a:path w="1542" h="12365" extrusionOk="0">
                  <a:moveTo>
                    <a:pt x="434" y="1"/>
                  </a:moveTo>
                  <a:cubicBezTo>
                    <a:pt x="431" y="1"/>
                    <a:pt x="428" y="2"/>
                    <a:pt x="427" y="6"/>
                  </a:cubicBezTo>
                  <a:cubicBezTo>
                    <a:pt x="1" y="1507"/>
                    <a:pt x="403" y="3032"/>
                    <a:pt x="727" y="4511"/>
                  </a:cubicBezTo>
                  <a:cubicBezTo>
                    <a:pt x="1089" y="6158"/>
                    <a:pt x="1275" y="7830"/>
                    <a:pt x="1374" y="9512"/>
                  </a:cubicBezTo>
                  <a:cubicBezTo>
                    <a:pt x="1429" y="10455"/>
                    <a:pt x="1456" y="11400"/>
                    <a:pt x="1499" y="12344"/>
                  </a:cubicBezTo>
                  <a:cubicBezTo>
                    <a:pt x="1499" y="12357"/>
                    <a:pt x="1510" y="12364"/>
                    <a:pt x="1521" y="12364"/>
                  </a:cubicBezTo>
                  <a:cubicBezTo>
                    <a:pt x="1531" y="12364"/>
                    <a:pt x="1542" y="12358"/>
                    <a:pt x="1542" y="12344"/>
                  </a:cubicBezTo>
                  <a:cubicBezTo>
                    <a:pt x="1507" y="10718"/>
                    <a:pt x="1438" y="9086"/>
                    <a:pt x="1268" y="7469"/>
                  </a:cubicBezTo>
                  <a:cubicBezTo>
                    <a:pt x="1186" y="6674"/>
                    <a:pt x="1073" y="5882"/>
                    <a:pt x="920" y="5097"/>
                  </a:cubicBezTo>
                  <a:cubicBezTo>
                    <a:pt x="769" y="4326"/>
                    <a:pt x="568" y="3563"/>
                    <a:pt x="432" y="2789"/>
                  </a:cubicBezTo>
                  <a:cubicBezTo>
                    <a:pt x="269" y="1871"/>
                    <a:pt x="204" y="922"/>
                    <a:pt x="442" y="10"/>
                  </a:cubicBezTo>
                  <a:cubicBezTo>
                    <a:pt x="443" y="4"/>
                    <a:pt x="43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3"/>
            <p:cNvSpPr/>
            <p:nvPr/>
          </p:nvSpPr>
          <p:spPr>
            <a:xfrm>
              <a:off x="2111475" y="2188975"/>
              <a:ext cx="92675" cy="120650"/>
            </a:xfrm>
            <a:custGeom>
              <a:avLst/>
              <a:gdLst/>
              <a:ahLst/>
              <a:cxnLst/>
              <a:rect l="l" t="t" r="r" b="b"/>
              <a:pathLst>
                <a:path w="3707" h="4826" extrusionOk="0">
                  <a:moveTo>
                    <a:pt x="335" y="0"/>
                  </a:moveTo>
                  <a:cubicBezTo>
                    <a:pt x="1" y="0"/>
                    <a:pt x="195" y="495"/>
                    <a:pt x="427" y="967"/>
                  </a:cubicBezTo>
                  <a:cubicBezTo>
                    <a:pt x="598" y="1317"/>
                    <a:pt x="2130" y="3665"/>
                    <a:pt x="2524" y="3952"/>
                  </a:cubicBezTo>
                  <a:cubicBezTo>
                    <a:pt x="2803" y="4155"/>
                    <a:pt x="3091" y="4826"/>
                    <a:pt x="3329" y="4826"/>
                  </a:cubicBezTo>
                  <a:cubicBezTo>
                    <a:pt x="3344" y="4826"/>
                    <a:pt x="3358" y="4823"/>
                    <a:pt x="3373" y="4817"/>
                  </a:cubicBezTo>
                  <a:cubicBezTo>
                    <a:pt x="3453" y="4786"/>
                    <a:pt x="3707" y="4406"/>
                    <a:pt x="3678" y="4141"/>
                  </a:cubicBezTo>
                  <a:cubicBezTo>
                    <a:pt x="3565" y="3073"/>
                    <a:pt x="1730" y="536"/>
                    <a:pt x="654" y="84"/>
                  </a:cubicBezTo>
                  <a:cubicBezTo>
                    <a:pt x="516" y="26"/>
                    <a:pt x="412" y="0"/>
                    <a:pt x="335"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3"/>
            <p:cNvSpPr/>
            <p:nvPr/>
          </p:nvSpPr>
          <p:spPr>
            <a:xfrm>
              <a:off x="2105100" y="2182700"/>
              <a:ext cx="62525" cy="62650"/>
            </a:xfrm>
            <a:custGeom>
              <a:avLst/>
              <a:gdLst/>
              <a:ahLst/>
              <a:cxnLst/>
              <a:rect l="l" t="t" r="r" b="b"/>
              <a:pathLst>
                <a:path w="2501" h="2506" extrusionOk="0">
                  <a:moveTo>
                    <a:pt x="398" y="0"/>
                  </a:moveTo>
                  <a:cubicBezTo>
                    <a:pt x="0" y="0"/>
                    <a:pt x="208" y="567"/>
                    <a:pt x="320" y="877"/>
                  </a:cubicBezTo>
                  <a:cubicBezTo>
                    <a:pt x="533" y="1465"/>
                    <a:pt x="1142" y="2505"/>
                    <a:pt x="1285" y="2505"/>
                  </a:cubicBezTo>
                  <a:cubicBezTo>
                    <a:pt x="1293" y="2505"/>
                    <a:pt x="1300" y="2502"/>
                    <a:pt x="1305" y="2494"/>
                  </a:cubicBezTo>
                  <a:cubicBezTo>
                    <a:pt x="1978" y="1475"/>
                    <a:pt x="2501" y="1630"/>
                    <a:pt x="2484" y="1480"/>
                  </a:cubicBezTo>
                  <a:cubicBezTo>
                    <a:pt x="2474" y="1396"/>
                    <a:pt x="1956" y="706"/>
                    <a:pt x="986" y="201"/>
                  </a:cubicBezTo>
                  <a:cubicBezTo>
                    <a:pt x="713" y="58"/>
                    <a:pt x="524"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3"/>
            <p:cNvSpPr/>
            <p:nvPr/>
          </p:nvSpPr>
          <p:spPr>
            <a:xfrm>
              <a:off x="2036800" y="2176350"/>
              <a:ext cx="118000" cy="165025"/>
            </a:xfrm>
            <a:custGeom>
              <a:avLst/>
              <a:gdLst/>
              <a:ahLst/>
              <a:cxnLst/>
              <a:rect l="l" t="t" r="r" b="b"/>
              <a:pathLst>
                <a:path w="4720" h="6601" extrusionOk="0">
                  <a:moveTo>
                    <a:pt x="2237" y="0"/>
                  </a:moveTo>
                  <a:cubicBezTo>
                    <a:pt x="1321" y="0"/>
                    <a:pt x="773" y="517"/>
                    <a:pt x="457" y="1321"/>
                  </a:cubicBezTo>
                  <a:cubicBezTo>
                    <a:pt x="0" y="2479"/>
                    <a:pt x="371" y="5846"/>
                    <a:pt x="515" y="5991"/>
                  </a:cubicBezTo>
                  <a:cubicBezTo>
                    <a:pt x="966" y="6446"/>
                    <a:pt x="1578" y="6600"/>
                    <a:pt x="2135" y="6600"/>
                  </a:cubicBezTo>
                  <a:cubicBezTo>
                    <a:pt x="2766" y="6600"/>
                    <a:pt x="3327" y="6402"/>
                    <a:pt x="3501" y="6219"/>
                  </a:cubicBezTo>
                  <a:cubicBezTo>
                    <a:pt x="3830" y="5877"/>
                    <a:pt x="3997" y="4364"/>
                    <a:pt x="3997" y="4364"/>
                  </a:cubicBezTo>
                  <a:cubicBezTo>
                    <a:pt x="3997" y="4364"/>
                    <a:pt x="4719" y="3637"/>
                    <a:pt x="4683" y="3054"/>
                  </a:cubicBezTo>
                  <a:cubicBezTo>
                    <a:pt x="4635" y="2300"/>
                    <a:pt x="4057" y="1491"/>
                    <a:pt x="3770" y="1023"/>
                  </a:cubicBezTo>
                  <a:cubicBezTo>
                    <a:pt x="3485" y="555"/>
                    <a:pt x="3119" y="100"/>
                    <a:pt x="2632" y="29"/>
                  </a:cubicBezTo>
                  <a:cubicBezTo>
                    <a:pt x="2493" y="10"/>
                    <a:pt x="2362" y="0"/>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3"/>
            <p:cNvSpPr/>
            <p:nvPr/>
          </p:nvSpPr>
          <p:spPr>
            <a:xfrm>
              <a:off x="2071250" y="2277550"/>
              <a:ext cx="56125" cy="9375"/>
            </a:xfrm>
            <a:custGeom>
              <a:avLst/>
              <a:gdLst/>
              <a:ahLst/>
              <a:cxnLst/>
              <a:rect l="l" t="t" r="r" b="b"/>
              <a:pathLst>
                <a:path w="2245" h="375" extrusionOk="0">
                  <a:moveTo>
                    <a:pt x="2228" y="0"/>
                  </a:moveTo>
                  <a:cubicBezTo>
                    <a:pt x="2227" y="0"/>
                    <a:pt x="2225" y="1"/>
                    <a:pt x="2223" y="2"/>
                  </a:cubicBezTo>
                  <a:cubicBezTo>
                    <a:pt x="1888" y="137"/>
                    <a:pt x="1535" y="270"/>
                    <a:pt x="1161" y="284"/>
                  </a:cubicBezTo>
                  <a:cubicBezTo>
                    <a:pt x="1144" y="284"/>
                    <a:pt x="1126" y="285"/>
                    <a:pt x="1109" y="285"/>
                  </a:cubicBezTo>
                  <a:cubicBezTo>
                    <a:pt x="703" y="285"/>
                    <a:pt x="400" y="115"/>
                    <a:pt x="30" y="2"/>
                  </a:cubicBezTo>
                  <a:cubicBezTo>
                    <a:pt x="27" y="1"/>
                    <a:pt x="25" y="1"/>
                    <a:pt x="23" y="1"/>
                  </a:cubicBezTo>
                  <a:cubicBezTo>
                    <a:pt x="8" y="1"/>
                    <a:pt x="1" y="17"/>
                    <a:pt x="15" y="26"/>
                  </a:cubicBezTo>
                  <a:cubicBezTo>
                    <a:pt x="354" y="206"/>
                    <a:pt x="682" y="374"/>
                    <a:pt x="1096" y="374"/>
                  </a:cubicBezTo>
                  <a:cubicBezTo>
                    <a:pt x="1103" y="374"/>
                    <a:pt x="1109" y="374"/>
                    <a:pt x="1116" y="374"/>
                  </a:cubicBezTo>
                  <a:cubicBezTo>
                    <a:pt x="1527" y="369"/>
                    <a:pt x="1905" y="229"/>
                    <a:pt x="2235" y="21"/>
                  </a:cubicBezTo>
                  <a:cubicBezTo>
                    <a:pt x="2245" y="15"/>
                    <a:pt x="223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3"/>
            <p:cNvSpPr/>
            <p:nvPr/>
          </p:nvSpPr>
          <p:spPr>
            <a:xfrm>
              <a:off x="2119125" y="2280875"/>
              <a:ext cx="15300" cy="3425"/>
            </a:xfrm>
            <a:custGeom>
              <a:avLst/>
              <a:gdLst/>
              <a:ahLst/>
              <a:cxnLst/>
              <a:rect l="l" t="t" r="r" b="b"/>
              <a:pathLst>
                <a:path w="612" h="137" extrusionOk="0">
                  <a:moveTo>
                    <a:pt x="408" y="0"/>
                  </a:moveTo>
                  <a:cubicBezTo>
                    <a:pt x="271" y="0"/>
                    <a:pt x="126" y="35"/>
                    <a:pt x="22" y="98"/>
                  </a:cubicBezTo>
                  <a:cubicBezTo>
                    <a:pt x="1" y="110"/>
                    <a:pt x="13" y="137"/>
                    <a:pt x="35" y="137"/>
                  </a:cubicBezTo>
                  <a:cubicBezTo>
                    <a:pt x="38" y="137"/>
                    <a:pt x="41" y="136"/>
                    <a:pt x="44" y="135"/>
                  </a:cubicBezTo>
                  <a:cubicBezTo>
                    <a:pt x="139" y="105"/>
                    <a:pt x="227" y="69"/>
                    <a:pt x="327" y="56"/>
                  </a:cubicBezTo>
                  <a:cubicBezTo>
                    <a:pt x="374" y="50"/>
                    <a:pt x="420" y="48"/>
                    <a:pt x="466" y="48"/>
                  </a:cubicBezTo>
                  <a:cubicBezTo>
                    <a:pt x="508" y="48"/>
                    <a:pt x="550" y="49"/>
                    <a:pt x="593" y="49"/>
                  </a:cubicBezTo>
                  <a:cubicBezTo>
                    <a:pt x="607" y="49"/>
                    <a:pt x="612" y="31"/>
                    <a:pt x="598" y="26"/>
                  </a:cubicBezTo>
                  <a:cubicBezTo>
                    <a:pt x="541" y="9"/>
                    <a:pt x="475"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3"/>
            <p:cNvSpPr/>
            <p:nvPr/>
          </p:nvSpPr>
          <p:spPr>
            <a:xfrm>
              <a:off x="2137625" y="2213100"/>
              <a:ext cx="18350" cy="55400"/>
            </a:xfrm>
            <a:custGeom>
              <a:avLst/>
              <a:gdLst/>
              <a:ahLst/>
              <a:cxnLst/>
              <a:rect l="l" t="t" r="r" b="b"/>
              <a:pathLst>
                <a:path w="734" h="2216" extrusionOk="0">
                  <a:moveTo>
                    <a:pt x="9" y="1"/>
                  </a:moveTo>
                  <a:cubicBezTo>
                    <a:pt x="5" y="1"/>
                    <a:pt x="1" y="5"/>
                    <a:pt x="4" y="9"/>
                  </a:cubicBezTo>
                  <a:cubicBezTo>
                    <a:pt x="123" y="210"/>
                    <a:pt x="240" y="421"/>
                    <a:pt x="340" y="638"/>
                  </a:cubicBezTo>
                  <a:cubicBezTo>
                    <a:pt x="349" y="662"/>
                    <a:pt x="357" y="687"/>
                    <a:pt x="365" y="712"/>
                  </a:cubicBezTo>
                  <a:cubicBezTo>
                    <a:pt x="369" y="719"/>
                    <a:pt x="373" y="723"/>
                    <a:pt x="379" y="725"/>
                  </a:cubicBezTo>
                  <a:cubicBezTo>
                    <a:pt x="425" y="830"/>
                    <a:pt x="468" y="935"/>
                    <a:pt x="504" y="1042"/>
                  </a:cubicBezTo>
                  <a:cubicBezTo>
                    <a:pt x="650" y="1470"/>
                    <a:pt x="620" y="1796"/>
                    <a:pt x="433" y="2202"/>
                  </a:cubicBezTo>
                  <a:cubicBezTo>
                    <a:pt x="430" y="2209"/>
                    <a:pt x="435" y="2216"/>
                    <a:pt x="442" y="2216"/>
                  </a:cubicBezTo>
                  <a:cubicBezTo>
                    <a:pt x="444" y="2216"/>
                    <a:pt x="447" y="2215"/>
                    <a:pt x="449" y="2211"/>
                  </a:cubicBezTo>
                  <a:cubicBezTo>
                    <a:pt x="665" y="1874"/>
                    <a:pt x="733" y="1576"/>
                    <a:pt x="639" y="1182"/>
                  </a:cubicBezTo>
                  <a:cubicBezTo>
                    <a:pt x="582" y="951"/>
                    <a:pt x="483" y="743"/>
                    <a:pt x="366" y="543"/>
                  </a:cubicBezTo>
                  <a:cubicBezTo>
                    <a:pt x="323" y="395"/>
                    <a:pt x="263" y="249"/>
                    <a:pt x="208" y="109"/>
                  </a:cubicBezTo>
                  <a:cubicBezTo>
                    <a:pt x="206" y="104"/>
                    <a:pt x="201" y="101"/>
                    <a:pt x="196" y="101"/>
                  </a:cubicBezTo>
                  <a:cubicBezTo>
                    <a:pt x="189" y="101"/>
                    <a:pt x="182" y="106"/>
                    <a:pt x="185" y="115"/>
                  </a:cubicBezTo>
                  <a:cubicBezTo>
                    <a:pt x="211" y="198"/>
                    <a:pt x="234" y="284"/>
                    <a:pt x="258" y="369"/>
                  </a:cubicBezTo>
                  <a:cubicBezTo>
                    <a:pt x="179" y="246"/>
                    <a:pt x="95" y="125"/>
                    <a:pt x="13" y="3"/>
                  </a:cubicBezTo>
                  <a:cubicBezTo>
                    <a:pt x="12" y="1"/>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3"/>
            <p:cNvSpPr/>
            <p:nvPr/>
          </p:nvSpPr>
          <p:spPr>
            <a:xfrm>
              <a:off x="2071725" y="2138750"/>
              <a:ext cx="36925" cy="59725"/>
            </a:xfrm>
            <a:custGeom>
              <a:avLst/>
              <a:gdLst/>
              <a:ahLst/>
              <a:cxnLst/>
              <a:rect l="l" t="t" r="r" b="b"/>
              <a:pathLst>
                <a:path w="1477" h="2389" extrusionOk="0">
                  <a:moveTo>
                    <a:pt x="1" y="1"/>
                  </a:moveTo>
                  <a:cubicBezTo>
                    <a:pt x="1" y="1"/>
                    <a:pt x="27" y="327"/>
                    <a:pt x="62" y="707"/>
                  </a:cubicBezTo>
                  <a:cubicBezTo>
                    <a:pt x="67" y="758"/>
                    <a:pt x="71" y="808"/>
                    <a:pt x="77" y="859"/>
                  </a:cubicBezTo>
                  <a:cubicBezTo>
                    <a:pt x="80" y="898"/>
                    <a:pt x="84" y="936"/>
                    <a:pt x="90" y="976"/>
                  </a:cubicBezTo>
                  <a:cubicBezTo>
                    <a:pt x="94" y="1017"/>
                    <a:pt x="100" y="1056"/>
                    <a:pt x="104" y="1097"/>
                  </a:cubicBezTo>
                  <a:cubicBezTo>
                    <a:pt x="158" y="1498"/>
                    <a:pt x="246" y="1905"/>
                    <a:pt x="268" y="1950"/>
                  </a:cubicBezTo>
                  <a:cubicBezTo>
                    <a:pt x="317" y="2047"/>
                    <a:pt x="667" y="2389"/>
                    <a:pt x="1090" y="2389"/>
                  </a:cubicBezTo>
                  <a:cubicBezTo>
                    <a:pt x="1123" y="2389"/>
                    <a:pt x="1157" y="2386"/>
                    <a:pt x="1191" y="2382"/>
                  </a:cubicBezTo>
                  <a:cubicBezTo>
                    <a:pt x="1460" y="2347"/>
                    <a:pt x="1476" y="2037"/>
                    <a:pt x="1476" y="2037"/>
                  </a:cubicBezTo>
                  <a:lnTo>
                    <a:pt x="1476" y="2036"/>
                  </a:lnTo>
                  <a:lnTo>
                    <a:pt x="1472" y="1846"/>
                  </a:lnTo>
                  <a:lnTo>
                    <a:pt x="1472" y="1844"/>
                  </a:lnTo>
                  <a:lnTo>
                    <a:pt x="1468" y="1550"/>
                  </a:lnTo>
                  <a:lnTo>
                    <a:pt x="1468" y="1530"/>
                  </a:lnTo>
                  <a:lnTo>
                    <a:pt x="1466" y="1471"/>
                  </a:lnTo>
                  <a:lnTo>
                    <a:pt x="1450" y="494"/>
                  </a:lnTo>
                  <a:lnTo>
                    <a:pt x="181" y="56"/>
                  </a:lnTo>
                  <a:lnTo>
                    <a:pt x="1" y="1"/>
                  </a:ln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3"/>
            <p:cNvSpPr/>
            <p:nvPr/>
          </p:nvSpPr>
          <p:spPr>
            <a:xfrm>
              <a:off x="2071725" y="2138750"/>
              <a:ext cx="36725" cy="40350"/>
            </a:xfrm>
            <a:custGeom>
              <a:avLst/>
              <a:gdLst/>
              <a:ahLst/>
              <a:cxnLst/>
              <a:rect l="l" t="t" r="r" b="b"/>
              <a:pathLst>
                <a:path w="1469" h="1614" extrusionOk="0">
                  <a:moveTo>
                    <a:pt x="1" y="1"/>
                  </a:moveTo>
                  <a:cubicBezTo>
                    <a:pt x="1" y="1"/>
                    <a:pt x="27" y="327"/>
                    <a:pt x="62" y="707"/>
                  </a:cubicBezTo>
                  <a:cubicBezTo>
                    <a:pt x="67" y="758"/>
                    <a:pt x="71" y="808"/>
                    <a:pt x="77" y="859"/>
                  </a:cubicBezTo>
                  <a:cubicBezTo>
                    <a:pt x="80" y="898"/>
                    <a:pt x="84" y="936"/>
                    <a:pt x="90" y="976"/>
                  </a:cubicBezTo>
                  <a:cubicBezTo>
                    <a:pt x="94" y="1017"/>
                    <a:pt x="100" y="1056"/>
                    <a:pt x="104" y="1097"/>
                  </a:cubicBezTo>
                  <a:cubicBezTo>
                    <a:pt x="335" y="1367"/>
                    <a:pt x="611" y="1586"/>
                    <a:pt x="987" y="1611"/>
                  </a:cubicBezTo>
                  <a:cubicBezTo>
                    <a:pt x="1013" y="1612"/>
                    <a:pt x="1039" y="1613"/>
                    <a:pt x="1064" y="1613"/>
                  </a:cubicBezTo>
                  <a:cubicBezTo>
                    <a:pt x="1211" y="1613"/>
                    <a:pt x="1346" y="1584"/>
                    <a:pt x="1468" y="1530"/>
                  </a:cubicBezTo>
                  <a:lnTo>
                    <a:pt x="1467" y="1471"/>
                  </a:lnTo>
                  <a:lnTo>
                    <a:pt x="1450" y="494"/>
                  </a:lnTo>
                  <a:lnTo>
                    <a:pt x="181" y="56"/>
                  </a:lnTo>
                  <a:lnTo>
                    <a:pt x="1"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3"/>
            <p:cNvSpPr/>
            <p:nvPr/>
          </p:nvSpPr>
          <p:spPr>
            <a:xfrm>
              <a:off x="2041800" y="2065525"/>
              <a:ext cx="94125" cy="100075"/>
            </a:xfrm>
            <a:custGeom>
              <a:avLst/>
              <a:gdLst/>
              <a:ahLst/>
              <a:cxnLst/>
              <a:rect l="l" t="t" r="r" b="b"/>
              <a:pathLst>
                <a:path w="3765" h="4003" extrusionOk="0">
                  <a:moveTo>
                    <a:pt x="1826" y="1"/>
                  </a:moveTo>
                  <a:cubicBezTo>
                    <a:pt x="1700" y="1"/>
                    <a:pt x="1577" y="16"/>
                    <a:pt x="1459" y="42"/>
                  </a:cubicBezTo>
                  <a:cubicBezTo>
                    <a:pt x="702" y="211"/>
                    <a:pt x="1" y="885"/>
                    <a:pt x="466" y="2552"/>
                  </a:cubicBezTo>
                  <a:cubicBezTo>
                    <a:pt x="803" y="3759"/>
                    <a:pt x="1576" y="4002"/>
                    <a:pt x="2098" y="4002"/>
                  </a:cubicBezTo>
                  <a:cubicBezTo>
                    <a:pt x="2295" y="4002"/>
                    <a:pt x="2456" y="3967"/>
                    <a:pt x="2544" y="3937"/>
                  </a:cubicBezTo>
                  <a:cubicBezTo>
                    <a:pt x="2826" y="3839"/>
                    <a:pt x="3764" y="3582"/>
                    <a:pt x="3474" y="1877"/>
                  </a:cubicBezTo>
                  <a:cubicBezTo>
                    <a:pt x="3229" y="439"/>
                    <a:pt x="2501" y="1"/>
                    <a:pt x="1826"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3"/>
            <p:cNvSpPr/>
            <p:nvPr/>
          </p:nvSpPr>
          <p:spPr>
            <a:xfrm>
              <a:off x="2089150" y="2119325"/>
              <a:ext cx="3150" cy="8325"/>
            </a:xfrm>
            <a:custGeom>
              <a:avLst/>
              <a:gdLst/>
              <a:ahLst/>
              <a:cxnLst/>
              <a:rect l="l" t="t" r="r" b="b"/>
              <a:pathLst>
                <a:path w="126" h="333" extrusionOk="0">
                  <a:moveTo>
                    <a:pt x="44" y="0"/>
                  </a:moveTo>
                  <a:cubicBezTo>
                    <a:pt x="42" y="0"/>
                    <a:pt x="39" y="10"/>
                    <a:pt x="40" y="14"/>
                  </a:cubicBezTo>
                  <a:cubicBezTo>
                    <a:pt x="74" y="126"/>
                    <a:pt x="95" y="261"/>
                    <a:pt x="2" y="327"/>
                  </a:cubicBezTo>
                  <a:cubicBezTo>
                    <a:pt x="0" y="329"/>
                    <a:pt x="1" y="333"/>
                    <a:pt x="4" y="333"/>
                  </a:cubicBezTo>
                  <a:cubicBezTo>
                    <a:pt x="4" y="333"/>
                    <a:pt x="5" y="333"/>
                    <a:pt x="6" y="332"/>
                  </a:cubicBezTo>
                  <a:cubicBezTo>
                    <a:pt x="126" y="281"/>
                    <a:pt x="96" y="102"/>
                    <a:pt x="45" y="1"/>
                  </a:cubicBezTo>
                  <a:cubicBezTo>
                    <a:pt x="45" y="0"/>
                    <a:pt x="4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3"/>
            <p:cNvSpPr/>
            <p:nvPr/>
          </p:nvSpPr>
          <p:spPr>
            <a:xfrm>
              <a:off x="2082475" y="2117025"/>
              <a:ext cx="10375" cy="9450"/>
            </a:xfrm>
            <a:custGeom>
              <a:avLst/>
              <a:gdLst/>
              <a:ahLst/>
              <a:cxnLst/>
              <a:rect l="l" t="t" r="r" b="b"/>
              <a:pathLst>
                <a:path w="415" h="378" extrusionOk="0">
                  <a:moveTo>
                    <a:pt x="197" y="0"/>
                  </a:moveTo>
                  <a:cubicBezTo>
                    <a:pt x="191" y="0"/>
                    <a:pt x="185" y="1"/>
                    <a:pt x="179" y="2"/>
                  </a:cubicBezTo>
                  <a:cubicBezTo>
                    <a:pt x="1" y="37"/>
                    <a:pt x="72" y="377"/>
                    <a:pt x="228" y="377"/>
                  </a:cubicBezTo>
                  <a:cubicBezTo>
                    <a:pt x="236" y="377"/>
                    <a:pt x="243" y="376"/>
                    <a:pt x="251" y="375"/>
                  </a:cubicBezTo>
                  <a:cubicBezTo>
                    <a:pt x="415" y="343"/>
                    <a:pt x="34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3"/>
            <p:cNvSpPr/>
            <p:nvPr/>
          </p:nvSpPr>
          <p:spPr>
            <a:xfrm>
              <a:off x="2080425" y="2117600"/>
              <a:ext cx="5750" cy="3725"/>
            </a:xfrm>
            <a:custGeom>
              <a:avLst/>
              <a:gdLst/>
              <a:ahLst/>
              <a:cxnLst/>
              <a:rect l="l" t="t" r="r" b="b"/>
              <a:pathLst>
                <a:path w="230" h="149" extrusionOk="0">
                  <a:moveTo>
                    <a:pt x="5" y="0"/>
                  </a:moveTo>
                  <a:cubicBezTo>
                    <a:pt x="3" y="0"/>
                    <a:pt x="1" y="3"/>
                    <a:pt x="1" y="6"/>
                  </a:cubicBezTo>
                  <a:cubicBezTo>
                    <a:pt x="3" y="73"/>
                    <a:pt x="31" y="140"/>
                    <a:pt x="103" y="148"/>
                  </a:cubicBezTo>
                  <a:cubicBezTo>
                    <a:pt x="107" y="148"/>
                    <a:pt x="110" y="148"/>
                    <a:pt x="113" y="148"/>
                  </a:cubicBezTo>
                  <a:cubicBezTo>
                    <a:pt x="173" y="148"/>
                    <a:pt x="214" y="90"/>
                    <a:pt x="228" y="26"/>
                  </a:cubicBezTo>
                  <a:cubicBezTo>
                    <a:pt x="230" y="16"/>
                    <a:pt x="222" y="2"/>
                    <a:pt x="213" y="2"/>
                  </a:cubicBezTo>
                  <a:cubicBezTo>
                    <a:pt x="211" y="2"/>
                    <a:pt x="209" y="2"/>
                    <a:pt x="207" y="4"/>
                  </a:cubicBezTo>
                  <a:cubicBezTo>
                    <a:pt x="177" y="24"/>
                    <a:pt x="149" y="61"/>
                    <a:pt x="112" y="65"/>
                  </a:cubicBezTo>
                  <a:cubicBezTo>
                    <a:pt x="109" y="66"/>
                    <a:pt x="106" y="66"/>
                    <a:pt x="103" y="66"/>
                  </a:cubicBezTo>
                  <a:cubicBezTo>
                    <a:pt x="65" y="66"/>
                    <a:pt x="34" y="33"/>
                    <a:pt x="7" y="1"/>
                  </a:cubicBezTo>
                  <a:cubicBezTo>
                    <a:pt x="7" y="0"/>
                    <a:pt x="6"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3"/>
            <p:cNvSpPr/>
            <p:nvPr/>
          </p:nvSpPr>
          <p:spPr>
            <a:xfrm>
              <a:off x="2108800" y="2114875"/>
              <a:ext cx="4450" cy="7300"/>
            </a:xfrm>
            <a:custGeom>
              <a:avLst/>
              <a:gdLst/>
              <a:ahLst/>
              <a:cxnLst/>
              <a:rect l="l" t="t" r="r" b="b"/>
              <a:pathLst>
                <a:path w="178" h="292" extrusionOk="0">
                  <a:moveTo>
                    <a:pt x="10" y="0"/>
                  </a:moveTo>
                  <a:cubicBezTo>
                    <a:pt x="9" y="0"/>
                    <a:pt x="9" y="0"/>
                    <a:pt x="9" y="1"/>
                  </a:cubicBezTo>
                  <a:cubicBezTo>
                    <a:pt x="1" y="114"/>
                    <a:pt x="43" y="290"/>
                    <a:pt x="174" y="291"/>
                  </a:cubicBezTo>
                  <a:cubicBezTo>
                    <a:pt x="177" y="291"/>
                    <a:pt x="177" y="286"/>
                    <a:pt x="174" y="284"/>
                  </a:cubicBezTo>
                  <a:cubicBezTo>
                    <a:pt x="63" y="260"/>
                    <a:pt x="30" y="128"/>
                    <a:pt x="19" y="10"/>
                  </a:cubicBezTo>
                  <a:cubicBezTo>
                    <a:pt x="19" y="7"/>
                    <a:pt x="12"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3"/>
            <p:cNvSpPr/>
            <p:nvPr/>
          </p:nvSpPr>
          <p:spPr>
            <a:xfrm>
              <a:off x="2107500" y="2111425"/>
              <a:ext cx="9750" cy="9450"/>
            </a:xfrm>
            <a:custGeom>
              <a:avLst/>
              <a:gdLst/>
              <a:ahLst/>
              <a:cxnLst/>
              <a:rect l="l" t="t" r="r" b="b"/>
              <a:pathLst>
                <a:path w="390" h="378" extrusionOk="0">
                  <a:moveTo>
                    <a:pt x="175" y="1"/>
                  </a:moveTo>
                  <a:cubicBezTo>
                    <a:pt x="167" y="1"/>
                    <a:pt x="158" y="2"/>
                    <a:pt x="149" y="4"/>
                  </a:cubicBezTo>
                  <a:cubicBezTo>
                    <a:pt x="0" y="34"/>
                    <a:pt x="51" y="377"/>
                    <a:pt x="204" y="377"/>
                  </a:cubicBezTo>
                  <a:cubicBezTo>
                    <a:pt x="211" y="377"/>
                    <a:pt x="218" y="377"/>
                    <a:pt x="226" y="375"/>
                  </a:cubicBezTo>
                  <a:cubicBezTo>
                    <a:pt x="389" y="342"/>
                    <a:pt x="341"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3"/>
            <p:cNvSpPr/>
            <p:nvPr/>
          </p:nvSpPr>
          <p:spPr>
            <a:xfrm>
              <a:off x="2112325" y="2110050"/>
              <a:ext cx="5875" cy="4450"/>
            </a:xfrm>
            <a:custGeom>
              <a:avLst/>
              <a:gdLst/>
              <a:ahLst/>
              <a:cxnLst/>
              <a:rect l="l" t="t" r="r" b="b"/>
              <a:pathLst>
                <a:path w="235" h="178" extrusionOk="0">
                  <a:moveTo>
                    <a:pt x="212" y="0"/>
                  </a:moveTo>
                  <a:cubicBezTo>
                    <a:pt x="211" y="0"/>
                    <a:pt x="210" y="1"/>
                    <a:pt x="209" y="3"/>
                  </a:cubicBezTo>
                  <a:cubicBezTo>
                    <a:pt x="192" y="43"/>
                    <a:pt x="171" y="87"/>
                    <a:pt x="128" y="94"/>
                  </a:cubicBezTo>
                  <a:cubicBezTo>
                    <a:pt x="124" y="95"/>
                    <a:pt x="120" y="95"/>
                    <a:pt x="116" y="95"/>
                  </a:cubicBezTo>
                  <a:cubicBezTo>
                    <a:pt x="83" y="95"/>
                    <a:pt x="50" y="73"/>
                    <a:pt x="20" y="63"/>
                  </a:cubicBezTo>
                  <a:lnTo>
                    <a:pt x="19" y="63"/>
                  </a:lnTo>
                  <a:cubicBezTo>
                    <a:pt x="17" y="63"/>
                    <a:pt x="16" y="62"/>
                    <a:pt x="15" y="62"/>
                  </a:cubicBezTo>
                  <a:cubicBezTo>
                    <a:pt x="4" y="62"/>
                    <a:pt x="0" y="80"/>
                    <a:pt x="5" y="90"/>
                  </a:cubicBezTo>
                  <a:cubicBezTo>
                    <a:pt x="33" y="139"/>
                    <a:pt x="77" y="177"/>
                    <a:pt x="125" y="177"/>
                  </a:cubicBezTo>
                  <a:cubicBezTo>
                    <a:pt x="137" y="177"/>
                    <a:pt x="149" y="175"/>
                    <a:pt x="161" y="170"/>
                  </a:cubicBezTo>
                  <a:cubicBezTo>
                    <a:pt x="227" y="142"/>
                    <a:pt x="235" y="70"/>
                    <a:pt x="216" y="5"/>
                  </a:cubicBezTo>
                  <a:cubicBezTo>
                    <a:pt x="215" y="2"/>
                    <a:pt x="214"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3"/>
            <p:cNvSpPr/>
            <p:nvPr/>
          </p:nvSpPr>
          <p:spPr>
            <a:xfrm>
              <a:off x="2095675" y="2140550"/>
              <a:ext cx="6225" cy="2600"/>
            </a:xfrm>
            <a:custGeom>
              <a:avLst/>
              <a:gdLst/>
              <a:ahLst/>
              <a:cxnLst/>
              <a:rect l="l" t="t" r="r" b="b"/>
              <a:pathLst>
                <a:path w="249" h="104" extrusionOk="0">
                  <a:moveTo>
                    <a:pt x="9" y="0"/>
                  </a:moveTo>
                  <a:cubicBezTo>
                    <a:pt x="5" y="0"/>
                    <a:pt x="1" y="3"/>
                    <a:pt x="2" y="8"/>
                  </a:cubicBezTo>
                  <a:cubicBezTo>
                    <a:pt x="20" y="55"/>
                    <a:pt x="50" y="98"/>
                    <a:pt x="104" y="103"/>
                  </a:cubicBezTo>
                  <a:cubicBezTo>
                    <a:pt x="107" y="103"/>
                    <a:pt x="110" y="103"/>
                    <a:pt x="114" y="103"/>
                  </a:cubicBezTo>
                  <a:cubicBezTo>
                    <a:pt x="166" y="103"/>
                    <a:pt x="222" y="70"/>
                    <a:pt x="247" y="26"/>
                  </a:cubicBezTo>
                  <a:cubicBezTo>
                    <a:pt x="249" y="23"/>
                    <a:pt x="246" y="19"/>
                    <a:pt x="244" y="19"/>
                  </a:cubicBezTo>
                  <a:cubicBezTo>
                    <a:pt x="243" y="19"/>
                    <a:pt x="242" y="20"/>
                    <a:pt x="242" y="20"/>
                  </a:cubicBezTo>
                  <a:cubicBezTo>
                    <a:pt x="205" y="38"/>
                    <a:pt x="159" y="61"/>
                    <a:pt x="118" y="61"/>
                  </a:cubicBezTo>
                  <a:cubicBezTo>
                    <a:pt x="75" y="61"/>
                    <a:pt x="44" y="27"/>
                    <a:pt x="13" y="1"/>
                  </a:cubicBezTo>
                  <a:cubicBezTo>
                    <a:pt x="12" y="0"/>
                    <a:pt x="11"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3"/>
            <p:cNvSpPr/>
            <p:nvPr/>
          </p:nvSpPr>
          <p:spPr>
            <a:xfrm>
              <a:off x="2106900" y="2099575"/>
              <a:ext cx="8825" cy="4250"/>
            </a:xfrm>
            <a:custGeom>
              <a:avLst/>
              <a:gdLst/>
              <a:ahLst/>
              <a:cxnLst/>
              <a:rect l="l" t="t" r="r" b="b"/>
              <a:pathLst>
                <a:path w="353" h="170" extrusionOk="0">
                  <a:moveTo>
                    <a:pt x="150" y="0"/>
                  </a:moveTo>
                  <a:cubicBezTo>
                    <a:pt x="97" y="0"/>
                    <a:pt x="43" y="12"/>
                    <a:pt x="14" y="59"/>
                  </a:cubicBezTo>
                  <a:cubicBezTo>
                    <a:pt x="1" y="80"/>
                    <a:pt x="5" y="117"/>
                    <a:pt x="25" y="133"/>
                  </a:cubicBezTo>
                  <a:cubicBezTo>
                    <a:pt x="64" y="163"/>
                    <a:pt x="100" y="160"/>
                    <a:pt x="146" y="163"/>
                  </a:cubicBezTo>
                  <a:cubicBezTo>
                    <a:pt x="180" y="165"/>
                    <a:pt x="212" y="170"/>
                    <a:pt x="246" y="170"/>
                  </a:cubicBezTo>
                  <a:cubicBezTo>
                    <a:pt x="252" y="170"/>
                    <a:pt x="259" y="170"/>
                    <a:pt x="265" y="169"/>
                  </a:cubicBezTo>
                  <a:cubicBezTo>
                    <a:pt x="319" y="168"/>
                    <a:pt x="352" y="95"/>
                    <a:pt x="308" y="58"/>
                  </a:cubicBezTo>
                  <a:cubicBezTo>
                    <a:pt x="263" y="19"/>
                    <a:pt x="218" y="3"/>
                    <a:pt x="157" y="1"/>
                  </a:cubicBezTo>
                  <a:cubicBezTo>
                    <a:pt x="155" y="0"/>
                    <a:pt x="152"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3"/>
            <p:cNvSpPr/>
            <p:nvPr/>
          </p:nvSpPr>
          <p:spPr>
            <a:xfrm>
              <a:off x="2079425" y="2105200"/>
              <a:ext cx="8150" cy="5625"/>
            </a:xfrm>
            <a:custGeom>
              <a:avLst/>
              <a:gdLst/>
              <a:ahLst/>
              <a:cxnLst/>
              <a:rect l="l" t="t" r="r" b="b"/>
              <a:pathLst>
                <a:path w="326" h="225" extrusionOk="0">
                  <a:moveTo>
                    <a:pt x="228" y="1"/>
                  </a:moveTo>
                  <a:cubicBezTo>
                    <a:pt x="198" y="1"/>
                    <a:pt x="168" y="10"/>
                    <a:pt x="140" y="22"/>
                  </a:cubicBezTo>
                  <a:cubicBezTo>
                    <a:pt x="85" y="48"/>
                    <a:pt x="50" y="81"/>
                    <a:pt x="22" y="134"/>
                  </a:cubicBezTo>
                  <a:cubicBezTo>
                    <a:pt x="0" y="178"/>
                    <a:pt x="41" y="225"/>
                    <a:pt x="85" y="225"/>
                  </a:cubicBezTo>
                  <a:cubicBezTo>
                    <a:pt x="92" y="225"/>
                    <a:pt x="99" y="223"/>
                    <a:pt x="106" y="221"/>
                  </a:cubicBezTo>
                  <a:cubicBezTo>
                    <a:pt x="144" y="206"/>
                    <a:pt x="176" y="187"/>
                    <a:pt x="213" y="168"/>
                  </a:cubicBezTo>
                  <a:cubicBezTo>
                    <a:pt x="255" y="148"/>
                    <a:pt x="289" y="136"/>
                    <a:pt x="313" y="94"/>
                  </a:cubicBezTo>
                  <a:cubicBezTo>
                    <a:pt x="325" y="72"/>
                    <a:pt x="315" y="36"/>
                    <a:pt x="294" y="21"/>
                  </a:cubicBezTo>
                  <a:cubicBezTo>
                    <a:pt x="273" y="7"/>
                    <a:pt x="251"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3"/>
            <p:cNvSpPr/>
            <p:nvPr/>
          </p:nvSpPr>
          <p:spPr>
            <a:xfrm>
              <a:off x="2096625" y="2132525"/>
              <a:ext cx="10100" cy="7175"/>
            </a:xfrm>
            <a:custGeom>
              <a:avLst/>
              <a:gdLst/>
              <a:ahLst/>
              <a:cxnLst/>
              <a:rect l="l" t="t" r="r" b="b"/>
              <a:pathLst>
                <a:path w="404" h="287" extrusionOk="0">
                  <a:moveTo>
                    <a:pt x="17" y="1"/>
                  </a:moveTo>
                  <a:cubicBezTo>
                    <a:pt x="17" y="1"/>
                    <a:pt x="1" y="59"/>
                    <a:pt x="2" y="122"/>
                  </a:cubicBezTo>
                  <a:cubicBezTo>
                    <a:pt x="2" y="199"/>
                    <a:pt x="24" y="284"/>
                    <a:pt x="123" y="286"/>
                  </a:cubicBezTo>
                  <a:cubicBezTo>
                    <a:pt x="125" y="286"/>
                    <a:pt x="126" y="286"/>
                    <a:pt x="128" y="286"/>
                  </a:cubicBezTo>
                  <a:cubicBezTo>
                    <a:pt x="174" y="286"/>
                    <a:pt x="214" y="271"/>
                    <a:pt x="250" y="247"/>
                  </a:cubicBezTo>
                  <a:cubicBezTo>
                    <a:pt x="349" y="183"/>
                    <a:pt x="403" y="58"/>
                    <a:pt x="403" y="58"/>
                  </a:cubicBezTo>
                  <a:lnTo>
                    <a:pt x="403" y="58"/>
                  </a:lnTo>
                  <a:cubicBezTo>
                    <a:pt x="367" y="64"/>
                    <a:pt x="332" y="67"/>
                    <a:pt x="299" y="67"/>
                  </a:cubicBezTo>
                  <a:cubicBezTo>
                    <a:pt x="133" y="67"/>
                    <a:pt x="17"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3"/>
            <p:cNvSpPr/>
            <p:nvPr/>
          </p:nvSpPr>
          <p:spPr>
            <a:xfrm>
              <a:off x="2096650" y="2135500"/>
              <a:ext cx="6225" cy="4200"/>
            </a:xfrm>
            <a:custGeom>
              <a:avLst/>
              <a:gdLst/>
              <a:ahLst/>
              <a:cxnLst/>
              <a:rect l="l" t="t" r="r" b="b"/>
              <a:pathLst>
                <a:path w="249" h="168" extrusionOk="0">
                  <a:moveTo>
                    <a:pt x="37" y="0"/>
                  </a:moveTo>
                  <a:cubicBezTo>
                    <a:pt x="25" y="0"/>
                    <a:pt x="13" y="1"/>
                    <a:pt x="1" y="3"/>
                  </a:cubicBezTo>
                  <a:cubicBezTo>
                    <a:pt x="1" y="80"/>
                    <a:pt x="23" y="165"/>
                    <a:pt x="122" y="167"/>
                  </a:cubicBezTo>
                  <a:cubicBezTo>
                    <a:pt x="124" y="167"/>
                    <a:pt x="125" y="167"/>
                    <a:pt x="127" y="167"/>
                  </a:cubicBezTo>
                  <a:cubicBezTo>
                    <a:pt x="173" y="167"/>
                    <a:pt x="213" y="152"/>
                    <a:pt x="249" y="128"/>
                  </a:cubicBezTo>
                  <a:cubicBezTo>
                    <a:pt x="221" y="45"/>
                    <a:pt x="12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3"/>
            <p:cNvSpPr/>
            <p:nvPr/>
          </p:nvSpPr>
          <p:spPr>
            <a:xfrm>
              <a:off x="2096775" y="2100050"/>
              <a:ext cx="14950" cy="35525"/>
            </a:xfrm>
            <a:custGeom>
              <a:avLst/>
              <a:gdLst/>
              <a:ahLst/>
              <a:cxnLst/>
              <a:rect l="l" t="t" r="r" b="b"/>
              <a:pathLst>
                <a:path w="598" h="1421" extrusionOk="0">
                  <a:moveTo>
                    <a:pt x="177" y="0"/>
                  </a:moveTo>
                  <a:cubicBezTo>
                    <a:pt x="171" y="0"/>
                    <a:pt x="163" y="6"/>
                    <a:pt x="166" y="15"/>
                  </a:cubicBezTo>
                  <a:cubicBezTo>
                    <a:pt x="254" y="372"/>
                    <a:pt x="404" y="712"/>
                    <a:pt x="498" y="1070"/>
                  </a:cubicBezTo>
                  <a:cubicBezTo>
                    <a:pt x="455" y="1064"/>
                    <a:pt x="390" y="1052"/>
                    <a:pt x="342" y="1052"/>
                  </a:cubicBezTo>
                  <a:cubicBezTo>
                    <a:pt x="328" y="1052"/>
                    <a:pt x="316" y="1053"/>
                    <a:pt x="306" y="1056"/>
                  </a:cubicBezTo>
                  <a:cubicBezTo>
                    <a:pt x="292" y="1058"/>
                    <a:pt x="390" y="1324"/>
                    <a:pt x="388" y="1347"/>
                  </a:cubicBezTo>
                  <a:cubicBezTo>
                    <a:pt x="346" y="1353"/>
                    <a:pt x="305" y="1356"/>
                    <a:pt x="265" y="1356"/>
                  </a:cubicBezTo>
                  <a:cubicBezTo>
                    <a:pt x="180" y="1356"/>
                    <a:pt x="98" y="1341"/>
                    <a:pt x="17" y="1298"/>
                  </a:cubicBezTo>
                  <a:cubicBezTo>
                    <a:pt x="15" y="1298"/>
                    <a:pt x="14" y="1297"/>
                    <a:pt x="12" y="1297"/>
                  </a:cubicBezTo>
                  <a:cubicBezTo>
                    <a:pt x="5" y="1297"/>
                    <a:pt x="0" y="1305"/>
                    <a:pt x="6" y="1312"/>
                  </a:cubicBezTo>
                  <a:cubicBezTo>
                    <a:pt x="80" y="1385"/>
                    <a:pt x="177" y="1421"/>
                    <a:pt x="277" y="1421"/>
                  </a:cubicBezTo>
                  <a:cubicBezTo>
                    <a:pt x="320" y="1421"/>
                    <a:pt x="364" y="1414"/>
                    <a:pt x="407" y="1401"/>
                  </a:cubicBezTo>
                  <a:cubicBezTo>
                    <a:pt x="408" y="1401"/>
                    <a:pt x="408" y="1401"/>
                    <a:pt x="409" y="1400"/>
                  </a:cubicBezTo>
                  <a:cubicBezTo>
                    <a:pt x="437" y="1394"/>
                    <a:pt x="457" y="1388"/>
                    <a:pt x="455" y="1380"/>
                  </a:cubicBezTo>
                  <a:cubicBezTo>
                    <a:pt x="443" y="1298"/>
                    <a:pt x="394" y="1128"/>
                    <a:pt x="394" y="1128"/>
                  </a:cubicBezTo>
                  <a:lnTo>
                    <a:pt x="394" y="1128"/>
                  </a:lnTo>
                  <a:cubicBezTo>
                    <a:pt x="415" y="1133"/>
                    <a:pt x="495" y="1150"/>
                    <a:pt x="547" y="1150"/>
                  </a:cubicBezTo>
                  <a:cubicBezTo>
                    <a:pt x="577" y="1150"/>
                    <a:pt x="597" y="1144"/>
                    <a:pt x="592" y="1128"/>
                  </a:cubicBezTo>
                  <a:cubicBezTo>
                    <a:pt x="486" y="761"/>
                    <a:pt x="370" y="351"/>
                    <a:pt x="187" y="6"/>
                  </a:cubicBezTo>
                  <a:cubicBezTo>
                    <a:pt x="185" y="2"/>
                    <a:pt x="181"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3"/>
            <p:cNvSpPr/>
            <p:nvPr/>
          </p:nvSpPr>
          <p:spPr>
            <a:xfrm>
              <a:off x="2040575" y="2061300"/>
              <a:ext cx="86025" cy="67775"/>
            </a:xfrm>
            <a:custGeom>
              <a:avLst/>
              <a:gdLst/>
              <a:ahLst/>
              <a:cxnLst/>
              <a:rect l="l" t="t" r="r" b="b"/>
              <a:pathLst>
                <a:path w="3441" h="2711" extrusionOk="0">
                  <a:moveTo>
                    <a:pt x="1906" y="1"/>
                  </a:moveTo>
                  <a:cubicBezTo>
                    <a:pt x="1304" y="1"/>
                    <a:pt x="773" y="391"/>
                    <a:pt x="549" y="768"/>
                  </a:cubicBezTo>
                  <a:cubicBezTo>
                    <a:pt x="549" y="768"/>
                    <a:pt x="174" y="1051"/>
                    <a:pt x="85" y="1459"/>
                  </a:cubicBezTo>
                  <a:cubicBezTo>
                    <a:pt x="0" y="1847"/>
                    <a:pt x="343" y="2711"/>
                    <a:pt x="585" y="2711"/>
                  </a:cubicBezTo>
                  <a:cubicBezTo>
                    <a:pt x="597" y="2711"/>
                    <a:pt x="609" y="2709"/>
                    <a:pt x="621" y="2704"/>
                  </a:cubicBezTo>
                  <a:cubicBezTo>
                    <a:pt x="892" y="2594"/>
                    <a:pt x="951" y="1759"/>
                    <a:pt x="918" y="1418"/>
                  </a:cubicBezTo>
                  <a:lnTo>
                    <a:pt x="918" y="1418"/>
                  </a:lnTo>
                  <a:cubicBezTo>
                    <a:pt x="937" y="1566"/>
                    <a:pt x="985" y="1901"/>
                    <a:pt x="1024" y="1901"/>
                  </a:cubicBezTo>
                  <a:cubicBezTo>
                    <a:pt x="1026" y="1901"/>
                    <a:pt x="1027" y="1900"/>
                    <a:pt x="1028" y="1900"/>
                  </a:cubicBezTo>
                  <a:cubicBezTo>
                    <a:pt x="1037" y="1894"/>
                    <a:pt x="1061" y="1878"/>
                    <a:pt x="1099" y="1853"/>
                  </a:cubicBezTo>
                  <a:cubicBezTo>
                    <a:pt x="1077" y="1738"/>
                    <a:pt x="1064" y="1620"/>
                    <a:pt x="1056" y="1500"/>
                  </a:cubicBezTo>
                  <a:cubicBezTo>
                    <a:pt x="1056" y="1494"/>
                    <a:pt x="1060" y="1492"/>
                    <a:pt x="1064" y="1492"/>
                  </a:cubicBezTo>
                  <a:cubicBezTo>
                    <a:pt x="1067" y="1492"/>
                    <a:pt x="1071" y="1494"/>
                    <a:pt x="1071" y="1498"/>
                  </a:cubicBezTo>
                  <a:cubicBezTo>
                    <a:pt x="1081" y="1613"/>
                    <a:pt x="1102" y="1724"/>
                    <a:pt x="1130" y="1835"/>
                  </a:cubicBezTo>
                  <a:cubicBezTo>
                    <a:pt x="1152" y="1820"/>
                    <a:pt x="1179" y="1804"/>
                    <a:pt x="1208" y="1786"/>
                  </a:cubicBezTo>
                  <a:cubicBezTo>
                    <a:pt x="1166" y="1610"/>
                    <a:pt x="1161" y="1419"/>
                    <a:pt x="1177" y="1252"/>
                  </a:cubicBezTo>
                  <a:cubicBezTo>
                    <a:pt x="1178" y="1249"/>
                    <a:pt x="1179" y="1248"/>
                    <a:pt x="1181" y="1248"/>
                  </a:cubicBezTo>
                  <a:cubicBezTo>
                    <a:pt x="1184" y="1248"/>
                    <a:pt x="1186" y="1250"/>
                    <a:pt x="1187" y="1253"/>
                  </a:cubicBezTo>
                  <a:cubicBezTo>
                    <a:pt x="1206" y="1399"/>
                    <a:pt x="1227" y="1546"/>
                    <a:pt x="1261" y="1690"/>
                  </a:cubicBezTo>
                  <a:cubicBezTo>
                    <a:pt x="1265" y="1709"/>
                    <a:pt x="1271" y="1728"/>
                    <a:pt x="1275" y="1746"/>
                  </a:cubicBezTo>
                  <a:cubicBezTo>
                    <a:pt x="1330" y="1714"/>
                    <a:pt x="1392" y="1680"/>
                    <a:pt x="1462" y="1645"/>
                  </a:cubicBezTo>
                  <a:cubicBezTo>
                    <a:pt x="1442" y="1544"/>
                    <a:pt x="1431" y="1442"/>
                    <a:pt x="1423" y="1350"/>
                  </a:cubicBezTo>
                  <a:cubicBezTo>
                    <a:pt x="1423" y="1346"/>
                    <a:pt x="1427" y="1344"/>
                    <a:pt x="1430" y="1344"/>
                  </a:cubicBezTo>
                  <a:cubicBezTo>
                    <a:pt x="1432" y="1344"/>
                    <a:pt x="1435" y="1345"/>
                    <a:pt x="1435" y="1348"/>
                  </a:cubicBezTo>
                  <a:cubicBezTo>
                    <a:pt x="1454" y="1441"/>
                    <a:pt x="1478" y="1533"/>
                    <a:pt x="1506" y="1623"/>
                  </a:cubicBezTo>
                  <a:cubicBezTo>
                    <a:pt x="1741" y="1506"/>
                    <a:pt x="2044" y="1384"/>
                    <a:pt x="2366" y="1325"/>
                  </a:cubicBezTo>
                  <a:cubicBezTo>
                    <a:pt x="2622" y="1280"/>
                    <a:pt x="2827" y="1265"/>
                    <a:pt x="2986" y="1262"/>
                  </a:cubicBezTo>
                  <a:cubicBezTo>
                    <a:pt x="2958" y="1172"/>
                    <a:pt x="2932" y="1082"/>
                    <a:pt x="2900" y="995"/>
                  </a:cubicBezTo>
                  <a:cubicBezTo>
                    <a:pt x="2899" y="992"/>
                    <a:pt x="2901" y="991"/>
                    <a:pt x="2904" y="991"/>
                  </a:cubicBezTo>
                  <a:cubicBezTo>
                    <a:pt x="2905" y="991"/>
                    <a:pt x="2906" y="991"/>
                    <a:pt x="2906" y="992"/>
                  </a:cubicBezTo>
                  <a:cubicBezTo>
                    <a:pt x="2959" y="1072"/>
                    <a:pt x="3008" y="1165"/>
                    <a:pt x="3043" y="1260"/>
                  </a:cubicBezTo>
                  <a:cubicBezTo>
                    <a:pt x="3073" y="1260"/>
                    <a:pt x="3099" y="1260"/>
                    <a:pt x="3124" y="1262"/>
                  </a:cubicBezTo>
                  <a:cubicBezTo>
                    <a:pt x="3112" y="1214"/>
                    <a:pt x="3098" y="1167"/>
                    <a:pt x="3080" y="1122"/>
                  </a:cubicBezTo>
                  <a:cubicBezTo>
                    <a:pt x="3021" y="966"/>
                    <a:pt x="2936" y="834"/>
                    <a:pt x="2821" y="711"/>
                  </a:cubicBezTo>
                  <a:cubicBezTo>
                    <a:pt x="2816" y="705"/>
                    <a:pt x="2822" y="696"/>
                    <a:pt x="2829" y="696"/>
                  </a:cubicBezTo>
                  <a:cubicBezTo>
                    <a:pt x="2831" y="696"/>
                    <a:pt x="2833" y="697"/>
                    <a:pt x="2835" y="698"/>
                  </a:cubicBezTo>
                  <a:cubicBezTo>
                    <a:pt x="3002" y="836"/>
                    <a:pt x="3159" y="1043"/>
                    <a:pt x="3232" y="1264"/>
                  </a:cubicBezTo>
                  <a:cubicBezTo>
                    <a:pt x="3277" y="1265"/>
                    <a:pt x="3311" y="1267"/>
                    <a:pt x="3336" y="1267"/>
                  </a:cubicBezTo>
                  <a:cubicBezTo>
                    <a:pt x="3353" y="1267"/>
                    <a:pt x="3366" y="1266"/>
                    <a:pt x="3375" y="1264"/>
                  </a:cubicBezTo>
                  <a:cubicBezTo>
                    <a:pt x="3441" y="1248"/>
                    <a:pt x="3211" y="475"/>
                    <a:pt x="2507" y="139"/>
                  </a:cubicBezTo>
                  <a:cubicBezTo>
                    <a:pt x="2305" y="42"/>
                    <a:pt x="2102"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3"/>
            <p:cNvSpPr/>
            <p:nvPr/>
          </p:nvSpPr>
          <p:spPr>
            <a:xfrm>
              <a:off x="2039025" y="2123625"/>
              <a:ext cx="25500" cy="25975"/>
            </a:xfrm>
            <a:custGeom>
              <a:avLst/>
              <a:gdLst/>
              <a:ahLst/>
              <a:cxnLst/>
              <a:rect l="l" t="t" r="r" b="b"/>
              <a:pathLst>
                <a:path w="1020" h="1039" extrusionOk="0">
                  <a:moveTo>
                    <a:pt x="334" y="0"/>
                  </a:moveTo>
                  <a:cubicBezTo>
                    <a:pt x="298" y="0"/>
                    <a:pt x="264" y="9"/>
                    <a:pt x="233" y="29"/>
                  </a:cubicBezTo>
                  <a:cubicBezTo>
                    <a:pt x="1" y="184"/>
                    <a:pt x="348" y="939"/>
                    <a:pt x="643" y="1023"/>
                  </a:cubicBezTo>
                  <a:cubicBezTo>
                    <a:pt x="682" y="1034"/>
                    <a:pt x="717" y="1039"/>
                    <a:pt x="749" y="1039"/>
                  </a:cubicBezTo>
                  <a:cubicBezTo>
                    <a:pt x="958" y="1039"/>
                    <a:pt x="1020" y="834"/>
                    <a:pt x="1020" y="834"/>
                  </a:cubicBezTo>
                  <a:lnTo>
                    <a:pt x="887" y="382"/>
                  </a:lnTo>
                  <a:cubicBezTo>
                    <a:pt x="887" y="382"/>
                    <a:pt x="569" y="0"/>
                    <a:pt x="334"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3"/>
            <p:cNvSpPr/>
            <p:nvPr/>
          </p:nvSpPr>
          <p:spPr>
            <a:xfrm>
              <a:off x="2047350" y="2129700"/>
              <a:ext cx="13375" cy="15775"/>
            </a:xfrm>
            <a:custGeom>
              <a:avLst/>
              <a:gdLst/>
              <a:ahLst/>
              <a:cxnLst/>
              <a:rect l="l" t="t" r="r" b="b"/>
              <a:pathLst>
                <a:path w="535" h="631" extrusionOk="0">
                  <a:moveTo>
                    <a:pt x="5" y="0"/>
                  </a:moveTo>
                  <a:cubicBezTo>
                    <a:pt x="0" y="0"/>
                    <a:pt x="0" y="7"/>
                    <a:pt x="4" y="8"/>
                  </a:cubicBezTo>
                  <a:cubicBezTo>
                    <a:pt x="212" y="73"/>
                    <a:pt x="333" y="250"/>
                    <a:pt x="422" y="438"/>
                  </a:cubicBezTo>
                  <a:cubicBezTo>
                    <a:pt x="383" y="396"/>
                    <a:pt x="338" y="368"/>
                    <a:pt x="288" y="368"/>
                  </a:cubicBezTo>
                  <a:cubicBezTo>
                    <a:pt x="253" y="368"/>
                    <a:pt x="217" y="381"/>
                    <a:pt x="179" y="413"/>
                  </a:cubicBezTo>
                  <a:cubicBezTo>
                    <a:pt x="174" y="417"/>
                    <a:pt x="178" y="424"/>
                    <a:pt x="183" y="424"/>
                  </a:cubicBezTo>
                  <a:cubicBezTo>
                    <a:pt x="184" y="424"/>
                    <a:pt x="184" y="424"/>
                    <a:pt x="184" y="424"/>
                  </a:cubicBezTo>
                  <a:cubicBezTo>
                    <a:pt x="212" y="416"/>
                    <a:pt x="236" y="412"/>
                    <a:pt x="260" y="412"/>
                  </a:cubicBezTo>
                  <a:cubicBezTo>
                    <a:pt x="306" y="412"/>
                    <a:pt x="347" y="429"/>
                    <a:pt x="387" y="471"/>
                  </a:cubicBezTo>
                  <a:cubicBezTo>
                    <a:pt x="430" y="514"/>
                    <a:pt x="462" y="571"/>
                    <a:pt x="495" y="623"/>
                  </a:cubicBezTo>
                  <a:cubicBezTo>
                    <a:pt x="498" y="628"/>
                    <a:pt x="504" y="630"/>
                    <a:pt x="510" y="630"/>
                  </a:cubicBezTo>
                  <a:cubicBezTo>
                    <a:pt x="522" y="630"/>
                    <a:pt x="534" y="621"/>
                    <a:pt x="528" y="607"/>
                  </a:cubicBezTo>
                  <a:lnTo>
                    <a:pt x="527" y="603"/>
                  </a:lnTo>
                  <a:cubicBezTo>
                    <a:pt x="511" y="346"/>
                    <a:pt x="282" y="3"/>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3"/>
            <p:cNvSpPr/>
            <p:nvPr/>
          </p:nvSpPr>
          <p:spPr>
            <a:xfrm>
              <a:off x="1989650" y="2188200"/>
              <a:ext cx="85925" cy="143075"/>
            </a:xfrm>
            <a:custGeom>
              <a:avLst/>
              <a:gdLst/>
              <a:ahLst/>
              <a:cxnLst/>
              <a:rect l="l" t="t" r="r" b="b"/>
              <a:pathLst>
                <a:path w="3437" h="5723" extrusionOk="0">
                  <a:moveTo>
                    <a:pt x="3102" y="1"/>
                  </a:moveTo>
                  <a:cubicBezTo>
                    <a:pt x="3019" y="1"/>
                    <a:pt x="2906" y="36"/>
                    <a:pt x="2757" y="117"/>
                  </a:cubicBezTo>
                  <a:cubicBezTo>
                    <a:pt x="1666" y="709"/>
                    <a:pt x="2" y="3797"/>
                    <a:pt x="1" y="5060"/>
                  </a:cubicBezTo>
                  <a:cubicBezTo>
                    <a:pt x="1" y="5374"/>
                    <a:pt x="321" y="5681"/>
                    <a:pt x="410" y="5713"/>
                  </a:cubicBezTo>
                  <a:cubicBezTo>
                    <a:pt x="426" y="5719"/>
                    <a:pt x="442" y="5722"/>
                    <a:pt x="458" y="5722"/>
                  </a:cubicBezTo>
                  <a:cubicBezTo>
                    <a:pt x="710" y="5722"/>
                    <a:pt x="932" y="5029"/>
                    <a:pt x="1205" y="4773"/>
                  </a:cubicBezTo>
                  <a:cubicBezTo>
                    <a:pt x="1592" y="4413"/>
                    <a:pt x="2954" y="1566"/>
                    <a:pt x="3097" y="1145"/>
                  </a:cubicBezTo>
                  <a:cubicBezTo>
                    <a:pt x="3287" y="584"/>
                    <a:pt x="3437" y="1"/>
                    <a:pt x="3102"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3"/>
            <p:cNvSpPr/>
            <p:nvPr/>
          </p:nvSpPr>
          <p:spPr>
            <a:xfrm>
              <a:off x="2022225" y="2180550"/>
              <a:ext cx="59425" cy="74975"/>
            </a:xfrm>
            <a:custGeom>
              <a:avLst/>
              <a:gdLst/>
              <a:ahLst/>
              <a:cxnLst/>
              <a:rect l="l" t="t" r="r" b="b"/>
              <a:pathLst>
                <a:path w="2377" h="2999" extrusionOk="0">
                  <a:moveTo>
                    <a:pt x="1979" y="1"/>
                  </a:moveTo>
                  <a:cubicBezTo>
                    <a:pt x="1844" y="1"/>
                    <a:pt x="1645" y="77"/>
                    <a:pt x="1357" y="269"/>
                  </a:cubicBezTo>
                  <a:cubicBezTo>
                    <a:pt x="385" y="917"/>
                    <a:pt x="3" y="1628"/>
                    <a:pt x="1" y="1726"/>
                  </a:cubicBezTo>
                  <a:cubicBezTo>
                    <a:pt x="0" y="1903"/>
                    <a:pt x="614" y="1887"/>
                    <a:pt x="1275" y="2987"/>
                  </a:cubicBezTo>
                  <a:cubicBezTo>
                    <a:pt x="1280" y="2995"/>
                    <a:pt x="1286" y="2999"/>
                    <a:pt x="1294" y="2999"/>
                  </a:cubicBezTo>
                  <a:cubicBezTo>
                    <a:pt x="1429" y="2999"/>
                    <a:pt x="1980" y="1736"/>
                    <a:pt x="2140" y="1030"/>
                  </a:cubicBezTo>
                  <a:cubicBezTo>
                    <a:pt x="2223" y="664"/>
                    <a:pt x="2377" y="1"/>
                    <a:pt x="1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3"/>
            <p:cNvSpPr/>
            <p:nvPr/>
          </p:nvSpPr>
          <p:spPr>
            <a:xfrm>
              <a:off x="2055725" y="2219350"/>
              <a:ext cx="17700" cy="35475"/>
            </a:xfrm>
            <a:custGeom>
              <a:avLst/>
              <a:gdLst/>
              <a:ahLst/>
              <a:cxnLst/>
              <a:rect l="l" t="t" r="r" b="b"/>
              <a:pathLst>
                <a:path w="708" h="1419" extrusionOk="0">
                  <a:moveTo>
                    <a:pt x="667" y="0"/>
                  </a:moveTo>
                  <a:cubicBezTo>
                    <a:pt x="662" y="0"/>
                    <a:pt x="658" y="2"/>
                    <a:pt x="656" y="7"/>
                  </a:cubicBezTo>
                  <a:cubicBezTo>
                    <a:pt x="429" y="457"/>
                    <a:pt x="189" y="922"/>
                    <a:pt x="6" y="1393"/>
                  </a:cubicBezTo>
                  <a:cubicBezTo>
                    <a:pt x="0" y="1408"/>
                    <a:pt x="13" y="1419"/>
                    <a:pt x="27" y="1419"/>
                  </a:cubicBezTo>
                  <a:cubicBezTo>
                    <a:pt x="34" y="1419"/>
                    <a:pt x="41" y="1416"/>
                    <a:pt x="46" y="1409"/>
                  </a:cubicBezTo>
                  <a:cubicBezTo>
                    <a:pt x="188" y="1191"/>
                    <a:pt x="312" y="949"/>
                    <a:pt x="421" y="701"/>
                  </a:cubicBezTo>
                  <a:cubicBezTo>
                    <a:pt x="459" y="655"/>
                    <a:pt x="493" y="604"/>
                    <a:pt x="530" y="559"/>
                  </a:cubicBezTo>
                  <a:cubicBezTo>
                    <a:pt x="586" y="490"/>
                    <a:pt x="640" y="420"/>
                    <a:pt x="698" y="355"/>
                  </a:cubicBezTo>
                  <a:cubicBezTo>
                    <a:pt x="707" y="345"/>
                    <a:pt x="698" y="331"/>
                    <a:pt x="688" y="331"/>
                  </a:cubicBezTo>
                  <a:cubicBezTo>
                    <a:pt x="685" y="331"/>
                    <a:pt x="682" y="332"/>
                    <a:pt x="679" y="335"/>
                  </a:cubicBezTo>
                  <a:cubicBezTo>
                    <a:pt x="622" y="393"/>
                    <a:pt x="557" y="454"/>
                    <a:pt x="497" y="520"/>
                  </a:cubicBezTo>
                  <a:cubicBezTo>
                    <a:pt x="565" y="351"/>
                    <a:pt x="625" y="183"/>
                    <a:pt x="680" y="16"/>
                  </a:cubicBezTo>
                  <a:cubicBezTo>
                    <a:pt x="683" y="7"/>
                    <a:pt x="675"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3"/>
            <p:cNvSpPr/>
            <p:nvPr/>
          </p:nvSpPr>
          <p:spPr>
            <a:xfrm>
              <a:off x="1988675" y="2236125"/>
              <a:ext cx="112025" cy="98000"/>
            </a:xfrm>
            <a:custGeom>
              <a:avLst/>
              <a:gdLst/>
              <a:ahLst/>
              <a:cxnLst/>
              <a:rect l="l" t="t" r="r" b="b"/>
              <a:pathLst>
                <a:path w="4481" h="3920" extrusionOk="0">
                  <a:moveTo>
                    <a:pt x="3643" y="0"/>
                  </a:moveTo>
                  <a:cubicBezTo>
                    <a:pt x="3571" y="0"/>
                    <a:pt x="3499" y="16"/>
                    <a:pt x="3431" y="53"/>
                  </a:cubicBezTo>
                  <a:cubicBezTo>
                    <a:pt x="2271" y="672"/>
                    <a:pt x="683" y="1576"/>
                    <a:pt x="320" y="2564"/>
                  </a:cubicBezTo>
                  <a:cubicBezTo>
                    <a:pt x="106" y="3146"/>
                    <a:pt x="0" y="3345"/>
                    <a:pt x="259" y="3633"/>
                  </a:cubicBezTo>
                  <a:cubicBezTo>
                    <a:pt x="427" y="3822"/>
                    <a:pt x="640" y="3920"/>
                    <a:pt x="887" y="3920"/>
                  </a:cubicBezTo>
                  <a:cubicBezTo>
                    <a:pt x="1289" y="3920"/>
                    <a:pt x="1783" y="3660"/>
                    <a:pt x="2330" y="3107"/>
                  </a:cubicBezTo>
                  <a:lnTo>
                    <a:pt x="2331" y="3107"/>
                  </a:lnTo>
                  <a:cubicBezTo>
                    <a:pt x="2882" y="2549"/>
                    <a:pt x="3827" y="1430"/>
                    <a:pt x="4282" y="821"/>
                  </a:cubicBezTo>
                  <a:cubicBezTo>
                    <a:pt x="4480" y="556"/>
                    <a:pt x="4062" y="0"/>
                    <a:pt x="3643"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3"/>
            <p:cNvSpPr/>
            <p:nvPr/>
          </p:nvSpPr>
          <p:spPr>
            <a:xfrm>
              <a:off x="2059550" y="2197700"/>
              <a:ext cx="50675" cy="76275"/>
            </a:xfrm>
            <a:custGeom>
              <a:avLst/>
              <a:gdLst/>
              <a:ahLst/>
              <a:cxnLst/>
              <a:rect l="l" t="t" r="r" b="b"/>
              <a:pathLst>
                <a:path w="2027" h="3051" extrusionOk="0">
                  <a:moveTo>
                    <a:pt x="1750" y="0"/>
                  </a:moveTo>
                  <a:cubicBezTo>
                    <a:pt x="1511" y="0"/>
                    <a:pt x="892" y="1356"/>
                    <a:pt x="892" y="1356"/>
                  </a:cubicBezTo>
                  <a:lnTo>
                    <a:pt x="1" y="1925"/>
                  </a:lnTo>
                  <a:cubicBezTo>
                    <a:pt x="2" y="2822"/>
                    <a:pt x="857" y="3050"/>
                    <a:pt x="857" y="3050"/>
                  </a:cubicBezTo>
                  <a:lnTo>
                    <a:pt x="1497" y="2318"/>
                  </a:lnTo>
                  <a:cubicBezTo>
                    <a:pt x="2026" y="2046"/>
                    <a:pt x="1842" y="1642"/>
                    <a:pt x="1843" y="1450"/>
                  </a:cubicBezTo>
                  <a:cubicBezTo>
                    <a:pt x="1847" y="1058"/>
                    <a:pt x="1983" y="331"/>
                    <a:pt x="1806" y="36"/>
                  </a:cubicBezTo>
                  <a:cubicBezTo>
                    <a:pt x="1791" y="12"/>
                    <a:pt x="1772" y="0"/>
                    <a:pt x="1750"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3"/>
            <p:cNvSpPr/>
            <p:nvPr/>
          </p:nvSpPr>
          <p:spPr>
            <a:xfrm>
              <a:off x="2000175" y="2318025"/>
              <a:ext cx="9100" cy="8625"/>
            </a:xfrm>
            <a:custGeom>
              <a:avLst/>
              <a:gdLst/>
              <a:ahLst/>
              <a:cxnLst/>
              <a:rect l="l" t="t" r="r" b="b"/>
              <a:pathLst>
                <a:path w="364" h="345" extrusionOk="0">
                  <a:moveTo>
                    <a:pt x="189" y="1"/>
                  </a:moveTo>
                  <a:cubicBezTo>
                    <a:pt x="110" y="1"/>
                    <a:pt x="40" y="65"/>
                    <a:pt x="22" y="142"/>
                  </a:cubicBezTo>
                  <a:cubicBezTo>
                    <a:pt x="1" y="236"/>
                    <a:pt x="81" y="333"/>
                    <a:pt x="169" y="344"/>
                  </a:cubicBezTo>
                  <a:cubicBezTo>
                    <a:pt x="170" y="344"/>
                    <a:pt x="170" y="344"/>
                    <a:pt x="170" y="344"/>
                  </a:cubicBezTo>
                  <a:cubicBezTo>
                    <a:pt x="180" y="344"/>
                    <a:pt x="183" y="327"/>
                    <a:pt x="175" y="322"/>
                  </a:cubicBezTo>
                  <a:cubicBezTo>
                    <a:pt x="134" y="297"/>
                    <a:pt x="92" y="266"/>
                    <a:pt x="82" y="217"/>
                  </a:cubicBezTo>
                  <a:cubicBezTo>
                    <a:pt x="73" y="173"/>
                    <a:pt x="89" y="125"/>
                    <a:pt x="122" y="95"/>
                  </a:cubicBezTo>
                  <a:cubicBezTo>
                    <a:pt x="141" y="78"/>
                    <a:pt x="165" y="68"/>
                    <a:pt x="189" y="68"/>
                  </a:cubicBezTo>
                  <a:cubicBezTo>
                    <a:pt x="207" y="68"/>
                    <a:pt x="225" y="74"/>
                    <a:pt x="240" y="86"/>
                  </a:cubicBezTo>
                  <a:cubicBezTo>
                    <a:pt x="262" y="106"/>
                    <a:pt x="272" y="141"/>
                    <a:pt x="261" y="170"/>
                  </a:cubicBezTo>
                  <a:cubicBezTo>
                    <a:pt x="253" y="190"/>
                    <a:pt x="231" y="202"/>
                    <a:pt x="211" y="202"/>
                  </a:cubicBezTo>
                  <a:cubicBezTo>
                    <a:pt x="192" y="202"/>
                    <a:pt x="176" y="191"/>
                    <a:pt x="174" y="167"/>
                  </a:cubicBezTo>
                  <a:cubicBezTo>
                    <a:pt x="173" y="158"/>
                    <a:pt x="165" y="152"/>
                    <a:pt x="159" y="152"/>
                  </a:cubicBezTo>
                  <a:cubicBezTo>
                    <a:pt x="154" y="152"/>
                    <a:pt x="150" y="155"/>
                    <a:pt x="150" y="160"/>
                  </a:cubicBezTo>
                  <a:cubicBezTo>
                    <a:pt x="141" y="217"/>
                    <a:pt x="185" y="250"/>
                    <a:pt x="230" y="250"/>
                  </a:cubicBezTo>
                  <a:cubicBezTo>
                    <a:pt x="255" y="250"/>
                    <a:pt x="281" y="240"/>
                    <a:pt x="298" y="218"/>
                  </a:cubicBezTo>
                  <a:cubicBezTo>
                    <a:pt x="363" y="138"/>
                    <a:pt x="317" y="32"/>
                    <a:pt x="232" y="7"/>
                  </a:cubicBezTo>
                  <a:cubicBezTo>
                    <a:pt x="218" y="3"/>
                    <a:pt x="203"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3"/>
            <p:cNvSpPr/>
            <p:nvPr/>
          </p:nvSpPr>
          <p:spPr>
            <a:xfrm>
              <a:off x="1993975" y="2250425"/>
              <a:ext cx="58175" cy="58650"/>
            </a:xfrm>
            <a:custGeom>
              <a:avLst/>
              <a:gdLst/>
              <a:ahLst/>
              <a:cxnLst/>
              <a:rect l="l" t="t" r="r" b="b"/>
              <a:pathLst>
                <a:path w="2327" h="2346" extrusionOk="0">
                  <a:moveTo>
                    <a:pt x="2297" y="0"/>
                  </a:moveTo>
                  <a:cubicBezTo>
                    <a:pt x="2294" y="0"/>
                    <a:pt x="2290" y="1"/>
                    <a:pt x="2286" y="3"/>
                  </a:cubicBezTo>
                  <a:cubicBezTo>
                    <a:pt x="1757" y="279"/>
                    <a:pt x="1236" y="619"/>
                    <a:pt x="800" y="1026"/>
                  </a:cubicBezTo>
                  <a:cubicBezTo>
                    <a:pt x="448" y="1353"/>
                    <a:pt x="21" y="1836"/>
                    <a:pt x="1" y="2341"/>
                  </a:cubicBezTo>
                  <a:cubicBezTo>
                    <a:pt x="1" y="2344"/>
                    <a:pt x="3" y="2345"/>
                    <a:pt x="6" y="2345"/>
                  </a:cubicBezTo>
                  <a:cubicBezTo>
                    <a:pt x="8" y="2345"/>
                    <a:pt x="11" y="2344"/>
                    <a:pt x="12" y="2342"/>
                  </a:cubicBezTo>
                  <a:cubicBezTo>
                    <a:pt x="340" y="1223"/>
                    <a:pt x="1401" y="639"/>
                    <a:pt x="2307" y="40"/>
                  </a:cubicBezTo>
                  <a:cubicBezTo>
                    <a:pt x="2327" y="28"/>
                    <a:pt x="2316" y="0"/>
                    <a:pt x="2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3"/>
            <p:cNvSpPr/>
            <p:nvPr/>
          </p:nvSpPr>
          <p:spPr>
            <a:xfrm>
              <a:off x="2115000" y="2223875"/>
              <a:ext cx="88100" cy="91450"/>
            </a:xfrm>
            <a:custGeom>
              <a:avLst/>
              <a:gdLst/>
              <a:ahLst/>
              <a:cxnLst/>
              <a:rect l="l" t="t" r="r" b="b"/>
              <a:pathLst>
                <a:path w="3524" h="3658" extrusionOk="0">
                  <a:moveTo>
                    <a:pt x="686" y="1"/>
                  </a:moveTo>
                  <a:cubicBezTo>
                    <a:pt x="354" y="1"/>
                    <a:pt x="1" y="345"/>
                    <a:pt x="122" y="604"/>
                  </a:cubicBezTo>
                  <a:cubicBezTo>
                    <a:pt x="444" y="1294"/>
                    <a:pt x="803" y="1891"/>
                    <a:pt x="1230" y="2549"/>
                  </a:cubicBezTo>
                  <a:cubicBezTo>
                    <a:pt x="1717" y="3300"/>
                    <a:pt x="2214" y="3657"/>
                    <a:pt x="2653" y="3657"/>
                  </a:cubicBezTo>
                  <a:cubicBezTo>
                    <a:pt x="2830" y="3657"/>
                    <a:pt x="2997" y="3600"/>
                    <a:pt x="3150" y="3486"/>
                  </a:cubicBezTo>
                  <a:cubicBezTo>
                    <a:pt x="3463" y="3256"/>
                    <a:pt x="3524" y="3008"/>
                    <a:pt x="3308" y="2426"/>
                  </a:cubicBezTo>
                  <a:cubicBezTo>
                    <a:pt x="3129" y="1948"/>
                    <a:pt x="1521" y="745"/>
                    <a:pt x="1011" y="151"/>
                  </a:cubicBezTo>
                  <a:cubicBezTo>
                    <a:pt x="920" y="44"/>
                    <a:pt x="805" y="1"/>
                    <a:pt x="686"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3"/>
            <p:cNvSpPr/>
            <p:nvPr/>
          </p:nvSpPr>
          <p:spPr>
            <a:xfrm>
              <a:off x="2105025" y="2183225"/>
              <a:ext cx="45725" cy="76400"/>
            </a:xfrm>
            <a:custGeom>
              <a:avLst/>
              <a:gdLst/>
              <a:ahLst/>
              <a:cxnLst/>
              <a:rect l="l" t="t" r="r" b="b"/>
              <a:pathLst>
                <a:path w="1829" h="3056" extrusionOk="0">
                  <a:moveTo>
                    <a:pt x="290" y="1"/>
                  </a:moveTo>
                  <a:cubicBezTo>
                    <a:pt x="269" y="1"/>
                    <a:pt x="251" y="9"/>
                    <a:pt x="235" y="27"/>
                  </a:cubicBezTo>
                  <a:cubicBezTo>
                    <a:pt x="1" y="279"/>
                    <a:pt x="304" y="1122"/>
                    <a:pt x="227" y="1508"/>
                  </a:cubicBezTo>
                  <a:cubicBezTo>
                    <a:pt x="190" y="1695"/>
                    <a:pt x="46" y="2017"/>
                    <a:pt x="571" y="2400"/>
                  </a:cubicBezTo>
                  <a:lnTo>
                    <a:pt x="945" y="3055"/>
                  </a:lnTo>
                  <a:cubicBezTo>
                    <a:pt x="945" y="3055"/>
                    <a:pt x="948" y="3055"/>
                    <a:pt x="952" y="3055"/>
                  </a:cubicBezTo>
                  <a:cubicBezTo>
                    <a:pt x="1023" y="3055"/>
                    <a:pt x="1656" y="3031"/>
                    <a:pt x="1828" y="2203"/>
                  </a:cubicBezTo>
                  <a:lnTo>
                    <a:pt x="1137" y="1460"/>
                  </a:lnTo>
                  <a:cubicBezTo>
                    <a:pt x="1137" y="1460"/>
                    <a:pt x="558" y="1"/>
                    <a:pt x="290"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3"/>
            <p:cNvSpPr/>
            <p:nvPr/>
          </p:nvSpPr>
          <p:spPr>
            <a:xfrm>
              <a:off x="2175150" y="2301550"/>
              <a:ext cx="8425" cy="8625"/>
            </a:xfrm>
            <a:custGeom>
              <a:avLst/>
              <a:gdLst/>
              <a:ahLst/>
              <a:cxnLst/>
              <a:rect l="l" t="t" r="r" b="b"/>
              <a:pathLst>
                <a:path w="337" h="345" extrusionOk="0">
                  <a:moveTo>
                    <a:pt x="170" y="1"/>
                  </a:moveTo>
                  <a:cubicBezTo>
                    <a:pt x="166" y="1"/>
                    <a:pt x="161" y="1"/>
                    <a:pt x="157" y="1"/>
                  </a:cubicBezTo>
                  <a:cubicBezTo>
                    <a:pt x="68" y="9"/>
                    <a:pt x="1" y="104"/>
                    <a:pt x="49" y="195"/>
                  </a:cubicBezTo>
                  <a:cubicBezTo>
                    <a:pt x="65" y="227"/>
                    <a:pt x="97" y="243"/>
                    <a:pt x="128" y="243"/>
                  </a:cubicBezTo>
                  <a:cubicBezTo>
                    <a:pt x="167" y="243"/>
                    <a:pt x="203" y="219"/>
                    <a:pt x="205" y="169"/>
                  </a:cubicBezTo>
                  <a:cubicBezTo>
                    <a:pt x="206" y="162"/>
                    <a:pt x="201" y="159"/>
                    <a:pt x="196" y="159"/>
                  </a:cubicBezTo>
                  <a:cubicBezTo>
                    <a:pt x="189" y="159"/>
                    <a:pt x="182" y="163"/>
                    <a:pt x="180" y="170"/>
                  </a:cubicBezTo>
                  <a:cubicBezTo>
                    <a:pt x="174" y="190"/>
                    <a:pt x="161" y="198"/>
                    <a:pt x="146" y="198"/>
                  </a:cubicBezTo>
                  <a:cubicBezTo>
                    <a:pt x="124" y="198"/>
                    <a:pt x="99" y="180"/>
                    <a:pt x="95" y="156"/>
                  </a:cubicBezTo>
                  <a:cubicBezTo>
                    <a:pt x="90" y="125"/>
                    <a:pt x="106" y="93"/>
                    <a:pt x="133" y="79"/>
                  </a:cubicBezTo>
                  <a:cubicBezTo>
                    <a:pt x="145" y="72"/>
                    <a:pt x="158" y="69"/>
                    <a:pt x="170" y="69"/>
                  </a:cubicBezTo>
                  <a:cubicBezTo>
                    <a:pt x="199" y="69"/>
                    <a:pt x="228" y="86"/>
                    <a:pt x="246" y="110"/>
                  </a:cubicBezTo>
                  <a:cubicBezTo>
                    <a:pt x="273" y="147"/>
                    <a:pt x="278" y="196"/>
                    <a:pt x="261" y="238"/>
                  </a:cubicBezTo>
                  <a:cubicBezTo>
                    <a:pt x="241" y="285"/>
                    <a:pt x="193" y="306"/>
                    <a:pt x="148" y="322"/>
                  </a:cubicBezTo>
                  <a:cubicBezTo>
                    <a:pt x="138" y="325"/>
                    <a:pt x="139" y="343"/>
                    <a:pt x="149" y="344"/>
                  </a:cubicBezTo>
                  <a:cubicBezTo>
                    <a:pt x="153" y="344"/>
                    <a:pt x="157" y="345"/>
                    <a:pt x="162" y="345"/>
                  </a:cubicBezTo>
                  <a:cubicBezTo>
                    <a:pt x="247" y="345"/>
                    <a:pt x="337" y="269"/>
                    <a:pt x="334" y="178"/>
                  </a:cubicBezTo>
                  <a:cubicBezTo>
                    <a:pt x="332" y="88"/>
                    <a:pt x="26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3"/>
            <p:cNvSpPr/>
            <p:nvPr/>
          </p:nvSpPr>
          <p:spPr>
            <a:xfrm>
              <a:off x="2152700" y="2240850"/>
              <a:ext cx="46900" cy="49550"/>
            </a:xfrm>
            <a:custGeom>
              <a:avLst/>
              <a:gdLst/>
              <a:ahLst/>
              <a:cxnLst/>
              <a:rect l="l" t="t" r="r" b="b"/>
              <a:pathLst>
                <a:path w="1876" h="1982" extrusionOk="0">
                  <a:moveTo>
                    <a:pt x="5" y="0"/>
                  </a:moveTo>
                  <a:cubicBezTo>
                    <a:pt x="3" y="0"/>
                    <a:pt x="1" y="3"/>
                    <a:pt x="3" y="5"/>
                  </a:cubicBezTo>
                  <a:cubicBezTo>
                    <a:pt x="336" y="321"/>
                    <a:pt x="684" y="622"/>
                    <a:pt x="1033" y="921"/>
                  </a:cubicBezTo>
                  <a:cubicBezTo>
                    <a:pt x="1383" y="1222"/>
                    <a:pt x="1728" y="1504"/>
                    <a:pt x="1847" y="1972"/>
                  </a:cubicBezTo>
                  <a:cubicBezTo>
                    <a:pt x="1849" y="1978"/>
                    <a:pt x="1855" y="1982"/>
                    <a:pt x="1861" y="1982"/>
                  </a:cubicBezTo>
                  <a:cubicBezTo>
                    <a:pt x="1868" y="1982"/>
                    <a:pt x="1875" y="1977"/>
                    <a:pt x="1875" y="1968"/>
                  </a:cubicBezTo>
                  <a:cubicBezTo>
                    <a:pt x="1830" y="1553"/>
                    <a:pt x="1518" y="1258"/>
                    <a:pt x="1217" y="1000"/>
                  </a:cubicBezTo>
                  <a:cubicBezTo>
                    <a:pt x="820" y="660"/>
                    <a:pt x="421" y="320"/>
                    <a:pt x="6" y="1"/>
                  </a:cubicBezTo>
                  <a:cubicBezTo>
                    <a:pt x="6" y="0"/>
                    <a:pt x="5"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3"/>
            <p:cNvSpPr/>
            <p:nvPr/>
          </p:nvSpPr>
          <p:spPr>
            <a:xfrm>
              <a:off x="2105450" y="2168175"/>
              <a:ext cx="2575" cy="14600"/>
            </a:xfrm>
            <a:custGeom>
              <a:avLst/>
              <a:gdLst/>
              <a:ahLst/>
              <a:cxnLst/>
              <a:rect l="l" t="t" r="r" b="b"/>
              <a:pathLst>
                <a:path w="103" h="584" extrusionOk="0">
                  <a:moveTo>
                    <a:pt x="48" y="1"/>
                  </a:moveTo>
                  <a:cubicBezTo>
                    <a:pt x="21" y="1"/>
                    <a:pt x="0" y="21"/>
                    <a:pt x="0" y="47"/>
                  </a:cubicBezTo>
                  <a:lnTo>
                    <a:pt x="0" y="536"/>
                  </a:lnTo>
                  <a:cubicBezTo>
                    <a:pt x="0" y="563"/>
                    <a:pt x="21" y="583"/>
                    <a:pt x="48" y="583"/>
                  </a:cubicBezTo>
                  <a:lnTo>
                    <a:pt x="56" y="583"/>
                  </a:lnTo>
                  <a:cubicBezTo>
                    <a:pt x="81" y="583"/>
                    <a:pt x="103" y="563"/>
                    <a:pt x="103" y="536"/>
                  </a:cubicBezTo>
                  <a:lnTo>
                    <a:pt x="103" y="47"/>
                  </a:lnTo>
                  <a:cubicBezTo>
                    <a:pt x="103" y="21"/>
                    <a:pt x="81"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3"/>
            <p:cNvSpPr/>
            <p:nvPr/>
          </p:nvSpPr>
          <p:spPr>
            <a:xfrm>
              <a:off x="2087050" y="2173000"/>
              <a:ext cx="9000" cy="13050"/>
            </a:xfrm>
            <a:custGeom>
              <a:avLst/>
              <a:gdLst/>
              <a:ahLst/>
              <a:cxnLst/>
              <a:rect l="l" t="t" r="r" b="b"/>
              <a:pathLst>
                <a:path w="360" h="522" extrusionOk="0">
                  <a:moveTo>
                    <a:pt x="61" y="0"/>
                  </a:moveTo>
                  <a:cubicBezTo>
                    <a:pt x="53" y="0"/>
                    <a:pt x="44" y="3"/>
                    <a:pt x="37" y="7"/>
                  </a:cubicBezTo>
                  <a:lnTo>
                    <a:pt x="30" y="10"/>
                  </a:lnTo>
                  <a:cubicBezTo>
                    <a:pt x="8" y="24"/>
                    <a:pt x="0" y="52"/>
                    <a:pt x="14" y="75"/>
                  </a:cubicBezTo>
                  <a:lnTo>
                    <a:pt x="257" y="498"/>
                  </a:lnTo>
                  <a:cubicBezTo>
                    <a:pt x="266" y="513"/>
                    <a:pt x="282" y="522"/>
                    <a:pt x="299" y="522"/>
                  </a:cubicBezTo>
                  <a:cubicBezTo>
                    <a:pt x="307" y="522"/>
                    <a:pt x="315" y="520"/>
                    <a:pt x="322" y="516"/>
                  </a:cubicBezTo>
                  <a:lnTo>
                    <a:pt x="329" y="512"/>
                  </a:lnTo>
                  <a:cubicBezTo>
                    <a:pt x="352" y="498"/>
                    <a:pt x="360" y="470"/>
                    <a:pt x="346" y="447"/>
                  </a:cubicBezTo>
                  <a:lnTo>
                    <a:pt x="102" y="24"/>
                  </a:lnTo>
                  <a:cubicBezTo>
                    <a:pt x="93" y="9"/>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3"/>
            <p:cNvSpPr/>
            <p:nvPr/>
          </p:nvSpPr>
          <p:spPr>
            <a:xfrm>
              <a:off x="2073700" y="2186300"/>
              <a:ext cx="13425" cy="8675"/>
            </a:xfrm>
            <a:custGeom>
              <a:avLst/>
              <a:gdLst/>
              <a:ahLst/>
              <a:cxnLst/>
              <a:rect l="l" t="t" r="r" b="b"/>
              <a:pathLst>
                <a:path w="537" h="347" extrusionOk="0">
                  <a:moveTo>
                    <a:pt x="58" y="1"/>
                  </a:moveTo>
                  <a:cubicBezTo>
                    <a:pt x="42" y="1"/>
                    <a:pt x="26" y="9"/>
                    <a:pt x="17" y="24"/>
                  </a:cubicBezTo>
                  <a:lnTo>
                    <a:pt x="14" y="30"/>
                  </a:lnTo>
                  <a:cubicBezTo>
                    <a:pt x="1" y="54"/>
                    <a:pt x="9" y="82"/>
                    <a:pt x="31" y="95"/>
                  </a:cubicBezTo>
                  <a:lnTo>
                    <a:pt x="455" y="340"/>
                  </a:lnTo>
                  <a:cubicBezTo>
                    <a:pt x="462" y="344"/>
                    <a:pt x="470" y="346"/>
                    <a:pt x="478" y="346"/>
                  </a:cubicBezTo>
                  <a:cubicBezTo>
                    <a:pt x="494" y="346"/>
                    <a:pt x="510" y="338"/>
                    <a:pt x="519" y="322"/>
                  </a:cubicBezTo>
                  <a:lnTo>
                    <a:pt x="523" y="316"/>
                  </a:lnTo>
                  <a:cubicBezTo>
                    <a:pt x="537" y="293"/>
                    <a:pt x="529" y="264"/>
                    <a:pt x="506" y="251"/>
                  </a:cubicBezTo>
                  <a:lnTo>
                    <a:pt x="83" y="7"/>
                  </a:lnTo>
                  <a:cubicBezTo>
                    <a:pt x="75" y="3"/>
                    <a:pt x="6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3"/>
            <p:cNvSpPr/>
            <p:nvPr/>
          </p:nvSpPr>
          <p:spPr>
            <a:xfrm>
              <a:off x="2069000" y="2204525"/>
              <a:ext cx="14625" cy="2575"/>
            </a:xfrm>
            <a:custGeom>
              <a:avLst/>
              <a:gdLst/>
              <a:ahLst/>
              <a:cxnLst/>
              <a:rect l="l" t="t" r="r" b="b"/>
              <a:pathLst>
                <a:path w="585" h="103" extrusionOk="0">
                  <a:moveTo>
                    <a:pt x="48" y="0"/>
                  </a:moveTo>
                  <a:cubicBezTo>
                    <a:pt x="23" y="0"/>
                    <a:pt x="1" y="21"/>
                    <a:pt x="1" y="47"/>
                  </a:cubicBezTo>
                  <a:lnTo>
                    <a:pt x="1" y="55"/>
                  </a:lnTo>
                  <a:cubicBezTo>
                    <a:pt x="1" y="82"/>
                    <a:pt x="23" y="103"/>
                    <a:pt x="48" y="103"/>
                  </a:cubicBezTo>
                  <a:lnTo>
                    <a:pt x="537" y="103"/>
                  </a:lnTo>
                  <a:cubicBezTo>
                    <a:pt x="564" y="103"/>
                    <a:pt x="585" y="82"/>
                    <a:pt x="585" y="55"/>
                  </a:cubicBezTo>
                  <a:lnTo>
                    <a:pt x="585" y="47"/>
                  </a:lnTo>
                  <a:cubicBezTo>
                    <a:pt x="585" y="21"/>
                    <a:pt x="564"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3"/>
            <p:cNvSpPr/>
            <p:nvPr/>
          </p:nvSpPr>
          <p:spPr>
            <a:xfrm>
              <a:off x="2073675" y="2216675"/>
              <a:ext cx="13400" cy="8675"/>
            </a:xfrm>
            <a:custGeom>
              <a:avLst/>
              <a:gdLst/>
              <a:ahLst/>
              <a:cxnLst/>
              <a:rect l="l" t="t" r="r" b="b"/>
              <a:pathLst>
                <a:path w="536" h="347" extrusionOk="0">
                  <a:moveTo>
                    <a:pt x="478" y="0"/>
                  </a:moveTo>
                  <a:cubicBezTo>
                    <a:pt x="470" y="0"/>
                    <a:pt x="461" y="2"/>
                    <a:pt x="454" y="7"/>
                  </a:cubicBezTo>
                  <a:lnTo>
                    <a:pt x="31" y="251"/>
                  </a:lnTo>
                  <a:cubicBezTo>
                    <a:pt x="9" y="265"/>
                    <a:pt x="1" y="293"/>
                    <a:pt x="13" y="316"/>
                  </a:cubicBezTo>
                  <a:lnTo>
                    <a:pt x="17" y="323"/>
                  </a:lnTo>
                  <a:cubicBezTo>
                    <a:pt x="26" y="338"/>
                    <a:pt x="43" y="346"/>
                    <a:pt x="59" y="346"/>
                  </a:cubicBezTo>
                  <a:cubicBezTo>
                    <a:pt x="67" y="346"/>
                    <a:pt x="75" y="344"/>
                    <a:pt x="82" y="341"/>
                  </a:cubicBezTo>
                  <a:lnTo>
                    <a:pt x="506" y="96"/>
                  </a:lnTo>
                  <a:cubicBezTo>
                    <a:pt x="528" y="83"/>
                    <a:pt x="535" y="54"/>
                    <a:pt x="522" y="31"/>
                  </a:cubicBezTo>
                  <a:lnTo>
                    <a:pt x="519" y="24"/>
                  </a:lnTo>
                  <a:cubicBezTo>
                    <a:pt x="510" y="9"/>
                    <a:pt x="494"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3"/>
            <p:cNvSpPr/>
            <p:nvPr/>
          </p:nvSpPr>
          <p:spPr>
            <a:xfrm>
              <a:off x="2129775" y="2204600"/>
              <a:ext cx="14600" cy="2575"/>
            </a:xfrm>
            <a:custGeom>
              <a:avLst/>
              <a:gdLst/>
              <a:ahLst/>
              <a:cxnLst/>
              <a:rect l="l" t="t" r="r" b="b"/>
              <a:pathLst>
                <a:path w="584" h="103" extrusionOk="0">
                  <a:moveTo>
                    <a:pt x="48" y="0"/>
                  </a:moveTo>
                  <a:cubicBezTo>
                    <a:pt x="21" y="0"/>
                    <a:pt x="1" y="21"/>
                    <a:pt x="1" y="48"/>
                  </a:cubicBezTo>
                  <a:lnTo>
                    <a:pt x="1" y="55"/>
                  </a:lnTo>
                  <a:cubicBezTo>
                    <a:pt x="1" y="82"/>
                    <a:pt x="21" y="103"/>
                    <a:pt x="48" y="103"/>
                  </a:cubicBezTo>
                  <a:lnTo>
                    <a:pt x="537" y="103"/>
                  </a:lnTo>
                  <a:cubicBezTo>
                    <a:pt x="563" y="103"/>
                    <a:pt x="583" y="82"/>
                    <a:pt x="583" y="55"/>
                  </a:cubicBezTo>
                  <a:lnTo>
                    <a:pt x="583" y="48"/>
                  </a:lnTo>
                  <a:cubicBezTo>
                    <a:pt x="583" y="21"/>
                    <a:pt x="563"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3"/>
            <p:cNvSpPr/>
            <p:nvPr/>
          </p:nvSpPr>
          <p:spPr>
            <a:xfrm>
              <a:off x="2126325" y="2186350"/>
              <a:ext cx="13400" cy="8675"/>
            </a:xfrm>
            <a:custGeom>
              <a:avLst/>
              <a:gdLst/>
              <a:ahLst/>
              <a:cxnLst/>
              <a:rect l="l" t="t" r="r" b="b"/>
              <a:pathLst>
                <a:path w="536" h="347" extrusionOk="0">
                  <a:moveTo>
                    <a:pt x="478" y="1"/>
                  </a:moveTo>
                  <a:cubicBezTo>
                    <a:pt x="470" y="1"/>
                    <a:pt x="461" y="3"/>
                    <a:pt x="454" y="7"/>
                  </a:cubicBezTo>
                  <a:lnTo>
                    <a:pt x="31" y="252"/>
                  </a:lnTo>
                  <a:cubicBezTo>
                    <a:pt x="8" y="264"/>
                    <a:pt x="1" y="294"/>
                    <a:pt x="14" y="316"/>
                  </a:cubicBezTo>
                  <a:lnTo>
                    <a:pt x="17" y="323"/>
                  </a:lnTo>
                  <a:cubicBezTo>
                    <a:pt x="26" y="338"/>
                    <a:pt x="42" y="347"/>
                    <a:pt x="58" y="347"/>
                  </a:cubicBezTo>
                  <a:cubicBezTo>
                    <a:pt x="66" y="347"/>
                    <a:pt x="75" y="345"/>
                    <a:pt x="82" y="340"/>
                  </a:cubicBezTo>
                  <a:lnTo>
                    <a:pt x="505" y="96"/>
                  </a:lnTo>
                  <a:cubicBezTo>
                    <a:pt x="528" y="82"/>
                    <a:pt x="535" y="54"/>
                    <a:pt x="523" y="32"/>
                  </a:cubicBezTo>
                  <a:lnTo>
                    <a:pt x="519" y="24"/>
                  </a:lnTo>
                  <a:cubicBezTo>
                    <a:pt x="510" y="9"/>
                    <a:pt x="494"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3"/>
            <p:cNvSpPr/>
            <p:nvPr/>
          </p:nvSpPr>
          <p:spPr>
            <a:xfrm>
              <a:off x="2117425" y="2173025"/>
              <a:ext cx="9025" cy="13050"/>
            </a:xfrm>
            <a:custGeom>
              <a:avLst/>
              <a:gdLst/>
              <a:ahLst/>
              <a:cxnLst/>
              <a:rect l="l" t="t" r="r" b="b"/>
              <a:pathLst>
                <a:path w="361" h="522" extrusionOk="0">
                  <a:moveTo>
                    <a:pt x="298" y="1"/>
                  </a:moveTo>
                  <a:cubicBezTo>
                    <a:pt x="282" y="1"/>
                    <a:pt x="266" y="9"/>
                    <a:pt x="258" y="24"/>
                  </a:cubicBezTo>
                  <a:lnTo>
                    <a:pt x="13" y="448"/>
                  </a:lnTo>
                  <a:cubicBezTo>
                    <a:pt x="1" y="470"/>
                    <a:pt x="9" y="499"/>
                    <a:pt x="31" y="512"/>
                  </a:cubicBezTo>
                  <a:lnTo>
                    <a:pt x="37" y="516"/>
                  </a:lnTo>
                  <a:cubicBezTo>
                    <a:pt x="45" y="520"/>
                    <a:pt x="53" y="522"/>
                    <a:pt x="60" y="522"/>
                  </a:cubicBezTo>
                  <a:cubicBezTo>
                    <a:pt x="77" y="522"/>
                    <a:pt x="93" y="514"/>
                    <a:pt x="102" y="499"/>
                  </a:cubicBezTo>
                  <a:lnTo>
                    <a:pt x="347" y="75"/>
                  </a:lnTo>
                  <a:cubicBezTo>
                    <a:pt x="360" y="52"/>
                    <a:pt x="352" y="24"/>
                    <a:pt x="329" y="10"/>
                  </a:cubicBezTo>
                  <a:lnTo>
                    <a:pt x="323" y="7"/>
                  </a:lnTo>
                  <a:cubicBezTo>
                    <a:pt x="315" y="3"/>
                    <a:pt x="307"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3"/>
            <p:cNvSpPr/>
            <p:nvPr/>
          </p:nvSpPr>
          <p:spPr>
            <a:xfrm>
              <a:off x="2321900" y="2671425"/>
              <a:ext cx="91575" cy="112150"/>
            </a:xfrm>
            <a:custGeom>
              <a:avLst/>
              <a:gdLst/>
              <a:ahLst/>
              <a:cxnLst/>
              <a:rect l="l" t="t" r="r" b="b"/>
              <a:pathLst>
                <a:path w="3663" h="4486" extrusionOk="0">
                  <a:moveTo>
                    <a:pt x="144" y="1"/>
                  </a:moveTo>
                  <a:lnTo>
                    <a:pt x="119" y="2604"/>
                  </a:lnTo>
                  <a:lnTo>
                    <a:pt x="120" y="2604"/>
                  </a:lnTo>
                  <a:lnTo>
                    <a:pt x="136" y="3239"/>
                  </a:lnTo>
                  <a:cubicBezTo>
                    <a:pt x="136" y="3239"/>
                    <a:pt x="1" y="3826"/>
                    <a:pt x="198" y="3869"/>
                  </a:cubicBezTo>
                  <a:cubicBezTo>
                    <a:pt x="373" y="3906"/>
                    <a:pt x="2958" y="4486"/>
                    <a:pt x="3530" y="4486"/>
                  </a:cubicBezTo>
                  <a:cubicBezTo>
                    <a:pt x="3599" y="4486"/>
                    <a:pt x="3638" y="4477"/>
                    <a:pt x="3641" y="4458"/>
                  </a:cubicBezTo>
                  <a:cubicBezTo>
                    <a:pt x="3663" y="4285"/>
                    <a:pt x="1841" y="3572"/>
                    <a:pt x="1820" y="3488"/>
                  </a:cubicBezTo>
                  <a:cubicBezTo>
                    <a:pt x="1814" y="3463"/>
                    <a:pt x="1871" y="3168"/>
                    <a:pt x="1955" y="2764"/>
                  </a:cubicBezTo>
                  <a:cubicBezTo>
                    <a:pt x="2150" y="1827"/>
                    <a:pt x="2486" y="316"/>
                    <a:pt x="2486" y="316"/>
                  </a:cubicBezTo>
                  <a:lnTo>
                    <a:pt x="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3"/>
            <p:cNvSpPr/>
            <p:nvPr/>
          </p:nvSpPr>
          <p:spPr>
            <a:xfrm>
              <a:off x="2321900" y="2736500"/>
              <a:ext cx="91575" cy="47075"/>
            </a:xfrm>
            <a:custGeom>
              <a:avLst/>
              <a:gdLst/>
              <a:ahLst/>
              <a:cxnLst/>
              <a:rect l="l" t="t" r="r" b="b"/>
              <a:pathLst>
                <a:path w="3663" h="1883" extrusionOk="0">
                  <a:moveTo>
                    <a:pt x="119" y="1"/>
                  </a:moveTo>
                  <a:lnTo>
                    <a:pt x="136" y="636"/>
                  </a:lnTo>
                  <a:cubicBezTo>
                    <a:pt x="136" y="636"/>
                    <a:pt x="1" y="1223"/>
                    <a:pt x="198" y="1266"/>
                  </a:cubicBezTo>
                  <a:cubicBezTo>
                    <a:pt x="373" y="1303"/>
                    <a:pt x="2958" y="1883"/>
                    <a:pt x="3530" y="1883"/>
                  </a:cubicBezTo>
                  <a:cubicBezTo>
                    <a:pt x="3599" y="1883"/>
                    <a:pt x="3638" y="1874"/>
                    <a:pt x="3641" y="1855"/>
                  </a:cubicBezTo>
                  <a:cubicBezTo>
                    <a:pt x="3663" y="1682"/>
                    <a:pt x="1841" y="969"/>
                    <a:pt x="1820" y="885"/>
                  </a:cubicBezTo>
                  <a:cubicBezTo>
                    <a:pt x="1814" y="860"/>
                    <a:pt x="1871" y="565"/>
                    <a:pt x="1955" y="161"/>
                  </a:cubicBezTo>
                  <a:lnTo>
                    <a:pt x="1955" y="161"/>
                  </a:lnTo>
                  <a:cubicBezTo>
                    <a:pt x="1836" y="176"/>
                    <a:pt x="1668" y="190"/>
                    <a:pt x="1460" y="190"/>
                  </a:cubicBezTo>
                  <a:cubicBezTo>
                    <a:pt x="1108" y="190"/>
                    <a:pt x="644" y="150"/>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3"/>
            <p:cNvSpPr/>
            <p:nvPr/>
          </p:nvSpPr>
          <p:spPr>
            <a:xfrm>
              <a:off x="2321300" y="2752925"/>
              <a:ext cx="93000" cy="30925"/>
            </a:xfrm>
            <a:custGeom>
              <a:avLst/>
              <a:gdLst/>
              <a:ahLst/>
              <a:cxnLst/>
              <a:rect l="l" t="t" r="r" b="b"/>
              <a:pathLst>
                <a:path w="3720" h="1237" extrusionOk="0">
                  <a:moveTo>
                    <a:pt x="118" y="1"/>
                  </a:moveTo>
                  <a:cubicBezTo>
                    <a:pt x="117" y="1"/>
                    <a:pt x="116" y="1"/>
                    <a:pt x="116" y="1"/>
                  </a:cubicBezTo>
                  <a:cubicBezTo>
                    <a:pt x="109" y="22"/>
                    <a:pt x="1" y="540"/>
                    <a:pt x="107" y="634"/>
                  </a:cubicBezTo>
                  <a:cubicBezTo>
                    <a:pt x="199" y="715"/>
                    <a:pt x="2813" y="1237"/>
                    <a:pt x="3523" y="1237"/>
                  </a:cubicBezTo>
                  <a:cubicBezTo>
                    <a:pt x="3632" y="1237"/>
                    <a:pt x="3696" y="1224"/>
                    <a:pt x="3699" y="1196"/>
                  </a:cubicBezTo>
                  <a:cubicBezTo>
                    <a:pt x="3720" y="986"/>
                    <a:pt x="2037" y="221"/>
                    <a:pt x="1888" y="221"/>
                  </a:cubicBezTo>
                  <a:cubicBezTo>
                    <a:pt x="1886" y="221"/>
                    <a:pt x="1884" y="222"/>
                    <a:pt x="1883" y="222"/>
                  </a:cubicBezTo>
                  <a:cubicBezTo>
                    <a:pt x="1638" y="278"/>
                    <a:pt x="1419" y="300"/>
                    <a:pt x="1225" y="300"/>
                  </a:cubicBezTo>
                  <a:cubicBezTo>
                    <a:pt x="511" y="300"/>
                    <a:pt x="142"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3"/>
            <p:cNvSpPr/>
            <p:nvPr/>
          </p:nvSpPr>
          <p:spPr>
            <a:xfrm>
              <a:off x="2319300" y="2767725"/>
              <a:ext cx="97575" cy="20200"/>
            </a:xfrm>
            <a:custGeom>
              <a:avLst/>
              <a:gdLst/>
              <a:ahLst/>
              <a:cxnLst/>
              <a:rect l="l" t="t" r="r" b="b"/>
              <a:pathLst>
                <a:path w="3903" h="808" extrusionOk="0">
                  <a:moveTo>
                    <a:pt x="129" y="0"/>
                  </a:moveTo>
                  <a:cubicBezTo>
                    <a:pt x="11" y="0"/>
                    <a:pt x="1" y="201"/>
                    <a:pt x="132" y="229"/>
                  </a:cubicBezTo>
                  <a:cubicBezTo>
                    <a:pt x="830" y="386"/>
                    <a:pt x="1525" y="562"/>
                    <a:pt x="2228" y="689"/>
                  </a:cubicBezTo>
                  <a:cubicBezTo>
                    <a:pt x="2568" y="751"/>
                    <a:pt x="2913" y="792"/>
                    <a:pt x="3259" y="802"/>
                  </a:cubicBezTo>
                  <a:cubicBezTo>
                    <a:pt x="3322" y="804"/>
                    <a:pt x="3386" y="807"/>
                    <a:pt x="3449" y="807"/>
                  </a:cubicBezTo>
                  <a:cubicBezTo>
                    <a:pt x="3588" y="807"/>
                    <a:pt x="3724" y="792"/>
                    <a:pt x="3843" y="713"/>
                  </a:cubicBezTo>
                  <a:cubicBezTo>
                    <a:pt x="3902" y="674"/>
                    <a:pt x="3854" y="592"/>
                    <a:pt x="3795" y="592"/>
                  </a:cubicBezTo>
                  <a:cubicBezTo>
                    <a:pt x="3793" y="592"/>
                    <a:pt x="3791" y="592"/>
                    <a:pt x="3789" y="592"/>
                  </a:cubicBezTo>
                  <a:cubicBezTo>
                    <a:pt x="3679" y="603"/>
                    <a:pt x="3567" y="608"/>
                    <a:pt x="3454" y="608"/>
                  </a:cubicBezTo>
                  <a:cubicBezTo>
                    <a:pt x="2971" y="608"/>
                    <a:pt x="2466" y="516"/>
                    <a:pt x="2007" y="420"/>
                  </a:cubicBezTo>
                  <a:cubicBezTo>
                    <a:pt x="1388" y="292"/>
                    <a:pt x="773" y="143"/>
                    <a:pt x="156" y="3"/>
                  </a:cubicBezTo>
                  <a:cubicBezTo>
                    <a:pt x="146" y="1"/>
                    <a:pt x="137"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3"/>
            <p:cNvSpPr/>
            <p:nvPr/>
          </p:nvSpPr>
          <p:spPr>
            <a:xfrm>
              <a:off x="2375425" y="2763625"/>
              <a:ext cx="12225" cy="8300"/>
            </a:xfrm>
            <a:custGeom>
              <a:avLst/>
              <a:gdLst/>
              <a:ahLst/>
              <a:cxnLst/>
              <a:rect l="l" t="t" r="r" b="b"/>
              <a:pathLst>
                <a:path w="489" h="332" extrusionOk="0">
                  <a:moveTo>
                    <a:pt x="389" y="1"/>
                  </a:moveTo>
                  <a:cubicBezTo>
                    <a:pt x="243" y="1"/>
                    <a:pt x="99" y="114"/>
                    <a:pt x="26" y="235"/>
                  </a:cubicBezTo>
                  <a:cubicBezTo>
                    <a:pt x="0" y="276"/>
                    <a:pt x="38" y="332"/>
                    <a:pt x="82" y="332"/>
                  </a:cubicBezTo>
                  <a:cubicBezTo>
                    <a:pt x="92" y="332"/>
                    <a:pt x="102" y="329"/>
                    <a:pt x="112" y="322"/>
                  </a:cubicBezTo>
                  <a:cubicBezTo>
                    <a:pt x="169" y="282"/>
                    <a:pt x="218" y="234"/>
                    <a:pt x="274" y="194"/>
                  </a:cubicBezTo>
                  <a:cubicBezTo>
                    <a:pt x="331" y="154"/>
                    <a:pt x="391" y="120"/>
                    <a:pt x="448" y="84"/>
                  </a:cubicBezTo>
                  <a:cubicBezTo>
                    <a:pt x="488" y="59"/>
                    <a:pt x="468" y="9"/>
                    <a:pt x="427" y="3"/>
                  </a:cubicBezTo>
                  <a:cubicBezTo>
                    <a:pt x="415" y="2"/>
                    <a:pt x="402"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3"/>
            <p:cNvSpPr/>
            <p:nvPr/>
          </p:nvSpPr>
          <p:spPr>
            <a:xfrm>
              <a:off x="2371750" y="2761525"/>
              <a:ext cx="12225" cy="8300"/>
            </a:xfrm>
            <a:custGeom>
              <a:avLst/>
              <a:gdLst/>
              <a:ahLst/>
              <a:cxnLst/>
              <a:rect l="l" t="t" r="r" b="b"/>
              <a:pathLst>
                <a:path w="489" h="332" extrusionOk="0">
                  <a:moveTo>
                    <a:pt x="389" y="1"/>
                  </a:moveTo>
                  <a:cubicBezTo>
                    <a:pt x="242" y="1"/>
                    <a:pt x="100" y="113"/>
                    <a:pt x="26" y="234"/>
                  </a:cubicBezTo>
                  <a:cubicBezTo>
                    <a:pt x="1" y="276"/>
                    <a:pt x="38" y="331"/>
                    <a:pt x="81" y="331"/>
                  </a:cubicBezTo>
                  <a:cubicBezTo>
                    <a:pt x="92" y="331"/>
                    <a:pt x="102" y="328"/>
                    <a:pt x="113" y="321"/>
                  </a:cubicBezTo>
                  <a:cubicBezTo>
                    <a:pt x="169" y="281"/>
                    <a:pt x="219" y="233"/>
                    <a:pt x="275" y="193"/>
                  </a:cubicBezTo>
                  <a:cubicBezTo>
                    <a:pt x="330" y="153"/>
                    <a:pt x="390" y="119"/>
                    <a:pt x="449" y="84"/>
                  </a:cubicBezTo>
                  <a:cubicBezTo>
                    <a:pt x="489" y="60"/>
                    <a:pt x="468" y="9"/>
                    <a:pt x="428" y="4"/>
                  </a:cubicBezTo>
                  <a:cubicBezTo>
                    <a:pt x="415" y="2"/>
                    <a:pt x="402"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3"/>
            <p:cNvSpPr/>
            <p:nvPr/>
          </p:nvSpPr>
          <p:spPr>
            <a:xfrm>
              <a:off x="2368075" y="2759425"/>
              <a:ext cx="12225" cy="8300"/>
            </a:xfrm>
            <a:custGeom>
              <a:avLst/>
              <a:gdLst/>
              <a:ahLst/>
              <a:cxnLst/>
              <a:rect l="l" t="t" r="r" b="b"/>
              <a:pathLst>
                <a:path w="489" h="332" extrusionOk="0">
                  <a:moveTo>
                    <a:pt x="390" y="0"/>
                  </a:moveTo>
                  <a:cubicBezTo>
                    <a:pt x="242" y="0"/>
                    <a:pt x="100" y="113"/>
                    <a:pt x="26" y="234"/>
                  </a:cubicBezTo>
                  <a:cubicBezTo>
                    <a:pt x="0" y="276"/>
                    <a:pt x="38" y="331"/>
                    <a:pt x="81" y="331"/>
                  </a:cubicBezTo>
                  <a:cubicBezTo>
                    <a:pt x="91" y="331"/>
                    <a:pt x="102" y="328"/>
                    <a:pt x="112" y="321"/>
                  </a:cubicBezTo>
                  <a:cubicBezTo>
                    <a:pt x="169" y="281"/>
                    <a:pt x="218" y="233"/>
                    <a:pt x="274" y="193"/>
                  </a:cubicBezTo>
                  <a:cubicBezTo>
                    <a:pt x="330" y="154"/>
                    <a:pt x="391" y="119"/>
                    <a:pt x="449" y="84"/>
                  </a:cubicBezTo>
                  <a:cubicBezTo>
                    <a:pt x="489" y="59"/>
                    <a:pt x="468" y="8"/>
                    <a:pt x="428" y="3"/>
                  </a:cubicBezTo>
                  <a:cubicBezTo>
                    <a:pt x="416" y="1"/>
                    <a:pt x="403" y="0"/>
                    <a:pt x="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3"/>
            <p:cNvSpPr/>
            <p:nvPr/>
          </p:nvSpPr>
          <p:spPr>
            <a:xfrm>
              <a:off x="2271325" y="2363675"/>
              <a:ext cx="154250" cy="399600"/>
            </a:xfrm>
            <a:custGeom>
              <a:avLst/>
              <a:gdLst/>
              <a:ahLst/>
              <a:cxnLst/>
              <a:rect l="l" t="t" r="r" b="b"/>
              <a:pathLst>
                <a:path w="6170" h="15984" extrusionOk="0">
                  <a:moveTo>
                    <a:pt x="4447" y="0"/>
                  </a:moveTo>
                  <a:lnTo>
                    <a:pt x="1" y="378"/>
                  </a:lnTo>
                  <a:cubicBezTo>
                    <a:pt x="214" y="1147"/>
                    <a:pt x="449" y="2017"/>
                    <a:pt x="682" y="2910"/>
                  </a:cubicBezTo>
                  <a:cubicBezTo>
                    <a:pt x="1256" y="5114"/>
                    <a:pt x="1817" y="7455"/>
                    <a:pt x="2005" y="8749"/>
                  </a:cubicBezTo>
                  <a:cubicBezTo>
                    <a:pt x="2026" y="8885"/>
                    <a:pt x="2041" y="9009"/>
                    <a:pt x="2052" y="9120"/>
                  </a:cubicBezTo>
                  <a:cubicBezTo>
                    <a:pt x="2297" y="11543"/>
                    <a:pt x="1363" y="15402"/>
                    <a:pt x="1450" y="15479"/>
                  </a:cubicBezTo>
                  <a:cubicBezTo>
                    <a:pt x="1881" y="15870"/>
                    <a:pt x="2541" y="15984"/>
                    <a:pt x="3165" y="15984"/>
                  </a:cubicBezTo>
                  <a:cubicBezTo>
                    <a:pt x="4037" y="15984"/>
                    <a:pt x="4837" y="15761"/>
                    <a:pt x="4837" y="15761"/>
                  </a:cubicBezTo>
                  <a:cubicBezTo>
                    <a:pt x="5514" y="13807"/>
                    <a:pt x="6170" y="9711"/>
                    <a:pt x="5916" y="7634"/>
                  </a:cubicBezTo>
                  <a:cubicBezTo>
                    <a:pt x="5526" y="4455"/>
                    <a:pt x="4447" y="0"/>
                    <a:pt x="4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3"/>
            <p:cNvSpPr/>
            <p:nvPr/>
          </p:nvSpPr>
          <p:spPr>
            <a:xfrm>
              <a:off x="2288375" y="2434025"/>
              <a:ext cx="62625" cy="148400"/>
            </a:xfrm>
            <a:custGeom>
              <a:avLst/>
              <a:gdLst/>
              <a:ahLst/>
              <a:cxnLst/>
              <a:rect l="l" t="t" r="r" b="b"/>
              <a:pathLst>
                <a:path w="2505" h="5936" extrusionOk="0">
                  <a:moveTo>
                    <a:pt x="2244" y="1"/>
                  </a:moveTo>
                  <a:cubicBezTo>
                    <a:pt x="1963" y="1"/>
                    <a:pt x="771" y="787"/>
                    <a:pt x="149" y="787"/>
                  </a:cubicBezTo>
                  <a:cubicBezTo>
                    <a:pt x="95" y="787"/>
                    <a:pt x="45" y="781"/>
                    <a:pt x="1" y="768"/>
                  </a:cubicBezTo>
                  <a:lnTo>
                    <a:pt x="1" y="768"/>
                  </a:lnTo>
                  <a:cubicBezTo>
                    <a:pt x="575" y="2972"/>
                    <a:pt x="1135" y="4641"/>
                    <a:pt x="1323" y="5935"/>
                  </a:cubicBezTo>
                  <a:cubicBezTo>
                    <a:pt x="2205" y="4852"/>
                    <a:pt x="2504" y="251"/>
                    <a:pt x="2294" y="17"/>
                  </a:cubicBezTo>
                  <a:cubicBezTo>
                    <a:pt x="2284" y="6"/>
                    <a:pt x="226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3"/>
            <p:cNvSpPr/>
            <p:nvPr/>
          </p:nvSpPr>
          <p:spPr>
            <a:xfrm>
              <a:off x="2292225" y="2379450"/>
              <a:ext cx="43975" cy="370675"/>
            </a:xfrm>
            <a:custGeom>
              <a:avLst/>
              <a:gdLst/>
              <a:ahLst/>
              <a:cxnLst/>
              <a:rect l="l" t="t" r="r" b="b"/>
              <a:pathLst>
                <a:path w="1759" h="14827" extrusionOk="0">
                  <a:moveTo>
                    <a:pt x="5" y="1"/>
                  </a:moveTo>
                  <a:cubicBezTo>
                    <a:pt x="3" y="1"/>
                    <a:pt x="0" y="3"/>
                    <a:pt x="1" y="6"/>
                  </a:cubicBezTo>
                  <a:cubicBezTo>
                    <a:pt x="398" y="1854"/>
                    <a:pt x="812" y="3699"/>
                    <a:pt x="1214" y="5546"/>
                  </a:cubicBezTo>
                  <a:cubicBezTo>
                    <a:pt x="1420" y="6495"/>
                    <a:pt x="1599" y="7451"/>
                    <a:pt x="1652" y="8424"/>
                  </a:cubicBezTo>
                  <a:cubicBezTo>
                    <a:pt x="1702" y="9364"/>
                    <a:pt x="1650" y="10308"/>
                    <a:pt x="1543" y="11242"/>
                  </a:cubicBezTo>
                  <a:cubicBezTo>
                    <a:pt x="1418" y="12331"/>
                    <a:pt x="1223" y="13723"/>
                    <a:pt x="1026" y="14799"/>
                  </a:cubicBezTo>
                  <a:cubicBezTo>
                    <a:pt x="1023" y="14816"/>
                    <a:pt x="1037" y="14827"/>
                    <a:pt x="1049" y="14827"/>
                  </a:cubicBezTo>
                  <a:cubicBezTo>
                    <a:pt x="1057" y="14827"/>
                    <a:pt x="1064" y="14822"/>
                    <a:pt x="1067" y="14812"/>
                  </a:cubicBezTo>
                  <a:cubicBezTo>
                    <a:pt x="1412" y="12958"/>
                    <a:pt x="1759" y="10773"/>
                    <a:pt x="1721" y="8877"/>
                  </a:cubicBezTo>
                  <a:cubicBezTo>
                    <a:pt x="1683" y="6964"/>
                    <a:pt x="1170" y="5097"/>
                    <a:pt x="754" y="3245"/>
                  </a:cubicBezTo>
                  <a:cubicBezTo>
                    <a:pt x="511" y="2163"/>
                    <a:pt x="259" y="1084"/>
                    <a:pt x="9" y="4"/>
                  </a:cubicBezTo>
                  <a:cubicBezTo>
                    <a:pt x="8" y="2"/>
                    <a:pt x="7" y="1"/>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3"/>
            <p:cNvSpPr/>
            <p:nvPr/>
          </p:nvSpPr>
          <p:spPr>
            <a:xfrm>
              <a:off x="2158375" y="2679500"/>
              <a:ext cx="100925" cy="100800"/>
            </a:xfrm>
            <a:custGeom>
              <a:avLst/>
              <a:gdLst/>
              <a:ahLst/>
              <a:cxnLst/>
              <a:rect l="l" t="t" r="r" b="b"/>
              <a:pathLst>
                <a:path w="4037" h="4032" extrusionOk="0">
                  <a:moveTo>
                    <a:pt x="4037" y="1"/>
                  </a:moveTo>
                  <a:lnTo>
                    <a:pt x="1673" y="15"/>
                  </a:lnTo>
                  <a:cubicBezTo>
                    <a:pt x="1673" y="15"/>
                    <a:pt x="1815" y="1555"/>
                    <a:pt x="1889" y="2511"/>
                  </a:cubicBezTo>
                  <a:cubicBezTo>
                    <a:pt x="1921" y="2922"/>
                    <a:pt x="1941" y="3223"/>
                    <a:pt x="1930" y="3247"/>
                  </a:cubicBezTo>
                  <a:cubicBezTo>
                    <a:pt x="1899" y="3327"/>
                    <a:pt x="1" y="3801"/>
                    <a:pt x="0" y="3977"/>
                  </a:cubicBezTo>
                  <a:cubicBezTo>
                    <a:pt x="1" y="4016"/>
                    <a:pt x="164" y="4031"/>
                    <a:pt x="420" y="4031"/>
                  </a:cubicBezTo>
                  <a:cubicBezTo>
                    <a:pt x="1313" y="4031"/>
                    <a:pt x="3335" y="3844"/>
                    <a:pt x="3490" y="3830"/>
                  </a:cubicBezTo>
                  <a:cubicBezTo>
                    <a:pt x="3692" y="3812"/>
                    <a:pt x="3633" y="3214"/>
                    <a:pt x="3633" y="3214"/>
                  </a:cubicBezTo>
                  <a:lnTo>
                    <a:pt x="3731" y="2586"/>
                  </a:lnTo>
                  <a:lnTo>
                    <a:pt x="4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3"/>
            <p:cNvSpPr/>
            <p:nvPr/>
          </p:nvSpPr>
          <p:spPr>
            <a:xfrm>
              <a:off x="2158375" y="2742250"/>
              <a:ext cx="93275" cy="38050"/>
            </a:xfrm>
            <a:custGeom>
              <a:avLst/>
              <a:gdLst/>
              <a:ahLst/>
              <a:cxnLst/>
              <a:rect l="l" t="t" r="r" b="b"/>
              <a:pathLst>
                <a:path w="3731" h="1522" extrusionOk="0">
                  <a:moveTo>
                    <a:pt x="1889" y="1"/>
                  </a:moveTo>
                  <a:cubicBezTo>
                    <a:pt x="1921" y="412"/>
                    <a:pt x="1941" y="713"/>
                    <a:pt x="1930" y="737"/>
                  </a:cubicBezTo>
                  <a:cubicBezTo>
                    <a:pt x="1899" y="817"/>
                    <a:pt x="1" y="1291"/>
                    <a:pt x="0" y="1467"/>
                  </a:cubicBezTo>
                  <a:cubicBezTo>
                    <a:pt x="1" y="1506"/>
                    <a:pt x="164" y="1521"/>
                    <a:pt x="420" y="1521"/>
                  </a:cubicBezTo>
                  <a:cubicBezTo>
                    <a:pt x="1313" y="1521"/>
                    <a:pt x="3335" y="1334"/>
                    <a:pt x="3490" y="1320"/>
                  </a:cubicBezTo>
                  <a:cubicBezTo>
                    <a:pt x="3692" y="1302"/>
                    <a:pt x="3633" y="704"/>
                    <a:pt x="3633" y="704"/>
                  </a:cubicBezTo>
                  <a:lnTo>
                    <a:pt x="3731" y="75"/>
                  </a:lnTo>
                  <a:lnTo>
                    <a:pt x="3731" y="75"/>
                  </a:lnTo>
                  <a:cubicBezTo>
                    <a:pt x="3461" y="115"/>
                    <a:pt x="3210" y="131"/>
                    <a:pt x="2982" y="131"/>
                  </a:cubicBezTo>
                  <a:cubicBezTo>
                    <a:pt x="2486" y="131"/>
                    <a:pt x="2103" y="56"/>
                    <a:pt x="1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3"/>
            <p:cNvSpPr/>
            <p:nvPr/>
          </p:nvSpPr>
          <p:spPr>
            <a:xfrm>
              <a:off x="2157500" y="2760350"/>
              <a:ext cx="93850" cy="20600"/>
            </a:xfrm>
            <a:custGeom>
              <a:avLst/>
              <a:gdLst/>
              <a:ahLst/>
              <a:cxnLst/>
              <a:rect l="l" t="t" r="r" b="b"/>
              <a:pathLst>
                <a:path w="3754" h="824" extrusionOk="0">
                  <a:moveTo>
                    <a:pt x="1914" y="0"/>
                  </a:moveTo>
                  <a:cubicBezTo>
                    <a:pt x="1712" y="0"/>
                    <a:pt x="9" y="529"/>
                    <a:pt x="2" y="736"/>
                  </a:cubicBezTo>
                  <a:cubicBezTo>
                    <a:pt x="1" y="799"/>
                    <a:pt x="312" y="823"/>
                    <a:pt x="754" y="823"/>
                  </a:cubicBezTo>
                  <a:cubicBezTo>
                    <a:pt x="1794" y="823"/>
                    <a:pt x="3554" y="691"/>
                    <a:pt x="3637" y="636"/>
                  </a:cubicBezTo>
                  <a:cubicBezTo>
                    <a:pt x="3754" y="556"/>
                    <a:pt x="3713" y="28"/>
                    <a:pt x="3707" y="8"/>
                  </a:cubicBezTo>
                  <a:cubicBezTo>
                    <a:pt x="3707" y="7"/>
                    <a:pt x="3707" y="7"/>
                    <a:pt x="3706" y="7"/>
                  </a:cubicBezTo>
                  <a:cubicBezTo>
                    <a:pt x="3683" y="7"/>
                    <a:pt x="3391" y="183"/>
                    <a:pt x="2876" y="183"/>
                  </a:cubicBezTo>
                  <a:cubicBezTo>
                    <a:pt x="2615" y="183"/>
                    <a:pt x="2297" y="138"/>
                    <a:pt x="1928" y="2"/>
                  </a:cubicBezTo>
                  <a:lnTo>
                    <a:pt x="1929" y="2"/>
                  </a:lnTo>
                  <a:cubicBezTo>
                    <a:pt x="1925" y="1"/>
                    <a:pt x="1920" y="0"/>
                    <a:pt x="1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3"/>
            <p:cNvSpPr/>
            <p:nvPr/>
          </p:nvSpPr>
          <p:spPr>
            <a:xfrm>
              <a:off x="2154325" y="2775375"/>
              <a:ext cx="98600" cy="10700"/>
            </a:xfrm>
            <a:custGeom>
              <a:avLst/>
              <a:gdLst/>
              <a:ahLst/>
              <a:cxnLst/>
              <a:rect l="l" t="t" r="r" b="b"/>
              <a:pathLst>
                <a:path w="3944" h="428" extrusionOk="0">
                  <a:moveTo>
                    <a:pt x="3813" y="1"/>
                  </a:moveTo>
                  <a:cubicBezTo>
                    <a:pt x="3809" y="1"/>
                    <a:pt x="3804" y="1"/>
                    <a:pt x="3800" y="2"/>
                  </a:cubicBezTo>
                  <a:lnTo>
                    <a:pt x="3799" y="2"/>
                  </a:lnTo>
                  <a:cubicBezTo>
                    <a:pt x="3170" y="61"/>
                    <a:pt x="2542" y="131"/>
                    <a:pt x="1911" y="179"/>
                  </a:cubicBezTo>
                  <a:cubicBezTo>
                    <a:pt x="1643" y="199"/>
                    <a:pt x="1360" y="217"/>
                    <a:pt x="1078" y="217"/>
                  </a:cubicBezTo>
                  <a:cubicBezTo>
                    <a:pt x="752" y="217"/>
                    <a:pt x="426" y="193"/>
                    <a:pt x="122" y="122"/>
                  </a:cubicBezTo>
                  <a:cubicBezTo>
                    <a:pt x="117" y="121"/>
                    <a:pt x="112" y="120"/>
                    <a:pt x="107" y="120"/>
                  </a:cubicBezTo>
                  <a:cubicBezTo>
                    <a:pt x="51" y="120"/>
                    <a:pt x="1" y="191"/>
                    <a:pt x="52" y="234"/>
                  </a:cubicBezTo>
                  <a:cubicBezTo>
                    <a:pt x="210" y="371"/>
                    <a:pt x="418" y="377"/>
                    <a:pt x="620" y="398"/>
                  </a:cubicBezTo>
                  <a:cubicBezTo>
                    <a:pt x="828" y="419"/>
                    <a:pt x="1037" y="428"/>
                    <a:pt x="1246" y="428"/>
                  </a:cubicBezTo>
                  <a:cubicBezTo>
                    <a:pt x="1383" y="428"/>
                    <a:pt x="1520" y="424"/>
                    <a:pt x="1657" y="417"/>
                  </a:cubicBezTo>
                  <a:cubicBezTo>
                    <a:pt x="2371" y="380"/>
                    <a:pt x="3083" y="295"/>
                    <a:pt x="3793" y="228"/>
                  </a:cubicBezTo>
                  <a:cubicBezTo>
                    <a:pt x="3933" y="215"/>
                    <a:pt x="3944" y="1"/>
                    <a:pt x="3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3"/>
            <p:cNvSpPr/>
            <p:nvPr/>
          </p:nvSpPr>
          <p:spPr>
            <a:xfrm>
              <a:off x="2185725" y="2763300"/>
              <a:ext cx="11425" cy="9275"/>
            </a:xfrm>
            <a:custGeom>
              <a:avLst/>
              <a:gdLst/>
              <a:ahLst/>
              <a:cxnLst/>
              <a:rect l="l" t="t" r="r" b="b"/>
              <a:pathLst>
                <a:path w="457" h="371" extrusionOk="0">
                  <a:moveTo>
                    <a:pt x="73" y="1"/>
                  </a:moveTo>
                  <a:cubicBezTo>
                    <a:pt x="71" y="1"/>
                    <a:pt x="70" y="1"/>
                    <a:pt x="69" y="1"/>
                  </a:cubicBezTo>
                  <a:cubicBezTo>
                    <a:pt x="28" y="1"/>
                    <a:pt x="1" y="48"/>
                    <a:pt x="37" y="78"/>
                  </a:cubicBezTo>
                  <a:cubicBezTo>
                    <a:pt x="90" y="121"/>
                    <a:pt x="146" y="163"/>
                    <a:pt x="197" y="208"/>
                  </a:cubicBezTo>
                  <a:cubicBezTo>
                    <a:pt x="248" y="255"/>
                    <a:pt x="289" y="309"/>
                    <a:pt x="341" y="356"/>
                  </a:cubicBezTo>
                  <a:cubicBezTo>
                    <a:pt x="352" y="366"/>
                    <a:pt x="365" y="370"/>
                    <a:pt x="377" y="370"/>
                  </a:cubicBezTo>
                  <a:cubicBezTo>
                    <a:pt x="418" y="370"/>
                    <a:pt x="456" y="323"/>
                    <a:pt x="437" y="281"/>
                  </a:cubicBezTo>
                  <a:cubicBezTo>
                    <a:pt x="375" y="141"/>
                    <a:pt x="232" y="1"/>
                    <a:pt x="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3"/>
            <p:cNvSpPr/>
            <p:nvPr/>
          </p:nvSpPr>
          <p:spPr>
            <a:xfrm>
              <a:off x="2189650" y="2761675"/>
              <a:ext cx="11400" cy="9275"/>
            </a:xfrm>
            <a:custGeom>
              <a:avLst/>
              <a:gdLst/>
              <a:ahLst/>
              <a:cxnLst/>
              <a:rect l="l" t="t" r="r" b="b"/>
              <a:pathLst>
                <a:path w="456" h="371" extrusionOk="0">
                  <a:moveTo>
                    <a:pt x="72" y="1"/>
                  </a:moveTo>
                  <a:cubicBezTo>
                    <a:pt x="71" y="1"/>
                    <a:pt x="70" y="1"/>
                    <a:pt x="68" y="1"/>
                  </a:cubicBezTo>
                  <a:cubicBezTo>
                    <a:pt x="28" y="1"/>
                    <a:pt x="0" y="48"/>
                    <a:pt x="37" y="78"/>
                  </a:cubicBezTo>
                  <a:cubicBezTo>
                    <a:pt x="89" y="121"/>
                    <a:pt x="146" y="163"/>
                    <a:pt x="195" y="209"/>
                  </a:cubicBezTo>
                  <a:cubicBezTo>
                    <a:pt x="247" y="255"/>
                    <a:pt x="289" y="310"/>
                    <a:pt x="340" y="356"/>
                  </a:cubicBezTo>
                  <a:cubicBezTo>
                    <a:pt x="351" y="366"/>
                    <a:pt x="364" y="370"/>
                    <a:pt x="376" y="370"/>
                  </a:cubicBezTo>
                  <a:cubicBezTo>
                    <a:pt x="417" y="370"/>
                    <a:pt x="456" y="323"/>
                    <a:pt x="437" y="281"/>
                  </a:cubicBezTo>
                  <a:cubicBezTo>
                    <a:pt x="374" y="142"/>
                    <a:pt x="232" y="1"/>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3"/>
            <p:cNvSpPr/>
            <p:nvPr/>
          </p:nvSpPr>
          <p:spPr>
            <a:xfrm>
              <a:off x="2193550" y="2760050"/>
              <a:ext cx="11400" cy="9275"/>
            </a:xfrm>
            <a:custGeom>
              <a:avLst/>
              <a:gdLst/>
              <a:ahLst/>
              <a:cxnLst/>
              <a:rect l="l" t="t" r="r" b="b"/>
              <a:pathLst>
                <a:path w="456" h="371" extrusionOk="0">
                  <a:moveTo>
                    <a:pt x="70" y="1"/>
                  </a:moveTo>
                  <a:cubicBezTo>
                    <a:pt x="69" y="1"/>
                    <a:pt x="68" y="1"/>
                    <a:pt x="68" y="1"/>
                  </a:cubicBezTo>
                  <a:cubicBezTo>
                    <a:pt x="27" y="1"/>
                    <a:pt x="1" y="48"/>
                    <a:pt x="37" y="78"/>
                  </a:cubicBezTo>
                  <a:cubicBezTo>
                    <a:pt x="90" y="121"/>
                    <a:pt x="146" y="163"/>
                    <a:pt x="196" y="209"/>
                  </a:cubicBezTo>
                  <a:cubicBezTo>
                    <a:pt x="246" y="255"/>
                    <a:pt x="289" y="310"/>
                    <a:pt x="340" y="357"/>
                  </a:cubicBezTo>
                  <a:cubicBezTo>
                    <a:pt x="351" y="367"/>
                    <a:pt x="364" y="371"/>
                    <a:pt x="376" y="371"/>
                  </a:cubicBezTo>
                  <a:cubicBezTo>
                    <a:pt x="417" y="371"/>
                    <a:pt x="456" y="323"/>
                    <a:pt x="437" y="281"/>
                  </a:cubicBezTo>
                  <a:cubicBezTo>
                    <a:pt x="374" y="141"/>
                    <a:pt x="231" y="1"/>
                    <a:pt x="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3"/>
            <p:cNvSpPr/>
            <p:nvPr/>
          </p:nvSpPr>
          <p:spPr>
            <a:xfrm>
              <a:off x="2176600" y="2364475"/>
              <a:ext cx="191450" cy="403025"/>
            </a:xfrm>
            <a:custGeom>
              <a:avLst/>
              <a:gdLst/>
              <a:ahLst/>
              <a:cxnLst/>
              <a:rect l="l" t="t" r="r" b="b"/>
              <a:pathLst>
                <a:path w="7658" h="16121" extrusionOk="0">
                  <a:moveTo>
                    <a:pt x="1970" y="0"/>
                  </a:moveTo>
                  <a:cubicBezTo>
                    <a:pt x="1612" y="696"/>
                    <a:pt x="1310" y="1989"/>
                    <a:pt x="1394" y="2743"/>
                  </a:cubicBezTo>
                  <a:cubicBezTo>
                    <a:pt x="1404" y="2843"/>
                    <a:pt x="752" y="6263"/>
                    <a:pt x="340" y="9589"/>
                  </a:cubicBezTo>
                  <a:cubicBezTo>
                    <a:pt x="1" y="12330"/>
                    <a:pt x="173" y="15439"/>
                    <a:pt x="173" y="15439"/>
                  </a:cubicBezTo>
                  <a:cubicBezTo>
                    <a:pt x="943" y="15965"/>
                    <a:pt x="1661" y="16121"/>
                    <a:pt x="2241" y="16121"/>
                  </a:cubicBezTo>
                  <a:cubicBezTo>
                    <a:pt x="3083" y="16121"/>
                    <a:pt x="3635" y="15792"/>
                    <a:pt x="3635" y="15792"/>
                  </a:cubicBezTo>
                  <a:cubicBezTo>
                    <a:pt x="3635" y="15792"/>
                    <a:pt x="3757" y="12659"/>
                    <a:pt x="4238" y="9933"/>
                  </a:cubicBezTo>
                  <a:cubicBezTo>
                    <a:pt x="4790" y="6809"/>
                    <a:pt x="5711" y="3360"/>
                    <a:pt x="5973" y="3116"/>
                  </a:cubicBezTo>
                  <a:cubicBezTo>
                    <a:pt x="6823" y="2319"/>
                    <a:pt x="7658" y="0"/>
                    <a:pt x="7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3"/>
            <p:cNvSpPr/>
            <p:nvPr/>
          </p:nvSpPr>
          <p:spPr>
            <a:xfrm>
              <a:off x="2293100" y="2432750"/>
              <a:ext cx="53600" cy="75200"/>
            </a:xfrm>
            <a:custGeom>
              <a:avLst/>
              <a:gdLst/>
              <a:ahLst/>
              <a:cxnLst/>
              <a:rect l="l" t="t" r="r" b="b"/>
              <a:pathLst>
                <a:path w="2144" h="3008" extrusionOk="0">
                  <a:moveTo>
                    <a:pt x="2084" y="1"/>
                  </a:moveTo>
                  <a:cubicBezTo>
                    <a:pt x="2082" y="1"/>
                    <a:pt x="2080" y="1"/>
                    <a:pt x="2077" y="1"/>
                  </a:cubicBezTo>
                  <a:cubicBezTo>
                    <a:pt x="1343" y="129"/>
                    <a:pt x="658" y="543"/>
                    <a:pt x="18" y="898"/>
                  </a:cubicBezTo>
                  <a:cubicBezTo>
                    <a:pt x="1" y="908"/>
                    <a:pt x="11" y="931"/>
                    <a:pt x="28" y="931"/>
                  </a:cubicBezTo>
                  <a:cubicBezTo>
                    <a:pt x="30" y="931"/>
                    <a:pt x="33" y="931"/>
                    <a:pt x="37" y="929"/>
                  </a:cubicBezTo>
                  <a:cubicBezTo>
                    <a:pt x="423" y="714"/>
                    <a:pt x="835" y="562"/>
                    <a:pt x="1247" y="409"/>
                  </a:cubicBezTo>
                  <a:lnTo>
                    <a:pt x="1247" y="409"/>
                  </a:lnTo>
                  <a:cubicBezTo>
                    <a:pt x="1076" y="831"/>
                    <a:pt x="921" y="1260"/>
                    <a:pt x="787" y="1695"/>
                  </a:cubicBezTo>
                  <a:cubicBezTo>
                    <a:pt x="657" y="2116"/>
                    <a:pt x="513" y="2558"/>
                    <a:pt x="471" y="2999"/>
                  </a:cubicBezTo>
                  <a:cubicBezTo>
                    <a:pt x="470" y="3004"/>
                    <a:pt x="474" y="3007"/>
                    <a:pt x="479" y="3007"/>
                  </a:cubicBezTo>
                  <a:cubicBezTo>
                    <a:pt x="483" y="3007"/>
                    <a:pt x="487" y="3005"/>
                    <a:pt x="488" y="3001"/>
                  </a:cubicBezTo>
                  <a:cubicBezTo>
                    <a:pt x="643" y="2568"/>
                    <a:pt x="731" y="2106"/>
                    <a:pt x="865" y="1666"/>
                  </a:cubicBezTo>
                  <a:cubicBezTo>
                    <a:pt x="997" y="1233"/>
                    <a:pt x="1147" y="807"/>
                    <a:pt x="1312" y="385"/>
                  </a:cubicBezTo>
                  <a:cubicBezTo>
                    <a:pt x="1579" y="285"/>
                    <a:pt x="1846" y="186"/>
                    <a:pt x="2105" y="68"/>
                  </a:cubicBezTo>
                  <a:cubicBezTo>
                    <a:pt x="2143" y="51"/>
                    <a:pt x="2118"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3"/>
            <p:cNvSpPr/>
            <p:nvPr/>
          </p:nvSpPr>
          <p:spPr>
            <a:xfrm>
              <a:off x="2253775" y="2461600"/>
              <a:ext cx="53850" cy="287850"/>
            </a:xfrm>
            <a:custGeom>
              <a:avLst/>
              <a:gdLst/>
              <a:ahLst/>
              <a:cxnLst/>
              <a:rect l="l" t="t" r="r" b="b"/>
              <a:pathLst>
                <a:path w="2154" h="11514" extrusionOk="0">
                  <a:moveTo>
                    <a:pt x="2144" y="0"/>
                  </a:moveTo>
                  <a:cubicBezTo>
                    <a:pt x="2141" y="0"/>
                    <a:pt x="2138" y="2"/>
                    <a:pt x="2136" y="5"/>
                  </a:cubicBezTo>
                  <a:cubicBezTo>
                    <a:pt x="1484" y="1860"/>
                    <a:pt x="1017" y="3786"/>
                    <a:pt x="663" y="5718"/>
                  </a:cubicBezTo>
                  <a:cubicBezTo>
                    <a:pt x="312" y="7623"/>
                    <a:pt x="79" y="9556"/>
                    <a:pt x="1" y="11492"/>
                  </a:cubicBezTo>
                  <a:cubicBezTo>
                    <a:pt x="0" y="11507"/>
                    <a:pt x="10" y="11514"/>
                    <a:pt x="21" y="11514"/>
                  </a:cubicBezTo>
                  <a:cubicBezTo>
                    <a:pt x="32" y="11514"/>
                    <a:pt x="44" y="11506"/>
                    <a:pt x="45" y="11492"/>
                  </a:cubicBezTo>
                  <a:cubicBezTo>
                    <a:pt x="163" y="9529"/>
                    <a:pt x="379" y="7576"/>
                    <a:pt x="738" y="5641"/>
                  </a:cubicBezTo>
                  <a:cubicBezTo>
                    <a:pt x="1093" y="3733"/>
                    <a:pt x="1594" y="1867"/>
                    <a:pt x="2152" y="10"/>
                  </a:cubicBezTo>
                  <a:cubicBezTo>
                    <a:pt x="2153" y="4"/>
                    <a:pt x="2148" y="0"/>
                    <a:pt x="2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3"/>
            <p:cNvSpPr/>
            <p:nvPr/>
          </p:nvSpPr>
          <p:spPr>
            <a:xfrm>
              <a:off x="2335325" y="2143025"/>
              <a:ext cx="103850" cy="189325"/>
            </a:xfrm>
            <a:custGeom>
              <a:avLst/>
              <a:gdLst/>
              <a:ahLst/>
              <a:cxnLst/>
              <a:rect l="l" t="t" r="r" b="b"/>
              <a:pathLst>
                <a:path w="4154" h="7573" extrusionOk="0">
                  <a:moveTo>
                    <a:pt x="411" y="1"/>
                  </a:moveTo>
                  <a:cubicBezTo>
                    <a:pt x="0" y="1"/>
                    <a:pt x="121" y="788"/>
                    <a:pt x="298" y="1551"/>
                  </a:cubicBezTo>
                  <a:cubicBezTo>
                    <a:pt x="434" y="2139"/>
                    <a:pt x="1890" y="6178"/>
                    <a:pt x="2364" y="6718"/>
                  </a:cubicBezTo>
                  <a:cubicBezTo>
                    <a:pt x="2692" y="7092"/>
                    <a:pt x="3174" y="7573"/>
                    <a:pt x="3546" y="7573"/>
                  </a:cubicBezTo>
                  <a:cubicBezTo>
                    <a:pt x="3579" y="7573"/>
                    <a:pt x="3611" y="7569"/>
                    <a:pt x="3642" y="7561"/>
                  </a:cubicBezTo>
                  <a:cubicBezTo>
                    <a:pt x="3766" y="7530"/>
                    <a:pt x="4024" y="7346"/>
                    <a:pt x="4050" y="6912"/>
                  </a:cubicBezTo>
                  <a:cubicBezTo>
                    <a:pt x="4154" y="5199"/>
                    <a:pt x="2293" y="1156"/>
                    <a:pt x="898" y="208"/>
                  </a:cubicBezTo>
                  <a:cubicBezTo>
                    <a:pt x="686" y="64"/>
                    <a:pt x="527"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3"/>
            <p:cNvSpPr/>
            <p:nvPr/>
          </p:nvSpPr>
          <p:spPr>
            <a:xfrm>
              <a:off x="2213350" y="2132250"/>
              <a:ext cx="193250" cy="272500"/>
            </a:xfrm>
            <a:custGeom>
              <a:avLst/>
              <a:gdLst/>
              <a:ahLst/>
              <a:cxnLst/>
              <a:rect l="l" t="t" r="r" b="b"/>
              <a:pathLst>
                <a:path w="7730" h="10900" extrusionOk="0">
                  <a:moveTo>
                    <a:pt x="4171" y="0"/>
                  </a:moveTo>
                  <a:cubicBezTo>
                    <a:pt x="3102" y="0"/>
                    <a:pt x="2351" y="986"/>
                    <a:pt x="1780" y="2232"/>
                  </a:cubicBezTo>
                  <a:cubicBezTo>
                    <a:pt x="971" y="3995"/>
                    <a:pt x="1" y="9253"/>
                    <a:pt x="141" y="9607"/>
                  </a:cubicBezTo>
                  <a:cubicBezTo>
                    <a:pt x="270" y="9933"/>
                    <a:pt x="1938" y="10899"/>
                    <a:pt x="3869" y="10899"/>
                  </a:cubicBezTo>
                  <a:cubicBezTo>
                    <a:pt x="4030" y="10899"/>
                    <a:pt x="4192" y="10893"/>
                    <a:pt x="4356" y="10878"/>
                  </a:cubicBezTo>
                  <a:cubicBezTo>
                    <a:pt x="6485" y="10692"/>
                    <a:pt x="7437" y="9790"/>
                    <a:pt x="7584" y="9621"/>
                  </a:cubicBezTo>
                  <a:cubicBezTo>
                    <a:pt x="7729" y="9453"/>
                    <a:pt x="6610" y="2872"/>
                    <a:pt x="6423" y="2170"/>
                  </a:cubicBezTo>
                  <a:cubicBezTo>
                    <a:pt x="6237" y="1468"/>
                    <a:pt x="5531" y="198"/>
                    <a:pt x="4466" y="25"/>
                  </a:cubicBezTo>
                  <a:cubicBezTo>
                    <a:pt x="4365" y="8"/>
                    <a:pt x="4267" y="0"/>
                    <a:pt x="4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3"/>
            <p:cNvSpPr/>
            <p:nvPr/>
          </p:nvSpPr>
          <p:spPr>
            <a:xfrm>
              <a:off x="2368475" y="2204000"/>
              <a:ext cx="23000" cy="87375"/>
            </a:xfrm>
            <a:custGeom>
              <a:avLst/>
              <a:gdLst/>
              <a:ahLst/>
              <a:cxnLst/>
              <a:rect l="l" t="t" r="r" b="b"/>
              <a:pathLst>
                <a:path w="920" h="3495" extrusionOk="0">
                  <a:moveTo>
                    <a:pt x="18" y="1"/>
                  </a:moveTo>
                  <a:cubicBezTo>
                    <a:pt x="9" y="1"/>
                    <a:pt x="0" y="8"/>
                    <a:pt x="4" y="19"/>
                  </a:cubicBezTo>
                  <a:cubicBezTo>
                    <a:pt x="318" y="1163"/>
                    <a:pt x="524" y="2339"/>
                    <a:pt x="860" y="3475"/>
                  </a:cubicBezTo>
                  <a:cubicBezTo>
                    <a:pt x="864" y="3488"/>
                    <a:pt x="877" y="3495"/>
                    <a:pt x="890" y="3495"/>
                  </a:cubicBezTo>
                  <a:cubicBezTo>
                    <a:pt x="905" y="3495"/>
                    <a:pt x="919" y="3486"/>
                    <a:pt x="917" y="3467"/>
                  </a:cubicBezTo>
                  <a:cubicBezTo>
                    <a:pt x="818" y="2697"/>
                    <a:pt x="622" y="1939"/>
                    <a:pt x="399" y="1191"/>
                  </a:cubicBezTo>
                  <a:cubicBezTo>
                    <a:pt x="394" y="1033"/>
                    <a:pt x="361" y="872"/>
                    <a:pt x="330" y="719"/>
                  </a:cubicBezTo>
                  <a:cubicBezTo>
                    <a:pt x="328" y="711"/>
                    <a:pt x="322" y="707"/>
                    <a:pt x="316" y="707"/>
                  </a:cubicBezTo>
                  <a:cubicBezTo>
                    <a:pt x="307" y="707"/>
                    <a:pt x="297" y="715"/>
                    <a:pt x="300" y="726"/>
                  </a:cubicBezTo>
                  <a:cubicBezTo>
                    <a:pt x="315" y="809"/>
                    <a:pt x="325" y="892"/>
                    <a:pt x="333" y="974"/>
                  </a:cubicBezTo>
                  <a:cubicBezTo>
                    <a:pt x="235" y="651"/>
                    <a:pt x="132" y="331"/>
                    <a:pt x="32" y="11"/>
                  </a:cubicBezTo>
                  <a:cubicBezTo>
                    <a:pt x="30" y="4"/>
                    <a:pt x="24"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3"/>
            <p:cNvSpPr/>
            <p:nvPr/>
          </p:nvSpPr>
          <p:spPr>
            <a:xfrm>
              <a:off x="2331525" y="2277425"/>
              <a:ext cx="106400" cy="56050"/>
            </a:xfrm>
            <a:custGeom>
              <a:avLst/>
              <a:gdLst/>
              <a:ahLst/>
              <a:cxnLst/>
              <a:rect l="l" t="t" r="r" b="b"/>
              <a:pathLst>
                <a:path w="4256" h="2242" extrusionOk="0">
                  <a:moveTo>
                    <a:pt x="1926" y="1"/>
                  </a:moveTo>
                  <a:cubicBezTo>
                    <a:pt x="1496" y="1"/>
                    <a:pt x="1049" y="28"/>
                    <a:pt x="621" y="42"/>
                  </a:cubicBezTo>
                  <a:cubicBezTo>
                    <a:pt x="147" y="56"/>
                    <a:pt x="0" y="1025"/>
                    <a:pt x="317" y="1161"/>
                  </a:cubicBezTo>
                  <a:cubicBezTo>
                    <a:pt x="821" y="1380"/>
                    <a:pt x="2426" y="2242"/>
                    <a:pt x="3415" y="2242"/>
                  </a:cubicBezTo>
                  <a:cubicBezTo>
                    <a:pt x="3646" y="2242"/>
                    <a:pt x="3842" y="2195"/>
                    <a:pt x="3984" y="2083"/>
                  </a:cubicBezTo>
                  <a:cubicBezTo>
                    <a:pt x="4255" y="1868"/>
                    <a:pt x="4240" y="819"/>
                    <a:pt x="3818" y="464"/>
                  </a:cubicBezTo>
                  <a:cubicBezTo>
                    <a:pt x="3362" y="83"/>
                    <a:pt x="2670" y="1"/>
                    <a:pt x="1926"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3"/>
            <p:cNvSpPr/>
            <p:nvPr/>
          </p:nvSpPr>
          <p:spPr>
            <a:xfrm>
              <a:off x="2271725" y="2273725"/>
              <a:ext cx="92875" cy="36475"/>
            </a:xfrm>
            <a:custGeom>
              <a:avLst/>
              <a:gdLst/>
              <a:ahLst/>
              <a:cxnLst/>
              <a:rect l="l" t="t" r="r" b="b"/>
              <a:pathLst>
                <a:path w="3715" h="1459" extrusionOk="0">
                  <a:moveTo>
                    <a:pt x="2324" y="1"/>
                  </a:moveTo>
                  <a:cubicBezTo>
                    <a:pt x="1895" y="1"/>
                    <a:pt x="1549" y="516"/>
                    <a:pt x="1204" y="601"/>
                  </a:cubicBezTo>
                  <a:cubicBezTo>
                    <a:pt x="880" y="682"/>
                    <a:pt x="0" y="666"/>
                    <a:pt x="71" y="963"/>
                  </a:cubicBezTo>
                  <a:cubicBezTo>
                    <a:pt x="111" y="1134"/>
                    <a:pt x="471" y="1185"/>
                    <a:pt x="887" y="1185"/>
                  </a:cubicBezTo>
                  <a:cubicBezTo>
                    <a:pt x="1502" y="1185"/>
                    <a:pt x="2237" y="1074"/>
                    <a:pt x="2237" y="1074"/>
                  </a:cubicBezTo>
                  <a:lnTo>
                    <a:pt x="3037" y="1458"/>
                  </a:lnTo>
                  <a:cubicBezTo>
                    <a:pt x="3715" y="1038"/>
                    <a:pt x="3621" y="220"/>
                    <a:pt x="3621" y="220"/>
                  </a:cubicBezTo>
                  <a:lnTo>
                    <a:pt x="2617" y="84"/>
                  </a:lnTo>
                  <a:cubicBezTo>
                    <a:pt x="2515" y="25"/>
                    <a:pt x="2418" y="1"/>
                    <a:pt x="2324"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3"/>
            <p:cNvSpPr/>
            <p:nvPr/>
          </p:nvSpPr>
          <p:spPr>
            <a:xfrm>
              <a:off x="2418425" y="2319275"/>
              <a:ext cx="8375" cy="6875"/>
            </a:xfrm>
            <a:custGeom>
              <a:avLst/>
              <a:gdLst/>
              <a:ahLst/>
              <a:cxnLst/>
              <a:rect l="l" t="t" r="r" b="b"/>
              <a:pathLst>
                <a:path w="335" h="275" extrusionOk="0">
                  <a:moveTo>
                    <a:pt x="154" y="0"/>
                  </a:moveTo>
                  <a:cubicBezTo>
                    <a:pt x="117" y="0"/>
                    <a:pt x="81" y="13"/>
                    <a:pt x="54" y="42"/>
                  </a:cubicBezTo>
                  <a:cubicBezTo>
                    <a:pt x="0" y="99"/>
                    <a:pt x="11" y="202"/>
                    <a:pt x="97" y="235"/>
                  </a:cubicBezTo>
                  <a:cubicBezTo>
                    <a:pt x="106" y="238"/>
                    <a:pt x="115" y="240"/>
                    <a:pt x="124" y="240"/>
                  </a:cubicBezTo>
                  <a:cubicBezTo>
                    <a:pt x="179" y="240"/>
                    <a:pt x="229" y="178"/>
                    <a:pt x="185" y="124"/>
                  </a:cubicBezTo>
                  <a:cubicBezTo>
                    <a:pt x="183" y="122"/>
                    <a:pt x="181" y="121"/>
                    <a:pt x="179" y="121"/>
                  </a:cubicBezTo>
                  <a:cubicBezTo>
                    <a:pt x="172" y="121"/>
                    <a:pt x="166" y="131"/>
                    <a:pt x="170" y="140"/>
                  </a:cubicBezTo>
                  <a:cubicBezTo>
                    <a:pt x="184" y="170"/>
                    <a:pt x="159" y="189"/>
                    <a:pt x="133" y="189"/>
                  </a:cubicBezTo>
                  <a:cubicBezTo>
                    <a:pt x="123" y="189"/>
                    <a:pt x="113" y="187"/>
                    <a:pt x="105" y="181"/>
                  </a:cubicBezTo>
                  <a:cubicBezTo>
                    <a:pt x="83" y="163"/>
                    <a:pt x="75" y="132"/>
                    <a:pt x="84" y="107"/>
                  </a:cubicBezTo>
                  <a:cubicBezTo>
                    <a:pt x="96" y="74"/>
                    <a:pt x="126" y="59"/>
                    <a:pt x="158" y="59"/>
                  </a:cubicBezTo>
                  <a:cubicBezTo>
                    <a:pt x="165" y="59"/>
                    <a:pt x="172" y="60"/>
                    <a:pt x="179" y="62"/>
                  </a:cubicBezTo>
                  <a:cubicBezTo>
                    <a:pt x="217" y="69"/>
                    <a:pt x="250" y="99"/>
                    <a:pt x="264" y="138"/>
                  </a:cubicBezTo>
                  <a:cubicBezTo>
                    <a:pt x="277" y="181"/>
                    <a:pt x="258" y="222"/>
                    <a:pt x="238" y="259"/>
                  </a:cubicBezTo>
                  <a:cubicBezTo>
                    <a:pt x="235" y="266"/>
                    <a:pt x="242" y="275"/>
                    <a:pt x="248" y="275"/>
                  </a:cubicBezTo>
                  <a:cubicBezTo>
                    <a:pt x="250" y="275"/>
                    <a:pt x="251" y="274"/>
                    <a:pt x="252" y="273"/>
                  </a:cubicBezTo>
                  <a:cubicBezTo>
                    <a:pt x="315" y="226"/>
                    <a:pt x="334" y="116"/>
                    <a:pt x="277" y="54"/>
                  </a:cubicBezTo>
                  <a:cubicBezTo>
                    <a:pt x="245" y="20"/>
                    <a:pt x="199"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3"/>
            <p:cNvSpPr/>
            <p:nvPr/>
          </p:nvSpPr>
          <p:spPr>
            <a:xfrm>
              <a:off x="2379975" y="2271225"/>
              <a:ext cx="64000" cy="63650"/>
            </a:xfrm>
            <a:custGeom>
              <a:avLst/>
              <a:gdLst/>
              <a:ahLst/>
              <a:cxnLst/>
              <a:rect l="l" t="t" r="r" b="b"/>
              <a:pathLst>
                <a:path w="2560" h="2546" extrusionOk="0">
                  <a:moveTo>
                    <a:pt x="884" y="0"/>
                  </a:moveTo>
                  <a:cubicBezTo>
                    <a:pt x="624" y="0"/>
                    <a:pt x="510" y="142"/>
                    <a:pt x="401" y="142"/>
                  </a:cubicBezTo>
                  <a:cubicBezTo>
                    <a:pt x="388" y="142"/>
                    <a:pt x="375" y="140"/>
                    <a:pt x="362" y="136"/>
                  </a:cubicBezTo>
                  <a:lnTo>
                    <a:pt x="362" y="137"/>
                  </a:lnTo>
                  <a:cubicBezTo>
                    <a:pt x="347" y="131"/>
                    <a:pt x="329" y="129"/>
                    <a:pt x="310" y="129"/>
                  </a:cubicBezTo>
                  <a:cubicBezTo>
                    <a:pt x="184" y="129"/>
                    <a:pt x="0" y="226"/>
                    <a:pt x="110" y="249"/>
                  </a:cubicBezTo>
                  <a:cubicBezTo>
                    <a:pt x="237" y="275"/>
                    <a:pt x="706" y="640"/>
                    <a:pt x="999" y="1072"/>
                  </a:cubicBezTo>
                  <a:cubicBezTo>
                    <a:pt x="1481" y="1780"/>
                    <a:pt x="1293" y="2374"/>
                    <a:pt x="1406" y="2449"/>
                  </a:cubicBezTo>
                  <a:cubicBezTo>
                    <a:pt x="1505" y="2513"/>
                    <a:pt x="1612" y="2546"/>
                    <a:pt x="1751" y="2546"/>
                  </a:cubicBezTo>
                  <a:cubicBezTo>
                    <a:pt x="1772" y="2546"/>
                    <a:pt x="1793" y="2545"/>
                    <a:pt x="1815" y="2543"/>
                  </a:cubicBezTo>
                  <a:cubicBezTo>
                    <a:pt x="1986" y="2532"/>
                    <a:pt x="2074" y="2419"/>
                    <a:pt x="2220" y="2397"/>
                  </a:cubicBezTo>
                  <a:cubicBezTo>
                    <a:pt x="2367" y="2374"/>
                    <a:pt x="2468" y="2216"/>
                    <a:pt x="2513" y="2081"/>
                  </a:cubicBezTo>
                  <a:cubicBezTo>
                    <a:pt x="2560" y="1945"/>
                    <a:pt x="2441" y="850"/>
                    <a:pt x="1957" y="491"/>
                  </a:cubicBezTo>
                  <a:cubicBezTo>
                    <a:pt x="1435" y="104"/>
                    <a:pt x="1106"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3"/>
            <p:cNvSpPr/>
            <p:nvPr/>
          </p:nvSpPr>
          <p:spPr>
            <a:xfrm>
              <a:off x="2164575" y="2140225"/>
              <a:ext cx="138950" cy="175350"/>
            </a:xfrm>
            <a:custGeom>
              <a:avLst/>
              <a:gdLst/>
              <a:ahLst/>
              <a:cxnLst/>
              <a:rect l="l" t="t" r="r" b="b"/>
              <a:pathLst>
                <a:path w="5558" h="7014" extrusionOk="0">
                  <a:moveTo>
                    <a:pt x="5026" y="1"/>
                  </a:moveTo>
                  <a:cubicBezTo>
                    <a:pt x="4919" y="1"/>
                    <a:pt x="4778" y="33"/>
                    <a:pt x="4597" y="104"/>
                  </a:cubicBezTo>
                  <a:cubicBezTo>
                    <a:pt x="3025" y="717"/>
                    <a:pt x="220" y="4598"/>
                    <a:pt x="40" y="6305"/>
                  </a:cubicBezTo>
                  <a:cubicBezTo>
                    <a:pt x="14" y="6567"/>
                    <a:pt x="0" y="6927"/>
                    <a:pt x="114" y="6986"/>
                  </a:cubicBezTo>
                  <a:cubicBezTo>
                    <a:pt x="151" y="7005"/>
                    <a:pt x="194" y="7013"/>
                    <a:pt x="241" y="7013"/>
                  </a:cubicBezTo>
                  <a:cubicBezTo>
                    <a:pt x="634" y="7013"/>
                    <a:pt x="1322" y="6406"/>
                    <a:pt x="1714" y="6123"/>
                  </a:cubicBezTo>
                  <a:cubicBezTo>
                    <a:pt x="2297" y="5702"/>
                    <a:pt x="4618" y="2090"/>
                    <a:pt x="4882" y="1546"/>
                  </a:cubicBezTo>
                  <a:cubicBezTo>
                    <a:pt x="5247" y="794"/>
                    <a:pt x="5558"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3"/>
            <p:cNvSpPr/>
            <p:nvPr/>
          </p:nvSpPr>
          <p:spPr>
            <a:xfrm>
              <a:off x="2236225" y="2202275"/>
              <a:ext cx="29575" cy="55775"/>
            </a:xfrm>
            <a:custGeom>
              <a:avLst/>
              <a:gdLst/>
              <a:ahLst/>
              <a:cxnLst/>
              <a:rect l="l" t="t" r="r" b="b"/>
              <a:pathLst>
                <a:path w="1183" h="2231" extrusionOk="0">
                  <a:moveTo>
                    <a:pt x="1167" y="0"/>
                  </a:moveTo>
                  <a:cubicBezTo>
                    <a:pt x="1163" y="0"/>
                    <a:pt x="1159" y="2"/>
                    <a:pt x="1157" y="6"/>
                  </a:cubicBezTo>
                  <a:lnTo>
                    <a:pt x="1156" y="6"/>
                  </a:lnTo>
                  <a:cubicBezTo>
                    <a:pt x="681" y="681"/>
                    <a:pt x="279" y="1442"/>
                    <a:pt x="3" y="2219"/>
                  </a:cubicBezTo>
                  <a:cubicBezTo>
                    <a:pt x="1" y="2226"/>
                    <a:pt x="7" y="2231"/>
                    <a:pt x="13" y="2231"/>
                  </a:cubicBezTo>
                  <a:cubicBezTo>
                    <a:pt x="16" y="2231"/>
                    <a:pt x="19" y="2230"/>
                    <a:pt x="20" y="2227"/>
                  </a:cubicBezTo>
                  <a:cubicBezTo>
                    <a:pt x="255" y="1778"/>
                    <a:pt x="489" y="1331"/>
                    <a:pt x="724" y="882"/>
                  </a:cubicBezTo>
                  <a:cubicBezTo>
                    <a:pt x="725" y="881"/>
                    <a:pt x="727" y="882"/>
                    <a:pt x="728" y="880"/>
                  </a:cubicBezTo>
                  <a:cubicBezTo>
                    <a:pt x="800" y="802"/>
                    <a:pt x="865" y="720"/>
                    <a:pt x="927" y="634"/>
                  </a:cubicBezTo>
                  <a:cubicBezTo>
                    <a:pt x="935" y="625"/>
                    <a:pt x="925" y="614"/>
                    <a:pt x="915" y="614"/>
                  </a:cubicBezTo>
                  <a:cubicBezTo>
                    <a:pt x="912" y="614"/>
                    <a:pt x="909" y="615"/>
                    <a:pt x="906" y="618"/>
                  </a:cubicBezTo>
                  <a:cubicBezTo>
                    <a:pt x="871" y="654"/>
                    <a:pt x="838" y="691"/>
                    <a:pt x="805" y="728"/>
                  </a:cubicBezTo>
                  <a:cubicBezTo>
                    <a:pt x="929" y="491"/>
                    <a:pt x="1053" y="254"/>
                    <a:pt x="1178" y="18"/>
                  </a:cubicBezTo>
                  <a:cubicBezTo>
                    <a:pt x="1183" y="9"/>
                    <a:pt x="1175"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3"/>
            <p:cNvSpPr/>
            <p:nvPr/>
          </p:nvSpPr>
          <p:spPr>
            <a:xfrm>
              <a:off x="2162875" y="2249125"/>
              <a:ext cx="129975" cy="74125"/>
            </a:xfrm>
            <a:custGeom>
              <a:avLst/>
              <a:gdLst/>
              <a:ahLst/>
              <a:cxnLst/>
              <a:rect l="l" t="t" r="r" b="b"/>
              <a:pathLst>
                <a:path w="5199" h="2965" extrusionOk="0">
                  <a:moveTo>
                    <a:pt x="4466" y="1"/>
                  </a:moveTo>
                  <a:cubicBezTo>
                    <a:pt x="4440" y="1"/>
                    <a:pt x="4413" y="4"/>
                    <a:pt x="4386" y="10"/>
                  </a:cubicBezTo>
                  <a:cubicBezTo>
                    <a:pt x="3247" y="271"/>
                    <a:pt x="990" y="537"/>
                    <a:pt x="447" y="1301"/>
                  </a:cubicBezTo>
                  <a:cubicBezTo>
                    <a:pt x="128" y="1750"/>
                    <a:pt x="0" y="2308"/>
                    <a:pt x="155" y="2616"/>
                  </a:cubicBezTo>
                  <a:cubicBezTo>
                    <a:pt x="275" y="2855"/>
                    <a:pt x="658" y="2965"/>
                    <a:pt x="1132" y="2965"/>
                  </a:cubicBezTo>
                  <a:cubicBezTo>
                    <a:pt x="1706" y="2965"/>
                    <a:pt x="2414" y="2805"/>
                    <a:pt x="2954" y="2520"/>
                  </a:cubicBezTo>
                  <a:cubicBezTo>
                    <a:pt x="3789" y="2081"/>
                    <a:pt x="4410" y="1379"/>
                    <a:pt x="4944" y="962"/>
                  </a:cubicBezTo>
                  <a:cubicBezTo>
                    <a:pt x="5199" y="762"/>
                    <a:pt x="4888" y="1"/>
                    <a:pt x="4466"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3"/>
            <p:cNvSpPr/>
            <p:nvPr/>
          </p:nvSpPr>
          <p:spPr>
            <a:xfrm>
              <a:off x="2253925" y="2238825"/>
              <a:ext cx="92400" cy="45825"/>
            </a:xfrm>
            <a:custGeom>
              <a:avLst/>
              <a:gdLst/>
              <a:ahLst/>
              <a:cxnLst/>
              <a:rect l="l" t="t" r="r" b="b"/>
              <a:pathLst>
                <a:path w="3696" h="1833" extrusionOk="0">
                  <a:moveTo>
                    <a:pt x="2689" y="0"/>
                  </a:moveTo>
                  <a:cubicBezTo>
                    <a:pt x="1874" y="0"/>
                    <a:pt x="819" y="396"/>
                    <a:pt x="819" y="396"/>
                  </a:cubicBezTo>
                  <a:lnTo>
                    <a:pt x="208" y="520"/>
                  </a:lnTo>
                  <a:cubicBezTo>
                    <a:pt x="0" y="1290"/>
                    <a:pt x="665" y="1833"/>
                    <a:pt x="665" y="1833"/>
                  </a:cubicBezTo>
                  <a:lnTo>
                    <a:pt x="1483" y="1288"/>
                  </a:lnTo>
                  <a:cubicBezTo>
                    <a:pt x="1919" y="1288"/>
                    <a:pt x="2499" y="824"/>
                    <a:pt x="2609" y="692"/>
                  </a:cubicBezTo>
                  <a:cubicBezTo>
                    <a:pt x="2821" y="434"/>
                    <a:pt x="3695" y="590"/>
                    <a:pt x="3536" y="328"/>
                  </a:cubicBezTo>
                  <a:cubicBezTo>
                    <a:pt x="3389" y="84"/>
                    <a:pt x="3064" y="0"/>
                    <a:pt x="2689"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3"/>
            <p:cNvSpPr/>
            <p:nvPr/>
          </p:nvSpPr>
          <p:spPr>
            <a:xfrm>
              <a:off x="2172525" y="2308175"/>
              <a:ext cx="8375" cy="7400"/>
            </a:xfrm>
            <a:custGeom>
              <a:avLst/>
              <a:gdLst/>
              <a:ahLst/>
              <a:cxnLst/>
              <a:rect l="l" t="t" r="r" b="b"/>
              <a:pathLst>
                <a:path w="335" h="296" extrusionOk="0">
                  <a:moveTo>
                    <a:pt x="183" y="1"/>
                  </a:moveTo>
                  <a:cubicBezTo>
                    <a:pt x="125" y="1"/>
                    <a:pt x="69" y="37"/>
                    <a:pt x="40" y="89"/>
                  </a:cubicBezTo>
                  <a:cubicBezTo>
                    <a:pt x="1" y="163"/>
                    <a:pt x="46" y="265"/>
                    <a:pt x="120" y="295"/>
                  </a:cubicBezTo>
                  <a:cubicBezTo>
                    <a:pt x="121" y="295"/>
                    <a:pt x="122" y="296"/>
                    <a:pt x="122" y="296"/>
                  </a:cubicBezTo>
                  <a:cubicBezTo>
                    <a:pt x="129" y="296"/>
                    <a:pt x="136" y="284"/>
                    <a:pt x="130" y="277"/>
                  </a:cubicBezTo>
                  <a:cubicBezTo>
                    <a:pt x="101" y="247"/>
                    <a:pt x="72" y="211"/>
                    <a:pt x="75" y="166"/>
                  </a:cubicBezTo>
                  <a:cubicBezTo>
                    <a:pt x="77" y="126"/>
                    <a:pt x="102" y="89"/>
                    <a:pt x="137" y="71"/>
                  </a:cubicBezTo>
                  <a:cubicBezTo>
                    <a:pt x="151" y="65"/>
                    <a:pt x="165" y="61"/>
                    <a:pt x="180" y="61"/>
                  </a:cubicBezTo>
                  <a:cubicBezTo>
                    <a:pt x="203" y="61"/>
                    <a:pt x="226" y="70"/>
                    <a:pt x="240" y="91"/>
                  </a:cubicBezTo>
                  <a:cubicBezTo>
                    <a:pt x="255" y="113"/>
                    <a:pt x="255" y="145"/>
                    <a:pt x="239" y="167"/>
                  </a:cubicBezTo>
                  <a:cubicBezTo>
                    <a:pt x="230" y="179"/>
                    <a:pt x="215" y="185"/>
                    <a:pt x="201" y="185"/>
                  </a:cubicBezTo>
                  <a:cubicBezTo>
                    <a:pt x="180" y="185"/>
                    <a:pt x="160" y="171"/>
                    <a:pt x="165" y="144"/>
                  </a:cubicBezTo>
                  <a:cubicBezTo>
                    <a:pt x="167" y="135"/>
                    <a:pt x="160" y="128"/>
                    <a:pt x="154" y="128"/>
                  </a:cubicBezTo>
                  <a:cubicBezTo>
                    <a:pt x="151" y="128"/>
                    <a:pt x="148" y="130"/>
                    <a:pt x="146" y="133"/>
                  </a:cubicBezTo>
                  <a:cubicBezTo>
                    <a:pt x="121" y="189"/>
                    <a:pt x="167" y="232"/>
                    <a:pt x="215" y="232"/>
                  </a:cubicBezTo>
                  <a:cubicBezTo>
                    <a:pt x="231" y="232"/>
                    <a:pt x="246" y="228"/>
                    <a:pt x="260" y="218"/>
                  </a:cubicBezTo>
                  <a:cubicBezTo>
                    <a:pt x="335" y="164"/>
                    <a:pt x="319" y="63"/>
                    <a:pt x="252" y="21"/>
                  </a:cubicBezTo>
                  <a:cubicBezTo>
                    <a:pt x="230" y="7"/>
                    <a:pt x="206"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3"/>
            <p:cNvSpPr/>
            <p:nvPr/>
          </p:nvSpPr>
          <p:spPr>
            <a:xfrm>
              <a:off x="2161650" y="2251950"/>
              <a:ext cx="85800" cy="73750"/>
            </a:xfrm>
            <a:custGeom>
              <a:avLst/>
              <a:gdLst/>
              <a:ahLst/>
              <a:cxnLst/>
              <a:rect l="l" t="t" r="r" b="b"/>
              <a:pathLst>
                <a:path w="3432" h="2950" extrusionOk="0">
                  <a:moveTo>
                    <a:pt x="3121" y="1"/>
                  </a:moveTo>
                  <a:cubicBezTo>
                    <a:pt x="3102" y="1"/>
                    <a:pt x="3084" y="3"/>
                    <a:pt x="3068" y="8"/>
                  </a:cubicBezTo>
                  <a:lnTo>
                    <a:pt x="3070" y="8"/>
                  </a:lnTo>
                  <a:cubicBezTo>
                    <a:pt x="2854" y="84"/>
                    <a:pt x="1808" y="1"/>
                    <a:pt x="602" y="894"/>
                  </a:cubicBezTo>
                  <a:cubicBezTo>
                    <a:pt x="120" y="1254"/>
                    <a:pt x="1" y="2348"/>
                    <a:pt x="46" y="2483"/>
                  </a:cubicBezTo>
                  <a:cubicBezTo>
                    <a:pt x="91" y="2619"/>
                    <a:pt x="192" y="2778"/>
                    <a:pt x="339" y="2800"/>
                  </a:cubicBezTo>
                  <a:cubicBezTo>
                    <a:pt x="487" y="2823"/>
                    <a:pt x="574" y="2935"/>
                    <a:pt x="744" y="2947"/>
                  </a:cubicBezTo>
                  <a:cubicBezTo>
                    <a:pt x="766" y="2949"/>
                    <a:pt x="787" y="2950"/>
                    <a:pt x="808" y="2950"/>
                  </a:cubicBezTo>
                  <a:cubicBezTo>
                    <a:pt x="947" y="2950"/>
                    <a:pt x="1054" y="2917"/>
                    <a:pt x="1153" y="2852"/>
                  </a:cubicBezTo>
                  <a:cubicBezTo>
                    <a:pt x="1266" y="2778"/>
                    <a:pt x="1078" y="2183"/>
                    <a:pt x="1560" y="1475"/>
                  </a:cubicBezTo>
                  <a:cubicBezTo>
                    <a:pt x="1854" y="1043"/>
                    <a:pt x="3194" y="148"/>
                    <a:pt x="3322" y="122"/>
                  </a:cubicBezTo>
                  <a:cubicBezTo>
                    <a:pt x="3432" y="99"/>
                    <a:pt x="3246" y="1"/>
                    <a:pt x="3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3"/>
            <p:cNvSpPr/>
            <p:nvPr/>
          </p:nvSpPr>
          <p:spPr>
            <a:xfrm>
              <a:off x="2292575" y="2100200"/>
              <a:ext cx="53250" cy="70100"/>
            </a:xfrm>
            <a:custGeom>
              <a:avLst/>
              <a:gdLst/>
              <a:ahLst/>
              <a:cxnLst/>
              <a:rect l="l" t="t" r="r" b="b"/>
              <a:pathLst>
                <a:path w="2130" h="2804" extrusionOk="0">
                  <a:moveTo>
                    <a:pt x="2129" y="1"/>
                  </a:moveTo>
                  <a:lnTo>
                    <a:pt x="1902" y="31"/>
                  </a:lnTo>
                  <a:lnTo>
                    <a:pt x="95" y="265"/>
                  </a:lnTo>
                  <a:lnTo>
                    <a:pt x="35" y="1234"/>
                  </a:lnTo>
                  <a:lnTo>
                    <a:pt x="0" y="1831"/>
                  </a:lnTo>
                  <a:lnTo>
                    <a:pt x="0" y="1835"/>
                  </a:lnTo>
                  <a:cubicBezTo>
                    <a:pt x="0" y="1835"/>
                    <a:pt x="245" y="2625"/>
                    <a:pt x="708" y="2760"/>
                  </a:cubicBezTo>
                  <a:cubicBezTo>
                    <a:pt x="811" y="2791"/>
                    <a:pt x="905" y="2804"/>
                    <a:pt x="990" y="2804"/>
                  </a:cubicBezTo>
                  <a:cubicBezTo>
                    <a:pt x="1553" y="2804"/>
                    <a:pt x="1733" y="2223"/>
                    <a:pt x="1793" y="2128"/>
                  </a:cubicBezTo>
                  <a:cubicBezTo>
                    <a:pt x="1820" y="2086"/>
                    <a:pt x="1873" y="1777"/>
                    <a:pt x="1929" y="1408"/>
                  </a:cubicBezTo>
                  <a:cubicBezTo>
                    <a:pt x="1951" y="1273"/>
                    <a:pt x="1973" y="1128"/>
                    <a:pt x="1993" y="987"/>
                  </a:cubicBezTo>
                  <a:cubicBezTo>
                    <a:pt x="2065" y="481"/>
                    <a:pt x="2129" y="1"/>
                    <a:pt x="2129"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3"/>
            <p:cNvSpPr/>
            <p:nvPr/>
          </p:nvSpPr>
          <p:spPr>
            <a:xfrm>
              <a:off x="2293475" y="2100200"/>
              <a:ext cx="52350" cy="39900"/>
            </a:xfrm>
            <a:custGeom>
              <a:avLst/>
              <a:gdLst/>
              <a:ahLst/>
              <a:cxnLst/>
              <a:rect l="l" t="t" r="r" b="b"/>
              <a:pathLst>
                <a:path w="2094" h="1596" extrusionOk="0">
                  <a:moveTo>
                    <a:pt x="2093" y="1"/>
                  </a:moveTo>
                  <a:lnTo>
                    <a:pt x="1866" y="32"/>
                  </a:lnTo>
                  <a:lnTo>
                    <a:pt x="59" y="266"/>
                  </a:lnTo>
                  <a:lnTo>
                    <a:pt x="1" y="1235"/>
                  </a:lnTo>
                  <a:cubicBezTo>
                    <a:pt x="307" y="1449"/>
                    <a:pt x="660" y="1582"/>
                    <a:pt x="1049" y="1594"/>
                  </a:cubicBezTo>
                  <a:cubicBezTo>
                    <a:pt x="1066" y="1595"/>
                    <a:pt x="1083" y="1595"/>
                    <a:pt x="1100" y="1595"/>
                  </a:cubicBezTo>
                  <a:cubicBezTo>
                    <a:pt x="1373" y="1595"/>
                    <a:pt x="1647" y="1529"/>
                    <a:pt x="1893" y="1408"/>
                  </a:cubicBezTo>
                  <a:cubicBezTo>
                    <a:pt x="1915" y="1273"/>
                    <a:pt x="1937" y="1128"/>
                    <a:pt x="1957" y="987"/>
                  </a:cubicBezTo>
                  <a:cubicBezTo>
                    <a:pt x="2029" y="481"/>
                    <a:pt x="2093" y="1"/>
                    <a:pt x="2093" y="1"/>
                  </a:cubicBez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3"/>
            <p:cNvSpPr/>
            <p:nvPr/>
          </p:nvSpPr>
          <p:spPr>
            <a:xfrm>
              <a:off x="2269200" y="2020125"/>
              <a:ext cx="91200" cy="108075"/>
            </a:xfrm>
            <a:custGeom>
              <a:avLst/>
              <a:gdLst/>
              <a:ahLst/>
              <a:cxnLst/>
              <a:rect l="l" t="t" r="r" b="b"/>
              <a:pathLst>
                <a:path w="3648" h="4323" extrusionOk="0">
                  <a:moveTo>
                    <a:pt x="1969" y="0"/>
                  </a:moveTo>
                  <a:cubicBezTo>
                    <a:pt x="1618" y="0"/>
                    <a:pt x="1269" y="108"/>
                    <a:pt x="1004" y="319"/>
                  </a:cubicBezTo>
                  <a:cubicBezTo>
                    <a:pt x="330" y="853"/>
                    <a:pt x="1" y="2677"/>
                    <a:pt x="415" y="3590"/>
                  </a:cubicBezTo>
                  <a:cubicBezTo>
                    <a:pt x="545" y="3875"/>
                    <a:pt x="783" y="4073"/>
                    <a:pt x="1065" y="4191"/>
                  </a:cubicBezTo>
                  <a:cubicBezTo>
                    <a:pt x="1272" y="4278"/>
                    <a:pt x="1490" y="4322"/>
                    <a:pt x="1708" y="4322"/>
                  </a:cubicBezTo>
                  <a:cubicBezTo>
                    <a:pt x="2147" y="4322"/>
                    <a:pt x="2588" y="4143"/>
                    <a:pt x="2949" y="3762"/>
                  </a:cubicBezTo>
                  <a:cubicBezTo>
                    <a:pt x="3528" y="3149"/>
                    <a:pt x="3647" y="1571"/>
                    <a:pt x="3328" y="828"/>
                  </a:cubicBezTo>
                  <a:cubicBezTo>
                    <a:pt x="3088" y="271"/>
                    <a:pt x="2526" y="0"/>
                    <a:pt x="1969"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3"/>
            <p:cNvSpPr/>
            <p:nvPr/>
          </p:nvSpPr>
          <p:spPr>
            <a:xfrm>
              <a:off x="2315400" y="2074950"/>
              <a:ext cx="3350" cy="7900"/>
            </a:xfrm>
            <a:custGeom>
              <a:avLst/>
              <a:gdLst/>
              <a:ahLst/>
              <a:cxnLst/>
              <a:rect l="l" t="t" r="r" b="b"/>
              <a:pathLst>
                <a:path w="134" h="316" extrusionOk="0">
                  <a:moveTo>
                    <a:pt x="34" y="0"/>
                  </a:moveTo>
                  <a:cubicBezTo>
                    <a:pt x="33" y="0"/>
                    <a:pt x="33" y="1"/>
                    <a:pt x="33" y="1"/>
                  </a:cubicBezTo>
                  <a:cubicBezTo>
                    <a:pt x="1" y="107"/>
                    <a:pt x="3" y="286"/>
                    <a:pt x="129" y="316"/>
                  </a:cubicBezTo>
                  <a:cubicBezTo>
                    <a:pt x="129" y="316"/>
                    <a:pt x="129" y="316"/>
                    <a:pt x="130" y="316"/>
                  </a:cubicBezTo>
                  <a:cubicBezTo>
                    <a:pt x="133" y="316"/>
                    <a:pt x="134" y="311"/>
                    <a:pt x="131" y="309"/>
                  </a:cubicBezTo>
                  <a:cubicBezTo>
                    <a:pt x="29" y="262"/>
                    <a:pt x="26" y="127"/>
                    <a:pt x="40" y="12"/>
                  </a:cubicBezTo>
                  <a:cubicBezTo>
                    <a:pt x="41" y="8"/>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3"/>
            <p:cNvSpPr/>
            <p:nvPr/>
          </p:nvSpPr>
          <p:spPr>
            <a:xfrm>
              <a:off x="2314675" y="2072200"/>
              <a:ext cx="9075" cy="9350"/>
            </a:xfrm>
            <a:custGeom>
              <a:avLst/>
              <a:gdLst/>
              <a:ahLst/>
              <a:cxnLst/>
              <a:rect l="l" t="t" r="r" b="b"/>
              <a:pathLst>
                <a:path w="363" h="374" extrusionOk="0">
                  <a:moveTo>
                    <a:pt x="175" y="0"/>
                  </a:moveTo>
                  <a:cubicBezTo>
                    <a:pt x="19" y="0"/>
                    <a:pt x="1" y="372"/>
                    <a:pt x="170" y="374"/>
                  </a:cubicBezTo>
                  <a:cubicBezTo>
                    <a:pt x="170" y="374"/>
                    <a:pt x="171" y="374"/>
                    <a:pt x="171" y="374"/>
                  </a:cubicBezTo>
                  <a:cubicBezTo>
                    <a:pt x="344" y="374"/>
                    <a:pt x="362" y="2"/>
                    <a:pt x="176" y="0"/>
                  </a:cubicBezTo>
                  <a:cubicBezTo>
                    <a:pt x="176" y="0"/>
                    <a:pt x="17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3"/>
            <p:cNvSpPr/>
            <p:nvPr/>
          </p:nvSpPr>
          <p:spPr>
            <a:xfrm>
              <a:off x="2293300" y="2073825"/>
              <a:ext cx="4025" cy="7475"/>
            </a:xfrm>
            <a:custGeom>
              <a:avLst/>
              <a:gdLst/>
              <a:ahLst/>
              <a:cxnLst/>
              <a:rect l="l" t="t" r="r" b="b"/>
              <a:pathLst>
                <a:path w="161" h="299" extrusionOk="0">
                  <a:moveTo>
                    <a:pt x="143" y="0"/>
                  </a:moveTo>
                  <a:cubicBezTo>
                    <a:pt x="141" y="0"/>
                    <a:pt x="135" y="7"/>
                    <a:pt x="135" y="10"/>
                  </a:cubicBezTo>
                  <a:cubicBezTo>
                    <a:pt x="133" y="127"/>
                    <a:pt x="111" y="259"/>
                    <a:pt x="4" y="292"/>
                  </a:cubicBezTo>
                  <a:cubicBezTo>
                    <a:pt x="1" y="293"/>
                    <a:pt x="1" y="299"/>
                    <a:pt x="4" y="299"/>
                  </a:cubicBezTo>
                  <a:cubicBezTo>
                    <a:pt x="133" y="287"/>
                    <a:pt x="161" y="111"/>
                    <a:pt x="144" y="1"/>
                  </a:cubicBezTo>
                  <a:cubicBezTo>
                    <a:pt x="144" y="0"/>
                    <a:pt x="14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3"/>
            <p:cNvSpPr/>
            <p:nvPr/>
          </p:nvSpPr>
          <p:spPr>
            <a:xfrm>
              <a:off x="2289125" y="2070650"/>
              <a:ext cx="9150" cy="9350"/>
            </a:xfrm>
            <a:custGeom>
              <a:avLst/>
              <a:gdLst/>
              <a:ahLst/>
              <a:cxnLst/>
              <a:rect l="l" t="t" r="r" b="b"/>
              <a:pathLst>
                <a:path w="366" h="374" extrusionOk="0">
                  <a:moveTo>
                    <a:pt x="197" y="0"/>
                  </a:moveTo>
                  <a:cubicBezTo>
                    <a:pt x="27" y="0"/>
                    <a:pt x="0" y="352"/>
                    <a:pt x="167" y="373"/>
                  </a:cubicBezTo>
                  <a:cubicBezTo>
                    <a:pt x="171" y="374"/>
                    <a:pt x="176" y="374"/>
                    <a:pt x="180" y="374"/>
                  </a:cubicBezTo>
                  <a:cubicBezTo>
                    <a:pt x="337" y="374"/>
                    <a:pt x="365" y="21"/>
                    <a:pt x="214" y="2"/>
                  </a:cubicBezTo>
                  <a:cubicBezTo>
                    <a:pt x="208" y="1"/>
                    <a:pt x="20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3"/>
            <p:cNvSpPr/>
            <p:nvPr/>
          </p:nvSpPr>
          <p:spPr>
            <a:xfrm>
              <a:off x="2308100" y="2101750"/>
              <a:ext cx="6075" cy="2675"/>
            </a:xfrm>
            <a:custGeom>
              <a:avLst/>
              <a:gdLst/>
              <a:ahLst/>
              <a:cxnLst/>
              <a:rect l="l" t="t" r="r" b="b"/>
              <a:pathLst>
                <a:path w="243" h="107" extrusionOk="0">
                  <a:moveTo>
                    <a:pt x="235" y="0"/>
                  </a:moveTo>
                  <a:cubicBezTo>
                    <a:pt x="234" y="0"/>
                    <a:pt x="232" y="1"/>
                    <a:pt x="231" y="2"/>
                  </a:cubicBezTo>
                  <a:cubicBezTo>
                    <a:pt x="201" y="27"/>
                    <a:pt x="172" y="63"/>
                    <a:pt x="130" y="65"/>
                  </a:cubicBezTo>
                  <a:cubicBezTo>
                    <a:pt x="129" y="65"/>
                    <a:pt x="128" y="65"/>
                    <a:pt x="127" y="65"/>
                  </a:cubicBezTo>
                  <a:cubicBezTo>
                    <a:pt x="87" y="65"/>
                    <a:pt x="42" y="44"/>
                    <a:pt x="6" y="29"/>
                  </a:cubicBezTo>
                  <a:cubicBezTo>
                    <a:pt x="6" y="29"/>
                    <a:pt x="5" y="29"/>
                    <a:pt x="4" y="29"/>
                  </a:cubicBezTo>
                  <a:cubicBezTo>
                    <a:pt x="2" y="29"/>
                    <a:pt x="0" y="31"/>
                    <a:pt x="2" y="35"/>
                  </a:cubicBezTo>
                  <a:cubicBezTo>
                    <a:pt x="27" y="77"/>
                    <a:pt x="80" y="106"/>
                    <a:pt x="130" y="106"/>
                  </a:cubicBezTo>
                  <a:cubicBezTo>
                    <a:pt x="135" y="106"/>
                    <a:pt x="140" y="106"/>
                    <a:pt x="145" y="105"/>
                  </a:cubicBezTo>
                  <a:cubicBezTo>
                    <a:pt x="198" y="99"/>
                    <a:pt x="227" y="55"/>
                    <a:pt x="241" y="7"/>
                  </a:cubicBezTo>
                  <a:cubicBezTo>
                    <a:pt x="242" y="3"/>
                    <a:pt x="239"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3"/>
            <p:cNvSpPr/>
            <p:nvPr/>
          </p:nvSpPr>
          <p:spPr>
            <a:xfrm>
              <a:off x="2315625" y="2061275"/>
              <a:ext cx="10700" cy="6950"/>
            </a:xfrm>
            <a:custGeom>
              <a:avLst/>
              <a:gdLst/>
              <a:ahLst/>
              <a:cxnLst/>
              <a:rect l="l" t="t" r="r" b="b"/>
              <a:pathLst>
                <a:path w="428" h="278" extrusionOk="0">
                  <a:moveTo>
                    <a:pt x="132" y="1"/>
                  </a:moveTo>
                  <a:cubicBezTo>
                    <a:pt x="98" y="1"/>
                    <a:pt x="65" y="10"/>
                    <a:pt x="36" y="33"/>
                  </a:cubicBezTo>
                  <a:cubicBezTo>
                    <a:pt x="12" y="53"/>
                    <a:pt x="1" y="100"/>
                    <a:pt x="18" y="128"/>
                  </a:cubicBezTo>
                  <a:cubicBezTo>
                    <a:pt x="52" y="179"/>
                    <a:pt x="98" y="193"/>
                    <a:pt x="152" y="215"/>
                  </a:cubicBezTo>
                  <a:cubicBezTo>
                    <a:pt x="200" y="236"/>
                    <a:pt x="244" y="259"/>
                    <a:pt x="294" y="274"/>
                  </a:cubicBezTo>
                  <a:cubicBezTo>
                    <a:pt x="301" y="276"/>
                    <a:pt x="309" y="277"/>
                    <a:pt x="316" y="277"/>
                  </a:cubicBezTo>
                  <a:cubicBezTo>
                    <a:pt x="375" y="277"/>
                    <a:pt x="427" y="213"/>
                    <a:pt x="394" y="156"/>
                  </a:cubicBezTo>
                  <a:cubicBezTo>
                    <a:pt x="355" y="89"/>
                    <a:pt x="307" y="50"/>
                    <a:pt x="235" y="23"/>
                  </a:cubicBezTo>
                  <a:cubicBezTo>
                    <a:pt x="201" y="10"/>
                    <a:pt x="16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3"/>
            <p:cNvSpPr/>
            <p:nvPr/>
          </p:nvSpPr>
          <p:spPr>
            <a:xfrm>
              <a:off x="2288025" y="2059750"/>
              <a:ext cx="11125" cy="6050"/>
            </a:xfrm>
            <a:custGeom>
              <a:avLst/>
              <a:gdLst/>
              <a:ahLst/>
              <a:cxnLst/>
              <a:rect l="l" t="t" r="r" b="b"/>
              <a:pathLst>
                <a:path w="445" h="242" extrusionOk="0">
                  <a:moveTo>
                    <a:pt x="292" y="1"/>
                  </a:moveTo>
                  <a:cubicBezTo>
                    <a:pt x="271" y="1"/>
                    <a:pt x="250" y="3"/>
                    <a:pt x="228" y="7"/>
                  </a:cubicBezTo>
                  <a:cubicBezTo>
                    <a:pt x="152" y="20"/>
                    <a:pt x="97" y="50"/>
                    <a:pt x="48" y="107"/>
                  </a:cubicBezTo>
                  <a:cubicBezTo>
                    <a:pt x="0" y="161"/>
                    <a:pt x="50" y="242"/>
                    <a:pt x="115" y="242"/>
                  </a:cubicBezTo>
                  <a:cubicBezTo>
                    <a:pt x="118" y="242"/>
                    <a:pt x="121" y="242"/>
                    <a:pt x="124" y="241"/>
                  </a:cubicBezTo>
                  <a:cubicBezTo>
                    <a:pt x="176" y="236"/>
                    <a:pt x="223" y="222"/>
                    <a:pt x="274" y="211"/>
                  </a:cubicBezTo>
                  <a:cubicBezTo>
                    <a:pt x="332" y="198"/>
                    <a:pt x="379" y="194"/>
                    <a:pt x="421" y="150"/>
                  </a:cubicBezTo>
                  <a:cubicBezTo>
                    <a:pt x="444" y="127"/>
                    <a:pt x="443" y="78"/>
                    <a:pt x="422" y="53"/>
                  </a:cubicBezTo>
                  <a:cubicBezTo>
                    <a:pt x="388" y="14"/>
                    <a:pt x="341"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3"/>
            <p:cNvSpPr/>
            <p:nvPr/>
          </p:nvSpPr>
          <p:spPr>
            <a:xfrm>
              <a:off x="2303750" y="2092200"/>
              <a:ext cx="10425" cy="7925"/>
            </a:xfrm>
            <a:custGeom>
              <a:avLst/>
              <a:gdLst/>
              <a:ahLst/>
              <a:cxnLst/>
              <a:rect l="l" t="t" r="r" b="b"/>
              <a:pathLst>
                <a:path w="417" h="317" extrusionOk="0">
                  <a:moveTo>
                    <a:pt x="352" y="0"/>
                  </a:moveTo>
                  <a:lnTo>
                    <a:pt x="352" y="0"/>
                  </a:lnTo>
                  <a:cubicBezTo>
                    <a:pt x="352" y="0"/>
                    <a:pt x="193" y="116"/>
                    <a:pt x="34" y="116"/>
                  </a:cubicBezTo>
                  <a:cubicBezTo>
                    <a:pt x="23" y="116"/>
                    <a:pt x="12" y="115"/>
                    <a:pt x="1" y="114"/>
                  </a:cubicBezTo>
                  <a:lnTo>
                    <a:pt x="1" y="114"/>
                  </a:lnTo>
                  <a:cubicBezTo>
                    <a:pt x="1" y="114"/>
                    <a:pt x="78" y="317"/>
                    <a:pt x="234" y="317"/>
                  </a:cubicBezTo>
                  <a:cubicBezTo>
                    <a:pt x="248" y="317"/>
                    <a:pt x="262" y="315"/>
                    <a:pt x="276" y="312"/>
                  </a:cubicBezTo>
                  <a:cubicBezTo>
                    <a:pt x="416" y="282"/>
                    <a:pt x="35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3"/>
            <p:cNvSpPr/>
            <p:nvPr/>
          </p:nvSpPr>
          <p:spPr>
            <a:xfrm>
              <a:off x="2296100" y="2060400"/>
              <a:ext cx="16850" cy="36250"/>
            </a:xfrm>
            <a:custGeom>
              <a:avLst/>
              <a:gdLst/>
              <a:ahLst/>
              <a:cxnLst/>
              <a:rect l="l" t="t" r="r" b="b"/>
              <a:pathLst>
                <a:path w="674" h="1450" extrusionOk="0">
                  <a:moveTo>
                    <a:pt x="227" y="0"/>
                  </a:moveTo>
                  <a:cubicBezTo>
                    <a:pt x="223" y="0"/>
                    <a:pt x="219" y="3"/>
                    <a:pt x="217" y="8"/>
                  </a:cubicBezTo>
                  <a:cubicBezTo>
                    <a:pt x="93" y="382"/>
                    <a:pt x="45" y="808"/>
                    <a:pt x="1" y="1193"/>
                  </a:cubicBezTo>
                  <a:cubicBezTo>
                    <a:pt x="0" y="1205"/>
                    <a:pt x="10" y="1209"/>
                    <a:pt x="26" y="1209"/>
                  </a:cubicBezTo>
                  <a:cubicBezTo>
                    <a:pt x="74" y="1209"/>
                    <a:pt x="175" y="1169"/>
                    <a:pt x="200" y="1159"/>
                  </a:cubicBezTo>
                  <a:lnTo>
                    <a:pt x="200" y="1159"/>
                  </a:lnTo>
                  <a:cubicBezTo>
                    <a:pt x="200" y="1159"/>
                    <a:pt x="184" y="1294"/>
                    <a:pt x="182" y="1384"/>
                  </a:cubicBezTo>
                  <a:lnTo>
                    <a:pt x="181" y="1393"/>
                  </a:lnTo>
                  <a:lnTo>
                    <a:pt x="181" y="1395"/>
                  </a:lnTo>
                  <a:cubicBezTo>
                    <a:pt x="180" y="1399"/>
                    <a:pt x="180" y="1402"/>
                    <a:pt x="180" y="1407"/>
                  </a:cubicBezTo>
                  <a:cubicBezTo>
                    <a:pt x="181" y="1420"/>
                    <a:pt x="189" y="1432"/>
                    <a:pt x="202" y="1434"/>
                  </a:cubicBezTo>
                  <a:cubicBezTo>
                    <a:pt x="211" y="1436"/>
                    <a:pt x="218" y="1438"/>
                    <a:pt x="226" y="1440"/>
                  </a:cubicBezTo>
                  <a:cubicBezTo>
                    <a:pt x="235" y="1442"/>
                    <a:pt x="245" y="1443"/>
                    <a:pt x="254" y="1444"/>
                  </a:cubicBezTo>
                  <a:cubicBezTo>
                    <a:pt x="279" y="1448"/>
                    <a:pt x="305" y="1450"/>
                    <a:pt x="331" y="1450"/>
                  </a:cubicBezTo>
                  <a:cubicBezTo>
                    <a:pt x="353" y="1450"/>
                    <a:pt x="375" y="1448"/>
                    <a:pt x="396" y="1445"/>
                  </a:cubicBezTo>
                  <a:cubicBezTo>
                    <a:pt x="501" y="1430"/>
                    <a:pt x="599" y="1380"/>
                    <a:pt x="668" y="1283"/>
                  </a:cubicBezTo>
                  <a:cubicBezTo>
                    <a:pt x="674" y="1277"/>
                    <a:pt x="670" y="1270"/>
                    <a:pt x="664" y="1270"/>
                  </a:cubicBezTo>
                  <a:cubicBezTo>
                    <a:pt x="662" y="1270"/>
                    <a:pt x="659" y="1271"/>
                    <a:pt x="657" y="1272"/>
                  </a:cubicBezTo>
                  <a:cubicBezTo>
                    <a:pt x="538" y="1346"/>
                    <a:pt x="440" y="1386"/>
                    <a:pt x="330" y="1386"/>
                  </a:cubicBezTo>
                  <a:cubicBezTo>
                    <a:pt x="302" y="1386"/>
                    <a:pt x="273" y="1383"/>
                    <a:pt x="243" y="1378"/>
                  </a:cubicBezTo>
                  <a:cubicBezTo>
                    <a:pt x="243" y="1375"/>
                    <a:pt x="243" y="1374"/>
                    <a:pt x="243" y="1374"/>
                  </a:cubicBezTo>
                  <a:cubicBezTo>
                    <a:pt x="241" y="1333"/>
                    <a:pt x="288" y="1077"/>
                    <a:pt x="275" y="1073"/>
                  </a:cubicBezTo>
                  <a:cubicBezTo>
                    <a:pt x="272" y="1073"/>
                    <a:pt x="270" y="1073"/>
                    <a:pt x="268" y="1073"/>
                  </a:cubicBezTo>
                  <a:cubicBezTo>
                    <a:pt x="220" y="1073"/>
                    <a:pt x="138" y="1102"/>
                    <a:pt x="86" y="1119"/>
                  </a:cubicBezTo>
                  <a:cubicBezTo>
                    <a:pt x="119" y="747"/>
                    <a:pt x="211" y="383"/>
                    <a:pt x="238" y="12"/>
                  </a:cubicBezTo>
                  <a:cubicBezTo>
                    <a:pt x="239" y="5"/>
                    <a:pt x="233"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3"/>
            <p:cNvSpPr/>
            <p:nvPr/>
          </p:nvSpPr>
          <p:spPr>
            <a:xfrm>
              <a:off x="2282950" y="2017675"/>
              <a:ext cx="93075" cy="67825"/>
            </a:xfrm>
            <a:custGeom>
              <a:avLst/>
              <a:gdLst/>
              <a:ahLst/>
              <a:cxnLst/>
              <a:rect l="l" t="t" r="r" b="b"/>
              <a:pathLst>
                <a:path w="3723" h="2713" extrusionOk="0">
                  <a:moveTo>
                    <a:pt x="1349" y="1"/>
                  </a:moveTo>
                  <a:cubicBezTo>
                    <a:pt x="241" y="1"/>
                    <a:pt x="1" y="1066"/>
                    <a:pt x="1" y="1066"/>
                  </a:cubicBezTo>
                  <a:cubicBezTo>
                    <a:pt x="132" y="789"/>
                    <a:pt x="265" y="714"/>
                    <a:pt x="405" y="714"/>
                  </a:cubicBezTo>
                  <a:cubicBezTo>
                    <a:pt x="557" y="714"/>
                    <a:pt x="717" y="803"/>
                    <a:pt x="894" y="816"/>
                  </a:cubicBezTo>
                  <a:cubicBezTo>
                    <a:pt x="908" y="817"/>
                    <a:pt x="924" y="817"/>
                    <a:pt x="943" y="817"/>
                  </a:cubicBezTo>
                  <a:cubicBezTo>
                    <a:pt x="1063" y="817"/>
                    <a:pt x="1282" y="799"/>
                    <a:pt x="1507" y="799"/>
                  </a:cubicBezTo>
                  <a:cubicBezTo>
                    <a:pt x="1807" y="799"/>
                    <a:pt x="2117" y="832"/>
                    <a:pt x="2213" y="983"/>
                  </a:cubicBezTo>
                  <a:cubicBezTo>
                    <a:pt x="2451" y="1360"/>
                    <a:pt x="2275" y="1663"/>
                    <a:pt x="2318" y="1905"/>
                  </a:cubicBezTo>
                  <a:cubicBezTo>
                    <a:pt x="2360" y="2147"/>
                    <a:pt x="2533" y="2710"/>
                    <a:pt x="2615" y="2712"/>
                  </a:cubicBezTo>
                  <a:cubicBezTo>
                    <a:pt x="2616" y="2712"/>
                    <a:pt x="2618" y="2712"/>
                    <a:pt x="2620" y="2712"/>
                  </a:cubicBezTo>
                  <a:cubicBezTo>
                    <a:pt x="3071" y="2712"/>
                    <a:pt x="3722" y="763"/>
                    <a:pt x="2246" y="191"/>
                  </a:cubicBezTo>
                  <a:cubicBezTo>
                    <a:pt x="1898" y="56"/>
                    <a:pt x="1601" y="1"/>
                    <a:pt x="1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3"/>
            <p:cNvSpPr/>
            <p:nvPr/>
          </p:nvSpPr>
          <p:spPr>
            <a:xfrm>
              <a:off x="2344475" y="2072875"/>
              <a:ext cx="24850" cy="29700"/>
            </a:xfrm>
            <a:custGeom>
              <a:avLst/>
              <a:gdLst/>
              <a:ahLst/>
              <a:cxnLst/>
              <a:rect l="l" t="t" r="r" b="b"/>
              <a:pathLst>
                <a:path w="994" h="1188" extrusionOk="0">
                  <a:moveTo>
                    <a:pt x="637" y="0"/>
                  </a:moveTo>
                  <a:cubicBezTo>
                    <a:pt x="376" y="0"/>
                    <a:pt x="72" y="500"/>
                    <a:pt x="72" y="500"/>
                  </a:cubicBezTo>
                  <a:lnTo>
                    <a:pt x="0" y="1007"/>
                  </a:lnTo>
                  <a:cubicBezTo>
                    <a:pt x="0" y="1007"/>
                    <a:pt x="85" y="1187"/>
                    <a:pt x="277" y="1187"/>
                  </a:cubicBezTo>
                  <a:cubicBezTo>
                    <a:pt x="323" y="1187"/>
                    <a:pt x="376" y="1177"/>
                    <a:pt x="436" y="1150"/>
                  </a:cubicBezTo>
                  <a:cubicBezTo>
                    <a:pt x="740" y="1015"/>
                    <a:pt x="993" y="147"/>
                    <a:pt x="718" y="18"/>
                  </a:cubicBezTo>
                  <a:cubicBezTo>
                    <a:pt x="692" y="6"/>
                    <a:pt x="664" y="0"/>
                    <a:pt x="637"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3"/>
            <p:cNvSpPr/>
            <p:nvPr/>
          </p:nvSpPr>
          <p:spPr>
            <a:xfrm>
              <a:off x="2348225" y="2079500"/>
              <a:ext cx="12400" cy="18925"/>
            </a:xfrm>
            <a:custGeom>
              <a:avLst/>
              <a:gdLst/>
              <a:ahLst/>
              <a:cxnLst/>
              <a:rect l="l" t="t" r="r" b="b"/>
              <a:pathLst>
                <a:path w="496" h="757" extrusionOk="0">
                  <a:moveTo>
                    <a:pt x="490" y="0"/>
                  </a:moveTo>
                  <a:cubicBezTo>
                    <a:pt x="490" y="0"/>
                    <a:pt x="490" y="0"/>
                    <a:pt x="490" y="0"/>
                  </a:cubicBezTo>
                  <a:cubicBezTo>
                    <a:pt x="192" y="48"/>
                    <a:pt x="0" y="451"/>
                    <a:pt x="24" y="729"/>
                  </a:cubicBezTo>
                  <a:cubicBezTo>
                    <a:pt x="23" y="731"/>
                    <a:pt x="23" y="733"/>
                    <a:pt x="22" y="734"/>
                  </a:cubicBezTo>
                  <a:cubicBezTo>
                    <a:pt x="19" y="748"/>
                    <a:pt x="31" y="757"/>
                    <a:pt x="42" y="757"/>
                  </a:cubicBezTo>
                  <a:cubicBezTo>
                    <a:pt x="50" y="757"/>
                    <a:pt x="58" y="753"/>
                    <a:pt x="62" y="745"/>
                  </a:cubicBezTo>
                  <a:cubicBezTo>
                    <a:pt x="88" y="685"/>
                    <a:pt x="114" y="618"/>
                    <a:pt x="153" y="566"/>
                  </a:cubicBezTo>
                  <a:cubicBezTo>
                    <a:pt x="198" y="504"/>
                    <a:pt x="248" y="480"/>
                    <a:pt x="312" y="480"/>
                  </a:cubicBezTo>
                  <a:cubicBezTo>
                    <a:pt x="328" y="480"/>
                    <a:pt x="345" y="481"/>
                    <a:pt x="363" y="484"/>
                  </a:cubicBezTo>
                  <a:cubicBezTo>
                    <a:pt x="369" y="484"/>
                    <a:pt x="374" y="475"/>
                    <a:pt x="368" y="472"/>
                  </a:cubicBezTo>
                  <a:cubicBezTo>
                    <a:pt x="331" y="448"/>
                    <a:pt x="296" y="438"/>
                    <a:pt x="264" y="438"/>
                  </a:cubicBezTo>
                  <a:cubicBezTo>
                    <a:pt x="201" y="438"/>
                    <a:pt x="150" y="479"/>
                    <a:pt x="109" y="536"/>
                  </a:cubicBezTo>
                  <a:cubicBezTo>
                    <a:pt x="177" y="321"/>
                    <a:pt x="279" y="110"/>
                    <a:pt x="492" y="8"/>
                  </a:cubicBezTo>
                  <a:cubicBezTo>
                    <a:pt x="496" y="7"/>
                    <a:pt x="494"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3"/>
            <p:cNvSpPr/>
            <p:nvPr/>
          </p:nvSpPr>
          <p:spPr>
            <a:xfrm>
              <a:off x="2321775" y="2209950"/>
              <a:ext cx="2575" cy="14625"/>
            </a:xfrm>
            <a:custGeom>
              <a:avLst/>
              <a:gdLst/>
              <a:ahLst/>
              <a:cxnLst/>
              <a:rect l="l" t="t" r="r" b="b"/>
              <a:pathLst>
                <a:path w="103" h="585" extrusionOk="0">
                  <a:moveTo>
                    <a:pt x="48" y="0"/>
                  </a:moveTo>
                  <a:cubicBezTo>
                    <a:pt x="21" y="0"/>
                    <a:pt x="0" y="22"/>
                    <a:pt x="0" y="48"/>
                  </a:cubicBezTo>
                  <a:lnTo>
                    <a:pt x="0" y="537"/>
                  </a:lnTo>
                  <a:cubicBezTo>
                    <a:pt x="0" y="563"/>
                    <a:pt x="21" y="584"/>
                    <a:pt x="48" y="584"/>
                  </a:cubicBezTo>
                  <a:lnTo>
                    <a:pt x="55" y="584"/>
                  </a:lnTo>
                  <a:cubicBezTo>
                    <a:pt x="82" y="584"/>
                    <a:pt x="103" y="563"/>
                    <a:pt x="103" y="537"/>
                  </a:cubicBezTo>
                  <a:lnTo>
                    <a:pt x="103" y="48"/>
                  </a:lnTo>
                  <a:cubicBezTo>
                    <a:pt x="103" y="22"/>
                    <a:pt x="82"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3"/>
            <p:cNvSpPr/>
            <p:nvPr/>
          </p:nvSpPr>
          <p:spPr>
            <a:xfrm>
              <a:off x="2303425" y="2214675"/>
              <a:ext cx="9000" cy="13075"/>
            </a:xfrm>
            <a:custGeom>
              <a:avLst/>
              <a:gdLst/>
              <a:ahLst/>
              <a:cxnLst/>
              <a:rect l="l" t="t" r="r" b="b"/>
              <a:pathLst>
                <a:path w="360" h="523" extrusionOk="0">
                  <a:moveTo>
                    <a:pt x="60" y="0"/>
                  </a:moveTo>
                  <a:cubicBezTo>
                    <a:pt x="53" y="0"/>
                    <a:pt x="45" y="2"/>
                    <a:pt x="38" y="6"/>
                  </a:cubicBezTo>
                  <a:lnTo>
                    <a:pt x="31" y="11"/>
                  </a:lnTo>
                  <a:cubicBezTo>
                    <a:pt x="8" y="24"/>
                    <a:pt x="0" y="52"/>
                    <a:pt x="14" y="76"/>
                  </a:cubicBezTo>
                  <a:lnTo>
                    <a:pt x="258" y="499"/>
                  </a:lnTo>
                  <a:cubicBezTo>
                    <a:pt x="267" y="514"/>
                    <a:pt x="283" y="522"/>
                    <a:pt x="300" y="522"/>
                  </a:cubicBezTo>
                  <a:cubicBezTo>
                    <a:pt x="307" y="522"/>
                    <a:pt x="315" y="520"/>
                    <a:pt x="322" y="516"/>
                  </a:cubicBezTo>
                  <a:lnTo>
                    <a:pt x="329" y="512"/>
                  </a:lnTo>
                  <a:cubicBezTo>
                    <a:pt x="352" y="499"/>
                    <a:pt x="360" y="470"/>
                    <a:pt x="346" y="448"/>
                  </a:cubicBezTo>
                  <a:lnTo>
                    <a:pt x="102" y="24"/>
                  </a:lnTo>
                  <a:cubicBezTo>
                    <a:pt x="93" y="9"/>
                    <a:pt x="7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3"/>
            <p:cNvSpPr/>
            <p:nvPr/>
          </p:nvSpPr>
          <p:spPr>
            <a:xfrm>
              <a:off x="2290025" y="2228075"/>
              <a:ext cx="13425" cy="8675"/>
            </a:xfrm>
            <a:custGeom>
              <a:avLst/>
              <a:gdLst/>
              <a:ahLst/>
              <a:cxnLst/>
              <a:rect l="l" t="t" r="r" b="b"/>
              <a:pathLst>
                <a:path w="537" h="347" extrusionOk="0">
                  <a:moveTo>
                    <a:pt x="58" y="0"/>
                  </a:moveTo>
                  <a:cubicBezTo>
                    <a:pt x="42" y="0"/>
                    <a:pt x="26" y="9"/>
                    <a:pt x="17" y="25"/>
                  </a:cubicBezTo>
                  <a:lnTo>
                    <a:pt x="14" y="31"/>
                  </a:lnTo>
                  <a:cubicBezTo>
                    <a:pt x="1" y="54"/>
                    <a:pt x="9" y="83"/>
                    <a:pt x="31" y="96"/>
                  </a:cubicBezTo>
                  <a:lnTo>
                    <a:pt x="455" y="340"/>
                  </a:lnTo>
                  <a:cubicBezTo>
                    <a:pt x="462" y="344"/>
                    <a:pt x="470" y="346"/>
                    <a:pt x="478" y="346"/>
                  </a:cubicBezTo>
                  <a:cubicBezTo>
                    <a:pt x="494" y="346"/>
                    <a:pt x="510" y="338"/>
                    <a:pt x="519" y="323"/>
                  </a:cubicBezTo>
                  <a:lnTo>
                    <a:pt x="523" y="317"/>
                  </a:lnTo>
                  <a:cubicBezTo>
                    <a:pt x="536" y="293"/>
                    <a:pt x="529" y="265"/>
                    <a:pt x="506" y="252"/>
                  </a:cubicBezTo>
                  <a:lnTo>
                    <a:pt x="82" y="7"/>
                  </a:lnTo>
                  <a:cubicBezTo>
                    <a:pt x="75" y="3"/>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3"/>
            <p:cNvSpPr/>
            <p:nvPr/>
          </p:nvSpPr>
          <p:spPr>
            <a:xfrm>
              <a:off x="2342625" y="2258525"/>
              <a:ext cx="13400" cy="8650"/>
            </a:xfrm>
            <a:custGeom>
              <a:avLst/>
              <a:gdLst/>
              <a:ahLst/>
              <a:cxnLst/>
              <a:rect l="l" t="t" r="r" b="b"/>
              <a:pathLst>
                <a:path w="536" h="346" extrusionOk="0">
                  <a:moveTo>
                    <a:pt x="58" y="0"/>
                  </a:moveTo>
                  <a:cubicBezTo>
                    <a:pt x="42" y="0"/>
                    <a:pt x="26" y="9"/>
                    <a:pt x="17" y="24"/>
                  </a:cubicBezTo>
                  <a:lnTo>
                    <a:pt x="14" y="31"/>
                  </a:lnTo>
                  <a:cubicBezTo>
                    <a:pt x="1" y="54"/>
                    <a:pt x="8" y="83"/>
                    <a:pt x="30" y="96"/>
                  </a:cubicBezTo>
                  <a:lnTo>
                    <a:pt x="453" y="339"/>
                  </a:lnTo>
                  <a:cubicBezTo>
                    <a:pt x="461" y="344"/>
                    <a:pt x="470" y="346"/>
                    <a:pt x="478" y="346"/>
                  </a:cubicBezTo>
                  <a:cubicBezTo>
                    <a:pt x="494" y="346"/>
                    <a:pt x="510" y="338"/>
                    <a:pt x="518" y="323"/>
                  </a:cubicBezTo>
                  <a:lnTo>
                    <a:pt x="522" y="316"/>
                  </a:lnTo>
                  <a:cubicBezTo>
                    <a:pt x="535" y="293"/>
                    <a:pt x="527" y="264"/>
                    <a:pt x="505" y="251"/>
                  </a:cubicBezTo>
                  <a:lnTo>
                    <a:pt x="82" y="7"/>
                  </a:lnTo>
                  <a:cubicBezTo>
                    <a:pt x="74" y="2"/>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3"/>
            <p:cNvSpPr/>
            <p:nvPr/>
          </p:nvSpPr>
          <p:spPr>
            <a:xfrm>
              <a:off x="2346100" y="2246400"/>
              <a:ext cx="14625" cy="2550"/>
            </a:xfrm>
            <a:custGeom>
              <a:avLst/>
              <a:gdLst/>
              <a:ahLst/>
              <a:cxnLst/>
              <a:rect l="l" t="t" r="r" b="b"/>
              <a:pathLst>
                <a:path w="585" h="102" extrusionOk="0">
                  <a:moveTo>
                    <a:pt x="48" y="0"/>
                  </a:moveTo>
                  <a:cubicBezTo>
                    <a:pt x="21" y="0"/>
                    <a:pt x="0" y="21"/>
                    <a:pt x="0" y="46"/>
                  </a:cubicBezTo>
                  <a:lnTo>
                    <a:pt x="0" y="55"/>
                  </a:lnTo>
                  <a:cubicBezTo>
                    <a:pt x="0" y="81"/>
                    <a:pt x="21" y="101"/>
                    <a:pt x="48" y="101"/>
                  </a:cubicBezTo>
                  <a:lnTo>
                    <a:pt x="537" y="101"/>
                  </a:lnTo>
                  <a:cubicBezTo>
                    <a:pt x="562" y="101"/>
                    <a:pt x="584" y="81"/>
                    <a:pt x="584" y="55"/>
                  </a:cubicBezTo>
                  <a:lnTo>
                    <a:pt x="584" y="46"/>
                  </a:lnTo>
                  <a:cubicBezTo>
                    <a:pt x="584" y="21"/>
                    <a:pt x="562"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3"/>
            <p:cNvSpPr/>
            <p:nvPr/>
          </p:nvSpPr>
          <p:spPr>
            <a:xfrm>
              <a:off x="2342650" y="2228125"/>
              <a:ext cx="13400" cy="8675"/>
            </a:xfrm>
            <a:custGeom>
              <a:avLst/>
              <a:gdLst/>
              <a:ahLst/>
              <a:cxnLst/>
              <a:rect l="l" t="t" r="r" b="b"/>
              <a:pathLst>
                <a:path w="536" h="347" extrusionOk="0">
                  <a:moveTo>
                    <a:pt x="478" y="1"/>
                  </a:moveTo>
                  <a:cubicBezTo>
                    <a:pt x="470" y="1"/>
                    <a:pt x="462" y="3"/>
                    <a:pt x="455" y="7"/>
                  </a:cubicBezTo>
                  <a:lnTo>
                    <a:pt x="30" y="252"/>
                  </a:lnTo>
                  <a:cubicBezTo>
                    <a:pt x="8" y="265"/>
                    <a:pt x="1" y="294"/>
                    <a:pt x="14" y="317"/>
                  </a:cubicBezTo>
                  <a:lnTo>
                    <a:pt x="17" y="323"/>
                  </a:lnTo>
                  <a:cubicBezTo>
                    <a:pt x="26" y="338"/>
                    <a:pt x="42" y="347"/>
                    <a:pt x="59" y="347"/>
                  </a:cubicBezTo>
                  <a:cubicBezTo>
                    <a:pt x="67" y="347"/>
                    <a:pt x="75" y="345"/>
                    <a:pt x="82" y="341"/>
                  </a:cubicBezTo>
                  <a:lnTo>
                    <a:pt x="505" y="96"/>
                  </a:lnTo>
                  <a:cubicBezTo>
                    <a:pt x="527" y="83"/>
                    <a:pt x="535" y="54"/>
                    <a:pt x="523" y="31"/>
                  </a:cubicBezTo>
                  <a:lnTo>
                    <a:pt x="519" y="25"/>
                  </a:lnTo>
                  <a:cubicBezTo>
                    <a:pt x="510" y="9"/>
                    <a:pt x="494"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3"/>
            <p:cNvSpPr/>
            <p:nvPr/>
          </p:nvSpPr>
          <p:spPr>
            <a:xfrm>
              <a:off x="2333750" y="2214800"/>
              <a:ext cx="8975" cy="13075"/>
            </a:xfrm>
            <a:custGeom>
              <a:avLst/>
              <a:gdLst/>
              <a:ahLst/>
              <a:cxnLst/>
              <a:rect l="l" t="t" r="r" b="b"/>
              <a:pathLst>
                <a:path w="359" h="523" extrusionOk="0">
                  <a:moveTo>
                    <a:pt x="299" y="1"/>
                  </a:moveTo>
                  <a:cubicBezTo>
                    <a:pt x="283" y="1"/>
                    <a:pt x="266" y="9"/>
                    <a:pt x="257" y="24"/>
                  </a:cubicBezTo>
                  <a:lnTo>
                    <a:pt x="13" y="448"/>
                  </a:lnTo>
                  <a:cubicBezTo>
                    <a:pt x="1" y="471"/>
                    <a:pt x="8" y="499"/>
                    <a:pt x="30" y="513"/>
                  </a:cubicBezTo>
                  <a:lnTo>
                    <a:pt x="37" y="516"/>
                  </a:lnTo>
                  <a:cubicBezTo>
                    <a:pt x="45" y="520"/>
                    <a:pt x="53" y="522"/>
                    <a:pt x="61" y="522"/>
                  </a:cubicBezTo>
                  <a:cubicBezTo>
                    <a:pt x="78" y="522"/>
                    <a:pt x="93" y="514"/>
                    <a:pt x="102" y="499"/>
                  </a:cubicBezTo>
                  <a:lnTo>
                    <a:pt x="347" y="76"/>
                  </a:lnTo>
                  <a:cubicBezTo>
                    <a:pt x="359" y="53"/>
                    <a:pt x="352" y="24"/>
                    <a:pt x="329" y="11"/>
                  </a:cubicBezTo>
                  <a:lnTo>
                    <a:pt x="322" y="7"/>
                  </a:lnTo>
                  <a:cubicBezTo>
                    <a:pt x="315" y="3"/>
                    <a:pt x="307"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3"/>
            <p:cNvSpPr/>
            <p:nvPr/>
          </p:nvSpPr>
          <p:spPr>
            <a:xfrm>
              <a:off x="190870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3"/>
            <p:cNvSpPr/>
            <p:nvPr/>
          </p:nvSpPr>
          <p:spPr>
            <a:xfrm>
              <a:off x="1948300"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3"/>
            <p:cNvSpPr/>
            <p:nvPr/>
          </p:nvSpPr>
          <p:spPr>
            <a:xfrm>
              <a:off x="1987900" y="2382800"/>
              <a:ext cx="3575" cy="409175"/>
            </a:xfrm>
            <a:custGeom>
              <a:avLst/>
              <a:gdLst/>
              <a:ahLst/>
              <a:cxnLst/>
              <a:rect l="l" t="t" r="r" b="b"/>
              <a:pathLst>
                <a:path w="143" h="16367" extrusionOk="0">
                  <a:moveTo>
                    <a:pt x="0" y="0"/>
                  </a:moveTo>
                  <a:lnTo>
                    <a:pt x="0"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3"/>
            <p:cNvSpPr/>
            <p:nvPr/>
          </p:nvSpPr>
          <p:spPr>
            <a:xfrm>
              <a:off x="2027500"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3"/>
            <p:cNvSpPr/>
            <p:nvPr/>
          </p:nvSpPr>
          <p:spPr>
            <a:xfrm>
              <a:off x="2067100" y="2382800"/>
              <a:ext cx="3575" cy="409175"/>
            </a:xfrm>
            <a:custGeom>
              <a:avLst/>
              <a:gdLst/>
              <a:ahLst/>
              <a:cxnLst/>
              <a:rect l="l" t="t" r="r" b="b"/>
              <a:pathLst>
                <a:path w="143" h="16367" extrusionOk="0">
                  <a:moveTo>
                    <a:pt x="0" y="0"/>
                  </a:moveTo>
                  <a:lnTo>
                    <a:pt x="0"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3"/>
            <p:cNvSpPr/>
            <p:nvPr/>
          </p:nvSpPr>
          <p:spPr>
            <a:xfrm>
              <a:off x="2106725"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3"/>
            <p:cNvSpPr/>
            <p:nvPr/>
          </p:nvSpPr>
          <p:spPr>
            <a:xfrm>
              <a:off x="2146325"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3"/>
            <p:cNvSpPr/>
            <p:nvPr/>
          </p:nvSpPr>
          <p:spPr>
            <a:xfrm>
              <a:off x="2185925" y="2382800"/>
              <a:ext cx="3575" cy="409175"/>
            </a:xfrm>
            <a:custGeom>
              <a:avLst/>
              <a:gdLst/>
              <a:ahLst/>
              <a:cxnLst/>
              <a:rect l="l" t="t" r="r" b="b"/>
              <a:pathLst>
                <a:path w="143" h="16367" extrusionOk="0">
                  <a:moveTo>
                    <a:pt x="0" y="0"/>
                  </a:moveTo>
                  <a:lnTo>
                    <a:pt x="0"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3"/>
            <p:cNvSpPr/>
            <p:nvPr/>
          </p:nvSpPr>
          <p:spPr>
            <a:xfrm>
              <a:off x="222555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3"/>
            <p:cNvSpPr/>
            <p:nvPr/>
          </p:nvSpPr>
          <p:spPr>
            <a:xfrm>
              <a:off x="2265125"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3"/>
            <p:cNvSpPr/>
            <p:nvPr/>
          </p:nvSpPr>
          <p:spPr>
            <a:xfrm>
              <a:off x="230475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3"/>
            <p:cNvSpPr/>
            <p:nvPr/>
          </p:nvSpPr>
          <p:spPr>
            <a:xfrm>
              <a:off x="2344350" y="2382800"/>
              <a:ext cx="3575" cy="409175"/>
            </a:xfrm>
            <a:custGeom>
              <a:avLst/>
              <a:gdLst/>
              <a:ahLst/>
              <a:cxnLst/>
              <a:rect l="l" t="t" r="r" b="b"/>
              <a:pathLst>
                <a:path w="143"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3"/>
            <p:cNvSpPr/>
            <p:nvPr/>
          </p:nvSpPr>
          <p:spPr>
            <a:xfrm>
              <a:off x="2383950"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3"/>
            <p:cNvSpPr/>
            <p:nvPr/>
          </p:nvSpPr>
          <p:spPr>
            <a:xfrm>
              <a:off x="2423575"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3"/>
            <p:cNvSpPr/>
            <p:nvPr/>
          </p:nvSpPr>
          <p:spPr>
            <a:xfrm>
              <a:off x="2463150"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3"/>
            <p:cNvSpPr/>
            <p:nvPr/>
          </p:nvSpPr>
          <p:spPr>
            <a:xfrm>
              <a:off x="1885700" y="2365500"/>
              <a:ext cx="604000" cy="17325"/>
            </a:xfrm>
            <a:custGeom>
              <a:avLst/>
              <a:gdLst/>
              <a:ahLst/>
              <a:cxnLst/>
              <a:rect l="l" t="t" r="r" b="b"/>
              <a:pathLst>
                <a:path w="24160" h="693" extrusionOk="0">
                  <a:moveTo>
                    <a:pt x="1" y="0"/>
                  </a:moveTo>
                  <a:lnTo>
                    <a:pt x="1" y="692"/>
                  </a:lnTo>
                  <a:lnTo>
                    <a:pt x="24160" y="692"/>
                  </a:lnTo>
                  <a:lnTo>
                    <a:pt x="24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3"/>
            <p:cNvSpPr/>
            <p:nvPr/>
          </p:nvSpPr>
          <p:spPr>
            <a:xfrm>
              <a:off x="1885700" y="2785850"/>
              <a:ext cx="604000" cy="56425"/>
            </a:xfrm>
            <a:custGeom>
              <a:avLst/>
              <a:gdLst/>
              <a:ahLst/>
              <a:cxnLst/>
              <a:rect l="l" t="t" r="r" b="b"/>
              <a:pathLst>
                <a:path w="24160" h="2257" extrusionOk="0">
                  <a:moveTo>
                    <a:pt x="1" y="0"/>
                  </a:moveTo>
                  <a:lnTo>
                    <a:pt x="1" y="2256"/>
                  </a:lnTo>
                  <a:lnTo>
                    <a:pt x="24160" y="2256"/>
                  </a:lnTo>
                  <a:lnTo>
                    <a:pt x="24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3"/>
            <p:cNvSpPr/>
            <p:nvPr/>
          </p:nvSpPr>
          <p:spPr>
            <a:xfrm>
              <a:off x="1911775" y="2842250"/>
              <a:ext cx="77475" cy="45900"/>
            </a:xfrm>
            <a:custGeom>
              <a:avLst/>
              <a:gdLst/>
              <a:ahLst/>
              <a:cxnLst/>
              <a:rect l="l" t="t" r="r" b="b"/>
              <a:pathLst>
                <a:path w="3099" h="1836" extrusionOk="0">
                  <a:moveTo>
                    <a:pt x="0" y="0"/>
                  </a:moveTo>
                  <a:lnTo>
                    <a:pt x="0" y="1836"/>
                  </a:lnTo>
                  <a:lnTo>
                    <a:pt x="3098" y="1836"/>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3"/>
            <p:cNvSpPr/>
            <p:nvPr/>
          </p:nvSpPr>
          <p:spPr>
            <a:xfrm>
              <a:off x="1946625" y="2888125"/>
              <a:ext cx="42625" cy="31575"/>
            </a:xfrm>
            <a:custGeom>
              <a:avLst/>
              <a:gdLst/>
              <a:ahLst/>
              <a:cxnLst/>
              <a:rect l="l" t="t" r="r" b="b"/>
              <a:pathLst>
                <a:path w="1705" h="1263" extrusionOk="0">
                  <a:moveTo>
                    <a:pt x="0" y="1"/>
                  </a:moveTo>
                  <a:lnTo>
                    <a:pt x="0" y="1263"/>
                  </a:lnTo>
                  <a:lnTo>
                    <a:pt x="1704" y="1263"/>
                  </a:lnTo>
                  <a:lnTo>
                    <a:pt x="1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3"/>
            <p:cNvSpPr/>
            <p:nvPr/>
          </p:nvSpPr>
          <p:spPr>
            <a:xfrm>
              <a:off x="1911775" y="2842250"/>
              <a:ext cx="77475" cy="22975"/>
            </a:xfrm>
            <a:custGeom>
              <a:avLst/>
              <a:gdLst/>
              <a:ahLst/>
              <a:cxnLst/>
              <a:rect l="l" t="t" r="r" b="b"/>
              <a:pathLst>
                <a:path w="3099" h="919" extrusionOk="0">
                  <a:moveTo>
                    <a:pt x="0" y="0"/>
                  </a:moveTo>
                  <a:lnTo>
                    <a:pt x="0" y="918"/>
                  </a:lnTo>
                  <a:lnTo>
                    <a:pt x="3098" y="918"/>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3"/>
            <p:cNvSpPr/>
            <p:nvPr/>
          </p:nvSpPr>
          <p:spPr>
            <a:xfrm>
              <a:off x="2386150" y="2842250"/>
              <a:ext cx="77475" cy="45900"/>
            </a:xfrm>
            <a:custGeom>
              <a:avLst/>
              <a:gdLst/>
              <a:ahLst/>
              <a:cxnLst/>
              <a:rect l="l" t="t" r="r" b="b"/>
              <a:pathLst>
                <a:path w="3099" h="1836" extrusionOk="0">
                  <a:moveTo>
                    <a:pt x="1" y="0"/>
                  </a:moveTo>
                  <a:lnTo>
                    <a:pt x="1" y="1836"/>
                  </a:lnTo>
                  <a:lnTo>
                    <a:pt x="3098" y="1836"/>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3"/>
            <p:cNvSpPr/>
            <p:nvPr/>
          </p:nvSpPr>
          <p:spPr>
            <a:xfrm>
              <a:off x="2386150" y="2888125"/>
              <a:ext cx="42625" cy="31575"/>
            </a:xfrm>
            <a:custGeom>
              <a:avLst/>
              <a:gdLst/>
              <a:ahLst/>
              <a:cxnLst/>
              <a:rect l="l" t="t" r="r" b="b"/>
              <a:pathLst>
                <a:path w="1705" h="1263" extrusionOk="0">
                  <a:moveTo>
                    <a:pt x="1" y="1"/>
                  </a:moveTo>
                  <a:lnTo>
                    <a:pt x="1" y="1263"/>
                  </a:lnTo>
                  <a:lnTo>
                    <a:pt x="1704" y="1263"/>
                  </a:lnTo>
                  <a:lnTo>
                    <a:pt x="1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3"/>
            <p:cNvSpPr/>
            <p:nvPr/>
          </p:nvSpPr>
          <p:spPr>
            <a:xfrm>
              <a:off x="2386150" y="2842250"/>
              <a:ext cx="77475" cy="22975"/>
            </a:xfrm>
            <a:custGeom>
              <a:avLst/>
              <a:gdLst/>
              <a:ahLst/>
              <a:cxnLst/>
              <a:rect l="l" t="t" r="r" b="b"/>
              <a:pathLst>
                <a:path w="3099" h="919" extrusionOk="0">
                  <a:moveTo>
                    <a:pt x="1" y="0"/>
                  </a:moveTo>
                  <a:lnTo>
                    <a:pt x="1" y="918"/>
                  </a:lnTo>
                  <a:lnTo>
                    <a:pt x="3098" y="918"/>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631;p47">
            <a:extLst>
              <a:ext uri="{FF2B5EF4-FFF2-40B4-BE49-F238E27FC236}">
                <a16:creationId xmlns:a16="http://schemas.microsoft.com/office/drawing/2014/main" xmlns="" id="{F482BA62-823D-EB17-E882-4AD2C818739C}"/>
              </a:ext>
            </a:extLst>
          </p:cNvPr>
          <p:cNvSpPr txBox="1">
            <a:spLocks/>
          </p:cNvSpPr>
          <p:nvPr/>
        </p:nvSpPr>
        <p:spPr>
          <a:xfrm>
            <a:off x="4240245" y="2597126"/>
            <a:ext cx="3681615" cy="59337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a:latin typeface="Patrick Hand" panose="00000500000000000000" pitchFamily="2" charset="0"/>
              </a:rPr>
              <a:t>Do you have any questions?</a:t>
            </a:r>
          </a:p>
        </p:txBody>
      </p:sp>
      <p:pic>
        <p:nvPicPr>
          <p:cNvPr id="4" name="Picture 3" descr="A black background with green text&#10;&#10;Description automatically generated">
            <a:extLst>
              <a:ext uri="{FF2B5EF4-FFF2-40B4-BE49-F238E27FC236}">
                <a16:creationId xmlns:a16="http://schemas.microsoft.com/office/drawing/2014/main" xmlns="" id="{A9E8B499-90EF-7C16-88B3-1CBF7EA42ADA}"/>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223807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43"/>
          <p:cNvSpPr/>
          <p:nvPr/>
        </p:nvSpPr>
        <p:spPr>
          <a:xfrm>
            <a:off x="5780068" y="674515"/>
            <a:ext cx="1148100" cy="1084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25" name="Google Shape;1725;p43"/>
          <p:cNvSpPr txBox="1">
            <a:spLocks noGrp="1"/>
          </p:cNvSpPr>
          <p:nvPr>
            <p:ph type="title"/>
          </p:nvPr>
        </p:nvSpPr>
        <p:spPr>
          <a:xfrm>
            <a:off x="4861318" y="1829814"/>
            <a:ext cx="2985600" cy="13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0000"/>
                </a:solidFill>
              </a:rPr>
              <a:t>EVERYDAY ENGLISH</a:t>
            </a:r>
          </a:p>
        </p:txBody>
      </p:sp>
      <p:sp>
        <p:nvSpPr>
          <p:cNvPr id="1726" name="Google Shape;1726;p43"/>
          <p:cNvSpPr txBox="1">
            <a:spLocks noGrp="1"/>
          </p:cNvSpPr>
          <p:nvPr>
            <p:ph type="title" idx="2"/>
          </p:nvPr>
        </p:nvSpPr>
        <p:spPr>
          <a:xfrm>
            <a:off x="5621818" y="819890"/>
            <a:ext cx="1464600"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727" name="Google Shape;1727;p43"/>
          <p:cNvSpPr txBox="1">
            <a:spLocks noGrp="1"/>
          </p:cNvSpPr>
          <p:nvPr>
            <p:ph type="subTitle" idx="1"/>
          </p:nvPr>
        </p:nvSpPr>
        <p:spPr>
          <a:xfrm>
            <a:off x="4621268" y="3288332"/>
            <a:ext cx="3522831" cy="1071257"/>
          </a:xfrm>
          <a:prstGeom prst="rect">
            <a:avLst/>
          </a:prstGeom>
          <a:noFill/>
          <a:ln>
            <a:noFill/>
          </a:ln>
        </p:spPr>
        <p:txBody>
          <a:bodyPr spcFirstLastPara="1" wrap="square" lIns="91425" tIns="91425" rIns="91425" bIns="91425" anchor="b" anchorCtr="0">
            <a:noAutofit/>
          </a:bodyPr>
          <a:lstStyle/>
          <a:p>
            <a:pPr marL="0" indent="0">
              <a:lnSpc>
                <a:spcPct val="100000"/>
              </a:lnSpc>
              <a:buClr>
                <a:schemeClr val="dk1"/>
              </a:buClr>
              <a:buSzPts val="3600"/>
              <a:buFont typeface="Comic Neue"/>
            </a:pPr>
            <a:r>
              <a:rPr lang="en-US" sz="3600" b="1" dirty="0">
                <a:solidFill>
                  <a:schemeClr val="tx1"/>
                </a:solidFill>
                <a:latin typeface="Comic Neue"/>
                <a:sym typeface="Comic Neue"/>
              </a:rPr>
              <a:t>Seeking for help and responding.</a:t>
            </a:r>
          </a:p>
        </p:txBody>
      </p:sp>
      <p:grpSp>
        <p:nvGrpSpPr>
          <p:cNvPr id="1728" name="Google Shape;1728;p43"/>
          <p:cNvGrpSpPr/>
          <p:nvPr/>
        </p:nvGrpSpPr>
        <p:grpSpPr>
          <a:xfrm>
            <a:off x="-55425" y="-501412"/>
            <a:ext cx="3536975" cy="5674192"/>
            <a:chOff x="-55425" y="-501412"/>
            <a:chExt cx="3536975" cy="5674192"/>
          </a:xfrm>
        </p:grpSpPr>
        <p:grpSp>
          <p:nvGrpSpPr>
            <p:cNvPr id="1729" name="Google Shape;1729;p43"/>
            <p:cNvGrpSpPr/>
            <p:nvPr/>
          </p:nvGrpSpPr>
          <p:grpSpPr>
            <a:xfrm>
              <a:off x="-55425" y="-501412"/>
              <a:ext cx="3081150" cy="5674192"/>
              <a:chOff x="-55425" y="-501412"/>
              <a:chExt cx="3081150" cy="5674192"/>
            </a:xfrm>
          </p:grpSpPr>
          <p:sp>
            <p:nvSpPr>
              <p:cNvPr id="1730" name="Google Shape;1730;p43"/>
              <p:cNvSpPr/>
              <p:nvPr/>
            </p:nvSpPr>
            <p:spPr>
              <a:xfrm>
                <a:off x="2717025" y="-5014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3"/>
              <p:cNvGrpSpPr/>
              <p:nvPr/>
            </p:nvGrpSpPr>
            <p:grpSpPr>
              <a:xfrm>
                <a:off x="1460325" y="2272951"/>
                <a:ext cx="308700" cy="2899829"/>
                <a:chOff x="6349750" y="-27612"/>
                <a:chExt cx="308700" cy="2751000"/>
              </a:xfrm>
            </p:grpSpPr>
            <p:sp>
              <p:nvSpPr>
                <p:cNvPr id="1732" name="Google Shape;1732;p43"/>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3" name="Google Shape;1733;p43"/>
                <p:cNvCxnSpPr>
                  <a:stCxn id="1732" idx="0"/>
                  <a:endCxn id="1732"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734" name="Google Shape;1734;p43"/>
              <p:cNvGrpSpPr/>
              <p:nvPr/>
            </p:nvGrpSpPr>
            <p:grpSpPr>
              <a:xfrm rot="5400000">
                <a:off x="76106" y="-632944"/>
                <a:ext cx="2818088" cy="3081150"/>
                <a:chOff x="3840375" y="-27612"/>
                <a:chExt cx="2818088" cy="3081150"/>
              </a:xfrm>
            </p:grpSpPr>
            <p:sp>
              <p:nvSpPr>
                <p:cNvPr id="1735" name="Google Shape;1735;p43"/>
                <p:cNvSpPr/>
                <p:nvPr/>
              </p:nvSpPr>
              <p:spPr>
                <a:xfrm>
                  <a:off x="6349763" y="-27612"/>
                  <a:ext cx="308700" cy="308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6" name="Google Shape;1736;p43"/>
                <p:cNvCxnSpPr>
                  <a:stCxn id="1730" idx="0"/>
                  <a:endCxn id="1735" idx="2"/>
                </p:cNvCxnSpPr>
                <p:nvPr/>
              </p:nvCxnSpPr>
              <p:spPr>
                <a:xfrm>
                  <a:off x="3840375" y="126738"/>
                  <a:ext cx="2663700" cy="2926800"/>
                </a:xfrm>
                <a:prstGeom prst="bentConnector4">
                  <a:avLst>
                    <a:gd name="adj1" fmla="val -8940"/>
                    <a:gd name="adj2" fmla="val 68"/>
                  </a:avLst>
                </a:prstGeom>
                <a:noFill/>
                <a:ln w="19050" cap="flat" cmpd="sng">
                  <a:solidFill>
                    <a:schemeClr val="accent6"/>
                  </a:solidFill>
                  <a:prstDash val="dash"/>
                  <a:round/>
                  <a:headEnd type="none" w="med" len="med"/>
                  <a:tailEnd type="none" w="med" len="med"/>
                </a:ln>
              </p:spPr>
            </p:cxnSp>
          </p:grpSp>
        </p:grpSp>
        <p:grpSp>
          <p:nvGrpSpPr>
            <p:cNvPr id="1737" name="Google Shape;1737;p43"/>
            <p:cNvGrpSpPr/>
            <p:nvPr/>
          </p:nvGrpSpPr>
          <p:grpSpPr>
            <a:xfrm>
              <a:off x="857675" y="852098"/>
              <a:ext cx="1644000" cy="902452"/>
              <a:chOff x="907925" y="969723"/>
              <a:chExt cx="1644000" cy="902452"/>
            </a:xfrm>
          </p:grpSpPr>
          <p:grpSp>
            <p:nvGrpSpPr>
              <p:cNvPr id="1738" name="Google Shape;1738;p43"/>
              <p:cNvGrpSpPr/>
              <p:nvPr/>
            </p:nvGrpSpPr>
            <p:grpSpPr>
              <a:xfrm>
                <a:off x="926168" y="969723"/>
                <a:ext cx="1607514" cy="894264"/>
                <a:chOff x="1265050" y="2962300"/>
                <a:chExt cx="1051900" cy="585175"/>
              </a:xfrm>
            </p:grpSpPr>
            <p:sp>
              <p:nvSpPr>
                <p:cNvPr id="1739" name="Google Shape;1739;p43"/>
                <p:cNvSpPr/>
                <p:nvPr/>
              </p:nvSpPr>
              <p:spPr>
                <a:xfrm>
                  <a:off x="1329375" y="3168450"/>
                  <a:ext cx="923275" cy="379025"/>
                </a:xfrm>
                <a:custGeom>
                  <a:avLst/>
                  <a:gdLst/>
                  <a:ahLst/>
                  <a:cxnLst/>
                  <a:rect l="l" t="t" r="r" b="b"/>
                  <a:pathLst>
                    <a:path w="36931" h="15161" extrusionOk="0">
                      <a:moveTo>
                        <a:pt x="0" y="1"/>
                      </a:moveTo>
                      <a:lnTo>
                        <a:pt x="0" y="15161"/>
                      </a:lnTo>
                      <a:lnTo>
                        <a:pt x="36930" y="15161"/>
                      </a:lnTo>
                      <a:lnTo>
                        <a:pt x="36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324575" y="3476850"/>
                  <a:ext cx="928075" cy="70625"/>
                </a:xfrm>
                <a:custGeom>
                  <a:avLst/>
                  <a:gdLst/>
                  <a:ahLst/>
                  <a:cxnLst/>
                  <a:rect l="l" t="t" r="r" b="b"/>
                  <a:pathLst>
                    <a:path w="37123" h="2825" extrusionOk="0">
                      <a:moveTo>
                        <a:pt x="1" y="1"/>
                      </a:moveTo>
                      <a:lnTo>
                        <a:pt x="1" y="2825"/>
                      </a:lnTo>
                      <a:lnTo>
                        <a:pt x="37122" y="2825"/>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324575" y="3534475"/>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324575" y="35224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324575" y="35121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324575" y="3500775"/>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324575" y="3490100"/>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324575" y="3476850"/>
                  <a:ext cx="928075" cy="6875"/>
                </a:xfrm>
                <a:custGeom>
                  <a:avLst/>
                  <a:gdLst/>
                  <a:ahLst/>
                  <a:cxnLst/>
                  <a:rect l="l" t="t" r="r" b="b"/>
                  <a:pathLst>
                    <a:path w="37123" h="275" extrusionOk="0">
                      <a:moveTo>
                        <a:pt x="1" y="1"/>
                      </a:moveTo>
                      <a:lnTo>
                        <a:pt x="1" y="275"/>
                      </a:lnTo>
                      <a:lnTo>
                        <a:pt x="37122" y="275"/>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393500" y="3232775"/>
                  <a:ext cx="116875" cy="193500"/>
                </a:xfrm>
                <a:custGeom>
                  <a:avLst/>
                  <a:gdLst/>
                  <a:ahLst/>
                  <a:cxnLst/>
                  <a:rect l="l" t="t" r="r" b="b"/>
                  <a:pathLst>
                    <a:path w="4675" h="7740" extrusionOk="0">
                      <a:moveTo>
                        <a:pt x="1" y="1"/>
                      </a:moveTo>
                      <a:lnTo>
                        <a:pt x="1"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404800" y="3243200"/>
                  <a:ext cx="94250" cy="172675"/>
                </a:xfrm>
                <a:custGeom>
                  <a:avLst/>
                  <a:gdLst/>
                  <a:ahLst/>
                  <a:cxnLst/>
                  <a:rect l="l" t="t" r="r" b="b"/>
                  <a:pathLst>
                    <a:path w="3770" h="6907" extrusionOk="0">
                      <a:moveTo>
                        <a:pt x="1" y="0"/>
                      </a:moveTo>
                      <a:lnTo>
                        <a:pt x="1"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380300" y="3426250"/>
                  <a:ext cx="143250" cy="20125"/>
                </a:xfrm>
                <a:custGeom>
                  <a:avLst/>
                  <a:gdLst/>
                  <a:ahLst/>
                  <a:cxnLst/>
                  <a:rect l="l" t="t" r="r" b="b"/>
                  <a:pathLst>
                    <a:path w="5730"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380300" y="3202625"/>
                  <a:ext cx="143250" cy="30175"/>
                </a:xfrm>
                <a:custGeom>
                  <a:avLst/>
                  <a:gdLst/>
                  <a:ahLst/>
                  <a:cxnLst/>
                  <a:rect l="l" t="t" r="r" b="b"/>
                  <a:pathLst>
                    <a:path w="5730"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384875" y="3207050"/>
                  <a:ext cx="134125" cy="21350"/>
                </a:xfrm>
                <a:custGeom>
                  <a:avLst/>
                  <a:gdLst/>
                  <a:ahLst/>
                  <a:cxnLst/>
                  <a:rect l="l" t="t" r="r" b="b"/>
                  <a:pathLst>
                    <a:path w="5365" h="854" extrusionOk="0">
                      <a:moveTo>
                        <a:pt x="1" y="854"/>
                      </a:moveTo>
                      <a:lnTo>
                        <a:pt x="5364" y="854"/>
                      </a:lnTo>
                      <a:lnTo>
                        <a:pt x="5364" y="361"/>
                      </a:lnTo>
                      <a:lnTo>
                        <a:pt x="2682" y="1"/>
                      </a:lnTo>
                      <a:lnTo>
                        <a:pt x="1"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1404800" y="3275325"/>
                  <a:ext cx="94250" cy="140550"/>
                </a:xfrm>
                <a:custGeom>
                  <a:avLst/>
                  <a:gdLst/>
                  <a:ahLst/>
                  <a:cxnLst/>
                  <a:rect l="l" t="t" r="r" b="b"/>
                  <a:pathLst>
                    <a:path w="3770" h="5622" extrusionOk="0">
                      <a:moveTo>
                        <a:pt x="1" y="0"/>
                      </a:moveTo>
                      <a:lnTo>
                        <a:pt x="3769" y="0"/>
                      </a:lnTo>
                      <a:lnTo>
                        <a:pt x="3769" y="240"/>
                      </a:lnTo>
                      <a:lnTo>
                        <a:pt x="2024" y="240"/>
                      </a:lnTo>
                      <a:lnTo>
                        <a:pt x="2024" y="5622"/>
                      </a:lnTo>
                      <a:lnTo>
                        <a:pt x="1747" y="5622"/>
                      </a:lnTo>
                      <a:lnTo>
                        <a:pt x="1747"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1620250" y="3232775"/>
                  <a:ext cx="116825" cy="193500"/>
                </a:xfrm>
                <a:custGeom>
                  <a:avLst/>
                  <a:gdLst/>
                  <a:ahLst/>
                  <a:cxnLst/>
                  <a:rect l="l" t="t" r="r" b="b"/>
                  <a:pathLst>
                    <a:path w="4673" h="7740" extrusionOk="0">
                      <a:moveTo>
                        <a:pt x="0" y="1"/>
                      </a:moveTo>
                      <a:lnTo>
                        <a:pt x="0" y="7739"/>
                      </a:lnTo>
                      <a:lnTo>
                        <a:pt x="4673" y="7739"/>
                      </a:lnTo>
                      <a:lnTo>
                        <a:pt x="46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631525" y="3243200"/>
                  <a:ext cx="94250" cy="172675"/>
                </a:xfrm>
                <a:custGeom>
                  <a:avLst/>
                  <a:gdLst/>
                  <a:ahLst/>
                  <a:cxnLst/>
                  <a:rect l="l" t="t" r="r" b="b"/>
                  <a:pathLst>
                    <a:path w="3770" h="6907" extrusionOk="0">
                      <a:moveTo>
                        <a:pt x="1" y="0"/>
                      </a:moveTo>
                      <a:lnTo>
                        <a:pt x="1" y="6907"/>
                      </a:lnTo>
                      <a:lnTo>
                        <a:pt x="3770" y="6907"/>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607050" y="3426250"/>
                  <a:ext cx="143225" cy="20125"/>
                </a:xfrm>
                <a:custGeom>
                  <a:avLst/>
                  <a:gdLst/>
                  <a:ahLst/>
                  <a:cxnLst/>
                  <a:rect l="l" t="t" r="r" b="b"/>
                  <a:pathLst>
                    <a:path w="5729" h="805" extrusionOk="0">
                      <a:moveTo>
                        <a:pt x="0" y="0"/>
                      </a:moveTo>
                      <a:lnTo>
                        <a:pt x="0" y="805"/>
                      </a:lnTo>
                      <a:lnTo>
                        <a:pt x="5728" y="805"/>
                      </a:lnTo>
                      <a:lnTo>
                        <a:pt x="5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607050" y="3202625"/>
                  <a:ext cx="143225" cy="30175"/>
                </a:xfrm>
                <a:custGeom>
                  <a:avLst/>
                  <a:gdLst/>
                  <a:ahLst/>
                  <a:cxnLst/>
                  <a:rect l="l" t="t" r="r" b="b"/>
                  <a:pathLst>
                    <a:path w="5729" h="1207" extrusionOk="0">
                      <a:moveTo>
                        <a:pt x="0" y="1207"/>
                      </a:moveTo>
                      <a:lnTo>
                        <a:pt x="5728" y="1207"/>
                      </a:lnTo>
                      <a:lnTo>
                        <a:pt x="5728" y="402"/>
                      </a:lnTo>
                      <a:lnTo>
                        <a:pt x="2864" y="0"/>
                      </a:lnTo>
                      <a:lnTo>
                        <a:pt x="0"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611600"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631525" y="3275325"/>
                  <a:ext cx="94250" cy="140550"/>
                </a:xfrm>
                <a:custGeom>
                  <a:avLst/>
                  <a:gdLst/>
                  <a:ahLst/>
                  <a:cxnLst/>
                  <a:rect l="l" t="t" r="r" b="b"/>
                  <a:pathLst>
                    <a:path w="3770" h="5622" extrusionOk="0">
                      <a:moveTo>
                        <a:pt x="1" y="0"/>
                      </a:moveTo>
                      <a:lnTo>
                        <a:pt x="3770" y="0"/>
                      </a:lnTo>
                      <a:lnTo>
                        <a:pt x="3770" y="240"/>
                      </a:lnTo>
                      <a:lnTo>
                        <a:pt x="2023" y="240"/>
                      </a:lnTo>
                      <a:lnTo>
                        <a:pt x="2023" y="5622"/>
                      </a:lnTo>
                      <a:lnTo>
                        <a:pt x="1748" y="5622"/>
                      </a:lnTo>
                      <a:lnTo>
                        <a:pt x="1748"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066000" y="3232775"/>
                  <a:ext cx="116850" cy="193500"/>
                </a:xfrm>
                <a:custGeom>
                  <a:avLst/>
                  <a:gdLst/>
                  <a:ahLst/>
                  <a:cxnLst/>
                  <a:rect l="l" t="t" r="r" b="b"/>
                  <a:pathLst>
                    <a:path w="4674" h="7740" extrusionOk="0">
                      <a:moveTo>
                        <a:pt x="0" y="1"/>
                      </a:moveTo>
                      <a:lnTo>
                        <a:pt x="0"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2077300" y="3243200"/>
                  <a:ext cx="94250" cy="172675"/>
                </a:xfrm>
                <a:custGeom>
                  <a:avLst/>
                  <a:gdLst/>
                  <a:ahLst/>
                  <a:cxnLst/>
                  <a:rect l="l" t="t" r="r" b="b"/>
                  <a:pathLst>
                    <a:path w="3770" h="6907" extrusionOk="0">
                      <a:moveTo>
                        <a:pt x="0" y="0"/>
                      </a:moveTo>
                      <a:lnTo>
                        <a:pt x="0"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2052800" y="3426250"/>
                  <a:ext cx="143225" cy="20125"/>
                </a:xfrm>
                <a:custGeom>
                  <a:avLst/>
                  <a:gdLst/>
                  <a:ahLst/>
                  <a:cxnLst/>
                  <a:rect l="l" t="t" r="r" b="b"/>
                  <a:pathLst>
                    <a:path w="5729"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2052800" y="3202625"/>
                  <a:ext cx="143225" cy="30175"/>
                </a:xfrm>
                <a:custGeom>
                  <a:avLst/>
                  <a:gdLst/>
                  <a:ahLst/>
                  <a:cxnLst/>
                  <a:rect l="l" t="t" r="r" b="b"/>
                  <a:pathLst>
                    <a:path w="5729"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2057375"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2077300" y="3275325"/>
                  <a:ext cx="94250" cy="140550"/>
                </a:xfrm>
                <a:custGeom>
                  <a:avLst/>
                  <a:gdLst/>
                  <a:ahLst/>
                  <a:cxnLst/>
                  <a:rect l="l" t="t" r="r" b="b"/>
                  <a:pathLst>
                    <a:path w="3770" h="5622" extrusionOk="0">
                      <a:moveTo>
                        <a:pt x="0" y="0"/>
                      </a:moveTo>
                      <a:lnTo>
                        <a:pt x="3769" y="0"/>
                      </a:lnTo>
                      <a:lnTo>
                        <a:pt x="3769" y="240"/>
                      </a:lnTo>
                      <a:lnTo>
                        <a:pt x="2023" y="240"/>
                      </a:lnTo>
                      <a:lnTo>
                        <a:pt x="2023" y="5622"/>
                      </a:lnTo>
                      <a:lnTo>
                        <a:pt x="1747" y="5622"/>
                      </a:lnTo>
                      <a:lnTo>
                        <a:pt x="1747" y="240"/>
                      </a:lnTo>
                      <a:lnTo>
                        <a:pt x="0"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1265050" y="3001150"/>
                  <a:ext cx="1051900" cy="157275"/>
                </a:xfrm>
                <a:custGeom>
                  <a:avLst/>
                  <a:gdLst/>
                  <a:ahLst/>
                  <a:cxnLst/>
                  <a:rect l="l" t="t" r="r" b="b"/>
                  <a:pathLst>
                    <a:path w="42076" h="6291" extrusionOk="0">
                      <a:moveTo>
                        <a:pt x="0" y="6291"/>
                      </a:moveTo>
                      <a:cubicBezTo>
                        <a:pt x="2367" y="4195"/>
                        <a:pt x="4733" y="2097"/>
                        <a:pt x="7100" y="0"/>
                      </a:cubicBezTo>
                      <a:lnTo>
                        <a:pt x="34976" y="0"/>
                      </a:lnTo>
                      <a:cubicBezTo>
                        <a:pt x="37342" y="2097"/>
                        <a:pt x="39709" y="4195"/>
                        <a:pt x="42075" y="6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1784100" y="3523900"/>
                  <a:ext cx="245000" cy="23575"/>
                </a:xfrm>
                <a:custGeom>
                  <a:avLst/>
                  <a:gdLst/>
                  <a:ahLst/>
                  <a:cxnLst/>
                  <a:rect l="l" t="t" r="r" b="b"/>
                  <a:pathLst>
                    <a:path w="9800" h="943" extrusionOk="0">
                      <a:moveTo>
                        <a:pt x="1" y="1"/>
                      </a:moveTo>
                      <a:lnTo>
                        <a:pt x="1" y="943"/>
                      </a:lnTo>
                      <a:lnTo>
                        <a:pt x="9800" y="943"/>
                      </a:lnTo>
                      <a:lnTo>
                        <a:pt x="980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1799475" y="3500375"/>
                  <a:ext cx="214250" cy="23550"/>
                </a:xfrm>
                <a:custGeom>
                  <a:avLst/>
                  <a:gdLst/>
                  <a:ahLst/>
                  <a:cxnLst/>
                  <a:rect l="l" t="t" r="r" b="b"/>
                  <a:pathLst>
                    <a:path w="8570" h="942" extrusionOk="0">
                      <a:moveTo>
                        <a:pt x="1" y="1"/>
                      </a:moveTo>
                      <a:lnTo>
                        <a:pt x="1" y="942"/>
                      </a:lnTo>
                      <a:lnTo>
                        <a:pt x="8570" y="942"/>
                      </a:lnTo>
                      <a:lnTo>
                        <a:pt x="857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1836450" y="3240050"/>
                  <a:ext cx="140300" cy="260350"/>
                </a:xfrm>
                <a:custGeom>
                  <a:avLst/>
                  <a:gdLst/>
                  <a:ahLst/>
                  <a:cxnLst/>
                  <a:rect l="l" t="t" r="r" b="b"/>
                  <a:pathLst>
                    <a:path w="5612" h="10414" extrusionOk="0">
                      <a:moveTo>
                        <a:pt x="1" y="1"/>
                      </a:moveTo>
                      <a:lnTo>
                        <a:pt x="1" y="10414"/>
                      </a:lnTo>
                      <a:lnTo>
                        <a:pt x="5612" y="10414"/>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1784100" y="3266925"/>
                  <a:ext cx="25950" cy="257000"/>
                </a:xfrm>
                <a:custGeom>
                  <a:avLst/>
                  <a:gdLst/>
                  <a:ahLst/>
                  <a:cxnLst/>
                  <a:rect l="l" t="t" r="r" b="b"/>
                  <a:pathLst>
                    <a:path w="1038" h="10280" extrusionOk="0">
                      <a:moveTo>
                        <a:pt x="1" y="0"/>
                      </a:moveTo>
                      <a:lnTo>
                        <a:pt x="1" y="10280"/>
                      </a:lnTo>
                      <a:lnTo>
                        <a:pt x="1038" y="10280"/>
                      </a:lnTo>
                      <a:lnTo>
                        <a:pt x="1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1852675" y="3440300"/>
                  <a:ext cx="109075" cy="47100"/>
                </a:xfrm>
                <a:custGeom>
                  <a:avLst/>
                  <a:gdLst/>
                  <a:ahLst/>
                  <a:cxnLst/>
                  <a:rect l="l" t="t" r="r" b="b"/>
                  <a:pathLst>
                    <a:path w="4363" h="1884" extrusionOk="0">
                      <a:moveTo>
                        <a:pt x="1" y="0"/>
                      </a:moveTo>
                      <a:lnTo>
                        <a:pt x="1" y="1883"/>
                      </a:lnTo>
                      <a:lnTo>
                        <a:pt x="4362" y="1883"/>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1852675" y="3328775"/>
                  <a:ext cx="48150" cy="96175"/>
                </a:xfrm>
                <a:custGeom>
                  <a:avLst/>
                  <a:gdLst/>
                  <a:ahLst/>
                  <a:cxnLst/>
                  <a:rect l="l" t="t" r="r" b="b"/>
                  <a:pathLst>
                    <a:path w="1926" h="3847" extrusionOk="0">
                      <a:moveTo>
                        <a:pt x="1" y="0"/>
                      </a:moveTo>
                      <a:lnTo>
                        <a:pt x="1" y="3846"/>
                      </a:lnTo>
                      <a:lnTo>
                        <a:pt x="1926" y="3846"/>
                      </a:lnTo>
                      <a:lnTo>
                        <a:pt x="192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1913575" y="3328650"/>
                  <a:ext cx="48175" cy="96175"/>
                </a:xfrm>
                <a:custGeom>
                  <a:avLst/>
                  <a:gdLst/>
                  <a:ahLst/>
                  <a:cxnLst/>
                  <a:rect l="l" t="t" r="r" b="b"/>
                  <a:pathLst>
                    <a:path w="1927" h="3847" extrusionOk="0">
                      <a:moveTo>
                        <a:pt x="0" y="1"/>
                      </a:moveTo>
                      <a:lnTo>
                        <a:pt x="0" y="3847"/>
                      </a:lnTo>
                      <a:lnTo>
                        <a:pt x="1926" y="3847"/>
                      </a:lnTo>
                      <a:lnTo>
                        <a:pt x="192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1852675" y="3269350"/>
                  <a:ext cx="109075" cy="44150"/>
                </a:xfrm>
                <a:custGeom>
                  <a:avLst/>
                  <a:gdLst/>
                  <a:ahLst/>
                  <a:cxnLst/>
                  <a:rect l="l" t="t" r="r" b="b"/>
                  <a:pathLst>
                    <a:path w="4363" h="1766" extrusionOk="0">
                      <a:moveTo>
                        <a:pt x="1" y="0"/>
                      </a:moveTo>
                      <a:lnTo>
                        <a:pt x="1" y="1766"/>
                      </a:lnTo>
                      <a:lnTo>
                        <a:pt x="4362" y="1766"/>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1849325" y="3373550"/>
                  <a:ext cx="6750" cy="26400"/>
                </a:xfrm>
                <a:custGeom>
                  <a:avLst/>
                  <a:gdLst/>
                  <a:ahLst/>
                  <a:cxnLst/>
                  <a:rect l="l" t="t" r="r" b="b"/>
                  <a:pathLst>
                    <a:path w="270" h="1056" extrusionOk="0">
                      <a:moveTo>
                        <a:pt x="135" y="0"/>
                      </a:moveTo>
                      <a:lnTo>
                        <a:pt x="135" y="0"/>
                      </a:lnTo>
                      <a:cubicBezTo>
                        <a:pt x="208" y="0"/>
                        <a:pt x="269" y="61"/>
                        <a:pt x="269" y="134"/>
                      </a:cubicBezTo>
                      <a:lnTo>
                        <a:pt x="269" y="921"/>
                      </a:lnTo>
                      <a:cubicBezTo>
                        <a:pt x="269" y="995"/>
                        <a:pt x="208" y="1056"/>
                        <a:pt x="135" y="1056"/>
                      </a:cubicBezTo>
                      <a:lnTo>
                        <a:pt x="135" y="1056"/>
                      </a:lnTo>
                      <a:cubicBezTo>
                        <a:pt x="61" y="1056"/>
                        <a:pt x="0" y="995"/>
                        <a:pt x="0" y="921"/>
                      </a:cubicBezTo>
                      <a:lnTo>
                        <a:pt x="0" y="134"/>
                      </a:lnTo>
                      <a:cubicBezTo>
                        <a:pt x="0" y="60"/>
                        <a:pt x="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1329375" y="3251225"/>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1329375" y="3267675"/>
                  <a:ext cx="26650" cy="14425"/>
                </a:xfrm>
                <a:custGeom>
                  <a:avLst/>
                  <a:gdLst/>
                  <a:ahLst/>
                  <a:cxnLst/>
                  <a:rect l="l" t="t" r="r" b="b"/>
                  <a:pathLst>
                    <a:path w="1066" h="577" extrusionOk="0">
                      <a:moveTo>
                        <a:pt x="0" y="0"/>
                      </a:moveTo>
                      <a:lnTo>
                        <a:pt x="0"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1329375" y="3232775"/>
                  <a:ext cx="26650" cy="14450"/>
                </a:xfrm>
                <a:custGeom>
                  <a:avLst/>
                  <a:gdLst/>
                  <a:ahLst/>
                  <a:cxnLst/>
                  <a:rect l="l" t="t" r="r" b="b"/>
                  <a:pathLst>
                    <a:path w="1066" h="578" extrusionOk="0">
                      <a:moveTo>
                        <a:pt x="0" y="1"/>
                      </a:moveTo>
                      <a:lnTo>
                        <a:pt x="0"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211300" y="33587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225975" y="3375100"/>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225975" y="334022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225975" y="319577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211300" y="3214350"/>
                  <a:ext cx="41350" cy="14450"/>
                </a:xfrm>
                <a:custGeom>
                  <a:avLst/>
                  <a:gdLst/>
                  <a:ahLst/>
                  <a:cxnLst/>
                  <a:rect l="l" t="t" r="r" b="b"/>
                  <a:pathLst>
                    <a:path w="1654" h="578" extrusionOk="0">
                      <a:moveTo>
                        <a:pt x="0" y="1"/>
                      </a:moveTo>
                      <a:lnTo>
                        <a:pt x="0" y="577"/>
                      </a:lnTo>
                      <a:lnTo>
                        <a:pt x="1653" y="577"/>
                      </a:lnTo>
                      <a:lnTo>
                        <a:pt x="165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329375" y="33863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329375" y="34049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329375" y="34238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366875" y="3324450"/>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80200" y="3342300"/>
                  <a:ext cx="13325" cy="14425"/>
                </a:xfrm>
                <a:custGeom>
                  <a:avLst/>
                  <a:gdLst/>
                  <a:ahLst/>
                  <a:cxnLst/>
                  <a:rect l="l" t="t" r="r" b="b"/>
                  <a:pathLst>
                    <a:path w="533" h="577" extrusionOk="0">
                      <a:moveTo>
                        <a:pt x="0" y="0"/>
                      </a:moveTo>
                      <a:lnTo>
                        <a:pt x="0" y="577"/>
                      </a:lnTo>
                      <a:lnTo>
                        <a:pt x="533" y="577"/>
                      </a:lnTo>
                      <a:lnTo>
                        <a:pt x="53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593600" y="3248050"/>
                  <a:ext cx="26650" cy="14425"/>
                </a:xfrm>
                <a:custGeom>
                  <a:avLst/>
                  <a:gdLst/>
                  <a:ahLst/>
                  <a:cxnLst/>
                  <a:rect l="l" t="t" r="r" b="b"/>
                  <a:pathLst>
                    <a:path w="1066"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606900" y="3265900"/>
                  <a:ext cx="13350" cy="14425"/>
                </a:xfrm>
                <a:custGeom>
                  <a:avLst/>
                  <a:gdLst/>
                  <a:ahLst/>
                  <a:cxnLst/>
                  <a:rect l="l" t="t" r="r" b="b"/>
                  <a:pathLst>
                    <a:path w="534" h="577" extrusionOk="0">
                      <a:moveTo>
                        <a:pt x="1" y="1"/>
                      </a:moveTo>
                      <a:lnTo>
                        <a:pt x="1" y="577"/>
                      </a:lnTo>
                      <a:lnTo>
                        <a:pt x="533" y="577"/>
                      </a:lnTo>
                      <a:lnTo>
                        <a:pt x="53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510350" y="3285050"/>
                  <a:ext cx="41325" cy="14425"/>
                </a:xfrm>
                <a:custGeom>
                  <a:avLst/>
                  <a:gdLst/>
                  <a:ahLst/>
                  <a:cxnLst/>
                  <a:rect l="l" t="t" r="r" b="b"/>
                  <a:pathLst>
                    <a:path w="1653" h="577" extrusionOk="0">
                      <a:moveTo>
                        <a:pt x="0" y="0"/>
                      </a:moveTo>
                      <a:lnTo>
                        <a:pt x="0" y="577"/>
                      </a:lnTo>
                      <a:lnTo>
                        <a:pt x="1652" y="577"/>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510350" y="3301500"/>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510350" y="3266625"/>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554325" y="3329550"/>
                  <a:ext cx="41300" cy="14425"/>
                </a:xfrm>
                <a:custGeom>
                  <a:avLst/>
                  <a:gdLst/>
                  <a:ahLst/>
                  <a:cxnLst/>
                  <a:rect l="l" t="t" r="r" b="b"/>
                  <a:pathLst>
                    <a:path w="1652" h="577" extrusionOk="0">
                      <a:moveTo>
                        <a:pt x="0" y="0"/>
                      </a:moveTo>
                      <a:lnTo>
                        <a:pt x="0" y="576"/>
                      </a:lnTo>
                      <a:lnTo>
                        <a:pt x="1652" y="576"/>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544450" y="3348100"/>
                  <a:ext cx="26675" cy="14475"/>
                </a:xfrm>
                <a:custGeom>
                  <a:avLst/>
                  <a:gdLst/>
                  <a:ahLst/>
                  <a:cxnLst/>
                  <a:rect l="l" t="t" r="r" b="b"/>
                  <a:pathLst>
                    <a:path w="1067" h="579" extrusionOk="0">
                      <a:moveTo>
                        <a:pt x="1" y="1"/>
                      </a:moveTo>
                      <a:lnTo>
                        <a:pt x="1" y="578"/>
                      </a:lnTo>
                      <a:lnTo>
                        <a:pt x="1066" y="578"/>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582375" y="3311325"/>
                  <a:ext cx="26650" cy="14450"/>
                </a:xfrm>
                <a:custGeom>
                  <a:avLst/>
                  <a:gdLst/>
                  <a:ahLst/>
                  <a:cxnLst/>
                  <a:rect l="l" t="t" r="r" b="b"/>
                  <a:pathLst>
                    <a:path w="1066"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65050" y="3158400"/>
                  <a:ext cx="1051900" cy="10075"/>
                </a:xfrm>
                <a:custGeom>
                  <a:avLst/>
                  <a:gdLst/>
                  <a:ahLst/>
                  <a:cxnLst/>
                  <a:rect l="l" t="t" r="r" b="b"/>
                  <a:pathLst>
                    <a:path w="42076" h="403" extrusionOk="0">
                      <a:moveTo>
                        <a:pt x="0" y="1"/>
                      </a:moveTo>
                      <a:lnTo>
                        <a:pt x="0" y="403"/>
                      </a:lnTo>
                      <a:lnTo>
                        <a:pt x="42075" y="403"/>
                      </a:lnTo>
                      <a:lnTo>
                        <a:pt x="4207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1301725" y="3168450"/>
                  <a:ext cx="978550" cy="20150"/>
                </a:xfrm>
                <a:custGeom>
                  <a:avLst/>
                  <a:gdLst/>
                  <a:ahLst/>
                  <a:cxnLst/>
                  <a:rect l="l" t="t" r="r" b="b"/>
                  <a:pathLst>
                    <a:path w="39142" h="806" extrusionOk="0">
                      <a:moveTo>
                        <a:pt x="1" y="1"/>
                      </a:moveTo>
                      <a:lnTo>
                        <a:pt x="1" y="805"/>
                      </a:lnTo>
                      <a:lnTo>
                        <a:pt x="39142" y="805"/>
                      </a:lnTo>
                      <a:lnTo>
                        <a:pt x="391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1491950" y="2967800"/>
                  <a:ext cx="55050" cy="82575"/>
                </a:xfrm>
                <a:custGeom>
                  <a:avLst/>
                  <a:gdLst/>
                  <a:ahLst/>
                  <a:cxnLst/>
                  <a:rect l="l" t="t" r="r" b="b"/>
                  <a:pathLst>
                    <a:path w="2202" h="3303" extrusionOk="0">
                      <a:moveTo>
                        <a:pt x="0" y="1"/>
                      </a:moveTo>
                      <a:lnTo>
                        <a:pt x="0" y="3303"/>
                      </a:lnTo>
                      <a:lnTo>
                        <a:pt x="2202" y="3303"/>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1486425" y="2962300"/>
                  <a:ext cx="66750" cy="26850"/>
                </a:xfrm>
                <a:custGeom>
                  <a:avLst/>
                  <a:gdLst/>
                  <a:ahLst/>
                  <a:cxnLst/>
                  <a:rect l="l" t="t" r="r" b="b"/>
                  <a:pathLst>
                    <a:path w="2670" h="1074" extrusionOk="0">
                      <a:moveTo>
                        <a:pt x="1" y="1"/>
                      </a:moveTo>
                      <a:lnTo>
                        <a:pt x="1" y="1074"/>
                      </a:lnTo>
                      <a:lnTo>
                        <a:pt x="2670" y="1074"/>
                      </a:lnTo>
                      <a:lnTo>
                        <a:pt x="2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182800" y="3281675"/>
                  <a:ext cx="41350" cy="14450"/>
                </a:xfrm>
                <a:custGeom>
                  <a:avLst/>
                  <a:gdLst/>
                  <a:ahLst/>
                  <a:cxnLst/>
                  <a:rect l="l" t="t" r="r" b="b"/>
                  <a:pathLst>
                    <a:path w="1654" h="578" extrusionOk="0">
                      <a:moveTo>
                        <a:pt x="1" y="1"/>
                      </a:moveTo>
                      <a:lnTo>
                        <a:pt x="1" y="577"/>
                      </a:lnTo>
                      <a:lnTo>
                        <a:pt x="1654" y="577"/>
                      </a:lnTo>
                      <a:lnTo>
                        <a:pt x="1654"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182825" y="3298100"/>
                  <a:ext cx="26650" cy="14450"/>
                </a:xfrm>
                <a:custGeom>
                  <a:avLst/>
                  <a:gdLst/>
                  <a:ahLst/>
                  <a:cxnLst/>
                  <a:rect l="l" t="t" r="r" b="b"/>
                  <a:pathLst>
                    <a:path w="1066" h="578" extrusionOk="0">
                      <a:moveTo>
                        <a:pt x="1" y="1"/>
                      </a:moveTo>
                      <a:lnTo>
                        <a:pt x="1" y="577"/>
                      </a:lnTo>
                      <a:lnTo>
                        <a:pt x="1065" y="577"/>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182825" y="3263250"/>
                  <a:ext cx="26650" cy="14400"/>
                </a:xfrm>
                <a:custGeom>
                  <a:avLst/>
                  <a:gdLst/>
                  <a:ahLst/>
                  <a:cxnLst/>
                  <a:rect l="l" t="t" r="r" b="b"/>
                  <a:pathLst>
                    <a:path w="1066" h="576" extrusionOk="0">
                      <a:moveTo>
                        <a:pt x="1" y="1"/>
                      </a:moveTo>
                      <a:lnTo>
                        <a:pt x="1" y="576"/>
                      </a:lnTo>
                      <a:lnTo>
                        <a:pt x="1065" y="576"/>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024675" y="3347950"/>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039350" y="3364375"/>
                  <a:ext cx="26675" cy="14450"/>
                </a:xfrm>
                <a:custGeom>
                  <a:avLst/>
                  <a:gdLst/>
                  <a:ahLst/>
                  <a:cxnLst/>
                  <a:rect l="l" t="t" r="r" b="b"/>
                  <a:pathLst>
                    <a:path w="1067" h="578" extrusionOk="0">
                      <a:moveTo>
                        <a:pt x="1" y="0"/>
                      </a:moveTo>
                      <a:lnTo>
                        <a:pt x="1" y="578"/>
                      </a:lnTo>
                      <a:lnTo>
                        <a:pt x="1066" y="578"/>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039350" y="3329525"/>
                  <a:ext cx="26675" cy="14425"/>
                </a:xfrm>
                <a:custGeom>
                  <a:avLst/>
                  <a:gdLst/>
                  <a:ahLst/>
                  <a:cxnLst/>
                  <a:rect l="l" t="t" r="r" b="b"/>
                  <a:pathLst>
                    <a:path w="1067" h="577" extrusionOk="0">
                      <a:moveTo>
                        <a:pt x="1" y="0"/>
                      </a:moveTo>
                      <a:lnTo>
                        <a:pt x="1"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003125" y="3266925"/>
                  <a:ext cx="25975" cy="257000"/>
                </a:xfrm>
                <a:custGeom>
                  <a:avLst/>
                  <a:gdLst/>
                  <a:ahLst/>
                  <a:cxnLst/>
                  <a:rect l="l" t="t" r="r" b="b"/>
                  <a:pathLst>
                    <a:path w="1039" h="10280" extrusionOk="0">
                      <a:moveTo>
                        <a:pt x="1" y="0"/>
                      </a:moveTo>
                      <a:lnTo>
                        <a:pt x="1" y="10280"/>
                      </a:lnTo>
                      <a:lnTo>
                        <a:pt x="1039" y="10280"/>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770675" y="3203950"/>
                  <a:ext cx="269950" cy="65425"/>
                </a:xfrm>
                <a:custGeom>
                  <a:avLst/>
                  <a:gdLst/>
                  <a:ahLst/>
                  <a:cxnLst/>
                  <a:rect l="l" t="t" r="r" b="b"/>
                  <a:pathLst>
                    <a:path w="10798" h="2617" extrusionOk="0">
                      <a:moveTo>
                        <a:pt x="5399" y="0"/>
                      </a:moveTo>
                      <a:lnTo>
                        <a:pt x="10797" y="2616"/>
                      </a:lnTo>
                      <a:lnTo>
                        <a:pt x="0" y="26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770675" y="3269350"/>
                  <a:ext cx="269950" cy="10075"/>
                </a:xfrm>
                <a:custGeom>
                  <a:avLst/>
                  <a:gdLst/>
                  <a:ahLst/>
                  <a:cxnLst/>
                  <a:rect l="l" t="t" r="r" b="b"/>
                  <a:pathLst>
                    <a:path w="10798" h="403" extrusionOk="0">
                      <a:moveTo>
                        <a:pt x="0" y="0"/>
                      </a:moveTo>
                      <a:lnTo>
                        <a:pt x="0" y="403"/>
                      </a:lnTo>
                      <a:lnTo>
                        <a:pt x="10797" y="403"/>
                      </a:lnTo>
                      <a:lnTo>
                        <a:pt x="10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9" name="Google Shape;1809;p43"/>
              <p:cNvCxnSpPr/>
              <p:nvPr/>
            </p:nvCxnSpPr>
            <p:spPr>
              <a:xfrm>
                <a:off x="907925" y="1872175"/>
                <a:ext cx="1644000" cy="0"/>
              </a:xfrm>
              <a:prstGeom prst="straightConnector1">
                <a:avLst/>
              </a:prstGeom>
              <a:noFill/>
              <a:ln w="19050" cap="flat" cmpd="sng">
                <a:solidFill>
                  <a:schemeClr val="dk1"/>
                </a:solidFill>
                <a:prstDash val="solid"/>
                <a:round/>
                <a:headEnd type="none" w="med" len="med"/>
                <a:tailEnd type="none" w="med" len="med"/>
              </a:ln>
            </p:spPr>
          </p:cxnSp>
        </p:grpSp>
        <p:grpSp>
          <p:nvGrpSpPr>
            <p:cNvPr id="1810" name="Google Shape;1810;p43"/>
            <p:cNvGrpSpPr/>
            <p:nvPr/>
          </p:nvGrpSpPr>
          <p:grpSpPr>
            <a:xfrm>
              <a:off x="3178550" y="1920934"/>
              <a:ext cx="303000" cy="395565"/>
              <a:chOff x="5865050" y="1955384"/>
              <a:chExt cx="303000" cy="395565"/>
            </a:xfrm>
          </p:grpSpPr>
          <p:grpSp>
            <p:nvGrpSpPr>
              <p:cNvPr id="1811" name="Google Shape;1811;p43"/>
              <p:cNvGrpSpPr/>
              <p:nvPr/>
            </p:nvGrpSpPr>
            <p:grpSpPr>
              <a:xfrm>
                <a:off x="5924494" y="1955384"/>
                <a:ext cx="194144" cy="395565"/>
                <a:chOff x="6404850" y="4312259"/>
                <a:chExt cx="122767" cy="250136"/>
              </a:xfrm>
            </p:grpSpPr>
            <p:sp>
              <p:nvSpPr>
                <p:cNvPr id="1812" name="Google Shape;1812;p43"/>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4" name="Google Shape;1814;p43"/>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815" name="Google Shape;1815;p43"/>
            <p:cNvGrpSpPr/>
            <p:nvPr/>
          </p:nvGrpSpPr>
          <p:grpSpPr>
            <a:xfrm>
              <a:off x="953596" y="2432754"/>
              <a:ext cx="302967" cy="609798"/>
              <a:chOff x="4420521" y="759479"/>
              <a:chExt cx="302967" cy="609798"/>
            </a:xfrm>
          </p:grpSpPr>
          <p:grpSp>
            <p:nvGrpSpPr>
              <p:cNvPr id="1816" name="Google Shape;1816;p43"/>
              <p:cNvGrpSpPr/>
              <p:nvPr/>
            </p:nvGrpSpPr>
            <p:grpSpPr>
              <a:xfrm>
                <a:off x="4420521" y="759479"/>
                <a:ext cx="302967" cy="609798"/>
                <a:chOff x="3493025" y="495625"/>
                <a:chExt cx="687000" cy="1383075"/>
              </a:xfrm>
            </p:grpSpPr>
            <p:sp>
              <p:nvSpPr>
                <p:cNvPr id="1817" name="Google Shape;1817;p43"/>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23" name="Google Shape;1823;p43"/>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1824" name="Google Shape;1824;p43"/>
            <p:cNvGrpSpPr/>
            <p:nvPr/>
          </p:nvGrpSpPr>
          <p:grpSpPr>
            <a:xfrm>
              <a:off x="2032900" y="2571761"/>
              <a:ext cx="1389000" cy="2128183"/>
              <a:chOff x="2032900" y="2571761"/>
              <a:chExt cx="1389000" cy="2128183"/>
            </a:xfrm>
          </p:grpSpPr>
          <p:grpSp>
            <p:nvGrpSpPr>
              <p:cNvPr id="1825" name="Google Shape;1825;p43"/>
              <p:cNvGrpSpPr/>
              <p:nvPr/>
            </p:nvGrpSpPr>
            <p:grpSpPr>
              <a:xfrm>
                <a:off x="2032900" y="2571761"/>
                <a:ext cx="1389000" cy="2128183"/>
                <a:chOff x="1857050" y="2614636"/>
                <a:chExt cx="1389000" cy="2128183"/>
              </a:xfrm>
            </p:grpSpPr>
            <p:grpSp>
              <p:nvGrpSpPr>
                <p:cNvPr id="1826" name="Google Shape;1826;p43"/>
                <p:cNvGrpSpPr/>
                <p:nvPr/>
              </p:nvGrpSpPr>
              <p:grpSpPr>
                <a:xfrm>
                  <a:off x="1930620" y="2614636"/>
                  <a:ext cx="1095104" cy="2125790"/>
                  <a:chOff x="3967275" y="4190000"/>
                  <a:chExt cx="662575" cy="1286175"/>
                </a:xfrm>
              </p:grpSpPr>
              <p:sp>
                <p:nvSpPr>
                  <p:cNvPr id="1827" name="Google Shape;1827;p43"/>
                  <p:cNvSpPr/>
                  <p:nvPr/>
                </p:nvSpPr>
                <p:spPr>
                  <a:xfrm>
                    <a:off x="4006225" y="4462800"/>
                    <a:ext cx="584625" cy="1013375"/>
                  </a:xfrm>
                  <a:custGeom>
                    <a:avLst/>
                    <a:gdLst/>
                    <a:ahLst/>
                    <a:cxnLst/>
                    <a:rect l="l" t="t" r="r" b="b"/>
                    <a:pathLst>
                      <a:path w="23385" h="40535" extrusionOk="0">
                        <a:moveTo>
                          <a:pt x="1" y="1"/>
                        </a:moveTo>
                        <a:lnTo>
                          <a:pt x="1" y="40534"/>
                        </a:lnTo>
                        <a:lnTo>
                          <a:pt x="23385" y="40534"/>
                        </a:lnTo>
                        <a:lnTo>
                          <a:pt x="2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967275" y="4226825"/>
                    <a:ext cx="662575" cy="199200"/>
                  </a:xfrm>
                  <a:custGeom>
                    <a:avLst/>
                    <a:gdLst/>
                    <a:ahLst/>
                    <a:cxnLst/>
                    <a:rect l="l" t="t" r="r" b="b"/>
                    <a:pathLst>
                      <a:path w="26503" h="7968" extrusionOk="0">
                        <a:moveTo>
                          <a:pt x="3464" y="0"/>
                        </a:moveTo>
                        <a:lnTo>
                          <a:pt x="0" y="7967"/>
                        </a:lnTo>
                        <a:lnTo>
                          <a:pt x="26502" y="7967"/>
                        </a:lnTo>
                        <a:lnTo>
                          <a:pt x="2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223850" y="4246300"/>
                    <a:ext cx="149425" cy="83375"/>
                  </a:xfrm>
                  <a:custGeom>
                    <a:avLst/>
                    <a:gdLst/>
                    <a:ahLst/>
                    <a:cxnLst/>
                    <a:rect l="l" t="t" r="r" b="b"/>
                    <a:pathLst>
                      <a:path w="5977" h="3335" extrusionOk="0">
                        <a:moveTo>
                          <a:pt x="2988" y="0"/>
                        </a:moveTo>
                        <a:cubicBezTo>
                          <a:pt x="1338" y="0"/>
                          <a:pt x="0" y="1493"/>
                          <a:pt x="0" y="3335"/>
                        </a:cubicBezTo>
                        <a:lnTo>
                          <a:pt x="5976" y="3335"/>
                        </a:lnTo>
                        <a:cubicBezTo>
                          <a:pt x="5976" y="1493"/>
                          <a:pt x="4638" y="0"/>
                          <a:pt x="29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084200" y="457972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123150"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084200" y="45407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123150"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084200" y="4501800"/>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123150"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079375" y="457492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118350" y="457492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079375" y="4535950"/>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118350" y="4535950"/>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079375" y="4496975"/>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118350" y="4496975"/>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071200" y="4618700"/>
                    <a:ext cx="103950" cy="21700"/>
                  </a:xfrm>
                  <a:custGeom>
                    <a:avLst/>
                    <a:gdLst/>
                    <a:ahLst/>
                    <a:cxnLst/>
                    <a:rect l="l" t="t" r="r" b="b"/>
                    <a:pathLst>
                      <a:path w="4158"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4349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473900" y="457972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4349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473900" y="45407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4349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473900" y="4501800"/>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430125"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469125" y="457492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430125"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469125" y="4535950"/>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430125"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469125" y="4496975"/>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421950" y="4618700"/>
                    <a:ext cx="103975" cy="21700"/>
                  </a:xfrm>
                  <a:custGeom>
                    <a:avLst/>
                    <a:gdLst/>
                    <a:ahLst/>
                    <a:cxnLst/>
                    <a:rect l="l" t="t" r="r" b="b"/>
                    <a:pathLst>
                      <a:path w="4159"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253075"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2920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253075"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2920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253075"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2920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248250"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287225" y="457492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248250"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287225" y="4535950"/>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248250"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287225" y="4496975"/>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240075" y="4618700"/>
                    <a:ext cx="103975" cy="21700"/>
                  </a:xfrm>
                  <a:custGeom>
                    <a:avLst/>
                    <a:gdLst/>
                    <a:ahLst/>
                    <a:cxnLst/>
                    <a:rect l="l" t="t" r="r" b="b"/>
                    <a:pathLst>
                      <a:path w="4159"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084200" y="4813600"/>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123150"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084200" y="4774625"/>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123150"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084200" y="4735625"/>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123150"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079375" y="4808775"/>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118350" y="4808775"/>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079375" y="4769800"/>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118350" y="4769800"/>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079375" y="4730850"/>
                    <a:ext cx="48625" cy="48600"/>
                  </a:xfrm>
                  <a:custGeom>
                    <a:avLst/>
                    <a:gdLst/>
                    <a:ahLst/>
                    <a:cxnLst/>
                    <a:rect l="l" t="t" r="r" b="b"/>
                    <a:pathLst>
                      <a:path w="1945" h="1944" extrusionOk="0">
                        <a:moveTo>
                          <a:pt x="1560" y="385"/>
                        </a:moveTo>
                        <a:lnTo>
                          <a:pt x="1560"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118350" y="4730850"/>
                    <a:ext cx="48625" cy="48600"/>
                  </a:xfrm>
                  <a:custGeom>
                    <a:avLst/>
                    <a:gdLst/>
                    <a:ahLst/>
                    <a:cxnLst/>
                    <a:rect l="l" t="t" r="r" b="b"/>
                    <a:pathLst>
                      <a:path w="1945" h="1944" extrusionOk="0">
                        <a:moveTo>
                          <a:pt x="1559" y="385"/>
                        </a:moveTo>
                        <a:lnTo>
                          <a:pt x="1559"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071200" y="4852550"/>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4349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473900" y="4813600"/>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4349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473900" y="4774625"/>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4349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473900" y="4735625"/>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430125"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469125" y="4808775"/>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430125"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469125" y="4769800"/>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430125"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469125" y="4730850"/>
                    <a:ext cx="48625" cy="48600"/>
                  </a:xfrm>
                  <a:custGeom>
                    <a:avLst/>
                    <a:gdLst/>
                    <a:ahLst/>
                    <a:cxnLst/>
                    <a:rect l="l" t="t" r="r" b="b"/>
                    <a:pathLst>
                      <a:path w="1945" h="1944" extrusionOk="0">
                        <a:moveTo>
                          <a:pt x="1558" y="385"/>
                        </a:moveTo>
                        <a:lnTo>
                          <a:pt x="1558"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421950" y="4852550"/>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253075"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2920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253075"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2920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4253075"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42920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4248250"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4287225" y="4808775"/>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4248250"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4287225" y="4769800"/>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4248250"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287225" y="4730850"/>
                    <a:ext cx="48625" cy="48600"/>
                  </a:xfrm>
                  <a:custGeom>
                    <a:avLst/>
                    <a:gdLst/>
                    <a:ahLst/>
                    <a:cxnLst/>
                    <a:rect l="l" t="t" r="r" b="b"/>
                    <a:pathLst>
                      <a:path w="1945" h="1944" extrusionOk="0">
                        <a:moveTo>
                          <a:pt x="1560" y="385"/>
                        </a:moveTo>
                        <a:lnTo>
                          <a:pt x="1560"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40075" y="4852550"/>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4084200" y="5047450"/>
                    <a:ext cx="38975" cy="38975"/>
                  </a:xfrm>
                  <a:custGeom>
                    <a:avLst/>
                    <a:gdLst/>
                    <a:ahLst/>
                    <a:cxnLst/>
                    <a:rect l="l" t="t" r="r" b="b"/>
                    <a:pathLst>
                      <a:path w="1559" h="1559" extrusionOk="0">
                        <a:moveTo>
                          <a:pt x="0" y="0"/>
                        </a:moveTo>
                        <a:lnTo>
                          <a:pt x="0" y="1558"/>
                        </a:lnTo>
                        <a:lnTo>
                          <a:pt x="1558" y="1558"/>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4123150"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4084200" y="5008450"/>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4123150"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4084200" y="496947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123150"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079375" y="5042625"/>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118350" y="5042625"/>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079375" y="5003650"/>
                    <a:ext cx="48625" cy="48600"/>
                  </a:xfrm>
                  <a:custGeom>
                    <a:avLst/>
                    <a:gdLst/>
                    <a:ahLst/>
                    <a:cxnLst/>
                    <a:rect l="l" t="t" r="r" b="b"/>
                    <a:pathLst>
                      <a:path w="1945" h="1944"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18350" y="5003650"/>
                    <a:ext cx="48625" cy="48600"/>
                  </a:xfrm>
                  <a:custGeom>
                    <a:avLst/>
                    <a:gdLst/>
                    <a:ahLst/>
                    <a:cxnLst/>
                    <a:rect l="l" t="t" r="r" b="b"/>
                    <a:pathLst>
                      <a:path w="1945" h="1944"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4079375" y="496467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4118350" y="496467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4071200" y="5086400"/>
                    <a:ext cx="103950" cy="21675"/>
                  </a:xfrm>
                  <a:custGeom>
                    <a:avLst/>
                    <a:gdLst/>
                    <a:ahLst/>
                    <a:cxnLst/>
                    <a:rect l="l" t="t" r="r" b="b"/>
                    <a:pathLst>
                      <a:path w="4158"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44349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4473900" y="5047450"/>
                    <a:ext cx="39025" cy="38975"/>
                  </a:xfrm>
                  <a:custGeom>
                    <a:avLst/>
                    <a:gdLst/>
                    <a:ahLst/>
                    <a:cxnLst/>
                    <a:rect l="l" t="t" r="r" b="b"/>
                    <a:pathLst>
                      <a:path w="1561" h="1559" extrusionOk="0">
                        <a:moveTo>
                          <a:pt x="1" y="0"/>
                        </a:moveTo>
                        <a:lnTo>
                          <a:pt x="1"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44349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4473900" y="5008450"/>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4349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4473900" y="496947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4430125"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4469125" y="5042625"/>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4430125"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4469125" y="5003650"/>
                    <a:ext cx="48625" cy="48600"/>
                  </a:xfrm>
                  <a:custGeom>
                    <a:avLst/>
                    <a:gdLst/>
                    <a:ahLst/>
                    <a:cxnLst/>
                    <a:rect l="l" t="t" r="r" b="b"/>
                    <a:pathLst>
                      <a:path w="1945" h="1944"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430125"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4469125" y="496467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4421950" y="5086400"/>
                    <a:ext cx="103975" cy="21675"/>
                  </a:xfrm>
                  <a:custGeom>
                    <a:avLst/>
                    <a:gdLst/>
                    <a:ahLst/>
                    <a:cxnLst/>
                    <a:rect l="l" t="t" r="r" b="b"/>
                    <a:pathLst>
                      <a:path w="4159"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4253075"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42920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4253075"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42920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4253075"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42920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4248250"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4287225" y="5042625"/>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4248250"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4287225" y="5003650"/>
                    <a:ext cx="48625" cy="48600"/>
                  </a:xfrm>
                  <a:custGeom>
                    <a:avLst/>
                    <a:gdLst/>
                    <a:ahLst/>
                    <a:cxnLst/>
                    <a:rect l="l" t="t" r="r" b="b"/>
                    <a:pathLst>
                      <a:path w="1945" h="1944"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4248250"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4287225" y="496467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4240075" y="5086400"/>
                    <a:ext cx="103975" cy="21675"/>
                  </a:xfrm>
                  <a:custGeom>
                    <a:avLst/>
                    <a:gdLst/>
                    <a:ahLst/>
                    <a:cxnLst/>
                    <a:rect l="l" t="t" r="r" b="b"/>
                    <a:pathLst>
                      <a:path w="4159"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4227800" y="4391375"/>
                    <a:ext cx="141500" cy="21675"/>
                  </a:xfrm>
                  <a:custGeom>
                    <a:avLst/>
                    <a:gdLst/>
                    <a:ahLst/>
                    <a:cxnLst/>
                    <a:rect l="l" t="t" r="r" b="b"/>
                    <a:pathLst>
                      <a:path w="5660" h="867" extrusionOk="0">
                        <a:moveTo>
                          <a:pt x="1" y="0"/>
                        </a:moveTo>
                        <a:lnTo>
                          <a:pt x="1" y="866"/>
                        </a:lnTo>
                        <a:lnTo>
                          <a:pt x="5660" y="866"/>
                        </a:lnTo>
                        <a:lnTo>
                          <a:pt x="56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55187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455187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455187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455187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455187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455187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4571350"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571350"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571350"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571350"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4571350"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4571350"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400622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4006225"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4045200" y="4686575"/>
                    <a:ext cx="506700" cy="10125"/>
                  </a:xfrm>
                  <a:custGeom>
                    <a:avLst/>
                    <a:gdLst/>
                    <a:ahLst/>
                    <a:cxnLst/>
                    <a:rect l="l" t="t" r="r" b="b"/>
                    <a:pathLst>
                      <a:path w="20268" h="405" extrusionOk="0">
                        <a:moveTo>
                          <a:pt x="1" y="0"/>
                        </a:moveTo>
                        <a:lnTo>
                          <a:pt x="1" y="405"/>
                        </a:lnTo>
                        <a:lnTo>
                          <a:pt x="20268" y="405"/>
                        </a:lnTo>
                        <a:lnTo>
                          <a:pt x="20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4045200" y="4676450"/>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4025725" y="4920400"/>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4025725" y="5466025"/>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4025725" y="4910300"/>
                    <a:ext cx="545650" cy="10125"/>
                  </a:xfrm>
                  <a:custGeom>
                    <a:avLst/>
                    <a:gdLst/>
                    <a:ahLst/>
                    <a:cxnLst/>
                    <a:rect l="l" t="t" r="r" b="b"/>
                    <a:pathLst>
                      <a:path w="21826" h="405" extrusionOk="0">
                        <a:moveTo>
                          <a:pt x="1" y="0"/>
                        </a:moveTo>
                        <a:lnTo>
                          <a:pt x="1" y="405"/>
                        </a:lnTo>
                        <a:lnTo>
                          <a:pt x="21826" y="405"/>
                        </a:lnTo>
                        <a:lnTo>
                          <a:pt x="21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4084200" y="52805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4123150"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4084200" y="5241575"/>
                    <a:ext cx="38975" cy="39000"/>
                  </a:xfrm>
                  <a:custGeom>
                    <a:avLst/>
                    <a:gdLst/>
                    <a:ahLst/>
                    <a:cxnLst/>
                    <a:rect l="l" t="t" r="r" b="b"/>
                    <a:pathLst>
                      <a:path w="1559" h="1560" extrusionOk="0">
                        <a:moveTo>
                          <a:pt x="0" y="1"/>
                        </a:moveTo>
                        <a:lnTo>
                          <a:pt x="0" y="1559"/>
                        </a:lnTo>
                        <a:lnTo>
                          <a:pt x="1558" y="1559"/>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4123150"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4084200" y="5202600"/>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4123150"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079375" y="5275750"/>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4118350" y="5275750"/>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4079375" y="5236775"/>
                    <a:ext cx="48625" cy="48625"/>
                  </a:xfrm>
                  <a:custGeom>
                    <a:avLst/>
                    <a:gdLst/>
                    <a:ahLst/>
                    <a:cxnLst/>
                    <a:rect l="l" t="t" r="r" b="b"/>
                    <a:pathLst>
                      <a:path w="1945" h="1945"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4118350" y="5236775"/>
                    <a:ext cx="48625" cy="48625"/>
                  </a:xfrm>
                  <a:custGeom>
                    <a:avLst/>
                    <a:gdLst/>
                    <a:ahLst/>
                    <a:cxnLst/>
                    <a:rect l="l" t="t" r="r" b="b"/>
                    <a:pathLst>
                      <a:path w="1945" h="1945"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4079375" y="5197800"/>
                    <a:ext cx="48625" cy="48600"/>
                  </a:xfrm>
                  <a:custGeom>
                    <a:avLst/>
                    <a:gdLst/>
                    <a:ahLst/>
                    <a:cxnLst/>
                    <a:rect l="l" t="t" r="r" b="b"/>
                    <a:pathLst>
                      <a:path w="1945" h="1944" extrusionOk="0">
                        <a:moveTo>
                          <a:pt x="1560" y="385"/>
                        </a:moveTo>
                        <a:lnTo>
                          <a:pt x="1560"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118350" y="5197800"/>
                    <a:ext cx="48625" cy="48600"/>
                  </a:xfrm>
                  <a:custGeom>
                    <a:avLst/>
                    <a:gdLst/>
                    <a:ahLst/>
                    <a:cxnLst/>
                    <a:rect l="l" t="t" r="r" b="b"/>
                    <a:pathLst>
                      <a:path w="1945" h="1944" extrusionOk="0">
                        <a:moveTo>
                          <a:pt x="1559" y="385"/>
                        </a:moveTo>
                        <a:lnTo>
                          <a:pt x="1559"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71200" y="5319525"/>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4349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473900" y="52805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4349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473900" y="5241575"/>
                    <a:ext cx="39025" cy="39000"/>
                  </a:xfrm>
                  <a:custGeom>
                    <a:avLst/>
                    <a:gdLst/>
                    <a:ahLst/>
                    <a:cxnLst/>
                    <a:rect l="l" t="t" r="r" b="b"/>
                    <a:pathLst>
                      <a:path w="1561" h="1560" extrusionOk="0">
                        <a:moveTo>
                          <a:pt x="1" y="1"/>
                        </a:moveTo>
                        <a:lnTo>
                          <a:pt x="1"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4349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473900" y="5202600"/>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430125"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469125" y="5275750"/>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430125"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469125" y="5236775"/>
                    <a:ext cx="48625" cy="48625"/>
                  </a:xfrm>
                  <a:custGeom>
                    <a:avLst/>
                    <a:gdLst/>
                    <a:ahLst/>
                    <a:cxnLst/>
                    <a:rect l="l" t="t" r="r" b="b"/>
                    <a:pathLst>
                      <a:path w="1945" h="1945"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430125"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469125" y="5197800"/>
                    <a:ext cx="48625" cy="48600"/>
                  </a:xfrm>
                  <a:custGeom>
                    <a:avLst/>
                    <a:gdLst/>
                    <a:ahLst/>
                    <a:cxnLst/>
                    <a:rect l="l" t="t" r="r" b="b"/>
                    <a:pathLst>
                      <a:path w="1945" h="1944" extrusionOk="0">
                        <a:moveTo>
                          <a:pt x="1558" y="385"/>
                        </a:moveTo>
                        <a:lnTo>
                          <a:pt x="1558"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421950" y="5319525"/>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253075"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2920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253075"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2920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253075"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2920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248250"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287225" y="5275750"/>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248250"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287225" y="5236775"/>
                    <a:ext cx="48625" cy="48625"/>
                  </a:xfrm>
                  <a:custGeom>
                    <a:avLst/>
                    <a:gdLst/>
                    <a:ahLst/>
                    <a:cxnLst/>
                    <a:rect l="l" t="t" r="r" b="b"/>
                    <a:pathLst>
                      <a:path w="1945" h="1945"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248250"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287225" y="5197800"/>
                    <a:ext cx="48625" cy="48600"/>
                  </a:xfrm>
                  <a:custGeom>
                    <a:avLst/>
                    <a:gdLst/>
                    <a:ahLst/>
                    <a:cxnLst/>
                    <a:rect l="l" t="t" r="r" b="b"/>
                    <a:pathLst>
                      <a:path w="1945" h="1944" extrusionOk="0">
                        <a:moveTo>
                          <a:pt x="1560" y="385"/>
                        </a:moveTo>
                        <a:lnTo>
                          <a:pt x="1560"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240075" y="5319525"/>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045200" y="5153525"/>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045200" y="5143425"/>
                    <a:ext cx="506700" cy="10125"/>
                  </a:xfrm>
                  <a:custGeom>
                    <a:avLst/>
                    <a:gdLst/>
                    <a:ahLst/>
                    <a:cxnLst/>
                    <a:rect l="l" t="t" r="r" b="b"/>
                    <a:pathLst>
                      <a:path w="20268" h="405"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3967275" y="4426000"/>
                    <a:ext cx="662575" cy="36825"/>
                  </a:xfrm>
                  <a:custGeom>
                    <a:avLst/>
                    <a:gdLst/>
                    <a:ahLst/>
                    <a:cxnLst/>
                    <a:rect l="l" t="t" r="r" b="b"/>
                    <a:pathLst>
                      <a:path w="26503" h="1473" extrusionOk="0">
                        <a:moveTo>
                          <a:pt x="0" y="0"/>
                        </a:moveTo>
                        <a:lnTo>
                          <a:pt x="0" y="1473"/>
                        </a:lnTo>
                        <a:lnTo>
                          <a:pt x="26502" y="1473"/>
                        </a:lnTo>
                        <a:lnTo>
                          <a:pt x="26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052775" y="4190000"/>
                    <a:ext cx="490450" cy="36850"/>
                  </a:xfrm>
                  <a:custGeom>
                    <a:avLst/>
                    <a:gdLst/>
                    <a:ahLst/>
                    <a:cxnLst/>
                    <a:rect l="l" t="t" r="r" b="b"/>
                    <a:pathLst>
                      <a:path w="19618" h="1474" extrusionOk="0">
                        <a:moveTo>
                          <a:pt x="1" y="1"/>
                        </a:moveTo>
                        <a:lnTo>
                          <a:pt x="1" y="1473"/>
                        </a:lnTo>
                        <a:lnTo>
                          <a:pt x="19618" y="1473"/>
                        </a:lnTo>
                        <a:lnTo>
                          <a:pt x="19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298525" y="4352375"/>
                    <a:ext cx="53100" cy="39025"/>
                  </a:xfrm>
                  <a:custGeom>
                    <a:avLst/>
                    <a:gdLst/>
                    <a:ahLst/>
                    <a:cxnLst/>
                    <a:rect l="l" t="t" r="r" b="b"/>
                    <a:pathLst>
                      <a:path w="2124" h="1561"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298525" y="4313400"/>
                    <a:ext cx="53100" cy="39000"/>
                  </a:xfrm>
                  <a:custGeom>
                    <a:avLst/>
                    <a:gdLst/>
                    <a:ahLst/>
                    <a:cxnLst/>
                    <a:rect l="l" t="t" r="r" b="b"/>
                    <a:pathLst>
                      <a:path w="2124" h="1560"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245500" y="4274450"/>
                    <a:ext cx="53050" cy="38975"/>
                  </a:xfrm>
                  <a:custGeom>
                    <a:avLst/>
                    <a:gdLst/>
                    <a:ahLst/>
                    <a:cxnLst/>
                    <a:rect l="l" t="t" r="r" b="b"/>
                    <a:pathLst>
                      <a:path w="2122" h="1559" extrusionOk="0">
                        <a:moveTo>
                          <a:pt x="1559" y="0"/>
                        </a:moveTo>
                        <a:cubicBezTo>
                          <a:pt x="698" y="0"/>
                          <a:pt x="0" y="698"/>
                          <a:pt x="0" y="1559"/>
                        </a:cubicBezTo>
                        <a:lnTo>
                          <a:pt x="2122" y="1559"/>
                        </a:lnTo>
                        <a:lnTo>
                          <a:pt x="2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298525" y="4274450"/>
                    <a:ext cx="53100" cy="38975"/>
                  </a:xfrm>
                  <a:custGeom>
                    <a:avLst/>
                    <a:gdLst/>
                    <a:ahLst/>
                    <a:cxnLst/>
                    <a:rect l="l" t="t" r="r" b="b"/>
                    <a:pathLst>
                      <a:path w="2124" h="1559" extrusionOk="0">
                        <a:moveTo>
                          <a:pt x="1" y="0"/>
                        </a:moveTo>
                        <a:lnTo>
                          <a:pt x="1" y="1559"/>
                        </a:lnTo>
                        <a:lnTo>
                          <a:pt x="2123" y="1559"/>
                        </a:lnTo>
                        <a:cubicBezTo>
                          <a:pt x="2123" y="698"/>
                          <a:pt x="142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245500" y="4352375"/>
                    <a:ext cx="53050" cy="39025"/>
                  </a:xfrm>
                  <a:custGeom>
                    <a:avLst/>
                    <a:gdLst/>
                    <a:ahLst/>
                    <a:cxnLst/>
                    <a:rect l="l" t="t" r="r" b="b"/>
                    <a:pathLst>
                      <a:path w="2122" h="1561"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245500" y="4313400"/>
                    <a:ext cx="53050" cy="39000"/>
                  </a:xfrm>
                  <a:custGeom>
                    <a:avLst/>
                    <a:gdLst/>
                    <a:ahLst/>
                    <a:cxnLst/>
                    <a:rect l="l" t="t" r="r" b="b"/>
                    <a:pathLst>
                      <a:path w="2122" h="1560"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4293725" y="4347600"/>
                    <a:ext cx="62700" cy="48625"/>
                  </a:xfrm>
                  <a:custGeom>
                    <a:avLst/>
                    <a:gdLst/>
                    <a:ahLst/>
                    <a:cxnLst/>
                    <a:rect l="l" t="t" r="r" b="b"/>
                    <a:pathLst>
                      <a:path w="2508" h="1945" extrusionOk="0">
                        <a:moveTo>
                          <a:pt x="2122" y="385"/>
                        </a:moveTo>
                        <a:lnTo>
                          <a:pt x="2122" y="1558"/>
                        </a:lnTo>
                        <a:lnTo>
                          <a:pt x="386" y="1558"/>
                        </a:lnTo>
                        <a:lnTo>
                          <a:pt x="386" y="385"/>
                        </a:lnTo>
                        <a:close/>
                        <a:moveTo>
                          <a:pt x="1" y="0"/>
                        </a:moveTo>
                        <a:lnTo>
                          <a:pt x="1"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4293725" y="4308600"/>
                    <a:ext cx="62700" cy="48625"/>
                  </a:xfrm>
                  <a:custGeom>
                    <a:avLst/>
                    <a:gdLst/>
                    <a:ahLst/>
                    <a:cxnLst/>
                    <a:rect l="l" t="t" r="r" b="b"/>
                    <a:pathLst>
                      <a:path w="2508" h="1945" extrusionOk="0">
                        <a:moveTo>
                          <a:pt x="2122" y="385"/>
                        </a:moveTo>
                        <a:lnTo>
                          <a:pt x="2122" y="1559"/>
                        </a:lnTo>
                        <a:lnTo>
                          <a:pt x="386" y="1559"/>
                        </a:lnTo>
                        <a:lnTo>
                          <a:pt x="386" y="385"/>
                        </a:lnTo>
                        <a:close/>
                        <a:moveTo>
                          <a:pt x="1" y="1"/>
                        </a:moveTo>
                        <a:lnTo>
                          <a:pt x="1"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4240675" y="4269625"/>
                    <a:ext cx="62700" cy="48625"/>
                  </a:xfrm>
                  <a:custGeom>
                    <a:avLst/>
                    <a:gdLst/>
                    <a:ahLst/>
                    <a:cxnLst/>
                    <a:rect l="l" t="t" r="r" b="b"/>
                    <a:pathLst>
                      <a:path w="2508" h="1945" extrusionOk="0">
                        <a:moveTo>
                          <a:pt x="2123" y="385"/>
                        </a:moveTo>
                        <a:lnTo>
                          <a:pt x="2123" y="1560"/>
                        </a:lnTo>
                        <a:lnTo>
                          <a:pt x="399" y="1560"/>
                        </a:lnTo>
                        <a:cubicBezTo>
                          <a:pt x="493" y="896"/>
                          <a:pt x="1064" y="385"/>
                          <a:pt x="1753" y="385"/>
                        </a:cubicBezTo>
                        <a:close/>
                        <a:moveTo>
                          <a:pt x="1753" y="1"/>
                        </a:moveTo>
                        <a:cubicBezTo>
                          <a:pt x="786" y="1"/>
                          <a:pt x="0" y="786"/>
                          <a:pt x="0" y="1753"/>
                        </a:cubicBezTo>
                        <a:lnTo>
                          <a:pt x="0" y="1944"/>
                        </a:lnTo>
                        <a:lnTo>
                          <a:pt x="2508" y="1944"/>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4293725" y="4269625"/>
                    <a:ext cx="62675" cy="48625"/>
                  </a:xfrm>
                  <a:custGeom>
                    <a:avLst/>
                    <a:gdLst/>
                    <a:ahLst/>
                    <a:cxnLst/>
                    <a:rect l="l" t="t" r="r" b="b"/>
                    <a:pathLst>
                      <a:path w="2507" h="1945" extrusionOk="0">
                        <a:moveTo>
                          <a:pt x="756" y="385"/>
                        </a:moveTo>
                        <a:cubicBezTo>
                          <a:pt x="1445" y="385"/>
                          <a:pt x="2015" y="896"/>
                          <a:pt x="2109" y="1560"/>
                        </a:cubicBezTo>
                        <a:lnTo>
                          <a:pt x="386" y="1560"/>
                        </a:lnTo>
                        <a:lnTo>
                          <a:pt x="386" y="385"/>
                        </a:lnTo>
                        <a:close/>
                        <a:moveTo>
                          <a:pt x="1" y="1"/>
                        </a:moveTo>
                        <a:lnTo>
                          <a:pt x="1" y="1944"/>
                        </a:lnTo>
                        <a:lnTo>
                          <a:pt x="2507" y="1944"/>
                        </a:lnTo>
                        <a:lnTo>
                          <a:pt x="2507" y="1753"/>
                        </a:lnTo>
                        <a:cubicBezTo>
                          <a:pt x="2507" y="786"/>
                          <a:pt x="1721" y="1"/>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4240675" y="4347600"/>
                    <a:ext cx="62700" cy="48625"/>
                  </a:xfrm>
                  <a:custGeom>
                    <a:avLst/>
                    <a:gdLst/>
                    <a:ahLst/>
                    <a:cxnLst/>
                    <a:rect l="l" t="t" r="r" b="b"/>
                    <a:pathLst>
                      <a:path w="2508" h="1945" extrusionOk="0">
                        <a:moveTo>
                          <a:pt x="2123" y="385"/>
                        </a:moveTo>
                        <a:lnTo>
                          <a:pt x="2123" y="1558"/>
                        </a:lnTo>
                        <a:lnTo>
                          <a:pt x="386" y="1558"/>
                        </a:lnTo>
                        <a:lnTo>
                          <a:pt x="386" y="385"/>
                        </a:lnTo>
                        <a:close/>
                        <a:moveTo>
                          <a:pt x="0" y="0"/>
                        </a:moveTo>
                        <a:lnTo>
                          <a:pt x="0"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4240675" y="4308600"/>
                    <a:ext cx="62700" cy="48625"/>
                  </a:xfrm>
                  <a:custGeom>
                    <a:avLst/>
                    <a:gdLst/>
                    <a:ahLst/>
                    <a:cxnLst/>
                    <a:rect l="l" t="t" r="r" b="b"/>
                    <a:pathLst>
                      <a:path w="2508" h="1945" extrusionOk="0">
                        <a:moveTo>
                          <a:pt x="2123" y="385"/>
                        </a:moveTo>
                        <a:lnTo>
                          <a:pt x="2123" y="1559"/>
                        </a:lnTo>
                        <a:lnTo>
                          <a:pt x="386" y="1559"/>
                        </a:lnTo>
                        <a:lnTo>
                          <a:pt x="386" y="385"/>
                        </a:lnTo>
                        <a:close/>
                        <a:moveTo>
                          <a:pt x="0" y="1"/>
                        </a:moveTo>
                        <a:lnTo>
                          <a:pt x="0"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455187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400622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4" name="Google Shape;2044;p43"/>
                <p:cNvCxnSpPr/>
                <p:nvPr/>
              </p:nvCxnSpPr>
              <p:spPr>
                <a:xfrm>
                  <a:off x="1857050" y="4742819"/>
                  <a:ext cx="1389000" cy="0"/>
                </a:xfrm>
                <a:prstGeom prst="straightConnector1">
                  <a:avLst/>
                </a:prstGeom>
                <a:noFill/>
                <a:ln w="19050" cap="flat" cmpd="sng">
                  <a:solidFill>
                    <a:schemeClr val="dk1"/>
                  </a:solidFill>
                  <a:prstDash val="solid"/>
                  <a:round/>
                  <a:headEnd type="none" w="med" len="med"/>
                  <a:tailEnd type="none" w="med" len="med"/>
                </a:ln>
              </p:spPr>
            </p:cxnSp>
          </p:grpSp>
          <p:grpSp>
            <p:nvGrpSpPr>
              <p:cNvPr id="2045" name="Google Shape;2045;p43"/>
              <p:cNvGrpSpPr/>
              <p:nvPr/>
            </p:nvGrpSpPr>
            <p:grpSpPr>
              <a:xfrm>
                <a:off x="3195562" y="3705185"/>
                <a:ext cx="159821" cy="993117"/>
                <a:chOff x="2861800" y="1897800"/>
                <a:chExt cx="330550" cy="2017300"/>
              </a:xfrm>
            </p:grpSpPr>
            <p:sp>
              <p:nvSpPr>
                <p:cNvPr id="2046" name="Google Shape;2046;p43"/>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descr="A black background with green text&#10;&#10;Description automatically generated">
            <a:extLst>
              <a:ext uri="{FF2B5EF4-FFF2-40B4-BE49-F238E27FC236}">
                <a16:creationId xmlns:a16="http://schemas.microsoft.com/office/drawing/2014/main" xmlns="" id="{9D48102F-5879-F528-60E0-50B218A6C3E0}"/>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31463590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84"/>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D76BEB22-C6BA-72DE-B004-D382B031E367}"/>
              </a:ext>
            </a:extLst>
          </p:cNvPr>
          <p:cNvGraphicFramePr>
            <a:graphicFrameLocks noGrp="1"/>
          </p:cNvGraphicFramePr>
          <p:nvPr>
            <p:extLst>
              <p:ext uri="{D42A27DB-BD31-4B8C-83A1-F6EECF244321}">
                <p14:modId xmlns:p14="http://schemas.microsoft.com/office/powerpoint/2010/main" val="1914518731"/>
              </p:ext>
            </p:extLst>
          </p:nvPr>
        </p:nvGraphicFramePr>
        <p:xfrm>
          <a:off x="262781" y="2501350"/>
          <a:ext cx="8618438" cy="2314650"/>
        </p:xfrm>
        <a:graphic>
          <a:graphicData uri="http://schemas.openxmlformats.org/drawingml/2006/table">
            <a:tbl>
              <a:tblPr firstRow="1" bandRow="1">
                <a:tableStyleId>{8D988E20-B241-4162-B19D-D075263B57CF}</a:tableStyleId>
              </a:tblPr>
              <a:tblGrid>
                <a:gridCol w="4309219">
                  <a:extLst>
                    <a:ext uri="{9D8B030D-6E8A-4147-A177-3AD203B41FA5}">
                      <a16:colId xmlns:a16="http://schemas.microsoft.com/office/drawing/2014/main" xmlns="" val="1747129509"/>
                    </a:ext>
                  </a:extLst>
                </a:gridCol>
                <a:gridCol w="4309219">
                  <a:extLst>
                    <a:ext uri="{9D8B030D-6E8A-4147-A177-3AD203B41FA5}">
                      <a16:colId xmlns:a16="http://schemas.microsoft.com/office/drawing/2014/main" xmlns="" val="1743472515"/>
                    </a:ext>
                  </a:extLst>
                </a:gridCol>
              </a:tblGrid>
              <a:tr h="522764">
                <a:tc>
                  <a:txBody>
                    <a:bodyPr/>
                    <a:lstStyle/>
                    <a:p>
                      <a:pPr algn="ct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Example of Seeking for help.</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Example of Responding for help.</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xmlns="" val="4161517750"/>
                  </a:ext>
                </a:extLst>
              </a:tr>
              <a:tr h="1791886">
                <a:tc>
                  <a:txBody>
                    <a:bodyPr/>
                    <a:lstStyle/>
                    <a:p>
                      <a:endParaRPr lang="x-none" sz="2400" b="1" dirty="0">
                        <a:latin typeface="Patrick Hand" pitchFamily="2" charset="77"/>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endParaRPr lang="x-none" sz="2400" b="1" dirty="0">
                        <a:latin typeface="Patrick Hand" pitchFamily="2" charset="77"/>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2373118345"/>
                  </a:ext>
                </a:extLst>
              </a:tr>
            </a:tbl>
          </a:graphicData>
        </a:graphic>
      </p:graphicFrame>
      <p:sp>
        <p:nvSpPr>
          <p:cNvPr id="6" name="TextBox 5">
            <a:extLst>
              <a:ext uri="{FF2B5EF4-FFF2-40B4-BE49-F238E27FC236}">
                <a16:creationId xmlns:a16="http://schemas.microsoft.com/office/drawing/2014/main" xmlns="" id="{972E8A14-919B-10F1-51D8-D9354A4EE8E5}"/>
              </a:ext>
            </a:extLst>
          </p:cNvPr>
          <p:cNvSpPr txBox="1"/>
          <p:nvPr/>
        </p:nvSpPr>
        <p:spPr>
          <a:xfrm>
            <a:off x="758110" y="166686"/>
            <a:ext cx="8150614" cy="400110"/>
          </a:xfrm>
          <a:prstGeom prst="rect">
            <a:avLst/>
          </a:prstGeom>
          <a:solidFill>
            <a:schemeClr val="accent5">
              <a:lumMod val="20000"/>
              <a:lumOff val="80000"/>
            </a:schemeClr>
          </a:solidFill>
        </p:spPr>
        <p:txBody>
          <a:bodyPr wrap="square" rtlCol="0">
            <a:spAutoFit/>
          </a:bodyPr>
          <a:lstStyle/>
          <a:p>
            <a:r>
              <a:rPr lang="en-US" sz="2000" b="1" dirty="0">
                <a:solidFill>
                  <a:schemeClr val="bg1">
                    <a:lumMod val="25000"/>
                  </a:schemeClr>
                </a:solidFill>
                <a:latin typeface="Patrick Hand" pitchFamily="2" charset="77"/>
                <a:ea typeface="Open Sans" panose="020B0606030504020204" pitchFamily="34" charset="0"/>
                <a:cs typeface="Open Sans" panose="020B0606030504020204" pitchFamily="34" charset="0"/>
              </a:rPr>
              <a:t>Ex 1. Listen and read the conversations. Pay attention to the highlighted parts.</a:t>
            </a:r>
          </a:p>
        </p:txBody>
      </p:sp>
      <p:sp>
        <p:nvSpPr>
          <p:cNvPr id="8" name="Rounded Rectangle 7">
            <a:extLst>
              <a:ext uri="{FF2B5EF4-FFF2-40B4-BE49-F238E27FC236}">
                <a16:creationId xmlns:a16="http://schemas.microsoft.com/office/drawing/2014/main" xmlns="" id="{84EA52A6-4871-D491-F324-2532DCDA3772}"/>
              </a:ext>
            </a:extLst>
          </p:cNvPr>
          <p:cNvSpPr/>
          <p:nvPr/>
        </p:nvSpPr>
        <p:spPr>
          <a:xfrm>
            <a:off x="840993" y="805475"/>
            <a:ext cx="3886200" cy="1388979"/>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lumMod val="10000"/>
                  </a:schemeClr>
                </a:solidFill>
                <a:latin typeface="Patrick Hand" pitchFamily="2" charset="77"/>
                <a:cs typeface="Calibri" panose="020F0502020204030204" pitchFamily="34" charset="0"/>
              </a:rPr>
              <a:t>- Mai: </a:t>
            </a:r>
            <a:r>
              <a:rPr lang="en-US" sz="2000" dirty="0">
                <a:solidFill>
                  <a:schemeClr val="bg1">
                    <a:lumMod val="10000"/>
                  </a:schemeClr>
                </a:solidFill>
                <a:highlight>
                  <a:srgbClr val="FFFF00"/>
                </a:highlight>
                <a:latin typeface="Patrick Hand" pitchFamily="2" charset="77"/>
                <a:cs typeface="Calibri" panose="020F0502020204030204" pitchFamily="34" charset="0"/>
              </a:rPr>
              <a:t>Do you mind</a:t>
            </a:r>
            <a:r>
              <a:rPr lang="en-US" sz="2000" dirty="0">
                <a:solidFill>
                  <a:schemeClr val="bg1">
                    <a:lumMod val="10000"/>
                  </a:schemeClr>
                </a:solidFill>
                <a:latin typeface="Patrick Hand" pitchFamily="2" charset="77"/>
                <a:cs typeface="Calibri" panose="020F0502020204030204" pitchFamily="34" charset="0"/>
              </a:rPr>
              <a:t> carrying this suitcase for me?</a:t>
            </a:r>
          </a:p>
          <a:p>
            <a:pPr>
              <a:lnSpc>
                <a:spcPct val="150000"/>
              </a:lnSpc>
            </a:pPr>
            <a:r>
              <a:rPr lang="en-US" sz="2000" dirty="0">
                <a:solidFill>
                  <a:schemeClr val="bg1">
                    <a:lumMod val="10000"/>
                  </a:schemeClr>
                </a:solidFill>
                <a:latin typeface="Patrick Hand" pitchFamily="2" charset="77"/>
                <a:cs typeface="Calibri" panose="020F0502020204030204" pitchFamily="34" charset="0"/>
              </a:rPr>
              <a:t>- Tom: </a:t>
            </a:r>
            <a:r>
              <a:rPr lang="en-US" sz="2000" dirty="0">
                <a:solidFill>
                  <a:schemeClr val="bg1">
                    <a:lumMod val="10000"/>
                  </a:schemeClr>
                </a:solidFill>
                <a:highlight>
                  <a:srgbClr val="FFFF00"/>
                </a:highlight>
                <a:latin typeface="Patrick Hand" pitchFamily="2" charset="77"/>
                <a:cs typeface="Calibri" panose="020F0502020204030204" pitchFamily="34" charset="0"/>
              </a:rPr>
              <a:t>Not at all</a:t>
            </a:r>
            <a:r>
              <a:rPr lang="en-US" sz="2000" dirty="0">
                <a:solidFill>
                  <a:schemeClr val="bg1">
                    <a:lumMod val="10000"/>
                  </a:schemeClr>
                </a:solidFill>
                <a:latin typeface="Patrick Hand" pitchFamily="2" charset="77"/>
                <a:cs typeface="Calibri" panose="020F0502020204030204" pitchFamily="34" charset="0"/>
              </a:rPr>
              <a:t>.</a:t>
            </a:r>
          </a:p>
        </p:txBody>
      </p:sp>
      <p:sp>
        <p:nvSpPr>
          <p:cNvPr id="9" name="Rounded Rectangle 8">
            <a:extLst>
              <a:ext uri="{FF2B5EF4-FFF2-40B4-BE49-F238E27FC236}">
                <a16:creationId xmlns:a16="http://schemas.microsoft.com/office/drawing/2014/main" xmlns="" id="{B73682ED-751B-39FC-6366-468299B9E71F}"/>
              </a:ext>
            </a:extLst>
          </p:cNvPr>
          <p:cNvSpPr/>
          <p:nvPr/>
        </p:nvSpPr>
        <p:spPr>
          <a:xfrm>
            <a:off x="5022524" y="810907"/>
            <a:ext cx="3886200" cy="1388979"/>
          </a:xfrm>
          <a:prstGeom prst="roundRect">
            <a:avLst/>
          </a:prstGeom>
          <a:solidFill>
            <a:schemeClr val="accent6"/>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lumMod val="10000"/>
                  </a:schemeClr>
                </a:solidFill>
                <a:latin typeface="Patrick Hand" pitchFamily="2" charset="77"/>
                <a:cs typeface="Calibri" panose="020F0502020204030204" pitchFamily="34" charset="0"/>
              </a:rPr>
              <a:t>- Ann: </a:t>
            </a:r>
            <a:r>
              <a:rPr lang="en-US" sz="2000" dirty="0">
                <a:solidFill>
                  <a:schemeClr val="bg1">
                    <a:lumMod val="10000"/>
                  </a:schemeClr>
                </a:solidFill>
                <a:highlight>
                  <a:srgbClr val="FFFF00"/>
                </a:highlight>
                <a:latin typeface="Patrick Hand" pitchFamily="2" charset="77"/>
                <a:cs typeface="Calibri" panose="020F0502020204030204" pitchFamily="34" charset="0"/>
              </a:rPr>
              <a:t>Could you show me</a:t>
            </a:r>
            <a:r>
              <a:rPr lang="en-US" sz="2000" dirty="0">
                <a:solidFill>
                  <a:schemeClr val="bg1">
                    <a:lumMod val="10000"/>
                  </a:schemeClr>
                </a:solidFill>
                <a:latin typeface="Patrick Hand" pitchFamily="2" charset="77"/>
                <a:cs typeface="Calibri" panose="020F0502020204030204" pitchFamily="34" charset="0"/>
              </a:rPr>
              <a:t> how to open this gate, please?</a:t>
            </a:r>
          </a:p>
          <a:p>
            <a:pPr>
              <a:lnSpc>
                <a:spcPct val="150000"/>
              </a:lnSpc>
            </a:pPr>
            <a:r>
              <a:rPr lang="en-US" sz="2000" dirty="0">
                <a:solidFill>
                  <a:schemeClr val="bg1">
                    <a:lumMod val="10000"/>
                  </a:schemeClr>
                </a:solidFill>
                <a:latin typeface="Patrick Hand" pitchFamily="2" charset="77"/>
                <a:cs typeface="Calibri" panose="020F0502020204030204" pitchFamily="34" charset="0"/>
              </a:rPr>
              <a:t>- </a:t>
            </a:r>
            <a:r>
              <a:rPr lang="en-US" sz="2000" dirty="0" err="1">
                <a:solidFill>
                  <a:schemeClr val="bg1">
                    <a:lumMod val="10000"/>
                  </a:schemeClr>
                </a:solidFill>
                <a:latin typeface="Patrick Hand" pitchFamily="2" charset="77"/>
                <a:cs typeface="Calibri" panose="020F0502020204030204" pitchFamily="34" charset="0"/>
              </a:rPr>
              <a:t>Mr</a:t>
            </a:r>
            <a:r>
              <a:rPr lang="en-US" sz="2000" dirty="0">
                <a:solidFill>
                  <a:schemeClr val="bg1">
                    <a:lumMod val="10000"/>
                  </a:schemeClr>
                </a:solidFill>
                <a:latin typeface="Patrick Hand" pitchFamily="2" charset="77"/>
                <a:cs typeface="Calibri" panose="020F0502020204030204" pitchFamily="34" charset="0"/>
              </a:rPr>
              <a:t> Nam: </a:t>
            </a:r>
            <a:r>
              <a:rPr lang="en-US" sz="2000" dirty="0">
                <a:solidFill>
                  <a:schemeClr val="bg1">
                    <a:lumMod val="10000"/>
                  </a:schemeClr>
                </a:solidFill>
                <a:highlight>
                  <a:srgbClr val="FFFF00"/>
                </a:highlight>
                <a:latin typeface="Patrick Hand" pitchFamily="2" charset="77"/>
                <a:cs typeface="Calibri" panose="020F0502020204030204" pitchFamily="34" charset="0"/>
              </a:rPr>
              <a:t>Sure</a:t>
            </a:r>
            <a:r>
              <a:rPr lang="en-US" sz="2000" dirty="0">
                <a:solidFill>
                  <a:schemeClr val="bg1">
                    <a:lumMod val="10000"/>
                  </a:schemeClr>
                </a:solidFill>
                <a:latin typeface="Patrick Hand" pitchFamily="2" charset="77"/>
                <a:cs typeface="Calibri" panose="020F0502020204030204" pitchFamily="34" charset="0"/>
              </a:rPr>
              <a:t>.</a:t>
            </a:r>
          </a:p>
        </p:txBody>
      </p:sp>
      <p:sp>
        <p:nvSpPr>
          <p:cNvPr id="10" name="Oval 9">
            <a:extLst>
              <a:ext uri="{FF2B5EF4-FFF2-40B4-BE49-F238E27FC236}">
                <a16:creationId xmlns:a16="http://schemas.microsoft.com/office/drawing/2014/main" xmlns="" id="{6F7DE2CB-AB5F-A6A5-CE87-960C7BF0509A}"/>
              </a:ext>
            </a:extLst>
          </p:cNvPr>
          <p:cNvSpPr>
            <a:spLocks noChangeAspect="1"/>
          </p:cNvSpPr>
          <p:nvPr/>
        </p:nvSpPr>
        <p:spPr>
          <a:xfrm>
            <a:off x="758110" y="687101"/>
            <a:ext cx="338297" cy="338297"/>
          </a:xfrm>
          <a:prstGeom prst="ellipse">
            <a:avLst/>
          </a:prstGeom>
          <a:solidFill>
            <a:schemeClr val="accent6"/>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1800" dirty="0">
                <a:solidFill>
                  <a:srgbClr val="FF0000"/>
                </a:solidFill>
                <a:latin typeface="Patrick Hand" pitchFamily="2" charset="77"/>
                <a:ea typeface="Open Sans" panose="020B0606030504020204" pitchFamily="34" charset="0"/>
                <a:cs typeface="Open Sans" panose="020B0606030504020204" pitchFamily="34" charset="0"/>
              </a:rPr>
              <a:t>1</a:t>
            </a:r>
          </a:p>
        </p:txBody>
      </p:sp>
      <p:sp>
        <p:nvSpPr>
          <p:cNvPr id="11" name="Oval 10">
            <a:extLst>
              <a:ext uri="{FF2B5EF4-FFF2-40B4-BE49-F238E27FC236}">
                <a16:creationId xmlns:a16="http://schemas.microsoft.com/office/drawing/2014/main" xmlns="" id="{74CB48D3-5BC9-0F57-E3F1-5B89BBAC00FF}"/>
              </a:ext>
            </a:extLst>
          </p:cNvPr>
          <p:cNvSpPr>
            <a:spLocks noChangeAspect="1"/>
          </p:cNvSpPr>
          <p:nvPr/>
        </p:nvSpPr>
        <p:spPr>
          <a:xfrm>
            <a:off x="4917392" y="692533"/>
            <a:ext cx="338297" cy="338297"/>
          </a:xfrm>
          <a:prstGeom prst="ellipse">
            <a:avLst/>
          </a:prstGeom>
          <a:solidFill>
            <a:schemeClr val="accent6"/>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1800" dirty="0">
                <a:solidFill>
                  <a:srgbClr val="FF0000"/>
                </a:solidFill>
                <a:latin typeface="Patrick Hand" pitchFamily="2" charset="77"/>
                <a:ea typeface="Open Sans" panose="020B0606030504020204" pitchFamily="34" charset="0"/>
                <a:cs typeface="Open Sans" panose="020B0606030504020204" pitchFamily="34" charset="0"/>
              </a:rPr>
              <a:t>2</a:t>
            </a:r>
          </a:p>
        </p:txBody>
      </p:sp>
      <p:pic>
        <p:nvPicPr>
          <p:cNvPr id="1427" name="Track 4.mp3">
            <a:hlinkClick r:id="" action="ppaction://media"/>
            <a:extLst>
              <a:ext uri="{FF2B5EF4-FFF2-40B4-BE49-F238E27FC236}">
                <a16:creationId xmlns:a16="http://schemas.microsoft.com/office/drawing/2014/main" xmlns="" id="{522A2DA2-9AA9-3245-380E-B5514A0940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742" y="1204171"/>
            <a:ext cx="591585" cy="591585"/>
          </a:xfrm>
          <a:prstGeom prst="rect">
            <a:avLst/>
          </a:prstGeom>
        </p:spPr>
      </p:pic>
      <p:sp>
        <p:nvSpPr>
          <p:cNvPr id="1429" name="TextBox 1428">
            <a:extLst>
              <a:ext uri="{FF2B5EF4-FFF2-40B4-BE49-F238E27FC236}">
                <a16:creationId xmlns:a16="http://schemas.microsoft.com/office/drawing/2014/main" xmlns="" id="{ABAD25CB-0420-9875-7D1C-185B5AE8DFFC}"/>
              </a:ext>
            </a:extLst>
          </p:cNvPr>
          <p:cNvSpPr txBox="1"/>
          <p:nvPr/>
        </p:nvSpPr>
        <p:spPr>
          <a:xfrm>
            <a:off x="353390" y="3095414"/>
            <a:ext cx="20361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Do you mind + V-</a:t>
            </a:r>
            <a:r>
              <a:rPr lang="en-US" sz="1800" b="1" dirty="0" err="1">
                <a:solidFill>
                  <a:schemeClr val="bg1">
                    <a:lumMod val="10000"/>
                  </a:schemeClr>
                </a:solidFill>
                <a:latin typeface="Patrick Hand" pitchFamily="2" charset="77"/>
                <a:cs typeface="Calibri" panose="020F0502020204030204" pitchFamily="34" charset="0"/>
              </a:rPr>
              <a:t>ing</a:t>
            </a:r>
            <a:r>
              <a:rPr lang="en-US" sz="1800" b="1" dirty="0">
                <a:solidFill>
                  <a:schemeClr val="bg1">
                    <a:lumMod val="10000"/>
                  </a:schemeClr>
                </a:solidFill>
                <a:latin typeface="Patrick Hand" pitchFamily="2" charset="77"/>
                <a:cs typeface="Calibri" panose="020F0502020204030204" pitchFamily="34" charset="0"/>
              </a:rPr>
              <a:t>?</a:t>
            </a:r>
            <a:endParaRPr lang="x-none" sz="1800" b="1" dirty="0">
              <a:solidFill>
                <a:schemeClr val="bg1">
                  <a:lumMod val="10000"/>
                </a:schemeClr>
              </a:solidFill>
              <a:latin typeface="Patrick Hand" pitchFamily="2" charset="77"/>
              <a:cs typeface="Calibri" panose="020F0502020204030204" pitchFamily="34" charset="0"/>
            </a:endParaRPr>
          </a:p>
        </p:txBody>
      </p:sp>
      <p:sp>
        <p:nvSpPr>
          <p:cNvPr id="1430" name="TextBox 1429">
            <a:extLst>
              <a:ext uri="{FF2B5EF4-FFF2-40B4-BE49-F238E27FC236}">
                <a16:creationId xmlns:a16="http://schemas.microsoft.com/office/drawing/2014/main" xmlns="" id="{9AC6DD8F-E7CA-E0C7-A8D7-B3A2515EB344}"/>
              </a:ext>
            </a:extLst>
          </p:cNvPr>
          <p:cNvSpPr txBox="1"/>
          <p:nvPr/>
        </p:nvSpPr>
        <p:spPr>
          <a:xfrm>
            <a:off x="2480134" y="3095414"/>
            <a:ext cx="1245854"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a:t>
            </a:r>
            <a:endParaRPr lang="x-none" sz="1800" b="1" dirty="0">
              <a:solidFill>
                <a:schemeClr val="bg1">
                  <a:lumMod val="10000"/>
                </a:schemeClr>
              </a:solidFill>
              <a:latin typeface="Patrick Hand" pitchFamily="2" charset="77"/>
              <a:cs typeface="Calibri" panose="020F0502020204030204" pitchFamily="34" charset="0"/>
            </a:endParaRPr>
          </a:p>
        </p:txBody>
      </p:sp>
      <p:sp>
        <p:nvSpPr>
          <p:cNvPr id="1431" name="TextBox 1430">
            <a:extLst>
              <a:ext uri="{FF2B5EF4-FFF2-40B4-BE49-F238E27FC236}">
                <a16:creationId xmlns:a16="http://schemas.microsoft.com/office/drawing/2014/main" xmlns="" id="{F1CB5976-F37E-4731-0CE4-BE03933F2ECE}"/>
              </a:ext>
            </a:extLst>
          </p:cNvPr>
          <p:cNvSpPr txBox="1"/>
          <p:nvPr/>
        </p:nvSpPr>
        <p:spPr>
          <a:xfrm>
            <a:off x="348744" y="3952968"/>
            <a:ext cx="2201244" cy="369332"/>
          </a:xfrm>
          <a:prstGeom prst="rect">
            <a:avLst/>
          </a:prstGeom>
          <a:solidFill>
            <a:schemeClr val="accent1">
              <a:lumMod val="20000"/>
              <a:lumOff val="80000"/>
            </a:schemeClr>
          </a:solidFill>
        </p:spPr>
        <p:txBody>
          <a:bodyPr wrap="squar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help me…?</a:t>
            </a:r>
            <a:endParaRPr lang="x-none" sz="1800" b="1" dirty="0">
              <a:solidFill>
                <a:schemeClr val="bg1">
                  <a:lumMod val="10000"/>
                </a:schemeClr>
              </a:solidFill>
              <a:latin typeface="Patrick Hand" pitchFamily="2" charset="77"/>
              <a:cs typeface="Calibri" panose="020F0502020204030204" pitchFamily="34" charset="0"/>
            </a:endParaRPr>
          </a:p>
        </p:txBody>
      </p:sp>
      <p:sp>
        <p:nvSpPr>
          <p:cNvPr id="3" name="TextBox 2">
            <a:extLst>
              <a:ext uri="{FF2B5EF4-FFF2-40B4-BE49-F238E27FC236}">
                <a16:creationId xmlns:a16="http://schemas.microsoft.com/office/drawing/2014/main" xmlns="" id="{F019A1DD-86E6-8462-2719-98F4EFBF6633}"/>
              </a:ext>
            </a:extLst>
          </p:cNvPr>
          <p:cNvSpPr txBox="1"/>
          <p:nvPr/>
        </p:nvSpPr>
        <p:spPr>
          <a:xfrm>
            <a:off x="4652759" y="3095414"/>
            <a:ext cx="1002197" cy="369332"/>
          </a:xfrm>
          <a:prstGeom prst="rect">
            <a:avLst/>
          </a:prstGeom>
          <a:solidFill>
            <a:schemeClr val="accent4">
              <a:lumMod val="60000"/>
              <a:lumOff val="4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Not at all</a:t>
            </a:r>
            <a:endParaRPr lang="x-none" sz="1800" b="1" dirty="0">
              <a:solidFill>
                <a:schemeClr val="bg1">
                  <a:lumMod val="10000"/>
                </a:schemeClr>
              </a:solidFill>
              <a:latin typeface="Patrick Hand" pitchFamily="2" charset="77"/>
              <a:cs typeface="Calibri" panose="020F0502020204030204" pitchFamily="34" charset="0"/>
            </a:endParaRPr>
          </a:p>
        </p:txBody>
      </p:sp>
      <p:sp>
        <p:nvSpPr>
          <p:cNvPr id="1432" name="TextBox 1431">
            <a:extLst>
              <a:ext uri="{FF2B5EF4-FFF2-40B4-BE49-F238E27FC236}">
                <a16:creationId xmlns:a16="http://schemas.microsoft.com/office/drawing/2014/main" xmlns="" id="{B23CE347-06C0-1F3C-0772-A51232242FF6}"/>
              </a:ext>
            </a:extLst>
          </p:cNvPr>
          <p:cNvSpPr txBox="1"/>
          <p:nvPr/>
        </p:nvSpPr>
        <p:spPr>
          <a:xfrm>
            <a:off x="348744" y="4381745"/>
            <a:ext cx="30508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give me a hand with ...?</a:t>
            </a:r>
            <a:endParaRPr lang="x-none" sz="1800" b="1" dirty="0">
              <a:solidFill>
                <a:schemeClr val="bg1">
                  <a:lumMod val="10000"/>
                </a:schemeClr>
              </a:solidFill>
              <a:latin typeface="Patrick Hand" pitchFamily="2" charset="77"/>
              <a:cs typeface="Calibri" panose="020F0502020204030204" pitchFamily="34" charset="0"/>
            </a:endParaRPr>
          </a:p>
        </p:txBody>
      </p:sp>
      <p:sp>
        <p:nvSpPr>
          <p:cNvPr id="1433" name="TextBox 1432">
            <a:extLst>
              <a:ext uri="{FF2B5EF4-FFF2-40B4-BE49-F238E27FC236}">
                <a16:creationId xmlns:a16="http://schemas.microsoft.com/office/drawing/2014/main" xmlns="" id="{ABD74CF6-F2C9-4A1C-904F-C3BA7665A239}"/>
              </a:ext>
            </a:extLst>
          </p:cNvPr>
          <p:cNvSpPr txBox="1"/>
          <p:nvPr/>
        </p:nvSpPr>
        <p:spPr>
          <a:xfrm>
            <a:off x="351787" y="3524191"/>
            <a:ext cx="1944763"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Would you ... please?</a:t>
            </a:r>
            <a:endParaRPr lang="x-none" sz="1800" b="1" dirty="0">
              <a:solidFill>
                <a:schemeClr val="bg1">
                  <a:lumMod val="10000"/>
                </a:schemeClr>
              </a:solidFill>
              <a:latin typeface="Patrick Hand" pitchFamily="2" charset="77"/>
              <a:cs typeface="Calibri" panose="020F0502020204030204" pitchFamily="34" charset="0"/>
            </a:endParaRPr>
          </a:p>
        </p:txBody>
      </p:sp>
      <p:sp>
        <p:nvSpPr>
          <p:cNvPr id="4" name="TextBox 3">
            <a:extLst>
              <a:ext uri="{FF2B5EF4-FFF2-40B4-BE49-F238E27FC236}">
                <a16:creationId xmlns:a16="http://schemas.microsoft.com/office/drawing/2014/main" xmlns="" id="{AA15383D-0B02-47A8-A004-200699A6DA2D}"/>
              </a:ext>
            </a:extLst>
          </p:cNvPr>
          <p:cNvSpPr txBox="1"/>
          <p:nvPr/>
        </p:nvSpPr>
        <p:spPr>
          <a:xfrm>
            <a:off x="5784415" y="3095414"/>
            <a:ext cx="580608" cy="369332"/>
          </a:xfrm>
          <a:prstGeom prst="rect">
            <a:avLst/>
          </a:prstGeom>
          <a:solidFill>
            <a:schemeClr val="accent4">
              <a:lumMod val="60000"/>
              <a:lumOff val="4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Sure</a:t>
            </a:r>
            <a:endParaRPr lang="x-none" sz="1800" b="1" dirty="0">
              <a:solidFill>
                <a:schemeClr val="bg1">
                  <a:lumMod val="10000"/>
                </a:schemeClr>
              </a:solidFill>
              <a:latin typeface="Patrick Hand" pitchFamily="2" charset="77"/>
              <a:cs typeface="Calibri" panose="020F0502020204030204" pitchFamily="34" charset="0"/>
            </a:endParaRPr>
          </a:p>
        </p:txBody>
      </p:sp>
      <p:pic>
        <p:nvPicPr>
          <p:cNvPr id="2" name="Picture 1" descr="A black background with green text&#10;&#10;Description automatically generated">
            <a:extLst>
              <a:ext uri="{FF2B5EF4-FFF2-40B4-BE49-F238E27FC236}">
                <a16:creationId xmlns:a16="http://schemas.microsoft.com/office/drawing/2014/main" xmlns="" id="{61EE8E6B-CC06-ABAD-8447-B92A067E29CB}"/>
              </a:ext>
            </a:extLst>
          </p:cNvPr>
          <p:cNvPicPr>
            <a:picLocks noChangeAspect="1"/>
          </p:cNvPicPr>
          <p:nvPr/>
        </p:nvPicPr>
        <p:blipFill>
          <a:blip r:embed="rId6"/>
          <a:stretch>
            <a:fillRect/>
          </a:stretch>
        </p:blipFill>
        <p:spPr>
          <a:xfrm>
            <a:off x="-104035" y="-126510"/>
            <a:ext cx="1003137" cy="1003137"/>
          </a:xfrm>
          <a:prstGeom prst="rect">
            <a:avLst/>
          </a:prstGeom>
        </p:spPr>
      </p:pic>
    </p:spTree>
    <p:extLst>
      <p:ext uri="{BB962C8B-B14F-4D97-AF65-F5344CB8AC3E}">
        <p14:creationId xmlns:p14="http://schemas.microsoft.com/office/powerpoint/2010/main" val="2304263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50" fill="hold"/>
                                        <p:tgtEl>
                                          <p:spTgt spid="1427"/>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429"/>
                                        </p:tgtEl>
                                        <p:attrNameLst>
                                          <p:attrName>style.visibility</p:attrName>
                                        </p:attrNameLst>
                                      </p:cBhvr>
                                      <p:to>
                                        <p:strVal val="visible"/>
                                      </p:to>
                                    </p:set>
                                    <p:animEffect transition="in" filter="strips(downLeft)">
                                      <p:cBhvr>
                                        <p:cTn id="16" dur="500"/>
                                        <p:tgtEl>
                                          <p:spTgt spid="142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433"/>
                                        </p:tgtEl>
                                        <p:attrNameLst>
                                          <p:attrName>style.visibility</p:attrName>
                                        </p:attrNameLst>
                                      </p:cBhvr>
                                      <p:to>
                                        <p:strVal val="visible"/>
                                      </p:to>
                                    </p:set>
                                    <p:animEffect transition="in" filter="strips(downLeft)">
                                      <p:cBhvr>
                                        <p:cTn id="21" dur="500"/>
                                        <p:tgtEl>
                                          <p:spTgt spid="143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430"/>
                                        </p:tgtEl>
                                        <p:attrNameLst>
                                          <p:attrName>style.visibility</p:attrName>
                                        </p:attrNameLst>
                                      </p:cBhvr>
                                      <p:to>
                                        <p:strVal val="visible"/>
                                      </p:to>
                                    </p:set>
                                    <p:animEffect transition="in" filter="strips(downLeft)">
                                      <p:cBhvr>
                                        <p:cTn id="26" dur="500"/>
                                        <p:tgtEl>
                                          <p:spTgt spid="143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31"/>
                                        </p:tgtEl>
                                        <p:attrNameLst>
                                          <p:attrName>style.visibility</p:attrName>
                                        </p:attrNameLst>
                                      </p:cBhvr>
                                      <p:to>
                                        <p:strVal val="visible"/>
                                      </p:to>
                                    </p:set>
                                    <p:animEffect transition="in" filter="strips(downLeft)">
                                      <p:cBhvr>
                                        <p:cTn id="31" dur="500"/>
                                        <p:tgtEl>
                                          <p:spTgt spid="143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32"/>
                                        </p:tgtEl>
                                        <p:attrNameLst>
                                          <p:attrName>style.visibility</p:attrName>
                                        </p:attrNameLst>
                                      </p:cBhvr>
                                      <p:to>
                                        <p:strVal val="visible"/>
                                      </p:to>
                                    </p:set>
                                    <p:animEffect transition="in" filter="strips(downLeft)">
                                      <p:cBhvr>
                                        <p:cTn id="36" dur="500"/>
                                        <p:tgtEl>
                                          <p:spTgt spid="143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down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strips(down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427"/>
                </p:tgtEl>
              </p:cMediaNode>
            </p:audio>
          </p:childTnLst>
        </p:cTn>
      </p:par>
    </p:tnLst>
    <p:bldLst>
      <p:bldP spid="1429" grpId="0" animBg="1"/>
      <p:bldP spid="1430" grpId="0" animBg="1"/>
      <p:bldP spid="1431" grpId="0" animBg="1"/>
      <p:bldP spid="3" grpId="0" animBg="1"/>
      <p:bldP spid="1432" grpId="0" animBg="1"/>
      <p:bldP spid="143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xmlns="" id="{972E8A14-919B-10F1-51D8-D9354A4EE8E5}"/>
              </a:ext>
            </a:extLst>
          </p:cNvPr>
          <p:cNvSpPr txBox="1"/>
          <p:nvPr/>
        </p:nvSpPr>
        <p:spPr>
          <a:xfrm>
            <a:off x="1468528" y="209299"/>
            <a:ext cx="6206939" cy="646331"/>
          </a:xfrm>
          <a:prstGeom prst="rect">
            <a:avLst/>
          </a:prstGeom>
          <a:solidFill>
            <a:schemeClr val="accent5">
              <a:lumMod val="20000"/>
              <a:lumOff val="80000"/>
            </a:schemeClr>
          </a:solidFill>
        </p:spPr>
        <p:txBody>
          <a:bodyPr wrap="square" rtlCol="0">
            <a:spAutoFit/>
          </a:bodyPr>
          <a:lstStyle/>
          <a:p>
            <a:pPr algn="ctr"/>
            <a:r>
              <a:rPr lang="en-US" sz="18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a:t>
            </a:r>
          </a:p>
          <a:p>
            <a:pPr algn="ctr"/>
            <a:r>
              <a:rPr lang="en-US" sz="18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Ask for help and respond in the following situations.</a:t>
            </a:r>
          </a:p>
        </p:txBody>
      </p:sp>
      <p:sp>
        <p:nvSpPr>
          <p:cNvPr id="7" name="Google Shape;1537;p42">
            <a:extLst>
              <a:ext uri="{FF2B5EF4-FFF2-40B4-BE49-F238E27FC236}">
                <a16:creationId xmlns:a16="http://schemas.microsoft.com/office/drawing/2014/main" xmlns="" id="{2E8709B9-4BA2-09EA-0B3B-FF0AE87878D7}"/>
              </a:ext>
            </a:extLst>
          </p:cNvPr>
          <p:cNvSpPr txBox="1">
            <a:spLocks noGrp="1"/>
          </p:cNvSpPr>
          <p:nvPr>
            <p:ph type="title"/>
          </p:nvPr>
        </p:nvSpPr>
        <p:spPr>
          <a:xfrm>
            <a:off x="103313" y="855630"/>
            <a:ext cx="8937367" cy="1545246"/>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1</a:t>
            </a:r>
            <a:r>
              <a:rPr lang="en-US" sz="2000" dirty="0">
                <a:solidFill>
                  <a:schemeClr val="bg1">
                    <a:lumMod val="10000"/>
                  </a:schemeClr>
                </a:solidFill>
              </a:rPr>
              <a:t>. You want your friend to </a:t>
            </a:r>
            <a:r>
              <a:rPr lang="en-US" sz="2000" dirty="0">
                <a:solidFill>
                  <a:schemeClr val="bg1">
                    <a:lumMod val="10000"/>
                  </a:schemeClr>
                </a:solidFill>
                <a:highlight>
                  <a:srgbClr val="FFFF00"/>
                </a:highlight>
              </a:rPr>
              <a:t>lend you her pen</a:t>
            </a:r>
            <a:r>
              <a:rPr lang="en-US" sz="2000" dirty="0">
                <a:solidFill>
                  <a:schemeClr val="bg1">
                    <a:lumMod val="10000"/>
                  </a:schemeClr>
                </a:solidFill>
              </a:rPr>
              <a:t>.</a:t>
            </a:r>
            <a:br>
              <a:rPr lang="en-US" sz="2000" dirty="0">
                <a:solidFill>
                  <a:schemeClr val="bg1">
                    <a:lumMod val="10000"/>
                  </a:schemeClr>
                </a:solidFill>
              </a:rPr>
            </a:br>
            <a:r>
              <a:rPr lang="en-US" sz="2000" dirty="0">
                <a:solidFill>
                  <a:schemeClr val="tx2">
                    <a:lumMod val="75000"/>
                  </a:schemeClr>
                </a:solidFill>
              </a:rPr>
              <a:t>2</a:t>
            </a:r>
            <a:r>
              <a:rPr lang="en-US" sz="2000" dirty="0">
                <a:solidFill>
                  <a:schemeClr val="bg1">
                    <a:lumMod val="10000"/>
                  </a:schemeClr>
                </a:solidFill>
              </a:rPr>
              <a:t>. You want your </a:t>
            </a:r>
            <a:r>
              <a:rPr lang="en-US" sz="2000" dirty="0" err="1">
                <a:solidFill>
                  <a:schemeClr val="bg1">
                    <a:lumMod val="10000"/>
                  </a:schemeClr>
                </a:solidFill>
              </a:rPr>
              <a:t>neighbour</a:t>
            </a:r>
            <a:r>
              <a:rPr lang="en-US" sz="2000" dirty="0">
                <a:solidFill>
                  <a:schemeClr val="bg1">
                    <a:lumMod val="10000"/>
                  </a:schemeClr>
                </a:solidFill>
              </a:rPr>
              <a:t> to </a:t>
            </a:r>
            <a:r>
              <a:rPr lang="en-US" sz="2000" dirty="0">
                <a:solidFill>
                  <a:schemeClr val="bg1">
                    <a:lumMod val="10000"/>
                  </a:schemeClr>
                </a:solidFill>
                <a:highlight>
                  <a:srgbClr val="FFFF00"/>
                </a:highlight>
              </a:rPr>
              <a:t>tell you the name of the new garbage collector</a:t>
            </a:r>
            <a:r>
              <a:rPr lang="en-US" sz="2000" dirty="0">
                <a:solidFill>
                  <a:schemeClr val="bg1">
                    <a:lumMod val="10000"/>
                  </a:schemeClr>
                </a:solidFill>
              </a:rPr>
              <a:t>.</a:t>
            </a:r>
            <a:br>
              <a:rPr lang="en-US" sz="2000" dirty="0">
                <a:solidFill>
                  <a:schemeClr val="bg1">
                    <a:lumMod val="10000"/>
                  </a:schemeClr>
                </a:solidFill>
              </a:rPr>
            </a:br>
            <a:r>
              <a:rPr lang="en-US" sz="2000" dirty="0">
                <a:solidFill>
                  <a:schemeClr val="tx2">
                    <a:lumMod val="75000"/>
                  </a:schemeClr>
                </a:solidFill>
              </a:rPr>
              <a:t>3</a:t>
            </a:r>
            <a:r>
              <a:rPr lang="en-US" sz="2000" dirty="0">
                <a:solidFill>
                  <a:schemeClr val="bg1">
                    <a:lumMod val="10000"/>
                  </a:schemeClr>
                </a:solidFill>
              </a:rPr>
              <a:t>. You want to ask your </a:t>
            </a:r>
            <a:r>
              <a:rPr lang="en-US" sz="2000" dirty="0" err="1">
                <a:solidFill>
                  <a:schemeClr val="bg1">
                    <a:lumMod val="10000"/>
                  </a:schemeClr>
                </a:solidFill>
              </a:rPr>
              <a:t>neighbour</a:t>
            </a:r>
            <a:r>
              <a:rPr lang="en-US" sz="2000" dirty="0">
                <a:solidFill>
                  <a:schemeClr val="bg1">
                    <a:lumMod val="10000"/>
                  </a:schemeClr>
                </a:solidFill>
              </a:rPr>
              <a:t> </a:t>
            </a:r>
            <a:r>
              <a:rPr lang="en-US" sz="2000" dirty="0">
                <a:solidFill>
                  <a:schemeClr val="bg1">
                    <a:lumMod val="10000"/>
                  </a:schemeClr>
                </a:solidFill>
                <a:highlight>
                  <a:srgbClr val="FFFF00"/>
                </a:highlight>
              </a:rPr>
              <a:t>where to buy the best fruits and vegetables</a:t>
            </a:r>
            <a:r>
              <a:rPr lang="en-US" sz="2000" dirty="0">
                <a:solidFill>
                  <a:schemeClr val="bg1">
                    <a:lumMod val="10000"/>
                  </a:schemeClr>
                </a:solidFill>
              </a:rPr>
              <a:t>. </a:t>
            </a:r>
          </a:p>
        </p:txBody>
      </p:sp>
      <p:sp>
        <p:nvSpPr>
          <p:cNvPr id="2" name="Freeform 2">
            <a:extLst>
              <a:ext uri="{FF2B5EF4-FFF2-40B4-BE49-F238E27FC236}">
                <a16:creationId xmlns:a16="http://schemas.microsoft.com/office/drawing/2014/main" xmlns="" id="{BC2AE3FD-7471-EEAD-C23D-660920C274D1}"/>
              </a:ext>
            </a:extLst>
          </p:cNvPr>
          <p:cNvSpPr>
            <a:spLocks noChangeAspect="1"/>
          </p:cNvSpPr>
          <p:nvPr/>
        </p:nvSpPr>
        <p:spPr>
          <a:xfrm>
            <a:off x="3066878" y="2571750"/>
            <a:ext cx="3010235" cy="2468393"/>
          </a:xfrm>
          <a:custGeom>
            <a:avLst/>
            <a:gdLst/>
            <a:ahLst/>
            <a:cxnLst/>
            <a:rect l="l" t="t" r="r" b="b"/>
            <a:pathLst>
              <a:path w="5018049" h="4114800">
                <a:moveTo>
                  <a:pt x="0" y="0"/>
                </a:moveTo>
                <a:lnTo>
                  <a:pt x="5018048" y="0"/>
                </a:lnTo>
                <a:lnTo>
                  <a:pt x="501804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x-none"/>
          </a:p>
        </p:txBody>
      </p:sp>
      <p:pic>
        <p:nvPicPr>
          <p:cNvPr id="3" name="Picture 2" descr="A black background with green text&#10;&#10;Description automatically generated">
            <a:extLst>
              <a:ext uri="{FF2B5EF4-FFF2-40B4-BE49-F238E27FC236}">
                <a16:creationId xmlns:a16="http://schemas.microsoft.com/office/drawing/2014/main" xmlns="" id="{45470F18-8762-BBD3-A084-A5BCDF88E90A}"/>
              </a:ext>
            </a:extLst>
          </p:cNvPr>
          <p:cNvPicPr>
            <a:picLocks noChangeAspect="1"/>
          </p:cNvPicPr>
          <p:nvPr/>
        </p:nvPicPr>
        <p:blipFill>
          <a:blip r:embed="rId5"/>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91963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xmlns=""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xmlns="" id="{2E8709B9-4BA2-09EA-0B3B-FF0AE87878D7}"/>
              </a:ext>
            </a:extLst>
          </p:cNvPr>
          <p:cNvSpPr txBox="1">
            <a:spLocks noGrp="1"/>
          </p:cNvSpPr>
          <p:nvPr>
            <p:ph type="title"/>
          </p:nvPr>
        </p:nvSpPr>
        <p:spPr>
          <a:xfrm>
            <a:off x="758110" y="606564"/>
            <a:ext cx="8026726" cy="518294"/>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1</a:t>
            </a:r>
            <a:r>
              <a:rPr lang="en-US" sz="2000" dirty="0">
                <a:solidFill>
                  <a:schemeClr val="bg1">
                    <a:lumMod val="10000"/>
                  </a:schemeClr>
                </a:solidFill>
              </a:rPr>
              <a:t>. You want your friend to </a:t>
            </a:r>
            <a:r>
              <a:rPr lang="en-US" sz="2000" dirty="0">
                <a:solidFill>
                  <a:schemeClr val="bg1">
                    <a:lumMod val="10000"/>
                  </a:schemeClr>
                </a:solidFill>
                <a:highlight>
                  <a:srgbClr val="FFFF00"/>
                </a:highlight>
              </a:rPr>
              <a:t>lend you her pen</a:t>
            </a:r>
            <a:r>
              <a:rPr lang="en-US" sz="2000" dirty="0">
                <a:solidFill>
                  <a:schemeClr val="bg1">
                    <a:lumMod val="10000"/>
                  </a:schemeClr>
                </a:solidFill>
              </a:rPr>
              <a:t>.</a:t>
            </a:r>
          </a:p>
        </p:txBody>
      </p:sp>
      <p:sp>
        <p:nvSpPr>
          <p:cNvPr id="4" name="Freeform 2">
            <a:extLst>
              <a:ext uri="{FF2B5EF4-FFF2-40B4-BE49-F238E27FC236}">
                <a16:creationId xmlns:a16="http://schemas.microsoft.com/office/drawing/2014/main" xmlns="" id="{0F1E62E5-FF43-7580-383E-FD0E58CD8BD7}"/>
              </a:ext>
            </a:extLst>
          </p:cNvPr>
          <p:cNvSpPr>
            <a:spLocks noChangeAspect="1"/>
          </p:cNvSpPr>
          <p:nvPr/>
        </p:nvSpPr>
        <p:spPr>
          <a:xfrm>
            <a:off x="3021958" y="2887714"/>
            <a:ext cx="3161282" cy="1896769"/>
          </a:xfrm>
          <a:custGeom>
            <a:avLst/>
            <a:gdLst/>
            <a:ahLst/>
            <a:cxnLst/>
            <a:rect l="l" t="t" r="r" b="b"/>
            <a:pathLst>
              <a:path w="4527966" h="2716779">
                <a:moveTo>
                  <a:pt x="0" y="0"/>
                </a:moveTo>
                <a:lnTo>
                  <a:pt x="4527966" y="0"/>
                </a:lnTo>
                <a:lnTo>
                  <a:pt x="4527966" y="2716779"/>
                </a:lnTo>
                <a:lnTo>
                  <a:pt x="0" y="2716779"/>
                </a:lnTo>
                <a:lnTo>
                  <a:pt x="0" y="0"/>
                </a:lnTo>
                <a:close/>
              </a:path>
            </a:pathLst>
          </a:custGeom>
          <a:blipFill>
            <a:blip r:embed="rId3"/>
            <a:stretch>
              <a:fillRect/>
            </a:stretch>
          </a:blipFill>
        </p:spPr>
        <p:txBody>
          <a:bodyPr/>
          <a:lstStyle/>
          <a:p>
            <a:endParaRPr lang="x-none"/>
          </a:p>
        </p:txBody>
      </p:sp>
      <p:sp>
        <p:nvSpPr>
          <p:cNvPr id="5" name="Oval Callout 4">
            <a:extLst>
              <a:ext uri="{FF2B5EF4-FFF2-40B4-BE49-F238E27FC236}">
                <a16:creationId xmlns:a16="http://schemas.microsoft.com/office/drawing/2014/main" xmlns="" id="{F5B84BBC-2672-3ED4-90E7-CF3944CCDD4D}"/>
              </a:ext>
            </a:extLst>
          </p:cNvPr>
          <p:cNvSpPr>
            <a:spLocks noChangeAspect="1"/>
          </p:cNvSpPr>
          <p:nvPr/>
        </p:nvSpPr>
        <p:spPr>
          <a:xfrm>
            <a:off x="5107781" y="1329267"/>
            <a:ext cx="3429609" cy="1558447"/>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Do you mind </a:t>
            </a:r>
            <a:r>
              <a:rPr lang="en-US" sz="2400" dirty="0">
                <a:solidFill>
                  <a:schemeClr val="bg1">
                    <a:lumMod val="10000"/>
                  </a:schemeClr>
                </a:solidFill>
                <a:highlight>
                  <a:srgbClr val="FFFF00"/>
                </a:highlight>
                <a:latin typeface="Patrick Hand" pitchFamily="2" charset="77"/>
                <a:cs typeface="Calibri" panose="020F0502020204030204" pitchFamily="34" charset="0"/>
              </a:rPr>
              <a:t>lending me your pen?</a:t>
            </a:r>
          </a:p>
        </p:txBody>
      </p:sp>
      <p:sp>
        <p:nvSpPr>
          <p:cNvPr id="8" name="Oval Callout 7">
            <a:extLst>
              <a:ext uri="{FF2B5EF4-FFF2-40B4-BE49-F238E27FC236}">
                <a16:creationId xmlns:a16="http://schemas.microsoft.com/office/drawing/2014/main" xmlns="" id="{E47F302D-C80A-F060-9B76-C579D78244D9}"/>
              </a:ext>
            </a:extLst>
          </p:cNvPr>
          <p:cNvSpPr>
            <a:spLocks noChangeAspect="1"/>
          </p:cNvSpPr>
          <p:nvPr/>
        </p:nvSpPr>
        <p:spPr>
          <a:xfrm flipH="1">
            <a:off x="1471040" y="1758117"/>
            <a:ext cx="2565181" cy="1326212"/>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10000"/>
                  </a:schemeClr>
                </a:solidFill>
                <a:latin typeface="Patrick Hand" pitchFamily="2" charset="77"/>
                <a:cs typeface="Calibri" panose="020F0502020204030204" pitchFamily="34" charset="0"/>
              </a:rPr>
              <a:t>Not at all. Here you are</a:t>
            </a:r>
          </a:p>
        </p:txBody>
      </p:sp>
      <p:sp>
        <p:nvSpPr>
          <p:cNvPr id="9" name="Google Shape;1537;p42">
            <a:extLst>
              <a:ext uri="{FF2B5EF4-FFF2-40B4-BE49-F238E27FC236}">
                <a16:creationId xmlns:a16="http://schemas.microsoft.com/office/drawing/2014/main" xmlns="" id="{225D623E-2F50-8CA6-9E87-288FB6D9F9C1}"/>
              </a:ext>
            </a:extLst>
          </p:cNvPr>
          <p:cNvSpPr txBox="1">
            <a:spLocks/>
          </p:cNvSpPr>
          <p:nvPr/>
        </p:nvSpPr>
        <p:spPr>
          <a:xfrm>
            <a:off x="758110" y="1175939"/>
            <a:ext cx="1095183" cy="518295"/>
          </a:xfrm>
          <a:prstGeom prst="rect">
            <a:avLst/>
          </a:prstGeom>
          <a:solidFill>
            <a:schemeClr val="accent4">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gn="l">
              <a:lnSpc>
                <a:spcPct val="150000"/>
              </a:lnSpc>
            </a:pPr>
            <a:r>
              <a:rPr lang="en-US" sz="1800" dirty="0">
                <a:solidFill>
                  <a:srgbClr val="FF0000"/>
                </a:solidFill>
              </a:rPr>
              <a:t>Example:</a:t>
            </a:r>
          </a:p>
        </p:txBody>
      </p:sp>
      <p:pic>
        <p:nvPicPr>
          <p:cNvPr id="2" name="Picture 1" descr="A black background with green text&#10;&#10;Description automatically generated">
            <a:extLst>
              <a:ext uri="{FF2B5EF4-FFF2-40B4-BE49-F238E27FC236}">
                <a16:creationId xmlns:a16="http://schemas.microsoft.com/office/drawing/2014/main" xmlns="" id="{EDBE1B28-95A1-6191-643E-5520A379FBBB}"/>
              </a:ext>
            </a:extLst>
          </p:cNvPr>
          <p:cNvPicPr>
            <a:picLocks noChangeAspect="1"/>
          </p:cNvPicPr>
          <p:nvPr/>
        </p:nvPicPr>
        <p:blipFill>
          <a:blip r:embed="rId4"/>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420337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xmlns=""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xmlns="" id="{2E8709B9-4BA2-09EA-0B3B-FF0AE87878D7}"/>
              </a:ext>
            </a:extLst>
          </p:cNvPr>
          <p:cNvSpPr txBox="1">
            <a:spLocks noGrp="1"/>
          </p:cNvSpPr>
          <p:nvPr>
            <p:ph type="title"/>
          </p:nvPr>
        </p:nvSpPr>
        <p:spPr>
          <a:xfrm>
            <a:off x="198819" y="606563"/>
            <a:ext cx="8935656" cy="518294"/>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2</a:t>
            </a:r>
            <a:r>
              <a:rPr lang="en-US" sz="2000" dirty="0">
                <a:solidFill>
                  <a:schemeClr val="bg1">
                    <a:lumMod val="10000"/>
                  </a:schemeClr>
                </a:solidFill>
              </a:rPr>
              <a:t>. You want your </a:t>
            </a:r>
            <a:r>
              <a:rPr lang="en-US" sz="2000" dirty="0" err="1">
                <a:solidFill>
                  <a:schemeClr val="bg1">
                    <a:lumMod val="10000"/>
                  </a:schemeClr>
                </a:solidFill>
              </a:rPr>
              <a:t>neighbour</a:t>
            </a:r>
            <a:r>
              <a:rPr lang="en-US" sz="2000" dirty="0">
                <a:solidFill>
                  <a:schemeClr val="bg1">
                    <a:lumMod val="10000"/>
                  </a:schemeClr>
                </a:solidFill>
              </a:rPr>
              <a:t> to </a:t>
            </a:r>
            <a:r>
              <a:rPr lang="en-US" sz="2000" dirty="0">
                <a:solidFill>
                  <a:schemeClr val="bg1">
                    <a:lumMod val="10000"/>
                  </a:schemeClr>
                </a:solidFill>
                <a:highlight>
                  <a:srgbClr val="FFFF00"/>
                </a:highlight>
              </a:rPr>
              <a:t>tell you the name of the new garbage collector</a:t>
            </a:r>
            <a:r>
              <a:rPr lang="en-US" sz="2000" dirty="0">
                <a:solidFill>
                  <a:schemeClr val="bg1">
                    <a:lumMod val="10000"/>
                  </a:schemeClr>
                </a:solidFill>
              </a:rPr>
              <a:t>.</a:t>
            </a:r>
          </a:p>
        </p:txBody>
      </p:sp>
      <p:sp>
        <p:nvSpPr>
          <p:cNvPr id="12" name="Google Shape;1537;p42">
            <a:extLst>
              <a:ext uri="{FF2B5EF4-FFF2-40B4-BE49-F238E27FC236}">
                <a16:creationId xmlns:a16="http://schemas.microsoft.com/office/drawing/2014/main" xmlns="" id="{83161757-5C2D-B0F5-362E-A21028D131B7}"/>
              </a:ext>
            </a:extLst>
          </p:cNvPr>
          <p:cNvSpPr txBox="1">
            <a:spLocks/>
          </p:cNvSpPr>
          <p:nvPr/>
        </p:nvSpPr>
        <p:spPr>
          <a:xfrm>
            <a:off x="758110" y="1175939"/>
            <a:ext cx="1095183" cy="518295"/>
          </a:xfrm>
          <a:prstGeom prst="rect">
            <a:avLst/>
          </a:prstGeom>
          <a:solidFill>
            <a:schemeClr val="accent4">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gn="l">
              <a:lnSpc>
                <a:spcPct val="150000"/>
              </a:lnSpc>
            </a:pPr>
            <a:r>
              <a:rPr lang="en-US" sz="1800" dirty="0">
                <a:solidFill>
                  <a:srgbClr val="FF0000"/>
                </a:solidFill>
              </a:rPr>
              <a:t>Example:</a:t>
            </a:r>
          </a:p>
        </p:txBody>
      </p:sp>
      <p:sp>
        <p:nvSpPr>
          <p:cNvPr id="2" name="Freeform 2">
            <a:extLst>
              <a:ext uri="{FF2B5EF4-FFF2-40B4-BE49-F238E27FC236}">
                <a16:creationId xmlns:a16="http://schemas.microsoft.com/office/drawing/2014/main" xmlns="" id="{281328E3-8983-2CAF-DF5D-675909A20BA9}"/>
              </a:ext>
            </a:extLst>
          </p:cNvPr>
          <p:cNvSpPr>
            <a:spLocks noChangeAspect="1"/>
          </p:cNvSpPr>
          <p:nvPr/>
        </p:nvSpPr>
        <p:spPr>
          <a:xfrm>
            <a:off x="3238808" y="2297859"/>
            <a:ext cx="2666383" cy="2563060"/>
          </a:xfrm>
          <a:custGeom>
            <a:avLst/>
            <a:gdLst/>
            <a:ahLst/>
            <a:cxnLst/>
            <a:rect l="l" t="t" r="r" b="b"/>
            <a:pathLst>
              <a:path w="4937154" h="4745839">
                <a:moveTo>
                  <a:pt x="0" y="0"/>
                </a:moveTo>
                <a:lnTo>
                  <a:pt x="4937153" y="0"/>
                </a:lnTo>
                <a:lnTo>
                  <a:pt x="4937153" y="4745839"/>
                </a:lnTo>
                <a:lnTo>
                  <a:pt x="0" y="4745839"/>
                </a:lnTo>
                <a:lnTo>
                  <a:pt x="0" y="0"/>
                </a:lnTo>
                <a:close/>
              </a:path>
            </a:pathLst>
          </a:custGeom>
          <a:blipFill>
            <a:blip r:embed="rId3"/>
            <a:stretch>
              <a:fillRect/>
            </a:stretch>
          </a:blipFill>
        </p:spPr>
        <p:txBody>
          <a:bodyPr/>
          <a:lstStyle/>
          <a:p>
            <a:endParaRPr lang="x-none"/>
          </a:p>
        </p:txBody>
      </p:sp>
      <p:sp>
        <p:nvSpPr>
          <p:cNvPr id="3" name="Oval Callout 2">
            <a:extLst>
              <a:ext uri="{FF2B5EF4-FFF2-40B4-BE49-F238E27FC236}">
                <a16:creationId xmlns:a16="http://schemas.microsoft.com/office/drawing/2014/main" xmlns="" id="{9430EDCA-73DF-DC93-9493-5D5052AEA0B0}"/>
              </a:ext>
            </a:extLst>
          </p:cNvPr>
          <p:cNvSpPr>
            <a:spLocks noChangeAspect="1"/>
          </p:cNvSpPr>
          <p:nvPr/>
        </p:nvSpPr>
        <p:spPr>
          <a:xfrm>
            <a:off x="5106088" y="1267841"/>
            <a:ext cx="3389730" cy="1645790"/>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Could you tell me </a:t>
            </a:r>
            <a:r>
              <a:rPr lang="en-US" sz="2400" dirty="0">
                <a:solidFill>
                  <a:schemeClr val="bg1">
                    <a:lumMod val="10000"/>
                  </a:schemeClr>
                </a:solidFill>
                <a:highlight>
                  <a:srgbClr val="FFFF00"/>
                </a:highlight>
                <a:latin typeface="Patrick Hand" pitchFamily="2" charset="77"/>
                <a:cs typeface="Calibri" panose="020F0502020204030204" pitchFamily="34" charset="0"/>
              </a:rPr>
              <a:t>the name of the new garbage collector?</a:t>
            </a:r>
          </a:p>
        </p:txBody>
      </p:sp>
      <p:sp>
        <p:nvSpPr>
          <p:cNvPr id="9" name="Oval Callout 8">
            <a:extLst>
              <a:ext uri="{FF2B5EF4-FFF2-40B4-BE49-F238E27FC236}">
                <a16:creationId xmlns:a16="http://schemas.microsoft.com/office/drawing/2014/main" xmlns="" id="{0EBC5448-21CD-11D7-8860-013D05B4B5CD}"/>
              </a:ext>
            </a:extLst>
          </p:cNvPr>
          <p:cNvSpPr>
            <a:spLocks noChangeAspect="1"/>
          </p:cNvSpPr>
          <p:nvPr/>
        </p:nvSpPr>
        <p:spPr>
          <a:xfrm flipH="1">
            <a:off x="1797368" y="1531388"/>
            <a:ext cx="2240545" cy="1246973"/>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Sure. His name’s Nam.</a:t>
            </a:r>
          </a:p>
        </p:txBody>
      </p:sp>
      <p:pic>
        <p:nvPicPr>
          <p:cNvPr id="4" name="Picture 3" descr="A black background with green text&#10;&#10;Description automatically generated">
            <a:extLst>
              <a:ext uri="{FF2B5EF4-FFF2-40B4-BE49-F238E27FC236}">
                <a16:creationId xmlns:a16="http://schemas.microsoft.com/office/drawing/2014/main" xmlns="" id="{C4C3AD94-DC9D-362E-3371-0F0C4578FA7C}"/>
              </a:ext>
            </a:extLst>
          </p:cNvPr>
          <p:cNvPicPr>
            <a:picLocks noChangeAspect="1"/>
          </p:cNvPicPr>
          <p:nvPr/>
        </p:nvPicPr>
        <p:blipFill>
          <a:blip r:embed="rId4"/>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181377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4" name="Freeform 2">
            <a:extLst>
              <a:ext uri="{FF2B5EF4-FFF2-40B4-BE49-F238E27FC236}">
                <a16:creationId xmlns:a16="http://schemas.microsoft.com/office/drawing/2014/main" xmlns="" id="{9F44DBF3-013A-F017-E6A8-FDD27439B1FB}"/>
              </a:ext>
            </a:extLst>
          </p:cNvPr>
          <p:cNvSpPr>
            <a:spLocks noChangeAspect="1"/>
          </p:cNvSpPr>
          <p:nvPr/>
        </p:nvSpPr>
        <p:spPr>
          <a:xfrm>
            <a:off x="2945650" y="1943100"/>
            <a:ext cx="2929227" cy="2983472"/>
          </a:xfrm>
          <a:custGeom>
            <a:avLst/>
            <a:gdLst/>
            <a:ahLst/>
            <a:cxnLst/>
            <a:rect l="l" t="t" r="r" b="b"/>
            <a:pathLst>
              <a:path w="5216887" h="5313496">
                <a:moveTo>
                  <a:pt x="0" y="0"/>
                </a:moveTo>
                <a:lnTo>
                  <a:pt x="5216887" y="0"/>
                </a:lnTo>
                <a:lnTo>
                  <a:pt x="5216887" y="5313496"/>
                </a:lnTo>
                <a:lnTo>
                  <a:pt x="0" y="53134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x-none"/>
          </a:p>
        </p:txBody>
      </p:sp>
      <p:sp>
        <p:nvSpPr>
          <p:cNvPr id="6" name="TextBox 5">
            <a:extLst>
              <a:ext uri="{FF2B5EF4-FFF2-40B4-BE49-F238E27FC236}">
                <a16:creationId xmlns:a16="http://schemas.microsoft.com/office/drawing/2014/main" xmlns=""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xmlns="" id="{2E8709B9-4BA2-09EA-0B3B-FF0AE87878D7}"/>
              </a:ext>
            </a:extLst>
          </p:cNvPr>
          <p:cNvSpPr txBox="1">
            <a:spLocks noGrp="1"/>
          </p:cNvSpPr>
          <p:nvPr>
            <p:ph type="title"/>
          </p:nvPr>
        </p:nvSpPr>
        <p:spPr>
          <a:xfrm>
            <a:off x="237455" y="602290"/>
            <a:ext cx="8669089" cy="518294"/>
          </a:xfrm>
          <a:prstGeom prst="rect">
            <a:avLst/>
          </a:prstGeom>
        </p:spPr>
        <p:txBody>
          <a:bodyPr spcFirstLastPara="1" wrap="square" lIns="91425" tIns="91425" rIns="91425" bIns="91425" anchor="b" anchorCtr="0">
            <a:noAutofit/>
          </a:bodyPr>
          <a:lstStyle/>
          <a:p>
            <a:pPr algn="l">
              <a:lnSpc>
                <a:spcPct val="150000"/>
              </a:lnSpc>
            </a:pPr>
            <a:r>
              <a:rPr lang="en-US" sz="2000" dirty="0">
                <a:solidFill>
                  <a:schemeClr val="bg1">
                    <a:lumMod val="50000"/>
                  </a:schemeClr>
                </a:solidFill>
              </a:rPr>
              <a:t>3</a:t>
            </a:r>
            <a:r>
              <a:rPr lang="en-US" sz="2000" dirty="0">
                <a:solidFill>
                  <a:schemeClr val="bg1">
                    <a:lumMod val="10000"/>
                  </a:schemeClr>
                </a:solidFill>
              </a:rPr>
              <a:t>. Could you </a:t>
            </a:r>
            <a:r>
              <a:rPr lang="en-US" sz="2000" dirty="0">
                <a:solidFill>
                  <a:schemeClr val="bg1">
                    <a:lumMod val="10000"/>
                  </a:schemeClr>
                </a:solidFill>
                <a:highlight>
                  <a:srgbClr val="FFFF00"/>
                </a:highlight>
              </a:rPr>
              <a:t>tell me where to buy the best fruits and vegetables </a:t>
            </a:r>
            <a:r>
              <a:rPr lang="en-US" sz="2000" dirty="0">
                <a:solidFill>
                  <a:schemeClr val="bg1">
                    <a:lumMod val="10000"/>
                  </a:schemeClr>
                </a:solidFill>
              </a:rPr>
              <a:t>in our area?</a:t>
            </a:r>
          </a:p>
        </p:txBody>
      </p:sp>
      <p:sp>
        <p:nvSpPr>
          <p:cNvPr id="3" name="Oval Callout 2">
            <a:extLst>
              <a:ext uri="{FF2B5EF4-FFF2-40B4-BE49-F238E27FC236}">
                <a16:creationId xmlns:a16="http://schemas.microsoft.com/office/drawing/2014/main" xmlns="" id="{9430EDCA-73DF-DC93-9493-5D5052AEA0B0}"/>
              </a:ext>
            </a:extLst>
          </p:cNvPr>
          <p:cNvSpPr>
            <a:spLocks noChangeAspect="1"/>
          </p:cNvSpPr>
          <p:nvPr/>
        </p:nvSpPr>
        <p:spPr>
          <a:xfrm>
            <a:off x="5286214" y="1167392"/>
            <a:ext cx="3620330" cy="2119817"/>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Could you tell me where to </a:t>
            </a:r>
            <a:r>
              <a:rPr lang="en-US" sz="2400" dirty="0">
                <a:solidFill>
                  <a:schemeClr val="bg1">
                    <a:lumMod val="10000"/>
                  </a:schemeClr>
                </a:solidFill>
                <a:highlight>
                  <a:srgbClr val="FFFF00"/>
                </a:highlight>
                <a:latin typeface="Patrick Hand" pitchFamily="2" charset="77"/>
                <a:cs typeface="Calibri" panose="020F0502020204030204" pitchFamily="34" charset="0"/>
              </a:rPr>
              <a:t>buy the best fruits and vegetables in our area?</a:t>
            </a:r>
          </a:p>
        </p:txBody>
      </p:sp>
      <p:sp>
        <p:nvSpPr>
          <p:cNvPr id="9" name="Oval Callout 8">
            <a:extLst>
              <a:ext uri="{FF2B5EF4-FFF2-40B4-BE49-F238E27FC236}">
                <a16:creationId xmlns:a16="http://schemas.microsoft.com/office/drawing/2014/main" xmlns="" id="{0EBC5448-21CD-11D7-8860-013D05B4B5CD}"/>
              </a:ext>
            </a:extLst>
          </p:cNvPr>
          <p:cNvSpPr>
            <a:spLocks noChangeAspect="1"/>
          </p:cNvSpPr>
          <p:nvPr/>
        </p:nvSpPr>
        <p:spPr>
          <a:xfrm flipH="1">
            <a:off x="237455" y="1174723"/>
            <a:ext cx="3498624" cy="1204920"/>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Sure. There’s a shop in Le Lai Street.</a:t>
            </a:r>
          </a:p>
        </p:txBody>
      </p:sp>
      <p:pic>
        <p:nvPicPr>
          <p:cNvPr id="2" name="Picture 1" descr="A black background with green text&#10;&#10;Description automatically generated">
            <a:extLst>
              <a:ext uri="{FF2B5EF4-FFF2-40B4-BE49-F238E27FC236}">
                <a16:creationId xmlns:a16="http://schemas.microsoft.com/office/drawing/2014/main" xmlns="" id="{BDEC8025-87A0-B449-1AD1-D7CD11C3DFA3}"/>
              </a:ext>
            </a:extLst>
          </p:cNvPr>
          <p:cNvPicPr>
            <a:picLocks noChangeAspect="1"/>
          </p:cNvPicPr>
          <p:nvPr/>
        </p:nvPicPr>
        <p:blipFill>
          <a:blip r:embed="rId5"/>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162804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43"/>
          <p:cNvSpPr/>
          <p:nvPr/>
        </p:nvSpPr>
        <p:spPr>
          <a:xfrm>
            <a:off x="5716947" y="1148694"/>
            <a:ext cx="1148100" cy="1084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25" name="Google Shape;1725;p43"/>
          <p:cNvSpPr txBox="1">
            <a:spLocks noGrp="1"/>
          </p:cNvSpPr>
          <p:nvPr>
            <p:ph type="title"/>
          </p:nvPr>
        </p:nvSpPr>
        <p:spPr>
          <a:xfrm>
            <a:off x="4798197" y="2491180"/>
            <a:ext cx="2985600" cy="13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0000"/>
                </a:solidFill>
              </a:rPr>
              <a:t>PLACES OF INTEREST</a:t>
            </a:r>
          </a:p>
        </p:txBody>
      </p:sp>
      <p:sp>
        <p:nvSpPr>
          <p:cNvPr id="1726" name="Google Shape;1726;p43"/>
          <p:cNvSpPr txBox="1">
            <a:spLocks noGrp="1"/>
          </p:cNvSpPr>
          <p:nvPr>
            <p:ph type="title" idx="2"/>
          </p:nvPr>
        </p:nvSpPr>
        <p:spPr>
          <a:xfrm>
            <a:off x="5558697" y="1294069"/>
            <a:ext cx="1464600"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728" name="Google Shape;1728;p43"/>
          <p:cNvGrpSpPr/>
          <p:nvPr/>
        </p:nvGrpSpPr>
        <p:grpSpPr>
          <a:xfrm>
            <a:off x="-55425" y="-501412"/>
            <a:ext cx="3536975" cy="5674192"/>
            <a:chOff x="-55425" y="-501412"/>
            <a:chExt cx="3536975" cy="5674192"/>
          </a:xfrm>
        </p:grpSpPr>
        <p:grpSp>
          <p:nvGrpSpPr>
            <p:cNvPr id="1729" name="Google Shape;1729;p43"/>
            <p:cNvGrpSpPr/>
            <p:nvPr/>
          </p:nvGrpSpPr>
          <p:grpSpPr>
            <a:xfrm>
              <a:off x="-55425" y="-501412"/>
              <a:ext cx="3081150" cy="5674192"/>
              <a:chOff x="-55425" y="-501412"/>
              <a:chExt cx="3081150" cy="5674192"/>
            </a:xfrm>
          </p:grpSpPr>
          <p:sp>
            <p:nvSpPr>
              <p:cNvPr id="1730" name="Google Shape;1730;p43"/>
              <p:cNvSpPr/>
              <p:nvPr/>
            </p:nvSpPr>
            <p:spPr>
              <a:xfrm>
                <a:off x="2717025" y="-5014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3"/>
              <p:cNvGrpSpPr/>
              <p:nvPr/>
            </p:nvGrpSpPr>
            <p:grpSpPr>
              <a:xfrm>
                <a:off x="1460325" y="2272951"/>
                <a:ext cx="308700" cy="2899829"/>
                <a:chOff x="6349750" y="-27612"/>
                <a:chExt cx="308700" cy="2751000"/>
              </a:xfrm>
            </p:grpSpPr>
            <p:sp>
              <p:nvSpPr>
                <p:cNvPr id="1732" name="Google Shape;1732;p43"/>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3" name="Google Shape;1733;p43"/>
                <p:cNvCxnSpPr>
                  <a:stCxn id="1732" idx="0"/>
                  <a:endCxn id="1732"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734" name="Google Shape;1734;p43"/>
              <p:cNvGrpSpPr/>
              <p:nvPr/>
            </p:nvGrpSpPr>
            <p:grpSpPr>
              <a:xfrm rot="5400000">
                <a:off x="76106" y="-632944"/>
                <a:ext cx="2818088" cy="3081150"/>
                <a:chOff x="3840375" y="-27612"/>
                <a:chExt cx="2818088" cy="3081150"/>
              </a:xfrm>
            </p:grpSpPr>
            <p:sp>
              <p:nvSpPr>
                <p:cNvPr id="1735" name="Google Shape;1735;p43"/>
                <p:cNvSpPr/>
                <p:nvPr/>
              </p:nvSpPr>
              <p:spPr>
                <a:xfrm>
                  <a:off x="6349763" y="-27612"/>
                  <a:ext cx="308700" cy="308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6" name="Google Shape;1736;p43"/>
                <p:cNvCxnSpPr>
                  <a:stCxn id="1730" idx="0"/>
                  <a:endCxn id="1735" idx="2"/>
                </p:cNvCxnSpPr>
                <p:nvPr/>
              </p:nvCxnSpPr>
              <p:spPr>
                <a:xfrm>
                  <a:off x="3840375" y="126738"/>
                  <a:ext cx="2663700" cy="2926800"/>
                </a:xfrm>
                <a:prstGeom prst="bentConnector4">
                  <a:avLst>
                    <a:gd name="adj1" fmla="val -8940"/>
                    <a:gd name="adj2" fmla="val 68"/>
                  </a:avLst>
                </a:prstGeom>
                <a:noFill/>
                <a:ln w="19050" cap="flat" cmpd="sng">
                  <a:solidFill>
                    <a:schemeClr val="accent6"/>
                  </a:solidFill>
                  <a:prstDash val="dash"/>
                  <a:round/>
                  <a:headEnd type="none" w="med" len="med"/>
                  <a:tailEnd type="none" w="med" len="med"/>
                </a:ln>
              </p:spPr>
            </p:cxnSp>
          </p:grpSp>
        </p:grpSp>
        <p:grpSp>
          <p:nvGrpSpPr>
            <p:cNvPr id="1737" name="Google Shape;1737;p43"/>
            <p:cNvGrpSpPr/>
            <p:nvPr/>
          </p:nvGrpSpPr>
          <p:grpSpPr>
            <a:xfrm>
              <a:off x="857675" y="852098"/>
              <a:ext cx="1644000" cy="902452"/>
              <a:chOff x="907925" y="969723"/>
              <a:chExt cx="1644000" cy="902452"/>
            </a:xfrm>
          </p:grpSpPr>
          <p:grpSp>
            <p:nvGrpSpPr>
              <p:cNvPr id="1738" name="Google Shape;1738;p43"/>
              <p:cNvGrpSpPr/>
              <p:nvPr/>
            </p:nvGrpSpPr>
            <p:grpSpPr>
              <a:xfrm>
                <a:off x="926168" y="969723"/>
                <a:ext cx="1607514" cy="894264"/>
                <a:chOff x="1265050" y="2962300"/>
                <a:chExt cx="1051900" cy="585175"/>
              </a:xfrm>
            </p:grpSpPr>
            <p:sp>
              <p:nvSpPr>
                <p:cNvPr id="1739" name="Google Shape;1739;p43"/>
                <p:cNvSpPr/>
                <p:nvPr/>
              </p:nvSpPr>
              <p:spPr>
                <a:xfrm>
                  <a:off x="1329375" y="3168450"/>
                  <a:ext cx="923275" cy="379025"/>
                </a:xfrm>
                <a:custGeom>
                  <a:avLst/>
                  <a:gdLst/>
                  <a:ahLst/>
                  <a:cxnLst/>
                  <a:rect l="l" t="t" r="r" b="b"/>
                  <a:pathLst>
                    <a:path w="36931" h="15161" extrusionOk="0">
                      <a:moveTo>
                        <a:pt x="0" y="1"/>
                      </a:moveTo>
                      <a:lnTo>
                        <a:pt x="0" y="15161"/>
                      </a:lnTo>
                      <a:lnTo>
                        <a:pt x="36930" y="15161"/>
                      </a:lnTo>
                      <a:lnTo>
                        <a:pt x="36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324575" y="3476850"/>
                  <a:ext cx="928075" cy="70625"/>
                </a:xfrm>
                <a:custGeom>
                  <a:avLst/>
                  <a:gdLst/>
                  <a:ahLst/>
                  <a:cxnLst/>
                  <a:rect l="l" t="t" r="r" b="b"/>
                  <a:pathLst>
                    <a:path w="37123" h="2825" extrusionOk="0">
                      <a:moveTo>
                        <a:pt x="1" y="1"/>
                      </a:moveTo>
                      <a:lnTo>
                        <a:pt x="1" y="2825"/>
                      </a:lnTo>
                      <a:lnTo>
                        <a:pt x="37122" y="2825"/>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324575" y="3534475"/>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324575" y="35224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324575" y="35121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324575" y="3500775"/>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324575" y="3490100"/>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324575" y="3476850"/>
                  <a:ext cx="928075" cy="6875"/>
                </a:xfrm>
                <a:custGeom>
                  <a:avLst/>
                  <a:gdLst/>
                  <a:ahLst/>
                  <a:cxnLst/>
                  <a:rect l="l" t="t" r="r" b="b"/>
                  <a:pathLst>
                    <a:path w="37123" h="275" extrusionOk="0">
                      <a:moveTo>
                        <a:pt x="1" y="1"/>
                      </a:moveTo>
                      <a:lnTo>
                        <a:pt x="1" y="275"/>
                      </a:lnTo>
                      <a:lnTo>
                        <a:pt x="37122" y="275"/>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393500" y="3232775"/>
                  <a:ext cx="116875" cy="193500"/>
                </a:xfrm>
                <a:custGeom>
                  <a:avLst/>
                  <a:gdLst/>
                  <a:ahLst/>
                  <a:cxnLst/>
                  <a:rect l="l" t="t" r="r" b="b"/>
                  <a:pathLst>
                    <a:path w="4675" h="7740" extrusionOk="0">
                      <a:moveTo>
                        <a:pt x="1" y="1"/>
                      </a:moveTo>
                      <a:lnTo>
                        <a:pt x="1"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404800" y="3243200"/>
                  <a:ext cx="94250" cy="172675"/>
                </a:xfrm>
                <a:custGeom>
                  <a:avLst/>
                  <a:gdLst/>
                  <a:ahLst/>
                  <a:cxnLst/>
                  <a:rect l="l" t="t" r="r" b="b"/>
                  <a:pathLst>
                    <a:path w="3770" h="6907" extrusionOk="0">
                      <a:moveTo>
                        <a:pt x="1" y="0"/>
                      </a:moveTo>
                      <a:lnTo>
                        <a:pt x="1"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380300" y="3426250"/>
                  <a:ext cx="143250" cy="20125"/>
                </a:xfrm>
                <a:custGeom>
                  <a:avLst/>
                  <a:gdLst/>
                  <a:ahLst/>
                  <a:cxnLst/>
                  <a:rect l="l" t="t" r="r" b="b"/>
                  <a:pathLst>
                    <a:path w="5730"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380300" y="3202625"/>
                  <a:ext cx="143250" cy="30175"/>
                </a:xfrm>
                <a:custGeom>
                  <a:avLst/>
                  <a:gdLst/>
                  <a:ahLst/>
                  <a:cxnLst/>
                  <a:rect l="l" t="t" r="r" b="b"/>
                  <a:pathLst>
                    <a:path w="5730"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384875" y="3207050"/>
                  <a:ext cx="134125" cy="21350"/>
                </a:xfrm>
                <a:custGeom>
                  <a:avLst/>
                  <a:gdLst/>
                  <a:ahLst/>
                  <a:cxnLst/>
                  <a:rect l="l" t="t" r="r" b="b"/>
                  <a:pathLst>
                    <a:path w="5365" h="854" extrusionOk="0">
                      <a:moveTo>
                        <a:pt x="1" y="854"/>
                      </a:moveTo>
                      <a:lnTo>
                        <a:pt x="5364" y="854"/>
                      </a:lnTo>
                      <a:lnTo>
                        <a:pt x="5364" y="361"/>
                      </a:lnTo>
                      <a:lnTo>
                        <a:pt x="2682" y="1"/>
                      </a:lnTo>
                      <a:lnTo>
                        <a:pt x="1"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1404800" y="3275325"/>
                  <a:ext cx="94250" cy="140550"/>
                </a:xfrm>
                <a:custGeom>
                  <a:avLst/>
                  <a:gdLst/>
                  <a:ahLst/>
                  <a:cxnLst/>
                  <a:rect l="l" t="t" r="r" b="b"/>
                  <a:pathLst>
                    <a:path w="3770" h="5622" extrusionOk="0">
                      <a:moveTo>
                        <a:pt x="1" y="0"/>
                      </a:moveTo>
                      <a:lnTo>
                        <a:pt x="3769" y="0"/>
                      </a:lnTo>
                      <a:lnTo>
                        <a:pt x="3769" y="240"/>
                      </a:lnTo>
                      <a:lnTo>
                        <a:pt x="2024" y="240"/>
                      </a:lnTo>
                      <a:lnTo>
                        <a:pt x="2024" y="5622"/>
                      </a:lnTo>
                      <a:lnTo>
                        <a:pt x="1747" y="5622"/>
                      </a:lnTo>
                      <a:lnTo>
                        <a:pt x="1747"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1620250" y="3232775"/>
                  <a:ext cx="116825" cy="193500"/>
                </a:xfrm>
                <a:custGeom>
                  <a:avLst/>
                  <a:gdLst/>
                  <a:ahLst/>
                  <a:cxnLst/>
                  <a:rect l="l" t="t" r="r" b="b"/>
                  <a:pathLst>
                    <a:path w="4673" h="7740" extrusionOk="0">
                      <a:moveTo>
                        <a:pt x="0" y="1"/>
                      </a:moveTo>
                      <a:lnTo>
                        <a:pt x="0" y="7739"/>
                      </a:lnTo>
                      <a:lnTo>
                        <a:pt x="4673" y="7739"/>
                      </a:lnTo>
                      <a:lnTo>
                        <a:pt x="46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631525" y="3243200"/>
                  <a:ext cx="94250" cy="172675"/>
                </a:xfrm>
                <a:custGeom>
                  <a:avLst/>
                  <a:gdLst/>
                  <a:ahLst/>
                  <a:cxnLst/>
                  <a:rect l="l" t="t" r="r" b="b"/>
                  <a:pathLst>
                    <a:path w="3770" h="6907" extrusionOk="0">
                      <a:moveTo>
                        <a:pt x="1" y="0"/>
                      </a:moveTo>
                      <a:lnTo>
                        <a:pt x="1" y="6907"/>
                      </a:lnTo>
                      <a:lnTo>
                        <a:pt x="3770" y="6907"/>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607050" y="3426250"/>
                  <a:ext cx="143225" cy="20125"/>
                </a:xfrm>
                <a:custGeom>
                  <a:avLst/>
                  <a:gdLst/>
                  <a:ahLst/>
                  <a:cxnLst/>
                  <a:rect l="l" t="t" r="r" b="b"/>
                  <a:pathLst>
                    <a:path w="5729" h="805" extrusionOk="0">
                      <a:moveTo>
                        <a:pt x="0" y="0"/>
                      </a:moveTo>
                      <a:lnTo>
                        <a:pt x="0" y="805"/>
                      </a:lnTo>
                      <a:lnTo>
                        <a:pt x="5728" y="805"/>
                      </a:lnTo>
                      <a:lnTo>
                        <a:pt x="5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607050" y="3202625"/>
                  <a:ext cx="143225" cy="30175"/>
                </a:xfrm>
                <a:custGeom>
                  <a:avLst/>
                  <a:gdLst/>
                  <a:ahLst/>
                  <a:cxnLst/>
                  <a:rect l="l" t="t" r="r" b="b"/>
                  <a:pathLst>
                    <a:path w="5729" h="1207" extrusionOk="0">
                      <a:moveTo>
                        <a:pt x="0" y="1207"/>
                      </a:moveTo>
                      <a:lnTo>
                        <a:pt x="5728" y="1207"/>
                      </a:lnTo>
                      <a:lnTo>
                        <a:pt x="5728" y="402"/>
                      </a:lnTo>
                      <a:lnTo>
                        <a:pt x="2864" y="0"/>
                      </a:lnTo>
                      <a:lnTo>
                        <a:pt x="0"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611600"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631525" y="3275325"/>
                  <a:ext cx="94250" cy="140550"/>
                </a:xfrm>
                <a:custGeom>
                  <a:avLst/>
                  <a:gdLst/>
                  <a:ahLst/>
                  <a:cxnLst/>
                  <a:rect l="l" t="t" r="r" b="b"/>
                  <a:pathLst>
                    <a:path w="3770" h="5622" extrusionOk="0">
                      <a:moveTo>
                        <a:pt x="1" y="0"/>
                      </a:moveTo>
                      <a:lnTo>
                        <a:pt x="3770" y="0"/>
                      </a:lnTo>
                      <a:lnTo>
                        <a:pt x="3770" y="240"/>
                      </a:lnTo>
                      <a:lnTo>
                        <a:pt x="2023" y="240"/>
                      </a:lnTo>
                      <a:lnTo>
                        <a:pt x="2023" y="5622"/>
                      </a:lnTo>
                      <a:lnTo>
                        <a:pt x="1748" y="5622"/>
                      </a:lnTo>
                      <a:lnTo>
                        <a:pt x="1748"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066000" y="3232775"/>
                  <a:ext cx="116850" cy="193500"/>
                </a:xfrm>
                <a:custGeom>
                  <a:avLst/>
                  <a:gdLst/>
                  <a:ahLst/>
                  <a:cxnLst/>
                  <a:rect l="l" t="t" r="r" b="b"/>
                  <a:pathLst>
                    <a:path w="4674" h="7740" extrusionOk="0">
                      <a:moveTo>
                        <a:pt x="0" y="1"/>
                      </a:moveTo>
                      <a:lnTo>
                        <a:pt x="0"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2077300" y="3243200"/>
                  <a:ext cx="94250" cy="172675"/>
                </a:xfrm>
                <a:custGeom>
                  <a:avLst/>
                  <a:gdLst/>
                  <a:ahLst/>
                  <a:cxnLst/>
                  <a:rect l="l" t="t" r="r" b="b"/>
                  <a:pathLst>
                    <a:path w="3770" h="6907" extrusionOk="0">
                      <a:moveTo>
                        <a:pt x="0" y="0"/>
                      </a:moveTo>
                      <a:lnTo>
                        <a:pt x="0"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2052800" y="3426250"/>
                  <a:ext cx="143225" cy="20125"/>
                </a:xfrm>
                <a:custGeom>
                  <a:avLst/>
                  <a:gdLst/>
                  <a:ahLst/>
                  <a:cxnLst/>
                  <a:rect l="l" t="t" r="r" b="b"/>
                  <a:pathLst>
                    <a:path w="5729"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2052800" y="3202625"/>
                  <a:ext cx="143225" cy="30175"/>
                </a:xfrm>
                <a:custGeom>
                  <a:avLst/>
                  <a:gdLst/>
                  <a:ahLst/>
                  <a:cxnLst/>
                  <a:rect l="l" t="t" r="r" b="b"/>
                  <a:pathLst>
                    <a:path w="5729"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2057375"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2077300" y="3275325"/>
                  <a:ext cx="94250" cy="140550"/>
                </a:xfrm>
                <a:custGeom>
                  <a:avLst/>
                  <a:gdLst/>
                  <a:ahLst/>
                  <a:cxnLst/>
                  <a:rect l="l" t="t" r="r" b="b"/>
                  <a:pathLst>
                    <a:path w="3770" h="5622" extrusionOk="0">
                      <a:moveTo>
                        <a:pt x="0" y="0"/>
                      </a:moveTo>
                      <a:lnTo>
                        <a:pt x="3769" y="0"/>
                      </a:lnTo>
                      <a:lnTo>
                        <a:pt x="3769" y="240"/>
                      </a:lnTo>
                      <a:lnTo>
                        <a:pt x="2023" y="240"/>
                      </a:lnTo>
                      <a:lnTo>
                        <a:pt x="2023" y="5622"/>
                      </a:lnTo>
                      <a:lnTo>
                        <a:pt x="1747" y="5622"/>
                      </a:lnTo>
                      <a:lnTo>
                        <a:pt x="1747" y="240"/>
                      </a:lnTo>
                      <a:lnTo>
                        <a:pt x="0"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1265050" y="3001150"/>
                  <a:ext cx="1051900" cy="157275"/>
                </a:xfrm>
                <a:custGeom>
                  <a:avLst/>
                  <a:gdLst/>
                  <a:ahLst/>
                  <a:cxnLst/>
                  <a:rect l="l" t="t" r="r" b="b"/>
                  <a:pathLst>
                    <a:path w="42076" h="6291" extrusionOk="0">
                      <a:moveTo>
                        <a:pt x="0" y="6291"/>
                      </a:moveTo>
                      <a:cubicBezTo>
                        <a:pt x="2367" y="4195"/>
                        <a:pt x="4733" y="2097"/>
                        <a:pt x="7100" y="0"/>
                      </a:cubicBezTo>
                      <a:lnTo>
                        <a:pt x="34976" y="0"/>
                      </a:lnTo>
                      <a:cubicBezTo>
                        <a:pt x="37342" y="2097"/>
                        <a:pt x="39709" y="4195"/>
                        <a:pt x="42075" y="6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1784100" y="3523900"/>
                  <a:ext cx="245000" cy="23575"/>
                </a:xfrm>
                <a:custGeom>
                  <a:avLst/>
                  <a:gdLst/>
                  <a:ahLst/>
                  <a:cxnLst/>
                  <a:rect l="l" t="t" r="r" b="b"/>
                  <a:pathLst>
                    <a:path w="9800" h="943" extrusionOk="0">
                      <a:moveTo>
                        <a:pt x="1" y="1"/>
                      </a:moveTo>
                      <a:lnTo>
                        <a:pt x="1" y="943"/>
                      </a:lnTo>
                      <a:lnTo>
                        <a:pt x="9800" y="943"/>
                      </a:lnTo>
                      <a:lnTo>
                        <a:pt x="980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1799475" y="3500375"/>
                  <a:ext cx="214250" cy="23550"/>
                </a:xfrm>
                <a:custGeom>
                  <a:avLst/>
                  <a:gdLst/>
                  <a:ahLst/>
                  <a:cxnLst/>
                  <a:rect l="l" t="t" r="r" b="b"/>
                  <a:pathLst>
                    <a:path w="8570" h="942" extrusionOk="0">
                      <a:moveTo>
                        <a:pt x="1" y="1"/>
                      </a:moveTo>
                      <a:lnTo>
                        <a:pt x="1" y="942"/>
                      </a:lnTo>
                      <a:lnTo>
                        <a:pt x="8570" y="942"/>
                      </a:lnTo>
                      <a:lnTo>
                        <a:pt x="857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1836450" y="3240050"/>
                  <a:ext cx="140300" cy="260350"/>
                </a:xfrm>
                <a:custGeom>
                  <a:avLst/>
                  <a:gdLst/>
                  <a:ahLst/>
                  <a:cxnLst/>
                  <a:rect l="l" t="t" r="r" b="b"/>
                  <a:pathLst>
                    <a:path w="5612" h="10414" extrusionOk="0">
                      <a:moveTo>
                        <a:pt x="1" y="1"/>
                      </a:moveTo>
                      <a:lnTo>
                        <a:pt x="1" y="10414"/>
                      </a:lnTo>
                      <a:lnTo>
                        <a:pt x="5612" y="10414"/>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1784100" y="3266925"/>
                  <a:ext cx="25950" cy="257000"/>
                </a:xfrm>
                <a:custGeom>
                  <a:avLst/>
                  <a:gdLst/>
                  <a:ahLst/>
                  <a:cxnLst/>
                  <a:rect l="l" t="t" r="r" b="b"/>
                  <a:pathLst>
                    <a:path w="1038" h="10280" extrusionOk="0">
                      <a:moveTo>
                        <a:pt x="1" y="0"/>
                      </a:moveTo>
                      <a:lnTo>
                        <a:pt x="1" y="10280"/>
                      </a:lnTo>
                      <a:lnTo>
                        <a:pt x="1038" y="10280"/>
                      </a:lnTo>
                      <a:lnTo>
                        <a:pt x="1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1852675" y="3440300"/>
                  <a:ext cx="109075" cy="47100"/>
                </a:xfrm>
                <a:custGeom>
                  <a:avLst/>
                  <a:gdLst/>
                  <a:ahLst/>
                  <a:cxnLst/>
                  <a:rect l="l" t="t" r="r" b="b"/>
                  <a:pathLst>
                    <a:path w="4363" h="1884" extrusionOk="0">
                      <a:moveTo>
                        <a:pt x="1" y="0"/>
                      </a:moveTo>
                      <a:lnTo>
                        <a:pt x="1" y="1883"/>
                      </a:lnTo>
                      <a:lnTo>
                        <a:pt x="4362" y="1883"/>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1852675" y="3328775"/>
                  <a:ext cx="48150" cy="96175"/>
                </a:xfrm>
                <a:custGeom>
                  <a:avLst/>
                  <a:gdLst/>
                  <a:ahLst/>
                  <a:cxnLst/>
                  <a:rect l="l" t="t" r="r" b="b"/>
                  <a:pathLst>
                    <a:path w="1926" h="3847" extrusionOk="0">
                      <a:moveTo>
                        <a:pt x="1" y="0"/>
                      </a:moveTo>
                      <a:lnTo>
                        <a:pt x="1" y="3846"/>
                      </a:lnTo>
                      <a:lnTo>
                        <a:pt x="1926" y="3846"/>
                      </a:lnTo>
                      <a:lnTo>
                        <a:pt x="192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1913575" y="3328650"/>
                  <a:ext cx="48175" cy="96175"/>
                </a:xfrm>
                <a:custGeom>
                  <a:avLst/>
                  <a:gdLst/>
                  <a:ahLst/>
                  <a:cxnLst/>
                  <a:rect l="l" t="t" r="r" b="b"/>
                  <a:pathLst>
                    <a:path w="1927" h="3847" extrusionOk="0">
                      <a:moveTo>
                        <a:pt x="0" y="1"/>
                      </a:moveTo>
                      <a:lnTo>
                        <a:pt x="0" y="3847"/>
                      </a:lnTo>
                      <a:lnTo>
                        <a:pt x="1926" y="3847"/>
                      </a:lnTo>
                      <a:lnTo>
                        <a:pt x="192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1852675" y="3269350"/>
                  <a:ext cx="109075" cy="44150"/>
                </a:xfrm>
                <a:custGeom>
                  <a:avLst/>
                  <a:gdLst/>
                  <a:ahLst/>
                  <a:cxnLst/>
                  <a:rect l="l" t="t" r="r" b="b"/>
                  <a:pathLst>
                    <a:path w="4363" h="1766" extrusionOk="0">
                      <a:moveTo>
                        <a:pt x="1" y="0"/>
                      </a:moveTo>
                      <a:lnTo>
                        <a:pt x="1" y="1766"/>
                      </a:lnTo>
                      <a:lnTo>
                        <a:pt x="4362" y="1766"/>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1849325" y="3373550"/>
                  <a:ext cx="6750" cy="26400"/>
                </a:xfrm>
                <a:custGeom>
                  <a:avLst/>
                  <a:gdLst/>
                  <a:ahLst/>
                  <a:cxnLst/>
                  <a:rect l="l" t="t" r="r" b="b"/>
                  <a:pathLst>
                    <a:path w="270" h="1056" extrusionOk="0">
                      <a:moveTo>
                        <a:pt x="135" y="0"/>
                      </a:moveTo>
                      <a:lnTo>
                        <a:pt x="135" y="0"/>
                      </a:lnTo>
                      <a:cubicBezTo>
                        <a:pt x="208" y="0"/>
                        <a:pt x="269" y="61"/>
                        <a:pt x="269" y="134"/>
                      </a:cubicBezTo>
                      <a:lnTo>
                        <a:pt x="269" y="921"/>
                      </a:lnTo>
                      <a:cubicBezTo>
                        <a:pt x="269" y="995"/>
                        <a:pt x="208" y="1056"/>
                        <a:pt x="135" y="1056"/>
                      </a:cubicBezTo>
                      <a:lnTo>
                        <a:pt x="135" y="1056"/>
                      </a:lnTo>
                      <a:cubicBezTo>
                        <a:pt x="61" y="1056"/>
                        <a:pt x="0" y="995"/>
                        <a:pt x="0" y="921"/>
                      </a:cubicBezTo>
                      <a:lnTo>
                        <a:pt x="0" y="134"/>
                      </a:lnTo>
                      <a:cubicBezTo>
                        <a:pt x="0" y="60"/>
                        <a:pt x="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1329375" y="3251225"/>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1329375" y="3267675"/>
                  <a:ext cx="26650" cy="14425"/>
                </a:xfrm>
                <a:custGeom>
                  <a:avLst/>
                  <a:gdLst/>
                  <a:ahLst/>
                  <a:cxnLst/>
                  <a:rect l="l" t="t" r="r" b="b"/>
                  <a:pathLst>
                    <a:path w="1066" h="577" extrusionOk="0">
                      <a:moveTo>
                        <a:pt x="0" y="0"/>
                      </a:moveTo>
                      <a:lnTo>
                        <a:pt x="0"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1329375" y="3232775"/>
                  <a:ext cx="26650" cy="14450"/>
                </a:xfrm>
                <a:custGeom>
                  <a:avLst/>
                  <a:gdLst/>
                  <a:ahLst/>
                  <a:cxnLst/>
                  <a:rect l="l" t="t" r="r" b="b"/>
                  <a:pathLst>
                    <a:path w="1066" h="578" extrusionOk="0">
                      <a:moveTo>
                        <a:pt x="0" y="1"/>
                      </a:moveTo>
                      <a:lnTo>
                        <a:pt x="0"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211300" y="33587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225975" y="3375100"/>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225975" y="334022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225975" y="319577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211300" y="3214350"/>
                  <a:ext cx="41350" cy="14450"/>
                </a:xfrm>
                <a:custGeom>
                  <a:avLst/>
                  <a:gdLst/>
                  <a:ahLst/>
                  <a:cxnLst/>
                  <a:rect l="l" t="t" r="r" b="b"/>
                  <a:pathLst>
                    <a:path w="1654" h="578" extrusionOk="0">
                      <a:moveTo>
                        <a:pt x="0" y="1"/>
                      </a:moveTo>
                      <a:lnTo>
                        <a:pt x="0" y="577"/>
                      </a:lnTo>
                      <a:lnTo>
                        <a:pt x="1653" y="577"/>
                      </a:lnTo>
                      <a:lnTo>
                        <a:pt x="165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329375" y="33863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329375" y="34049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329375" y="34238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366875" y="3324450"/>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80200" y="3342300"/>
                  <a:ext cx="13325" cy="14425"/>
                </a:xfrm>
                <a:custGeom>
                  <a:avLst/>
                  <a:gdLst/>
                  <a:ahLst/>
                  <a:cxnLst/>
                  <a:rect l="l" t="t" r="r" b="b"/>
                  <a:pathLst>
                    <a:path w="533" h="577" extrusionOk="0">
                      <a:moveTo>
                        <a:pt x="0" y="0"/>
                      </a:moveTo>
                      <a:lnTo>
                        <a:pt x="0" y="577"/>
                      </a:lnTo>
                      <a:lnTo>
                        <a:pt x="533" y="577"/>
                      </a:lnTo>
                      <a:lnTo>
                        <a:pt x="53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593600" y="3248050"/>
                  <a:ext cx="26650" cy="14425"/>
                </a:xfrm>
                <a:custGeom>
                  <a:avLst/>
                  <a:gdLst/>
                  <a:ahLst/>
                  <a:cxnLst/>
                  <a:rect l="l" t="t" r="r" b="b"/>
                  <a:pathLst>
                    <a:path w="1066"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606900" y="3265900"/>
                  <a:ext cx="13350" cy="14425"/>
                </a:xfrm>
                <a:custGeom>
                  <a:avLst/>
                  <a:gdLst/>
                  <a:ahLst/>
                  <a:cxnLst/>
                  <a:rect l="l" t="t" r="r" b="b"/>
                  <a:pathLst>
                    <a:path w="534" h="577" extrusionOk="0">
                      <a:moveTo>
                        <a:pt x="1" y="1"/>
                      </a:moveTo>
                      <a:lnTo>
                        <a:pt x="1" y="577"/>
                      </a:lnTo>
                      <a:lnTo>
                        <a:pt x="533" y="577"/>
                      </a:lnTo>
                      <a:lnTo>
                        <a:pt x="53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510350" y="3285050"/>
                  <a:ext cx="41325" cy="14425"/>
                </a:xfrm>
                <a:custGeom>
                  <a:avLst/>
                  <a:gdLst/>
                  <a:ahLst/>
                  <a:cxnLst/>
                  <a:rect l="l" t="t" r="r" b="b"/>
                  <a:pathLst>
                    <a:path w="1653" h="577" extrusionOk="0">
                      <a:moveTo>
                        <a:pt x="0" y="0"/>
                      </a:moveTo>
                      <a:lnTo>
                        <a:pt x="0" y="577"/>
                      </a:lnTo>
                      <a:lnTo>
                        <a:pt x="1652" y="577"/>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510350" y="3301500"/>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510350" y="3266625"/>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554325" y="3329550"/>
                  <a:ext cx="41300" cy="14425"/>
                </a:xfrm>
                <a:custGeom>
                  <a:avLst/>
                  <a:gdLst/>
                  <a:ahLst/>
                  <a:cxnLst/>
                  <a:rect l="l" t="t" r="r" b="b"/>
                  <a:pathLst>
                    <a:path w="1652" h="577" extrusionOk="0">
                      <a:moveTo>
                        <a:pt x="0" y="0"/>
                      </a:moveTo>
                      <a:lnTo>
                        <a:pt x="0" y="576"/>
                      </a:lnTo>
                      <a:lnTo>
                        <a:pt x="1652" y="576"/>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544450" y="3348100"/>
                  <a:ext cx="26675" cy="14475"/>
                </a:xfrm>
                <a:custGeom>
                  <a:avLst/>
                  <a:gdLst/>
                  <a:ahLst/>
                  <a:cxnLst/>
                  <a:rect l="l" t="t" r="r" b="b"/>
                  <a:pathLst>
                    <a:path w="1067" h="579" extrusionOk="0">
                      <a:moveTo>
                        <a:pt x="1" y="1"/>
                      </a:moveTo>
                      <a:lnTo>
                        <a:pt x="1" y="578"/>
                      </a:lnTo>
                      <a:lnTo>
                        <a:pt x="1066" y="578"/>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582375" y="3311325"/>
                  <a:ext cx="26650" cy="14450"/>
                </a:xfrm>
                <a:custGeom>
                  <a:avLst/>
                  <a:gdLst/>
                  <a:ahLst/>
                  <a:cxnLst/>
                  <a:rect l="l" t="t" r="r" b="b"/>
                  <a:pathLst>
                    <a:path w="1066"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65050" y="3158400"/>
                  <a:ext cx="1051900" cy="10075"/>
                </a:xfrm>
                <a:custGeom>
                  <a:avLst/>
                  <a:gdLst/>
                  <a:ahLst/>
                  <a:cxnLst/>
                  <a:rect l="l" t="t" r="r" b="b"/>
                  <a:pathLst>
                    <a:path w="42076" h="403" extrusionOk="0">
                      <a:moveTo>
                        <a:pt x="0" y="1"/>
                      </a:moveTo>
                      <a:lnTo>
                        <a:pt x="0" y="403"/>
                      </a:lnTo>
                      <a:lnTo>
                        <a:pt x="42075" y="403"/>
                      </a:lnTo>
                      <a:lnTo>
                        <a:pt x="4207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1301725" y="3168450"/>
                  <a:ext cx="978550" cy="20150"/>
                </a:xfrm>
                <a:custGeom>
                  <a:avLst/>
                  <a:gdLst/>
                  <a:ahLst/>
                  <a:cxnLst/>
                  <a:rect l="l" t="t" r="r" b="b"/>
                  <a:pathLst>
                    <a:path w="39142" h="806" extrusionOk="0">
                      <a:moveTo>
                        <a:pt x="1" y="1"/>
                      </a:moveTo>
                      <a:lnTo>
                        <a:pt x="1" y="805"/>
                      </a:lnTo>
                      <a:lnTo>
                        <a:pt x="39142" y="805"/>
                      </a:lnTo>
                      <a:lnTo>
                        <a:pt x="391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1491950" y="2967800"/>
                  <a:ext cx="55050" cy="82575"/>
                </a:xfrm>
                <a:custGeom>
                  <a:avLst/>
                  <a:gdLst/>
                  <a:ahLst/>
                  <a:cxnLst/>
                  <a:rect l="l" t="t" r="r" b="b"/>
                  <a:pathLst>
                    <a:path w="2202" h="3303" extrusionOk="0">
                      <a:moveTo>
                        <a:pt x="0" y="1"/>
                      </a:moveTo>
                      <a:lnTo>
                        <a:pt x="0" y="3303"/>
                      </a:lnTo>
                      <a:lnTo>
                        <a:pt x="2202" y="3303"/>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1486425" y="2962300"/>
                  <a:ext cx="66750" cy="26850"/>
                </a:xfrm>
                <a:custGeom>
                  <a:avLst/>
                  <a:gdLst/>
                  <a:ahLst/>
                  <a:cxnLst/>
                  <a:rect l="l" t="t" r="r" b="b"/>
                  <a:pathLst>
                    <a:path w="2670" h="1074" extrusionOk="0">
                      <a:moveTo>
                        <a:pt x="1" y="1"/>
                      </a:moveTo>
                      <a:lnTo>
                        <a:pt x="1" y="1074"/>
                      </a:lnTo>
                      <a:lnTo>
                        <a:pt x="2670" y="1074"/>
                      </a:lnTo>
                      <a:lnTo>
                        <a:pt x="2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182800" y="3281675"/>
                  <a:ext cx="41350" cy="14450"/>
                </a:xfrm>
                <a:custGeom>
                  <a:avLst/>
                  <a:gdLst/>
                  <a:ahLst/>
                  <a:cxnLst/>
                  <a:rect l="l" t="t" r="r" b="b"/>
                  <a:pathLst>
                    <a:path w="1654" h="578" extrusionOk="0">
                      <a:moveTo>
                        <a:pt x="1" y="1"/>
                      </a:moveTo>
                      <a:lnTo>
                        <a:pt x="1" y="577"/>
                      </a:lnTo>
                      <a:lnTo>
                        <a:pt x="1654" y="577"/>
                      </a:lnTo>
                      <a:lnTo>
                        <a:pt x="1654"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182825" y="3298100"/>
                  <a:ext cx="26650" cy="14450"/>
                </a:xfrm>
                <a:custGeom>
                  <a:avLst/>
                  <a:gdLst/>
                  <a:ahLst/>
                  <a:cxnLst/>
                  <a:rect l="l" t="t" r="r" b="b"/>
                  <a:pathLst>
                    <a:path w="1066" h="578" extrusionOk="0">
                      <a:moveTo>
                        <a:pt x="1" y="1"/>
                      </a:moveTo>
                      <a:lnTo>
                        <a:pt x="1" y="577"/>
                      </a:lnTo>
                      <a:lnTo>
                        <a:pt x="1065" y="577"/>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182825" y="3263250"/>
                  <a:ext cx="26650" cy="14400"/>
                </a:xfrm>
                <a:custGeom>
                  <a:avLst/>
                  <a:gdLst/>
                  <a:ahLst/>
                  <a:cxnLst/>
                  <a:rect l="l" t="t" r="r" b="b"/>
                  <a:pathLst>
                    <a:path w="1066" h="576" extrusionOk="0">
                      <a:moveTo>
                        <a:pt x="1" y="1"/>
                      </a:moveTo>
                      <a:lnTo>
                        <a:pt x="1" y="576"/>
                      </a:lnTo>
                      <a:lnTo>
                        <a:pt x="1065" y="576"/>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024675" y="3347950"/>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039350" y="3364375"/>
                  <a:ext cx="26675" cy="14450"/>
                </a:xfrm>
                <a:custGeom>
                  <a:avLst/>
                  <a:gdLst/>
                  <a:ahLst/>
                  <a:cxnLst/>
                  <a:rect l="l" t="t" r="r" b="b"/>
                  <a:pathLst>
                    <a:path w="1067" h="578" extrusionOk="0">
                      <a:moveTo>
                        <a:pt x="1" y="0"/>
                      </a:moveTo>
                      <a:lnTo>
                        <a:pt x="1" y="578"/>
                      </a:lnTo>
                      <a:lnTo>
                        <a:pt x="1066" y="578"/>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039350" y="3329525"/>
                  <a:ext cx="26675" cy="14425"/>
                </a:xfrm>
                <a:custGeom>
                  <a:avLst/>
                  <a:gdLst/>
                  <a:ahLst/>
                  <a:cxnLst/>
                  <a:rect l="l" t="t" r="r" b="b"/>
                  <a:pathLst>
                    <a:path w="1067" h="577" extrusionOk="0">
                      <a:moveTo>
                        <a:pt x="1" y="0"/>
                      </a:moveTo>
                      <a:lnTo>
                        <a:pt x="1"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003125" y="3266925"/>
                  <a:ext cx="25975" cy="257000"/>
                </a:xfrm>
                <a:custGeom>
                  <a:avLst/>
                  <a:gdLst/>
                  <a:ahLst/>
                  <a:cxnLst/>
                  <a:rect l="l" t="t" r="r" b="b"/>
                  <a:pathLst>
                    <a:path w="1039" h="10280" extrusionOk="0">
                      <a:moveTo>
                        <a:pt x="1" y="0"/>
                      </a:moveTo>
                      <a:lnTo>
                        <a:pt x="1" y="10280"/>
                      </a:lnTo>
                      <a:lnTo>
                        <a:pt x="1039" y="10280"/>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770675" y="3203950"/>
                  <a:ext cx="269950" cy="65425"/>
                </a:xfrm>
                <a:custGeom>
                  <a:avLst/>
                  <a:gdLst/>
                  <a:ahLst/>
                  <a:cxnLst/>
                  <a:rect l="l" t="t" r="r" b="b"/>
                  <a:pathLst>
                    <a:path w="10798" h="2617" extrusionOk="0">
                      <a:moveTo>
                        <a:pt x="5399" y="0"/>
                      </a:moveTo>
                      <a:lnTo>
                        <a:pt x="10797" y="2616"/>
                      </a:lnTo>
                      <a:lnTo>
                        <a:pt x="0" y="26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770675" y="3269350"/>
                  <a:ext cx="269950" cy="10075"/>
                </a:xfrm>
                <a:custGeom>
                  <a:avLst/>
                  <a:gdLst/>
                  <a:ahLst/>
                  <a:cxnLst/>
                  <a:rect l="l" t="t" r="r" b="b"/>
                  <a:pathLst>
                    <a:path w="10798" h="403" extrusionOk="0">
                      <a:moveTo>
                        <a:pt x="0" y="0"/>
                      </a:moveTo>
                      <a:lnTo>
                        <a:pt x="0" y="403"/>
                      </a:lnTo>
                      <a:lnTo>
                        <a:pt x="10797" y="403"/>
                      </a:lnTo>
                      <a:lnTo>
                        <a:pt x="10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9" name="Google Shape;1809;p43"/>
              <p:cNvCxnSpPr/>
              <p:nvPr/>
            </p:nvCxnSpPr>
            <p:spPr>
              <a:xfrm>
                <a:off x="907925" y="1872175"/>
                <a:ext cx="1644000" cy="0"/>
              </a:xfrm>
              <a:prstGeom prst="straightConnector1">
                <a:avLst/>
              </a:prstGeom>
              <a:noFill/>
              <a:ln w="19050" cap="flat" cmpd="sng">
                <a:solidFill>
                  <a:schemeClr val="dk1"/>
                </a:solidFill>
                <a:prstDash val="solid"/>
                <a:round/>
                <a:headEnd type="none" w="med" len="med"/>
                <a:tailEnd type="none" w="med" len="med"/>
              </a:ln>
            </p:spPr>
          </p:cxnSp>
        </p:grpSp>
        <p:grpSp>
          <p:nvGrpSpPr>
            <p:cNvPr id="1810" name="Google Shape;1810;p43"/>
            <p:cNvGrpSpPr/>
            <p:nvPr/>
          </p:nvGrpSpPr>
          <p:grpSpPr>
            <a:xfrm>
              <a:off x="3178550" y="1920934"/>
              <a:ext cx="303000" cy="395565"/>
              <a:chOff x="5865050" y="1955384"/>
              <a:chExt cx="303000" cy="395565"/>
            </a:xfrm>
          </p:grpSpPr>
          <p:grpSp>
            <p:nvGrpSpPr>
              <p:cNvPr id="1811" name="Google Shape;1811;p43"/>
              <p:cNvGrpSpPr/>
              <p:nvPr/>
            </p:nvGrpSpPr>
            <p:grpSpPr>
              <a:xfrm>
                <a:off x="5924494" y="1955384"/>
                <a:ext cx="194144" cy="395565"/>
                <a:chOff x="6404850" y="4312259"/>
                <a:chExt cx="122767" cy="250136"/>
              </a:xfrm>
            </p:grpSpPr>
            <p:sp>
              <p:nvSpPr>
                <p:cNvPr id="1812" name="Google Shape;1812;p43"/>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4" name="Google Shape;1814;p43"/>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815" name="Google Shape;1815;p43"/>
            <p:cNvGrpSpPr/>
            <p:nvPr/>
          </p:nvGrpSpPr>
          <p:grpSpPr>
            <a:xfrm>
              <a:off x="953596" y="2432754"/>
              <a:ext cx="302967" cy="609798"/>
              <a:chOff x="4420521" y="759479"/>
              <a:chExt cx="302967" cy="609798"/>
            </a:xfrm>
          </p:grpSpPr>
          <p:grpSp>
            <p:nvGrpSpPr>
              <p:cNvPr id="1816" name="Google Shape;1816;p43"/>
              <p:cNvGrpSpPr/>
              <p:nvPr/>
            </p:nvGrpSpPr>
            <p:grpSpPr>
              <a:xfrm>
                <a:off x="4420521" y="759479"/>
                <a:ext cx="302967" cy="609798"/>
                <a:chOff x="3493025" y="495625"/>
                <a:chExt cx="687000" cy="1383075"/>
              </a:xfrm>
            </p:grpSpPr>
            <p:sp>
              <p:nvSpPr>
                <p:cNvPr id="1817" name="Google Shape;1817;p43"/>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23" name="Google Shape;1823;p43"/>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1824" name="Google Shape;1824;p43"/>
            <p:cNvGrpSpPr/>
            <p:nvPr/>
          </p:nvGrpSpPr>
          <p:grpSpPr>
            <a:xfrm>
              <a:off x="2032900" y="2571761"/>
              <a:ext cx="1389000" cy="2128183"/>
              <a:chOff x="2032900" y="2571761"/>
              <a:chExt cx="1389000" cy="2128183"/>
            </a:xfrm>
          </p:grpSpPr>
          <p:grpSp>
            <p:nvGrpSpPr>
              <p:cNvPr id="1825" name="Google Shape;1825;p43"/>
              <p:cNvGrpSpPr/>
              <p:nvPr/>
            </p:nvGrpSpPr>
            <p:grpSpPr>
              <a:xfrm>
                <a:off x="2032900" y="2571761"/>
                <a:ext cx="1389000" cy="2128183"/>
                <a:chOff x="1857050" y="2614636"/>
                <a:chExt cx="1389000" cy="2128183"/>
              </a:xfrm>
            </p:grpSpPr>
            <p:grpSp>
              <p:nvGrpSpPr>
                <p:cNvPr id="1826" name="Google Shape;1826;p43"/>
                <p:cNvGrpSpPr/>
                <p:nvPr/>
              </p:nvGrpSpPr>
              <p:grpSpPr>
                <a:xfrm>
                  <a:off x="1930620" y="2614636"/>
                  <a:ext cx="1095104" cy="2125790"/>
                  <a:chOff x="3967275" y="4190000"/>
                  <a:chExt cx="662575" cy="1286175"/>
                </a:xfrm>
              </p:grpSpPr>
              <p:sp>
                <p:nvSpPr>
                  <p:cNvPr id="1827" name="Google Shape;1827;p43"/>
                  <p:cNvSpPr/>
                  <p:nvPr/>
                </p:nvSpPr>
                <p:spPr>
                  <a:xfrm>
                    <a:off x="4006225" y="4462800"/>
                    <a:ext cx="584625" cy="1013375"/>
                  </a:xfrm>
                  <a:custGeom>
                    <a:avLst/>
                    <a:gdLst/>
                    <a:ahLst/>
                    <a:cxnLst/>
                    <a:rect l="l" t="t" r="r" b="b"/>
                    <a:pathLst>
                      <a:path w="23385" h="40535" extrusionOk="0">
                        <a:moveTo>
                          <a:pt x="1" y="1"/>
                        </a:moveTo>
                        <a:lnTo>
                          <a:pt x="1" y="40534"/>
                        </a:lnTo>
                        <a:lnTo>
                          <a:pt x="23385" y="40534"/>
                        </a:lnTo>
                        <a:lnTo>
                          <a:pt x="2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967275" y="4226825"/>
                    <a:ext cx="662575" cy="199200"/>
                  </a:xfrm>
                  <a:custGeom>
                    <a:avLst/>
                    <a:gdLst/>
                    <a:ahLst/>
                    <a:cxnLst/>
                    <a:rect l="l" t="t" r="r" b="b"/>
                    <a:pathLst>
                      <a:path w="26503" h="7968" extrusionOk="0">
                        <a:moveTo>
                          <a:pt x="3464" y="0"/>
                        </a:moveTo>
                        <a:lnTo>
                          <a:pt x="0" y="7967"/>
                        </a:lnTo>
                        <a:lnTo>
                          <a:pt x="26502" y="7967"/>
                        </a:lnTo>
                        <a:lnTo>
                          <a:pt x="2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223850" y="4246300"/>
                    <a:ext cx="149425" cy="83375"/>
                  </a:xfrm>
                  <a:custGeom>
                    <a:avLst/>
                    <a:gdLst/>
                    <a:ahLst/>
                    <a:cxnLst/>
                    <a:rect l="l" t="t" r="r" b="b"/>
                    <a:pathLst>
                      <a:path w="5977" h="3335" extrusionOk="0">
                        <a:moveTo>
                          <a:pt x="2988" y="0"/>
                        </a:moveTo>
                        <a:cubicBezTo>
                          <a:pt x="1338" y="0"/>
                          <a:pt x="0" y="1493"/>
                          <a:pt x="0" y="3335"/>
                        </a:cubicBezTo>
                        <a:lnTo>
                          <a:pt x="5976" y="3335"/>
                        </a:lnTo>
                        <a:cubicBezTo>
                          <a:pt x="5976" y="1493"/>
                          <a:pt x="4638" y="0"/>
                          <a:pt x="29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084200" y="457972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123150"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084200" y="45407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123150"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084200" y="4501800"/>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123150"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079375" y="457492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118350" y="457492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079375" y="4535950"/>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118350" y="4535950"/>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079375" y="4496975"/>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118350" y="4496975"/>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071200" y="4618700"/>
                    <a:ext cx="103950" cy="21700"/>
                  </a:xfrm>
                  <a:custGeom>
                    <a:avLst/>
                    <a:gdLst/>
                    <a:ahLst/>
                    <a:cxnLst/>
                    <a:rect l="l" t="t" r="r" b="b"/>
                    <a:pathLst>
                      <a:path w="4158"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4349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473900" y="457972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4349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473900" y="45407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4349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473900" y="4501800"/>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430125"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469125" y="457492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430125"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469125" y="4535950"/>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430125"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469125" y="4496975"/>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421950" y="4618700"/>
                    <a:ext cx="103975" cy="21700"/>
                  </a:xfrm>
                  <a:custGeom>
                    <a:avLst/>
                    <a:gdLst/>
                    <a:ahLst/>
                    <a:cxnLst/>
                    <a:rect l="l" t="t" r="r" b="b"/>
                    <a:pathLst>
                      <a:path w="4159"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253075"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2920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253075"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2920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253075"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2920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248250"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287225" y="457492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248250"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287225" y="4535950"/>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248250"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287225" y="4496975"/>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240075" y="4618700"/>
                    <a:ext cx="103975" cy="21700"/>
                  </a:xfrm>
                  <a:custGeom>
                    <a:avLst/>
                    <a:gdLst/>
                    <a:ahLst/>
                    <a:cxnLst/>
                    <a:rect l="l" t="t" r="r" b="b"/>
                    <a:pathLst>
                      <a:path w="4159"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084200" y="4813600"/>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123150"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084200" y="4774625"/>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123150"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084200" y="4735625"/>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123150"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079375" y="4808775"/>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118350" y="4808775"/>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079375" y="4769800"/>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118350" y="4769800"/>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079375" y="4730850"/>
                    <a:ext cx="48625" cy="48600"/>
                  </a:xfrm>
                  <a:custGeom>
                    <a:avLst/>
                    <a:gdLst/>
                    <a:ahLst/>
                    <a:cxnLst/>
                    <a:rect l="l" t="t" r="r" b="b"/>
                    <a:pathLst>
                      <a:path w="1945" h="1944" extrusionOk="0">
                        <a:moveTo>
                          <a:pt x="1560" y="385"/>
                        </a:moveTo>
                        <a:lnTo>
                          <a:pt x="1560"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118350" y="4730850"/>
                    <a:ext cx="48625" cy="48600"/>
                  </a:xfrm>
                  <a:custGeom>
                    <a:avLst/>
                    <a:gdLst/>
                    <a:ahLst/>
                    <a:cxnLst/>
                    <a:rect l="l" t="t" r="r" b="b"/>
                    <a:pathLst>
                      <a:path w="1945" h="1944" extrusionOk="0">
                        <a:moveTo>
                          <a:pt x="1559" y="385"/>
                        </a:moveTo>
                        <a:lnTo>
                          <a:pt x="1559"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071200" y="4852550"/>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4349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473900" y="4813600"/>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4349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473900" y="4774625"/>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4349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473900" y="4735625"/>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430125"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469125" y="4808775"/>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430125"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469125" y="4769800"/>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430125"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469125" y="4730850"/>
                    <a:ext cx="48625" cy="48600"/>
                  </a:xfrm>
                  <a:custGeom>
                    <a:avLst/>
                    <a:gdLst/>
                    <a:ahLst/>
                    <a:cxnLst/>
                    <a:rect l="l" t="t" r="r" b="b"/>
                    <a:pathLst>
                      <a:path w="1945" h="1944" extrusionOk="0">
                        <a:moveTo>
                          <a:pt x="1558" y="385"/>
                        </a:moveTo>
                        <a:lnTo>
                          <a:pt x="1558"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421950" y="4852550"/>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253075"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2920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253075"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2920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4253075"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42920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4248250"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4287225" y="4808775"/>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4248250"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4287225" y="4769800"/>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4248250"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287225" y="4730850"/>
                    <a:ext cx="48625" cy="48600"/>
                  </a:xfrm>
                  <a:custGeom>
                    <a:avLst/>
                    <a:gdLst/>
                    <a:ahLst/>
                    <a:cxnLst/>
                    <a:rect l="l" t="t" r="r" b="b"/>
                    <a:pathLst>
                      <a:path w="1945" h="1944" extrusionOk="0">
                        <a:moveTo>
                          <a:pt x="1560" y="385"/>
                        </a:moveTo>
                        <a:lnTo>
                          <a:pt x="1560"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40075" y="4852550"/>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4084200" y="5047450"/>
                    <a:ext cx="38975" cy="38975"/>
                  </a:xfrm>
                  <a:custGeom>
                    <a:avLst/>
                    <a:gdLst/>
                    <a:ahLst/>
                    <a:cxnLst/>
                    <a:rect l="l" t="t" r="r" b="b"/>
                    <a:pathLst>
                      <a:path w="1559" h="1559" extrusionOk="0">
                        <a:moveTo>
                          <a:pt x="0" y="0"/>
                        </a:moveTo>
                        <a:lnTo>
                          <a:pt x="0" y="1558"/>
                        </a:lnTo>
                        <a:lnTo>
                          <a:pt x="1558" y="1558"/>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4123150"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4084200" y="5008450"/>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4123150"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4084200" y="496947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123150"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079375" y="5042625"/>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118350" y="5042625"/>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079375" y="5003650"/>
                    <a:ext cx="48625" cy="48600"/>
                  </a:xfrm>
                  <a:custGeom>
                    <a:avLst/>
                    <a:gdLst/>
                    <a:ahLst/>
                    <a:cxnLst/>
                    <a:rect l="l" t="t" r="r" b="b"/>
                    <a:pathLst>
                      <a:path w="1945" h="1944"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18350" y="5003650"/>
                    <a:ext cx="48625" cy="48600"/>
                  </a:xfrm>
                  <a:custGeom>
                    <a:avLst/>
                    <a:gdLst/>
                    <a:ahLst/>
                    <a:cxnLst/>
                    <a:rect l="l" t="t" r="r" b="b"/>
                    <a:pathLst>
                      <a:path w="1945" h="1944"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4079375" y="496467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4118350" y="496467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4071200" y="5086400"/>
                    <a:ext cx="103950" cy="21675"/>
                  </a:xfrm>
                  <a:custGeom>
                    <a:avLst/>
                    <a:gdLst/>
                    <a:ahLst/>
                    <a:cxnLst/>
                    <a:rect l="l" t="t" r="r" b="b"/>
                    <a:pathLst>
                      <a:path w="4158"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44349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4473900" y="5047450"/>
                    <a:ext cx="39025" cy="38975"/>
                  </a:xfrm>
                  <a:custGeom>
                    <a:avLst/>
                    <a:gdLst/>
                    <a:ahLst/>
                    <a:cxnLst/>
                    <a:rect l="l" t="t" r="r" b="b"/>
                    <a:pathLst>
                      <a:path w="1561" h="1559" extrusionOk="0">
                        <a:moveTo>
                          <a:pt x="1" y="0"/>
                        </a:moveTo>
                        <a:lnTo>
                          <a:pt x="1"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44349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4473900" y="5008450"/>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4349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4473900" y="496947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4430125"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4469125" y="5042625"/>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4430125"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4469125" y="5003650"/>
                    <a:ext cx="48625" cy="48600"/>
                  </a:xfrm>
                  <a:custGeom>
                    <a:avLst/>
                    <a:gdLst/>
                    <a:ahLst/>
                    <a:cxnLst/>
                    <a:rect l="l" t="t" r="r" b="b"/>
                    <a:pathLst>
                      <a:path w="1945" h="1944"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430125"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4469125" y="496467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4421950" y="5086400"/>
                    <a:ext cx="103975" cy="21675"/>
                  </a:xfrm>
                  <a:custGeom>
                    <a:avLst/>
                    <a:gdLst/>
                    <a:ahLst/>
                    <a:cxnLst/>
                    <a:rect l="l" t="t" r="r" b="b"/>
                    <a:pathLst>
                      <a:path w="4159"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4253075"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42920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4253075"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42920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4253075"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42920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4248250"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4287225" y="5042625"/>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4248250"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4287225" y="5003650"/>
                    <a:ext cx="48625" cy="48600"/>
                  </a:xfrm>
                  <a:custGeom>
                    <a:avLst/>
                    <a:gdLst/>
                    <a:ahLst/>
                    <a:cxnLst/>
                    <a:rect l="l" t="t" r="r" b="b"/>
                    <a:pathLst>
                      <a:path w="1945" h="1944"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4248250"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4287225" y="496467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4240075" y="5086400"/>
                    <a:ext cx="103975" cy="21675"/>
                  </a:xfrm>
                  <a:custGeom>
                    <a:avLst/>
                    <a:gdLst/>
                    <a:ahLst/>
                    <a:cxnLst/>
                    <a:rect l="l" t="t" r="r" b="b"/>
                    <a:pathLst>
                      <a:path w="4159"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4227800" y="4391375"/>
                    <a:ext cx="141500" cy="21675"/>
                  </a:xfrm>
                  <a:custGeom>
                    <a:avLst/>
                    <a:gdLst/>
                    <a:ahLst/>
                    <a:cxnLst/>
                    <a:rect l="l" t="t" r="r" b="b"/>
                    <a:pathLst>
                      <a:path w="5660" h="867" extrusionOk="0">
                        <a:moveTo>
                          <a:pt x="1" y="0"/>
                        </a:moveTo>
                        <a:lnTo>
                          <a:pt x="1" y="866"/>
                        </a:lnTo>
                        <a:lnTo>
                          <a:pt x="5660" y="866"/>
                        </a:lnTo>
                        <a:lnTo>
                          <a:pt x="56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55187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455187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455187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455187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455187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455187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4571350"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571350"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571350"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571350"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4571350"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4571350"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400622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4006225"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4045200" y="4686575"/>
                    <a:ext cx="506700" cy="10125"/>
                  </a:xfrm>
                  <a:custGeom>
                    <a:avLst/>
                    <a:gdLst/>
                    <a:ahLst/>
                    <a:cxnLst/>
                    <a:rect l="l" t="t" r="r" b="b"/>
                    <a:pathLst>
                      <a:path w="20268" h="405" extrusionOk="0">
                        <a:moveTo>
                          <a:pt x="1" y="0"/>
                        </a:moveTo>
                        <a:lnTo>
                          <a:pt x="1" y="405"/>
                        </a:lnTo>
                        <a:lnTo>
                          <a:pt x="20268" y="405"/>
                        </a:lnTo>
                        <a:lnTo>
                          <a:pt x="20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4045200" y="4676450"/>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4025725" y="4920400"/>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4025725" y="5466025"/>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4025725" y="4910300"/>
                    <a:ext cx="545650" cy="10125"/>
                  </a:xfrm>
                  <a:custGeom>
                    <a:avLst/>
                    <a:gdLst/>
                    <a:ahLst/>
                    <a:cxnLst/>
                    <a:rect l="l" t="t" r="r" b="b"/>
                    <a:pathLst>
                      <a:path w="21826" h="405" extrusionOk="0">
                        <a:moveTo>
                          <a:pt x="1" y="0"/>
                        </a:moveTo>
                        <a:lnTo>
                          <a:pt x="1" y="405"/>
                        </a:lnTo>
                        <a:lnTo>
                          <a:pt x="21826" y="405"/>
                        </a:lnTo>
                        <a:lnTo>
                          <a:pt x="21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4084200" y="52805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4123150"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4084200" y="5241575"/>
                    <a:ext cx="38975" cy="39000"/>
                  </a:xfrm>
                  <a:custGeom>
                    <a:avLst/>
                    <a:gdLst/>
                    <a:ahLst/>
                    <a:cxnLst/>
                    <a:rect l="l" t="t" r="r" b="b"/>
                    <a:pathLst>
                      <a:path w="1559" h="1560" extrusionOk="0">
                        <a:moveTo>
                          <a:pt x="0" y="1"/>
                        </a:moveTo>
                        <a:lnTo>
                          <a:pt x="0" y="1559"/>
                        </a:lnTo>
                        <a:lnTo>
                          <a:pt x="1558" y="1559"/>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4123150"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4084200" y="5202600"/>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4123150"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079375" y="5275750"/>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4118350" y="5275750"/>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4079375" y="5236775"/>
                    <a:ext cx="48625" cy="48625"/>
                  </a:xfrm>
                  <a:custGeom>
                    <a:avLst/>
                    <a:gdLst/>
                    <a:ahLst/>
                    <a:cxnLst/>
                    <a:rect l="l" t="t" r="r" b="b"/>
                    <a:pathLst>
                      <a:path w="1945" h="1945"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4118350" y="5236775"/>
                    <a:ext cx="48625" cy="48625"/>
                  </a:xfrm>
                  <a:custGeom>
                    <a:avLst/>
                    <a:gdLst/>
                    <a:ahLst/>
                    <a:cxnLst/>
                    <a:rect l="l" t="t" r="r" b="b"/>
                    <a:pathLst>
                      <a:path w="1945" h="1945"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4079375" y="5197800"/>
                    <a:ext cx="48625" cy="48600"/>
                  </a:xfrm>
                  <a:custGeom>
                    <a:avLst/>
                    <a:gdLst/>
                    <a:ahLst/>
                    <a:cxnLst/>
                    <a:rect l="l" t="t" r="r" b="b"/>
                    <a:pathLst>
                      <a:path w="1945" h="1944" extrusionOk="0">
                        <a:moveTo>
                          <a:pt x="1560" y="385"/>
                        </a:moveTo>
                        <a:lnTo>
                          <a:pt x="1560"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118350" y="5197800"/>
                    <a:ext cx="48625" cy="48600"/>
                  </a:xfrm>
                  <a:custGeom>
                    <a:avLst/>
                    <a:gdLst/>
                    <a:ahLst/>
                    <a:cxnLst/>
                    <a:rect l="l" t="t" r="r" b="b"/>
                    <a:pathLst>
                      <a:path w="1945" h="1944" extrusionOk="0">
                        <a:moveTo>
                          <a:pt x="1559" y="385"/>
                        </a:moveTo>
                        <a:lnTo>
                          <a:pt x="1559"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71200" y="5319525"/>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4349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473900" y="52805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4349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473900" y="5241575"/>
                    <a:ext cx="39025" cy="39000"/>
                  </a:xfrm>
                  <a:custGeom>
                    <a:avLst/>
                    <a:gdLst/>
                    <a:ahLst/>
                    <a:cxnLst/>
                    <a:rect l="l" t="t" r="r" b="b"/>
                    <a:pathLst>
                      <a:path w="1561" h="1560" extrusionOk="0">
                        <a:moveTo>
                          <a:pt x="1" y="1"/>
                        </a:moveTo>
                        <a:lnTo>
                          <a:pt x="1"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4349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473900" y="5202600"/>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430125"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469125" y="5275750"/>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430125"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469125" y="5236775"/>
                    <a:ext cx="48625" cy="48625"/>
                  </a:xfrm>
                  <a:custGeom>
                    <a:avLst/>
                    <a:gdLst/>
                    <a:ahLst/>
                    <a:cxnLst/>
                    <a:rect l="l" t="t" r="r" b="b"/>
                    <a:pathLst>
                      <a:path w="1945" h="1945"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430125"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469125" y="5197800"/>
                    <a:ext cx="48625" cy="48600"/>
                  </a:xfrm>
                  <a:custGeom>
                    <a:avLst/>
                    <a:gdLst/>
                    <a:ahLst/>
                    <a:cxnLst/>
                    <a:rect l="l" t="t" r="r" b="b"/>
                    <a:pathLst>
                      <a:path w="1945" h="1944" extrusionOk="0">
                        <a:moveTo>
                          <a:pt x="1558" y="385"/>
                        </a:moveTo>
                        <a:lnTo>
                          <a:pt x="1558"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421950" y="5319525"/>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253075"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2920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253075"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2920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253075"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2920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248250"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287225" y="5275750"/>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248250"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287225" y="5236775"/>
                    <a:ext cx="48625" cy="48625"/>
                  </a:xfrm>
                  <a:custGeom>
                    <a:avLst/>
                    <a:gdLst/>
                    <a:ahLst/>
                    <a:cxnLst/>
                    <a:rect l="l" t="t" r="r" b="b"/>
                    <a:pathLst>
                      <a:path w="1945" h="1945"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248250"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287225" y="5197800"/>
                    <a:ext cx="48625" cy="48600"/>
                  </a:xfrm>
                  <a:custGeom>
                    <a:avLst/>
                    <a:gdLst/>
                    <a:ahLst/>
                    <a:cxnLst/>
                    <a:rect l="l" t="t" r="r" b="b"/>
                    <a:pathLst>
                      <a:path w="1945" h="1944" extrusionOk="0">
                        <a:moveTo>
                          <a:pt x="1560" y="385"/>
                        </a:moveTo>
                        <a:lnTo>
                          <a:pt x="1560"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240075" y="5319525"/>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045200" y="5153525"/>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045200" y="5143425"/>
                    <a:ext cx="506700" cy="10125"/>
                  </a:xfrm>
                  <a:custGeom>
                    <a:avLst/>
                    <a:gdLst/>
                    <a:ahLst/>
                    <a:cxnLst/>
                    <a:rect l="l" t="t" r="r" b="b"/>
                    <a:pathLst>
                      <a:path w="20268" h="405"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3967275" y="4426000"/>
                    <a:ext cx="662575" cy="36825"/>
                  </a:xfrm>
                  <a:custGeom>
                    <a:avLst/>
                    <a:gdLst/>
                    <a:ahLst/>
                    <a:cxnLst/>
                    <a:rect l="l" t="t" r="r" b="b"/>
                    <a:pathLst>
                      <a:path w="26503" h="1473" extrusionOk="0">
                        <a:moveTo>
                          <a:pt x="0" y="0"/>
                        </a:moveTo>
                        <a:lnTo>
                          <a:pt x="0" y="1473"/>
                        </a:lnTo>
                        <a:lnTo>
                          <a:pt x="26502" y="1473"/>
                        </a:lnTo>
                        <a:lnTo>
                          <a:pt x="26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052775" y="4190000"/>
                    <a:ext cx="490450" cy="36850"/>
                  </a:xfrm>
                  <a:custGeom>
                    <a:avLst/>
                    <a:gdLst/>
                    <a:ahLst/>
                    <a:cxnLst/>
                    <a:rect l="l" t="t" r="r" b="b"/>
                    <a:pathLst>
                      <a:path w="19618" h="1474" extrusionOk="0">
                        <a:moveTo>
                          <a:pt x="1" y="1"/>
                        </a:moveTo>
                        <a:lnTo>
                          <a:pt x="1" y="1473"/>
                        </a:lnTo>
                        <a:lnTo>
                          <a:pt x="19618" y="1473"/>
                        </a:lnTo>
                        <a:lnTo>
                          <a:pt x="19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298525" y="4352375"/>
                    <a:ext cx="53100" cy="39025"/>
                  </a:xfrm>
                  <a:custGeom>
                    <a:avLst/>
                    <a:gdLst/>
                    <a:ahLst/>
                    <a:cxnLst/>
                    <a:rect l="l" t="t" r="r" b="b"/>
                    <a:pathLst>
                      <a:path w="2124" h="1561"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298525" y="4313400"/>
                    <a:ext cx="53100" cy="39000"/>
                  </a:xfrm>
                  <a:custGeom>
                    <a:avLst/>
                    <a:gdLst/>
                    <a:ahLst/>
                    <a:cxnLst/>
                    <a:rect l="l" t="t" r="r" b="b"/>
                    <a:pathLst>
                      <a:path w="2124" h="1560"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245500" y="4274450"/>
                    <a:ext cx="53050" cy="38975"/>
                  </a:xfrm>
                  <a:custGeom>
                    <a:avLst/>
                    <a:gdLst/>
                    <a:ahLst/>
                    <a:cxnLst/>
                    <a:rect l="l" t="t" r="r" b="b"/>
                    <a:pathLst>
                      <a:path w="2122" h="1559" extrusionOk="0">
                        <a:moveTo>
                          <a:pt x="1559" y="0"/>
                        </a:moveTo>
                        <a:cubicBezTo>
                          <a:pt x="698" y="0"/>
                          <a:pt x="0" y="698"/>
                          <a:pt x="0" y="1559"/>
                        </a:cubicBezTo>
                        <a:lnTo>
                          <a:pt x="2122" y="1559"/>
                        </a:lnTo>
                        <a:lnTo>
                          <a:pt x="2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298525" y="4274450"/>
                    <a:ext cx="53100" cy="38975"/>
                  </a:xfrm>
                  <a:custGeom>
                    <a:avLst/>
                    <a:gdLst/>
                    <a:ahLst/>
                    <a:cxnLst/>
                    <a:rect l="l" t="t" r="r" b="b"/>
                    <a:pathLst>
                      <a:path w="2124" h="1559" extrusionOk="0">
                        <a:moveTo>
                          <a:pt x="1" y="0"/>
                        </a:moveTo>
                        <a:lnTo>
                          <a:pt x="1" y="1559"/>
                        </a:lnTo>
                        <a:lnTo>
                          <a:pt x="2123" y="1559"/>
                        </a:lnTo>
                        <a:cubicBezTo>
                          <a:pt x="2123" y="698"/>
                          <a:pt x="142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245500" y="4352375"/>
                    <a:ext cx="53050" cy="39025"/>
                  </a:xfrm>
                  <a:custGeom>
                    <a:avLst/>
                    <a:gdLst/>
                    <a:ahLst/>
                    <a:cxnLst/>
                    <a:rect l="l" t="t" r="r" b="b"/>
                    <a:pathLst>
                      <a:path w="2122" h="1561"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245500" y="4313400"/>
                    <a:ext cx="53050" cy="39000"/>
                  </a:xfrm>
                  <a:custGeom>
                    <a:avLst/>
                    <a:gdLst/>
                    <a:ahLst/>
                    <a:cxnLst/>
                    <a:rect l="l" t="t" r="r" b="b"/>
                    <a:pathLst>
                      <a:path w="2122" h="1560"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4293725" y="4347600"/>
                    <a:ext cx="62700" cy="48625"/>
                  </a:xfrm>
                  <a:custGeom>
                    <a:avLst/>
                    <a:gdLst/>
                    <a:ahLst/>
                    <a:cxnLst/>
                    <a:rect l="l" t="t" r="r" b="b"/>
                    <a:pathLst>
                      <a:path w="2508" h="1945" extrusionOk="0">
                        <a:moveTo>
                          <a:pt x="2122" y="385"/>
                        </a:moveTo>
                        <a:lnTo>
                          <a:pt x="2122" y="1558"/>
                        </a:lnTo>
                        <a:lnTo>
                          <a:pt x="386" y="1558"/>
                        </a:lnTo>
                        <a:lnTo>
                          <a:pt x="386" y="385"/>
                        </a:lnTo>
                        <a:close/>
                        <a:moveTo>
                          <a:pt x="1" y="0"/>
                        </a:moveTo>
                        <a:lnTo>
                          <a:pt x="1"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4293725" y="4308600"/>
                    <a:ext cx="62700" cy="48625"/>
                  </a:xfrm>
                  <a:custGeom>
                    <a:avLst/>
                    <a:gdLst/>
                    <a:ahLst/>
                    <a:cxnLst/>
                    <a:rect l="l" t="t" r="r" b="b"/>
                    <a:pathLst>
                      <a:path w="2508" h="1945" extrusionOk="0">
                        <a:moveTo>
                          <a:pt x="2122" y="385"/>
                        </a:moveTo>
                        <a:lnTo>
                          <a:pt x="2122" y="1559"/>
                        </a:lnTo>
                        <a:lnTo>
                          <a:pt x="386" y="1559"/>
                        </a:lnTo>
                        <a:lnTo>
                          <a:pt x="386" y="385"/>
                        </a:lnTo>
                        <a:close/>
                        <a:moveTo>
                          <a:pt x="1" y="1"/>
                        </a:moveTo>
                        <a:lnTo>
                          <a:pt x="1"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4240675" y="4269625"/>
                    <a:ext cx="62700" cy="48625"/>
                  </a:xfrm>
                  <a:custGeom>
                    <a:avLst/>
                    <a:gdLst/>
                    <a:ahLst/>
                    <a:cxnLst/>
                    <a:rect l="l" t="t" r="r" b="b"/>
                    <a:pathLst>
                      <a:path w="2508" h="1945" extrusionOk="0">
                        <a:moveTo>
                          <a:pt x="2123" y="385"/>
                        </a:moveTo>
                        <a:lnTo>
                          <a:pt x="2123" y="1560"/>
                        </a:lnTo>
                        <a:lnTo>
                          <a:pt x="399" y="1560"/>
                        </a:lnTo>
                        <a:cubicBezTo>
                          <a:pt x="493" y="896"/>
                          <a:pt x="1064" y="385"/>
                          <a:pt x="1753" y="385"/>
                        </a:cubicBezTo>
                        <a:close/>
                        <a:moveTo>
                          <a:pt x="1753" y="1"/>
                        </a:moveTo>
                        <a:cubicBezTo>
                          <a:pt x="786" y="1"/>
                          <a:pt x="0" y="786"/>
                          <a:pt x="0" y="1753"/>
                        </a:cubicBezTo>
                        <a:lnTo>
                          <a:pt x="0" y="1944"/>
                        </a:lnTo>
                        <a:lnTo>
                          <a:pt x="2508" y="1944"/>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4293725" y="4269625"/>
                    <a:ext cx="62675" cy="48625"/>
                  </a:xfrm>
                  <a:custGeom>
                    <a:avLst/>
                    <a:gdLst/>
                    <a:ahLst/>
                    <a:cxnLst/>
                    <a:rect l="l" t="t" r="r" b="b"/>
                    <a:pathLst>
                      <a:path w="2507" h="1945" extrusionOk="0">
                        <a:moveTo>
                          <a:pt x="756" y="385"/>
                        </a:moveTo>
                        <a:cubicBezTo>
                          <a:pt x="1445" y="385"/>
                          <a:pt x="2015" y="896"/>
                          <a:pt x="2109" y="1560"/>
                        </a:cubicBezTo>
                        <a:lnTo>
                          <a:pt x="386" y="1560"/>
                        </a:lnTo>
                        <a:lnTo>
                          <a:pt x="386" y="385"/>
                        </a:lnTo>
                        <a:close/>
                        <a:moveTo>
                          <a:pt x="1" y="1"/>
                        </a:moveTo>
                        <a:lnTo>
                          <a:pt x="1" y="1944"/>
                        </a:lnTo>
                        <a:lnTo>
                          <a:pt x="2507" y="1944"/>
                        </a:lnTo>
                        <a:lnTo>
                          <a:pt x="2507" y="1753"/>
                        </a:lnTo>
                        <a:cubicBezTo>
                          <a:pt x="2507" y="786"/>
                          <a:pt x="1721" y="1"/>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4240675" y="4347600"/>
                    <a:ext cx="62700" cy="48625"/>
                  </a:xfrm>
                  <a:custGeom>
                    <a:avLst/>
                    <a:gdLst/>
                    <a:ahLst/>
                    <a:cxnLst/>
                    <a:rect l="l" t="t" r="r" b="b"/>
                    <a:pathLst>
                      <a:path w="2508" h="1945" extrusionOk="0">
                        <a:moveTo>
                          <a:pt x="2123" y="385"/>
                        </a:moveTo>
                        <a:lnTo>
                          <a:pt x="2123" y="1558"/>
                        </a:lnTo>
                        <a:lnTo>
                          <a:pt x="386" y="1558"/>
                        </a:lnTo>
                        <a:lnTo>
                          <a:pt x="386" y="385"/>
                        </a:lnTo>
                        <a:close/>
                        <a:moveTo>
                          <a:pt x="0" y="0"/>
                        </a:moveTo>
                        <a:lnTo>
                          <a:pt x="0"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4240675" y="4308600"/>
                    <a:ext cx="62700" cy="48625"/>
                  </a:xfrm>
                  <a:custGeom>
                    <a:avLst/>
                    <a:gdLst/>
                    <a:ahLst/>
                    <a:cxnLst/>
                    <a:rect l="l" t="t" r="r" b="b"/>
                    <a:pathLst>
                      <a:path w="2508" h="1945" extrusionOk="0">
                        <a:moveTo>
                          <a:pt x="2123" y="385"/>
                        </a:moveTo>
                        <a:lnTo>
                          <a:pt x="2123" y="1559"/>
                        </a:lnTo>
                        <a:lnTo>
                          <a:pt x="386" y="1559"/>
                        </a:lnTo>
                        <a:lnTo>
                          <a:pt x="386" y="385"/>
                        </a:lnTo>
                        <a:close/>
                        <a:moveTo>
                          <a:pt x="0" y="1"/>
                        </a:moveTo>
                        <a:lnTo>
                          <a:pt x="0"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455187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400622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4" name="Google Shape;2044;p43"/>
                <p:cNvCxnSpPr/>
                <p:nvPr/>
              </p:nvCxnSpPr>
              <p:spPr>
                <a:xfrm>
                  <a:off x="1857050" y="4742819"/>
                  <a:ext cx="1389000" cy="0"/>
                </a:xfrm>
                <a:prstGeom prst="straightConnector1">
                  <a:avLst/>
                </a:prstGeom>
                <a:noFill/>
                <a:ln w="19050" cap="flat" cmpd="sng">
                  <a:solidFill>
                    <a:schemeClr val="dk1"/>
                  </a:solidFill>
                  <a:prstDash val="solid"/>
                  <a:round/>
                  <a:headEnd type="none" w="med" len="med"/>
                  <a:tailEnd type="none" w="med" len="med"/>
                </a:ln>
              </p:spPr>
            </p:cxnSp>
          </p:grpSp>
          <p:grpSp>
            <p:nvGrpSpPr>
              <p:cNvPr id="2045" name="Google Shape;2045;p43"/>
              <p:cNvGrpSpPr/>
              <p:nvPr/>
            </p:nvGrpSpPr>
            <p:grpSpPr>
              <a:xfrm>
                <a:off x="3195562" y="3705185"/>
                <a:ext cx="159821" cy="993117"/>
                <a:chOff x="2861800" y="1897800"/>
                <a:chExt cx="330550" cy="2017300"/>
              </a:xfrm>
            </p:grpSpPr>
            <p:sp>
              <p:nvSpPr>
                <p:cNvPr id="2046" name="Google Shape;2046;p43"/>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descr="A black background with green text&#10;&#10;Description automatically generated">
            <a:extLst>
              <a:ext uri="{FF2B5EF4-FFF2-40B4-BE49-F238E27FC236}">
                <a16:creationId xmlns:a16="http://schemas.microsoft.com/office/drawing/2014/main" xmlns="" id="{1693AA03-26C5-5383-7F8C-9DB6BC814E05}"/>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742067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ll About My Neighborhood by Slidesgo">
  <a:themeElements>
    <a:clrScheme name="Simple Light">
      <a:dk1>
        <a:srgbClr val="0F423B"/>
      </a:dk1>
      <a:lt1>
        <a:srgbClr val="FAECE0"/>
      </a:lt1>
      <a:dk2>
        <a:srgbClr val="F1BDBD"/>
      </a:dk2>
      <a:lt2>
        <a:srgbClr val="EB925A"/>
      </a:lt2>
      <a:accent1>
        <a:srgbClr val="F24931"/>
      </a:accent1>
      <a:accent2>
        <a:srgbClr val="28927D"/>
      </a:accent2>
      <a:accent3>
        <a:srgbClr val="A8BAA2"/>
      </a:accent3>
      <a:accent4>
        <a:srgbClr val="CBDABB"/>
      </a:accent4>
      <a:accent5>
        <a:srgbClr val="F2CF5A"/>
      </a:accent5>
      <a:accent6>
        <a:srgbClr val="FFFFFF"/>
      </a:accent6>
      <a:hlink>
        <a:srgbClr val="0F42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1325</Words>
  <Application>Microsoft Office PowerPoint</Application>
  <PresentationFormat>On-screen Show (16:9)</PresentationFormat>
  <Paragraphs>223</Paragraphs>
  <Slides>21</Slides>
  <Notes>20</Notes>
  <HiddenSlides>1</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Open Sans</vt:lpstr>
      <vt:lpstr>Comic Neue</vt:lpstr>
      <vt:lpstr>Phosphate Inline</vt:lpstr>
      <vt:lpstr>Calibri</vt:lpstr>
      <vt:lpstr>Source Sans Pro</vt:lpstr>
      <vt:lpstr>Patrick Hand</vt:lpstr>
      <vt:lpstr>Albert Sans</vt:lpstr>
      <vt:lpstr>Vibur</vt:lpstr>
      <vt:lpstr>Jumble</vt:lpstr>
      <vt:lpstr>Arial</vt:lpstr>
      <vt:lpstr>All About My Neighborhood by Slidesgo</vt:lpstr>
      <vt:lpstr>Unit 1: Local Community</vt:lpstr>
      <vt:lpstr>PowerPoint Presentation</vt:lpstr>
      <vt:lpstr>EVERYDAY ENGLISH</vt:lpstr>
      <vt:lpstr>PowerPoint Presentation</vt:lpstr>
      <vt:lpstr>1. You want your friend to lend you her pen. 2. You want your neighbour to tell you the name of the new garbage collector. 3. You want to ask your neighbour where to buy the best fruits and vegetables. </vt:lpstr>
      <vt:lpstr>1. You want your friend to lend you her pen.</vt:lpstr>
      <vt:lpstr>2. You want your neighbour to tell you the name of the new garbage collector.</vt:lpstr>
      <vt:lpstr>3. Could you tell me where to buy the best fruits and vegetables in our area?</vt:lpstr>
      <vt:lpstr>PLACES OF INTEREST</vt:lpstr>
      <vt:lpstr>Nguyen Hue Pedestrian Street in Ho Chi Minh City.</vt:lpstr>
      <vt:lpstr>PowerPoint Presentation</vt:lpstr>
      <vt:lpstr>PowerPoint Presentation</vt:lpstr>
      <vt:lpstr>PowerPoint Presentation</vt:lpstr>
      <vt:lpstr>PowerPoint Presentation</vt:lpstr>
      <vt:lpstr>PowerPoint Presentation</vt:lpstr>
      <vt:lpstr>PowerPoint Presentation</vt:lpstr>
      <vt:lpstr>Listening Script Ex 4.</vt:lpstr>
      <vt:lpstr>– What is your favourite place of interest? – How far is it from your house? – How often do you go to that place? – What do you do there? Then tell the class about your partner’s favourite place of interest. Example: Lan’s favourite place of interest is Tao Dan Park. It’s only one kilometre from her house  </vt:lpstr>
      <vt:lpstr>PowerPoint Presentation</vt:lpstr>
      <vt:lpstr>Homework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Local Community</dc:title>
  <cp:lastModifiedBy>HP</cp:lastModifiedBy>
  <cp:revision>22</cp:revision>
  <dcterms:modified xsi:type="dcterms:W3CDTF">2024-09-17T04:12:00Z</dcterms:modified>
</cp:coreProperties>
</file>