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0" r:id="rId1"/>
  </p:sldMasterIdLst>
  <p:notesMasterIdLst>
    <p:notesMasterId r:id="rId23"/>
  </p:notesMasterIdLst>
  <p:sldIdLst>
    <p:sldId id="256" r:id="rId2"/>
    <p:sldId id="318" r:id="rId3"/>
    <p:sldId id="298" r:id="rId4"/>
    <p:sldId id="297" r:id="rId5"/>
    <p:sldId id="299" r:id="rId6"/>
    <p:sldId id="300" r:id="rId7"/>
    <p:sldId id="301" r:id="rId8"/>
    <p:sldId id="304" r:id="rId9"/>
    <p:sldId id="305" r:id="rId10"/>
    <p:sldId id="306" r:id="rId11"/>
    <p:sldId id="320" r:id="rId12"/>
    <p:sldId id="321" r:id="rId13"/>
    <p:sldId id="315" r:id="rId14"/>
    <p:sldId id="324" r:id="rId15"/>
    <p:sldId id="325" r:id="rId16"/>
    <p:sldId id="328" r:id="rId17"/>
    <p:sldId id="316" r:id="rId18"/>
    <p:sldId id="326" r:id="rId19"/>
    <p:sldId id="327" r:id="rId20"/>
    <p:sldId id="319" r:id="rId21"/>
    <p:sldId id="317" r:id="rId22"/>
  </p:sldIdLst>
  <p:sldSz cx="9144000" cy="5143500" type="screen16x9"/>
  <p:notesSz cx="6858000" cy="9144000"/>
  <p:embeddedFontLst>
    <p:embeddedFont>
      <p:font typeface="Nunito Light" panose="020F0302020204030204" pitchFamily="34" charset="0"/>
      <p:regular r:id="rId24"/>
      <p:italic r:id="rId25"/>
    </p:embeddedFont>
    <p:embeddedFont>
      <p:font typeface="Patrick Hand" pitchFamily="2" charset="77"/>
      <p:regular r:id="rId26"/>
    </p:embeddedFont>
    <p:embeddedFont>
      <p:font typeface="Raleway" pitchFamily="2" charset="77"/>
      <p:regular r:id="rId27"/>
      <p:bold r:id="rId28"/>
      <p:italic r:id="rId29"/>
      <p:boldItalic r:id="rId30"/>
    </p:embeddedFont>
    <p:embeddedFont>
      <p:font typeface="Raleway Light" panose="020F0302020204030204" pitchFamily="34" charset="0"/>
      <p:regular r:id="rId31"/>
      <p:italic r:id="rId32"/>
    </p:embeddedFont>
    <p:embeddedFont>
      <p:font typeface="Space Grotesk" pitchFamily="2" charset="77"/>
      <p:regular r:id="rId33"/>
      <p:bold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0F73D5-09AA-45FD-B3BE-A59B7A9BDA19}">
  <a:tblStyle styleId="{C10F73D5-09AA-45FD-B3BE-A59B7A9BDA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F9E4FBB-1140-4921-9D1B-90DE815985A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2"/>
    <p:restoredTop sz="96327"/>
  </p:normalViewPr>
  <p:slideViewPr>
    <p:cSldViewPr snapToGrid="0">
      <p:cViewPr varScale="1">
        <p:scale>
          <a:sx n="200" d="100"/>
          <a:sy n="200" d="100"/>
        </p:scale>
        <p:origin x="16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2b68167fe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2b68167fe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95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4480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3287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9546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" name="Google Shape;1486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7" name="Google Shape;1487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209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6" name="Google Shape;120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730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g1e71a4a86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3" name="Google Shape;1993;g1e71a4a866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749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g1e71a4a86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3" name="Google Shape;1993;g1e71a4a866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9968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g1e71a4a86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3" name="Google Shape;1993;g1e71a4a866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7611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g1e71a4a86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3" name="Google Shape;1993;g1e71a4a866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8235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0" name="Google Shape;2890;g2b7301cf266_0_18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1" name="Google Shape;2891;g2b7301cf266_0_18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4806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0" name="Google Shape;2890;g2b7301cf266_0_18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1" name="Google Shape;2891;g2b7301cf266_0_18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7567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09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760581"/>
            <a:ext cx="4917900" cy="26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312" y="3945219"/>
            <a:ext cx="4917900" cy="4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2"/>
          </p:nvPr>
        </p:nvSpPr>
        <p:spPr>
          <a:xfrm>
            <a:off x="6705375" y="757100"/>
            <a:ext cx="1359900" cy="291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4648" y="-98812"/>
            <a:ext cx="9248702" cy="5252632"/>
            <a:chOff x="-4648" y="-98812"/>
            <a:chExt cx="9248702" cy="5252632"/>
          </a:xfrm>
        </p:grpSpPr>
        <p:sp>
          <p:nvSpPr>
            <p:cNvPr id="13" name="Google Shape;13;p2"/>
            <p:cNvSpPr/>
            <p:nvPr/>
          </p:nvSpPr>
          <p:spPr>
            <a:xfrm rot="1800003">
              <a:off x="8482933" y="51724"/>
              <a:ext cx="708956" cy="398625"/>
            </a:xfrm>
            <a:custGeom>
              <a:avLst/>
              <a:gdLst/>
              <a:ahLst/>
              <a:cxnLst/>
              <a:rect l="l" t="t" r="r" b="b"/>
              <a:pathLst>
                <a:path w="907" h="510" extrusionOk="0">
                  <a:moveTo>
                    <a:pt x="854" y="66"/>
                  </a:moveTo>
                  <a:lnTo>
                    <a:pt x="854" y="66"/>
                  </a:lnTo>
                  <a:cubicBezTo>
                    <a:pt x="858" y="66"/>
                    <a:pt x="858" y="66"/>
                    <a:pt x="858" y="66"/>
                  </a:cubicBezTo>
                  <a:lnTo>
                    <a:pt x="854" y="66"/>
                  </a:lnTo>
                  <a:cubicBezTo>
                    <a:pt x="850" y="70"/>
                    <a:pt x="842" y="74"/>
                    <a:pt x="834" y="78"/>
                  </a:cubicBezTo>
                  <a:cubicBezTo>
                    <a:pt x="825" y="82"/>
                    <a:pt x="821" y="86"/>
                    <a:pt x="813" y="90"/>
                  </a:cubicBezTo>
                  <a:cubicBezTo>
                    <a:pt x="780" y="107"/>
                    <a:pt x="747" y="127"/>
                    <a:pt x="710" y="144"/>
                  </a:cubicBezTo>
                  <a:cubicBezTo>
                    <a:pt x="690" y="156"/>
                    <a:pt x="678" y="173"/>
                    <a:pt x="666" y="192"/>
                  </a:cubicBezTo>
                  <a:cubicBezTo>
                    <a:pt x="661" y="204"/>
                    <a:pt x="653" y="217"/>
                    <a:pt x="645" y="225"/>
                  </a:cubicBezTo>
                  <a:cubicBezTo>
                    <a:pt x="637" y="237"/>
                    <a:pt x="632" y="250"/>
                    <a:pt x="624" y="262"/>
                  </a:cubicBezTo>
                  <a:cubicBezTo>
                    <a:pt x="620" y="270"/>
                    <a:pt x="612" y="278"/>
                    <a:pt x="608" y="286"/>
                  </a:cubicBezTo>
                  <a:cubicBezTo>
                    <a:pt x="595" y="303"/>
                    <a:pt x="579" y="315"/>
                    <a:pt x="567" y="332"/>
                  </a:cubicBezTo>
                  <a:cubicBezTo>
                    <a:pt x="530" y="385"/>
                    <a:pt x="485" y="422"/>
                    <a:pt x="427" y="447"/>
                  </a:cubicBezTo>
                  <a:cubicBezTo>
                    <a:pt x="415" y="451"/>
                    <a:pt x="398" y="451"/>
                    <a:pt x="386" y="438"/>
                  </a:cubicBezTo>
                  <a:cubicBezTo>
                    <a:pt x="374" y="426"/>
                    <a:pt x="378" y="414"/>
                    <a:pt x="378" y="397"/>
                  </a:cubicBezTo>
                  <a:cubicBezTo>
                    <a:pt x="378" y="393"/>
                    <a:pt x="382" y="393"/>
                    <a:pt x="382" y="389"/>
                  </a:cubicBezTo>
                  <a:cubicBezTo>
                    <a:pt x="398" y="352"/>
                    <a:pt x="427" y="323"/>
                    <a:pt x="452" y="295"/>
                  </a:cubicBezTo>
                  <a:cubicBezTo>
                    <a:pt x="456" y="291"/>
                    <a:pt x="464" y="282"/>
                    <a:pt x="469" y="278"/>
                  </a:cubicBezTo>
                  <a:cubicBezTo>
                    <a:pt x="464" y="278"/>
                    <a:pt x="464" y="278"/>
                    <a:pt x="464" y="274"/>
                  </a:cubicBezTo>
                  <a:cubicBezTo>
                    <a:pt x="456" y="278"/>
                    <a:pt x="448" y="282"/>
                    <a:pt x="440" y="286"/>
                  </a:cubicBezTo>
                  <a:cubicBezTo>
                    <a:pt x="407" y="303"/>
                    <a:pt x="370" y="311"/>
                    <a:pt x="345" y="344"/>
                  </a:cubicBezTo>
                  <a:lnTo>
                    <a:pt x="341" y="348"/>
                  </a:lnTo>
                  <a:cubicBezTo>
                    <a:pt x="321" y="360"/>
                    <a:pt x="300" y="373"/>
                    <a:pt x="279" y="389"/>
                  </a:cubicBezTo>
                  <a:cubicBezTo>
                    <a:pt x="255" y="406"/>
                    <a:pt x="226" y="426"/>
                    <a:pt x="201" y="447"/>
                  </a:cubicBezTo>
                  <a:cubicBezTo>
                    <a:pt x="165" y="471"/>
                    <a:pt x="124" y="492"/>
                    <a:pt x="78" y="504"/>
                  </a:cubicBezTo>
                  <a:cubicBezTo>
                    <a:pt x="66" y="508"/>
                    <a:pt x="54" y="512"/>
                    <a:pt x="41" y="508"/>
                  </a:cubicBezTo>
                  <a:cubicBezTo>
                    <a:pt x="9" y="504"/>
                    <a:pt x="-8" y="479"/>
                    <a:pt x="4" y="451"/>
                  </a:cubicBezTo>
                  <a:cubicBezTo>
                    <a:pt x="9" y="442"/>
                    <a:pt x="13" y="434"/>
                    <a:pt x="17" y="430"/>
                  </a:cubicBezTo>
                  <a:cubicBezTo>
                    <a:pt x="46" y="393"/>
                    <a:pt x="78" y="369"/>
                    <a:pt x="119" y="352"/>
                  </a:cubicBezTo>
                  <a:cubicBezTo>
                    <a:pt x="169" y="328"/>
                    <a:pt x="222" y="315"/>
                    <a:pt x="275" y="307"/>
                  </a:cubicBezTo>
                  <a:cubicBezTo>
                    <a:pt x="308" y="299"/>
                    <a:pt x="341" y="295"/>
                    <a:pt x="370" y="278"/>
                  </a:cubicBezTo>
                  <a:cubicBezTo>
                    <a:pt x="435" y="250"/>
                    <a:pt x="501" y="213"/>
                    <a:pt x="567" y="181"/>
                  </a:cubicBezTo>
                  <a:cubicBezTo>
                    <a:pt x="575" y="181"/>
                    <a:pt x="579" y="177"/>
                    <a:pt x="583" y="173"/>
                  </a:cubicBezTo>
                  <a:cubicBezTo>
                    <a:pt x="583" y="168"/>
                    <a:pt x="583" y="168"/>
                    <a:pt x="583" y="164"/>
                  </a:cubicBezTo>
                  <a:cubicBezTo>
                    <a:pt x="575" y="168"/>
                    <a:pt x="567" y="168"/>
                    <a:pt x="559" y="168"/>
                  </a:cubicBezTo>
                  <a:cubicBezTo>
                    <a:pt x="530" y="173"/>
                    <a:pt x="505" y="181"/>
                    <a:pt x="476" y="181"/>
                  </a:cubicBezTo>
                  <a:cubicBezTo>
                    <a:pt x="456" y="185"/>
                    <a:pt x="435" y="185"/>
                    <a:pt x="419" y="177"/>
                  </a:cubicBezTo>
                  <a:cubicBezTo>
                    <a:pt x="394" y="173"/>
                    <a:pt x="378" y="152"/>
                    <a:pt x="394" y="123"/>
                  </a:cubicBezTo>
                  <a:cubicBezTo>
                    <a:pt x="407" y="107"/>
                    <a:pt x="419" y="99"/>
                    <a:pt x="435" y="90"/>
                  </a:cubicBezTo>
                  <a:cubicBezTo>
                    <a:pt x="493" y="62"/>
                    <a:pt x="550" y="49"/>
                    <a:pt x="612" y="41"/>
                  </a:cubicBezTo>
                  <a:cubicBezTo>
                    <a:pt x="682" y="33"/>
                    <a:pt x="751" y="37"/>
                    <a:pt x="821" y="41"/>
                  </a:cubicBezTo>
                  <a:cubicBezTo>
                    <a:pt x="825" y="41"/>
                    <a:pt x="829" y="41"/>
                    <a:pt x="838" y="37"/>
                  </a:cubicBezTo>
                  <a:cubicBezTo>
                    <a:pt x="863" y="25"/>
                    <a:pt x="887" y="13"/>
                    <a:pt x="907" y="0"/>
                  </a:cubicBezTo>
                  <a:cubicBezTo>
                    <a:pt x="907" y="49"/>
                    <a:pt x="907" y="103"/>
                    <a:pt x="907" y="152"/>
                  </a:cubicBezTo>
                  <a:cubicBezTo>
                    <a:pt x="899" y="148"/>
                    <a:pt x="899" y="156"/>
                    <a:pt x="895" y="160"/>
                  </a:cubicBezTo>
                  <a:cubicBezTo>
                    <a:pt x="879" y="185"/>
                    <a:pt x="866" y="213"/>
                    <a:pt x="846" y="237"/>
                  </a:cubicBezTo>
                  <a:cubicBezTo>
                    <a:pt x="829" y="258"/>
                    <a:pt x="813" y="282"/>
                    <a:pt x="788" y="295"/>
                  </a:cubicBezTo>
                  <a:cubicBezTo>
                    <a:pt x="760" y="311"/>
                    <a:pt x="743" y="303"/>
                    <a:pt x="735" y="274"/>
                  </a:cubicBezTo>
                  <a:cubicBezTo>
                    <a:pt x="731" y="270"/>
                    <a:pt x="731" y="262"/>
                    <a:pt x="731" y="254"/>
                  </a:cubicBezTo>
                  <a:cubicBezTo>
                    <a:pt x="731" y="229"/>
                    <a:pt x="739" y="209"/>
                    <a:pt x="751" y="188"/>
                  </a:cubicBezTo>
                  <a:cubicBezTo>
                    <a:pt x="776" y="152"/>
                    <a:pt x="805" y="115"/>
                    <a:pt x="838" y="86"/>
                  </a:cubicBezTo>
                  <a:cubicBezTo>
                    <a:pt x="846" y="78"/>
                    <a:pt x="850" y="74"/>
                    <a:pt x="854" y="66"/>
                  </a:cubicBezTo>
                  <a:moveTo>
                    <a:pt x="624" y="152"/>
                  </a:moveTo>
                  <a:lnTo>
                    <a:pt x="624" y="152"/>
                  </a:lnTo>
                  <a:cubicBezTo>
                    <a:pt x="612" y="156"/>
                    <a:pt x="600" y="152"/>
                    <a:pt x="591" y="164"/>
                  </a:cubicBezTo>
                  <a:lnTo>
                    <a:pt x="591" y="168"/>
                  </a:lnTo>
                  <a:lnTo>
                    <a:pt x="595" y="168"/>
                  </a:lnTo>
                  <a:cubicBezTo>
                    <a:pt x="608" y="160"/>
                    <a:pt x="616" y="156"/>
                    <a:pt x="624" y="1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        </a:t>
              </a: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" name="Google Shape;14;p2"/>
            <p:cNvGrpSpPr/>
            <p:nvPr/>
          </p:nvGrpSpPr>
          <p:grpSpPr>
            <a:xfrm>
              <a:off x="171300" y="4291737"/>
              <a:ext cx="276850" cy="287873"/>
              <a:chOff x="89113" y="2313424"/>
              <a:chExt cx="276850" cy="28787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" name="Google Shape;18;p2"/>
            <p:cNvSpPr/>
            <p:nvPr/>
          </p:nvSpPr>
          <p:spPr>
            <a:xfrm rot="10800000">
              <a:off x="-4648" y="4833418"/>
              <a:ext cx="569816" cy="320401"/>
            </a:xfrm>
            <a:custGeom>
              <a:avLst/>
              <a:gdLst/>
              <a:ahLst/>
              <a:cxnLst/>
              <a:rect l="l" t="t" r="r" b="b"/>
              <a:pathLst>
                <a:path w="907" h="510" extrusionOk="0">
                  <a:moveTo>
                    <a:pt x="854" y="66"/>
                  </a:moveTo>
                  <a:lnTo>
                    <a:pt x="854" y="66"/>
                  </a:lnTo>
                  <a:cubicBezTo>
                    <a:pt x="858" y="66"/>
                    <a:pt x="858" y="66"/>
                    <a:pt x="858" y="66"/>
                  </a:cubicBezTo>
                  <a:lnTo>
                    <a:pt x="854" y="66"/>
                  </a:lnTo>
                  <a:cubicBezTo>
                    <a:pt x="850" y="70"/>
                    <a:pt x="842" y="74"/>
                    <a:pt x="834" y="78"/>
                  </a:cubicBezTo>
                  <a:cubicBezTo>
                    <a:pt x="825" y="82"/>
                    <a:pt x="821" y="86"/>
                    <a:pt x="813" y="90"/>
                  </a:cubicBezTo>
                  <a:cubicBezTo>
                    <a:pt x="780" y="107"/>
                    <a:pt x="747" y="127"/>
                    <a:pt x="710" y="144"/>
                  </a:cubicBezTo>
                  <a:cubicBezTo>
                    <a:pt x="690" y="156"/>
                    <a:pt x="678" y="173"/>
                    <a:pt x="666" y="192"/>
                  </a:cubicBezTo>
                  <a:cubicBezTo>
                    <a:pt x="661" y="204"/>
                    <a:pt x="653" y="217"/>
                    <a:pt x="645" y="225"/>
                  </a:cubicBezTo>
                  <a:cubicBezTo>
                    <a:pt x="637" y="237"/>
                    <a:pt x="632" y="250"/>
                    <a:pt x="624" y="262"/>
                  </a:cubicBezTo>
                  <a:cubicBezTo>
                    <a:pt x="620" y="270"/>
                    <a:pt x="612" y="278"/>
                    <a:pt x="608" y="286"/>
                  </a:cubicBezTo>
                  <a:cubicBezTo>
                    <a:pt x="595" y="303"/>
                    <a:pt x="579" y="315"/>
                    <a:pt x="567" y="332"/>
                  </a:cubicBezTo>
                  <a:cubicBezTo>
                    <a:pt x="530" y="385"/>
                    <a:pt x="485" y="422"/>
                    <a:pt x="427" y="447"/>
                  </a:cubicBezTo>
                  <a:cubicBezTo>
                    <a:pt x="415" y="451"/>
                    <a:pt x="398" y="451"/>
                    <a:pt x="386" y="438"/>
                  </a:cubicBezTo>
                  <a:cubicBezTo>
                    <a:pt x="374" y="426"/>
                    <a:pt x="378" y="414"/>
                    <a:pt x="378" y="397"/>
                  </a:cubicBezTo>
                  <a:cubicBezTo>
                    <a:pt x="378" y="393"/>
                    <a:pt x="382" y="393"/>
                    <a:pt x="382" y="389"/>
                  </a:cubicBezTo>
                  <a:cubicBezTo>
                    <a:pt x="398" y="352"/>
                    <a:pt x="427" y="323"/>
                    <a:pt x="452" y="295"/>
                  </a:cubicBezTo>
                  <a:cubicBezTo>
                    <a:pt x="456" y="291"/>
                    <a:pt x="464" y="282"/>
                    <a:pt x="469" y="278"/>
                  </a:cubicBezTo>
                  <a:cubicBezTo>
                    <a:pt x="464" y="278"/>
                    <a:pt x="464" y="278"/>
                    <a:pt x="464" y="274"/>
                  </a:cubicBezTo>
                  <a:cubicBezTo>
                    <a:pt x="456" y="278"/>
                    <a:pt x="448" y="282"/>
                    <a:pt x="440" y="286"/>
                  </a:cubicBezTo>
                  <a:cubicBezTo>
                    <a:pt x="407" y="303"/>
                    <a:pt x="370" y="311"/>
                    <a:pt x="345" y="344"/>
                  </a:cubicBezTo>
                  <a:lnTo>
                    <a:pt x="341" y="348"/>
                  </a:lnTo>
                  <a:cubicBezTo>
                    <a:pt x="321" y="360"/>
                    <a:pt x="300" y="373"/>
                    <a:pt x="279" y="389"/>
                  </a:cubicBezTo>
                  <a:cubicBezTo>
                    <a:pt x="255" y="406"/>
                    <a:pt x="226" y="426"/>
                    <a:pt x="201" y="447"/>
                  </a:cubicBezTo>
                  <a:cubicBezTo>
                    <a:pt x="165" y="471"/>
                    <a:pt x="124" y="492"/>
                    <a:pt x="78" y="504"/>
                  </a:cubicBezTo>
                  <a:cubicBezTo>
                    <a:pt x="66" y="508"/>
                    <a:pt x="54" y="512"/>
                    <a:pt x="41" y="508"/>
                  </a:cubicBezTo>
                  <a:cubicBezTo>
                    <a:pt x="9" y="504"/>
                    <a:pt x="-8" y="479"/>
                    <a:pt x="4" y="451"/>
                  </a:cubicBezTo>
                  <a:cubicBezTo>
                    <a:pt x="9" y="442"/>
                    <a:pt x="13" y="434"/>
                    <a:pt x="17" y="430"/>
                  </a:cubicBezTo>
                  <a:cubicBezTo>
                    <a:pt x="46" y="393"/>
                    <a:pt x="78" y="369"/>
                    <a:pt x="119" y="352"/>
                  </a:cubicBezTo>
                  <a:cubicBezTo>
                    <a:pt x="169" y="328"/>
                    <a:pt x="222" y="315"/>
                    <a:pt x="275" y="307"/>
                  </a:cubicBezTo>
                  <a:cubicBezTo>
                    <a:pt x="308" y="299"/>
                    <a:pt x="341" y="295"/>
                    <a:pt x="370" y="278"/>
                  </a:cubicBezTo>
                  <a:cubicBezTo>
                    <a:pt x="435" y="250"/>
                    <a:pt x="501" y="213"/>
                    <a:pt x="567" y="181"/>
                  </a:cubicBezTo>
                  <a:cubicBezTo>
                    <a:pt x="575" y="181"/>
                    <a:pt x="579" y="177"/>
                    <a:pt x="583" y="173"/>
                  </a:cubicBezTo>
                  <a:cubicBezTo>
                    <a:pt x="583" y="168"/>
                    <a:pt x="583" y="168"/>
                    <a:pt x="583" y="164"/>
                  </a:cubicBezTo>
                  <a:cubicBezTo>
                    <a:pt x="575" y="168"/>
                    <a:pt x="567" y="168"/>
                    <a:pt x="559" y="168"/>
                  </a:cubicBezTo>
                  <a:cubicBezTo>
                    <a:pt x="530" y="173"/>
                    <a:pt x="505" y="181"/>
                    <a:pt x="476" y="181"/>
                  </a:cubicBezTo>
                  <a:cubicBezTo>
                    <a:pt x="456" y="185"/>
                    <a:pt x="435" y="185"/>
                    <a:pt x="419" y="177"/>
                  </a:cubicBezTo>
                  <a:cubicBezTo>
                    <a:pt x="394" y="173"/>
                    <a:pt x="378" y="152"/>
                    <a:pt x="394" y="123"/>
                  </a:cubicBezTo>
                  <a:cubicBezTo>
                    <a:pt x="407" y="107"/>
                    <a:pt x="419" y="99"/>
                    <a:pt x="435" y="90"/>
                  </a:cubicBezTo>
                  <a:cubicBezTo>
                    <a:pt x="493" y="62"/>
                    <a:pt x="550" y="49"/>
                    <a:pt x="612" y="41"/>
                  </a:cubicBezTo>
                  <a:cubicBezTo>
                    <a:pt x="682" y="33"/>
                    <a:pt x="751" y="37"/>
                    <a:pt x="821" y="41"/>
                  </a:cubicBezTo>
                  <a:cubicBezTo>
                    <a:pt x="825" y="41"/>
                    <a:pt x="829" y="41"/>
                    <a:pt x="838" y="37"/>
                  </a:cubicBezTo>
                  <a:cubicBezTo>
                    <a:pt x="863" y="25"/>
                    <a:pt x="887" y="13"/>
                    <a:pt x="907" y="0"/>
                  </a:cubicBezTo>
                  <a:cubicBezTo>
                    <a:pt x="907" y="49"/>
                    <a:pt x="907" y="103"/>
                    <a:pt x="907" y="152"/>
                  </a:cubicBezTo>
                  <a:cubicBezTo>
                    <a:pt x="899" y="148"/>
                    <a:pt x="899" y="156"/>
                    <a:pt x="895" y="160"/>
                  </a:cubicBezTo>
                  <a:cubicBezTo>
                    <a:pt x="879" y="185"/>
                    <a:pt x="866" y="213"/>
                    <a:pt x="846" y="237"/>
                  </a:cubicBezTo>
                  <a:cubicBezTo>
                    <a:pt x="829" y="258"/>
                    <a:pt x="813" y="282"/>
                    <a:pt x="788" y="295"/>
                  </a:cubicBezTo>
                  <a:cubicBezTo>
                    <a:pt x="760" y="311"/>
                    <a:pt x="743" y="303"/>
                    <a:pt x="735" y="274"/>
                  </a:cubicBezTo>
                  <a:cubicBezTo>
                    <a:pt x="731" y="270"/>
                    <a:pt x="731" y="262"/>
                    <a:pt x="731" y="254"/>
                  </a:cubicBezTo>
                  <a:cubicBezTo>
                    <a:pt x="731" y="229"/>
                    <a:pt x="739" y="209"/>
                    <a:pt x="751" y="188"/>
                  </a:cubicBezTo>
                  <a:cubicBezTo>
                    <a:pt x="776" y="152"/>
                    <a:pt x="805" y="115"/>
                    <a:pt x="838" y="86"/>
                  </a:cubicBezTo>
                  <a:cubicBezTo>
                    <a:pt x="846" y="78"/>
                    <a:pt x="850" y="74"/>
                    <a:pt x="854" y="66"/>
                  </a:cubicBezTo>
                  <a:moveTo>
                    <a:pt x="624" y="152"/>
                  </a:moveTo>
                  <a:lnTo>
                    <a:pt x="624" y="152"/>
                  </a:lnTo>
                  <a:cubicBezTo>
                    <a:pt x="612" y="156"/>
                    <a:pt x="600" y="152"/>
                    <a:pt x="591" y="164"/>
                  </a:cubicBezTo>
                  <a:lnTo>
                    <a:pt x="591" y="168"/>
                  </a:lnTo>
                  <a:lnTo>
                    <a:pt x="595" y="168"/>
                  </a:lnTo>
                  <a:cubicBezTo>
                    <a:pt x="608" y="160"/>
                    <a:pt x="616" y="156"/>
                    <a:pt x="624" y="15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2"/>
            <p:cNvGrpSpPr/>
            <p:nvPr/>
          </p:nvGrpSpPr>
          <p:grpSpPr>
            <a:xfrm>
              <a:off x="70900" y="701074"/>
              <a:ext cx="276850" cy="287873"/>
              <a:chOff x="89113" y="2313424"/>
              <a:chExt cx="276850" cy="287873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114360" y="4579588"/>
              <a:ext cx="1030228" cy="569779"/>
              <a:chOff x="9492520" y="4694415"/>
              <a:chExt cx="828024" cy="457985"/>
            </a:xfrm>
          </p:grpSpPr>
          <p:sp>
            <p:nvSpPr>
              <p:cNvPr id="24" name="Google Shape;24;p2"/>
              <p:cNvSpPr/>
              <p:nvPr/>
            </p:nvSpPr>
            <p:spPr>
              <a:xfrm rot="10800000" flipH="1">
                <a:off x="9837426" y="4694415"/>
                <a:ext cx="483118" cy="457985"/>
              </a:xfrm>
              <a:custGeom>
                <a:avLst/>
                <a:gdLst/>
                <a:ahLst/>
                <a:cxnLst/>
                <a:rect l="l" t="t" r="r" b="b"/>
                <a:pathLst>
                  <a:path w="769" h="729" extrusionOk="0">
                    <a:moveTo>
                      <a:pt x="30" y="451"/>
                    </a:moveTo>
                    <a:lnTo>
                      <a:pt x="30" y="451"/>
                    </a:lnTo>
                    <a:cubicBezTo>
                      <a:pt x="47" y="529"/>
                      <a:pt x="75" y="603"/>
                      <a:pt x="104" y="673"/>
                    </a:cubicBezTo>
                    <a:cubicBezTo>
                      <a:pt x="108" y="685"/>
                      <a:pt x="116" y="698"/>
                      <a:pt x="120" y="710"/>
                    </a:cubicBezTo>
                    <a:cubicBezTo>
                      <a:pt x="133" y="730"/>
                      <a:pt x="149" y="735"/>
                      <a:pt x="170" y="722"/>
                    </a:cubicBezTo>
                    <a:cubicBezTo>
                      <a:pt x="186" y="710"/>
                      <a:pt x="198" y="698"/>
                      <a:pt x="215" y="685"/>
                    </a:cubicBezTo>
                    <a:cubicBezTo>
                      <a:pt x="268" y="640"/>
                      <a:pt x="322" y="599"/>
                      <a:pt x="371" y="550"/>
                    </a:cubicBezTo>
                    <a:cubicBezTo>
                      <a:pt x="400" y="525"/>
                      <a:pt x="428" y="496"/>
                      <a:pt x="457" y="468"/>
                    </a:cubicBezTo>
                    <a:cubicBezTo>
                      <a:pt x="506" y="406"/>
                      <a:pt x="551" y="348"/>
                      <a:pt x="597" y="287"/>
                    </a:cubicBezTo>
                    <a:cubicBezTo>
                      <a:pt x="650" y="222"/>
                      <a:pt x="695" y="151"/>
                      <a:pt x="736" y="78"/>
                    </a:cubicBezTo>
                    <a:cubicBezTo>
                      <a:pt x="744" y="57"/>
                      <a:pt x="757" y="41"/>
                      <a:pt x="765" y="20"/>
                    </a:cubicBezTo>
                    <a:cubicBezTo>
                      <a:pt x="769" y="12"/>
                      <a:pt x="769" y="8"/>
                      <a:pt x="769" y="0"/>
                    </a:cubicBezTo>
                    <a:cubicBezTo>
                      <a:pt x="707" y="0"/>
                      <a:pt x="642" y="0"/>
                      <a:pt x="580" y="0"/>
                    </a:cubicBezTo>
                    <a:cubicBezTo>
                      <a:pt x="588" y="37"/>
                      <a:pt x="605" y="74"/>
                      <a:pt x="601" y="115"/>
                    </a:cubicBezTo>
                    <a:cubicBezTo>
                      <a:pt x="584" y="119"/>
                      <a:pt x="580" y="111"/>
                      <a:pt x="576" y="98"/>
                    </a:cubicBezTo>
                    <a:cubicBezTo>
                      <a:pt x="568" y="66"/>
                      <a:pt x="560" y="32"/>
                      <a:pt x="551" y="0"/>
                    </a:cubicBezTo>
                    <a:cubicBezTo>
                      <a:pt x="514" y="0"/>
                      <a:pt x="473" y="0"/>
                      <a:pt x="437" y="0"/>
                    </a:cubicBezTo>
                    <a:cubicBezTo>
                      <a:pt x="437" y="8"/>
                      <a:pt x="437" y="16"/>
                      <a:pt x="441" y="25"/>
                    </a:cubicBezTo>
                    <a:cubicBezTo>
                      <a:pt x="457" y="86"/>
                      <a:pt x="478" y="148"/>
                      <a:pt x="494" y="209"/>
                    </a:cubicBezTo>
                    <a:cubicBezTo>
                      <a:pt x="498" y="217"/>
                      <a:pt x="494" y="226"/>
                      <a:pt x="494" y="238"/>
                    </a:cubicBezTo>
                    <a:cubicBezTo>
                      <a:pt x="486" y="229"/>
                      <a:pt x="482" y="226"/>
                      <a:pt x="478" y="222"/>
                    </a:cubicBezTo>
                    <a:cubicBezTo>
                      <a:pt x="473" y="217"/>
                      <a:pt x="469" y="209"/>
                      <a:pt x="469" y="201"/>
                    </a:cubicBezTo>
                    <a:cubicBezTo>
                      <a:pt x="453" y="151"/>
                      <a:pt x="437" y="102"/>
                      <a:pt x="420" y="49"/>
                    </a:cubicBezTo>
                    <a:cubicBezTo>
                      <a:pt x="416" y="32"/>
                      <a:pt x="412" y="16"/>
                      <a:pt x="408" y="0"/>
                    </a:cubicBezTo>
                    <a:cubicBezTo>
                      <a:pt x="379" y="0"/>
                      <a:pt x="350" y="0"/>
                      <a:pt x="322" y="0"/>
                    </a:cubicBezTo>
                    <a:cubicBezTo>
                      <a:pt x="317" y="20"/>
                      <a:pt x="313" y="45"/>
                      <a:pt x="309" y="66"/>
                    </a:cubicBezTo>
                    <a:cubicBezTo>
                      <a:pt x="301" y="82"/>
                      <a:pt x="297" y="102"/>
                      <a:pt x="313" y="119"/>
                    </a:cubicBezTo>
                    <a:cubicBezTo>
                      <a:pt x="313" y="119"/>
                      <a:pt x="317" y="123"/>
                      <a:pt x="317" y="127"/>
                    </a:cubicBezTo>
                    <a:cubicBezTo>
                      <a:pt x="342" y="197"/>
                      <a:pt x="363" y="271"/>
                      <a:pt x="387" y="341"/>
                    </a:cubicBezTo>
                    <a:cubicBezTo>
                      <a:pt x="391" y="348"/>
                      <a:pt x="391" y="361"/>
                      <a:pt x="387" y="369"/>
                    </a:cubicBezTo>
                    <a:cubicBezTo>
                      <a:pt x="379" y="373"/>
                      <a:pt x="375" y="365"/>
                      <a:pt x="371" y="361"/>
                    </a:cubicBezTo>
                    <a:cubicBezTo>
                      <a:pt x="367" y="353"/>
                      <a:pt x="363" y="345"/>
                      <a:pt x="363" y="341"/>
                    </a:cubicBezTo>
                    <a:cubicBezTo>
                      <a:pt x="342" y="279"/>
                      <a:pt x="317" y="217"/>
                      <a:pt x="297" y="156"/>
                    </a:cubicBezTo>
                    <a:cubicBezTo>
                      <a:pt x="297" y="151"/>
                      <a:pt x="293" y="148"/>
                      <a:pt x="289" y="139"/>
                    </a:cubicBezTo>
                    <a:cubicBezTo>
                      <a:pt x="281" y="180"/>
                      <a:pt x="272" y="222"/>
                      <a:pt x="264" y="258"/>
                    </a:cubicBezTo>
                    <a:cubicBezTo>
                      <a:pt x="260" y="275"/>
                      <a:pt x="252" y="291"/>
                      <a:pt x="260" y="312"/>
                    </a:cubicBezTo>
                    <a:cubicBezTo>
                      <a:pt x="272" y="341"/>
                      <a:pt x="281" y="369"/>
                      <a:pt x="289" y="402"/>
                    </a:cubicBezTo>
                    <a:cubicBezTo>
                      <a:pt x="297" y="431"/>
                      <a:pt x="305" y="460"/>
                      <a:pt x="317" y="488"/>
                    </a:cubicBezTo>
                    <a:cubicBezTo>
                      <a:pt x="317" y="501"/>
                      <a:pt x="322" y="509"/>
                      <a:pt x="309" y="517"/>
                    </a:cubicBezTo>
                    <a:cubicBezTo>
                      <a:pt x="297" y="513"/>
                      <a:pt x="293" y="501"/>
                      <a:pt x="289" y="488"/>
                    </a:cubicBezTo>
                    <a:cubicBezTo>
                      <a:pt x="276" y="451"/>
                      <a:pt x="268" y="414"/>
                      <a:pt x="256" y="382"/>
                    </a:cubicBezTo>
                    <a:cubicBezTo>
                      <a:pt x="252" y="369"/>
                      <a:pt x="252" y="361"/>
                      <a:pt x="248" y="348"/>
                    </a:cubicBezTo>
                    <a:cubicBezTo>
                      <a:pt x="244" y="353"/>
                      <a:pt x="244" y="357"/>
                      <a:pt x="244" y="357"/>
                    </a:cubicBezTo>
                    <a:cubicBezTo>
                      <a:pt x="227" y="414"/>
                      <a:pt x="215" y="468"/>
                      <a:pt x="198" y="521"/>
                    </a:cubicBezTo>
                    <a:cubicBezTo>
                      <a:pt x="198" y="529"/>
                      <a:pt x="194" y="542"/>
                      <a:pt x="182" y="538"/>
                    </a:cubicBezTo>
                    <a:cubicBezTo>
                      <a:pt x="174" y="538"/>
                      <a:pt x="178" y="525"/>
                      <a:pt x="178" y="517"/>
                    </a:cubicBezTo>
                    <a:lnTo>
                      <a:pt x="178" y="513"/>
                    </a:lnTo>
                    <a:cubicBezTo>
                      <a:pt x="182" y="488"/>
                      <a:pt x="190" y="464"/>
                      <a:pt x="194" y="435"/>
                    </a:cubicBezTo>
                    <a:cubicBezTo>
                      <a:pt x="203" y="402"/>
                      <a:pt x="211" y="373"/>
                      <a:pt x="219" y="336"/>
                    </a:cubicBezTo>
                    <a:cubicBezTo>
                      <a:pt x="178" y="373"/>
                      <a:pt x="141" y="406"/>
                      <a:pt x="100" y="443"/>
                    </a:cubicBezTo>
                    <a:cubicBezTo>
                      <a:pt x="88" y="431"/>
                      <a:pt x="88" y="426"/>
                      <a:pt x="92" y="419"/>
                    </a:cubicBezTo>
                    <a:cubicBezTo>
                      <a:pt x="96" y="410"/>
                      <a:pt x="100" y="406"/>
                      <a:pt x="108" y="402"/>
                    </a:cubicBezTo>
                    <a:cubicBezTo>
                      <a:pt x="125" y="394"/>
                      <a:pt x="137" y="377"/>
                      <a:pt x="149" y="365"/>
                    </a:cubicBezTo>
                    <a:cubicBezTo>
                      <a:pt x="157" y="353"/>
                      <a:pt x="170" y="345"/>
                      <a:pt x="178" y="336"/>
                    </a:cubicBezTo>
                    <a:cubicBezTo>
                      <a:pt x="211" y="312"/>
                      <a:pt x="235" y="283"/>
                      <a:pt x="240" y="238"/>
                    </a:cubicBezTo>
                    <a:cubicBezTo>
                      <a:pt x="244" y="222"/>
                      <a:pt x="248" y="205"/>
                      <a:pt x="252" y="185"/>
                    </a:cubicBezTo>
                    <a:cubicBezTo>
                      <a:pt x="252" y="180"/>
                      <a:pt x="252" y="176"/>
                      <a:pt x="252" y="168"/>
                    </a:cubicBezTo>
                    <a:cubicBezTo>
                      <a:pt x="227" y="176"/>
                      <a:pt x="211" y="189"/>
                      <a:pt x="194" y="201"/>
                    </a:cubicBezTo>
                    <a:cubicBezTo>
                      <a:pt x="166" y="222"/>
                      <a:pt x="137" y="242"/>
                      <a:pt x="108" y="258"/>
                    </a:cubicBezTo>
                    <a:cubicBezTo>
                      <a:pt x="100" y="263"/>
                      <a:pt x="92" y="267"/>
                      <a:pt x="84" y="258"/>
                    </a:cubicBezTo>
                    <a:cubicBezTo>
                      <a:pt x="79" y="250"/>
                      <a:pt x="88" y="242"/>
                      <a:pt x="96" y="238"/>
                    </a:cubicBezTo>
                    <a:cubicBezTo>
                      <a:pt x="104" y="229"/>
                      <a:pt x="112" y="226"/>
                      <a:pt x="120" y="222"/>
                    </a:cubicBezTo>
                    <a:cubicBezTo>
                      <a:pt x="141" y="205"/>
                      <a:pt x="162" y="193"/>
                      <a:pt x="186" y="176"/>
                    </a:cubicBezTo>
                    <a:cubicBezTo>
                      <a:pt x="190" y="172"/>
                      <a:pt x="198" y="168"/>
                      <a:pt x="207" y="160"/>
                    </a:cubicBezTo>
                    <a:cubicBezTo>
                      <a:pt x="223" y="148"/>
                      <a:pt x="244" y="131"/>
                      <a:pt x="260" y="119"/>
                    </a:cubicBezTo>
                    <a:cubicBezTo>
                      <a:pt x="264" y="115"/>
                      <a:pt x="268" y="107"/>
                      <a:pt x="268" y="102"/>
                    </a:cubicBezTo>
                    <a:cubicBezTo>
                      <a:pt x="281" y="70"/>
                      <a:pt x="289" y="32"/>
                      <a:pt x="297" y="0"/>
                    </a:cubicBezTo>
                    <a:cubicBezTo>
                      <a:pt x="285" y="0"/>
                      <a:pt x="268" y="0"/>
                      <a:pt x="256" y="0"/>
                    </a:cubicBezTo>
                    <a:cubicBezTo>
                      <a:pt x="252" y="4"/>
                      <a:pt x="252" y="8"/>
                      <a:pt x="248" y="8"/>
                    </a:cubicBezTo>
                    <a:cubicBezTo>
                      <a:pt x="211" y="32"/>
                      <a:pt x="178" y="57"/>
                      <a:pt x="141" y="82"/>
                    </a:cubicBezTo>
                    <a:cubicBezTo>
                      <a:pt x="129" y="90"/>
                      <a:pt x="112" y="98"/>
                      <a:pt x="96" y="107"/>
                    </a:cubicBezTo>
                    <a:cubicBezTo>
                      <a:pt x="92" y="111"/>
                      <a:pt x="84" y="115"/>
                      <a:pt x="79" y="107"/>
                    </a:cubicBezTo>
                    <a:cubicBezTo>
                      <a:pt x="75" y="102"/>
                      <a:pt x="79" y="94"/>
                      <a:pt x="84" y="90"/>
                    </a:cubicBezTo>
                    <a:cubicBezTo>
                      <a:pt x="84" y="86"/>
                      <a:pt x="92" y="82"/>
                      <a:pt x="96" y="78"/>
                    </a:cubicBezTo>
                    <a:cubicBezTo>
                      <a:pt x="129" y="57"/>
                      <a:pt x="162" y="37"/>
                      <a:pt x="194" y="16"/>
                    </a:cubicBezTo>
                    <a:cubicBezTo>
                      <a:pt x="198" y="12"/>
                      <a:pt x="203" y="4"/>
                      <a:pt x="207" y="0"/>
                    </a:cubicBezTo>
                    <a:cubicBezTo>
                      <a:pt x="137" y="0"/>
                      <a:pt x="71" y="0"/>
                      <a:pt x="1" y="0"/>
                    </a:cubicBezTo>
                    <a:cubicBezTo>
                      <a:pt x="1" y="8"/>
                      <a:pt x="1" y="16"/>
                      <a:pt x="1" y="20"/>
                    </a:cubicBezTo>
                    <a:cubicBezTo>
                      <a:pt x="-3" y="82"/>
                      <a:pt x="1" y="144"/>
                      <a:pt x="10" y="205"/>
                    </a:cubicBezTo>
                    <a:cubicBezTo>
                      <a:pt x="14" y="258"/>
                      <a:pt x="22" y="312"/>
                      <a:pt x="26" y="365"/>
                    </a:cubicBezTo>
                    <a:cubicBezTo>
                      <a:pt x="30" y="394"/>
                      <a:pt x="30" y="423"/>
                      <a:pt x="30" y="45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 rot="10800000" flipH="1">
                <a:off x="9492520" y="4807498"/>
                <a:ext cx="363752" cy="344902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49" extrusionOk="0">
                    <a:moveTo>
                      <a:pt x="579" y="451"/>
                    </a:moveTo>
                    <a:lnTo>
                      <a:pt x="579" y="451"/>
                    </a:lnTo>
                    <a:cubicBezTo>
                      <a:pt x="579" y="423"/>
                      <a:pt x="579" y="394"/>
                      <a:pt x="575" y="365"/>
                    </a:cubicBezTo>
                    <a:cubicBezTo>
                      <a:pt x="571" y="312"/>
                      <a:pt x="563" y="258"/>
                      <a:pt x="559" y="205"/>
                    </a:cubicBezTo>
                    <a:cubicBezTo>
                      <a:pt x="550" y="144"/>
                      <a:pt x="546" y="82"/>
                      <a:pt x="550" y="20"/>
                    </a:cubicBezTo>
                    <a:cubicBezTo>
                      <a:pt x="550" y="16"/>
                      <a:pt x="550" y="8"/>
                      <a:pt x="550" y="0"/>
                    </a:cubicBezTo>
                    <a:cubicBezTo>
                      <a:pt x="538" y="0"/>
                      <a:pt x="530" y="0"/>
                      <a:pt x="518" y="0"/>
                    </a:cubicBezTo>
                    <a:cubicBezTo>
                      <a:pt x="518" y="29"/>
                      <a:pt x="514" y="53"/>
                      <a:pt x="514" y="82"/>
                    </a:cubicBezTo>
                    <a:cubicBezTo>
                      <a:pt x="514" y="139"/>
                      <a:pt x="514" y="193"/>
                      <a:pt x="514" y="250"/>
                    </a:cubicBezTo>
                    <a:cubicBezTo>
                      <a:pt x="514" y="275"/>
                      <a:pt x="518" y="299"/>
                      <a:pt x="518" y="324"/>
                    </a:cubicBezTo>
                    <a:cubicBezTo>
                      <a:pt x="518" y="332"/>
                      <a:pt x="514" y="341"/>
                      <a:pt x="509" y="348"/>
                    </a:cubicBezTo>
                    <a:cubicBezTo>
                      <a:pt x="509" y="353"/>
                      <a:pt x="501" y="353"/>
                      <a:pt x="493" y="353"/>
                    </a:cubicBezTo>
                    <a:cubicBezTo>
                      <a:pt x="485" y="234"/>
                      <a:pt x="489" y="115"/>
                      <a:pt x="489" y="0"/>
                    </a:cubicBezTo>
                    <a:cubicBezTo>
                      <a:pt x="477" y="0"/>
                      <a:pt x="468" y="0"/>
                      <a:pt x="456" y="0"/>
                    </a:cubicBezTo>
                    <a:cubicBezTo>
                      <a:pt x="456" y="8"/>
                      <a:pt x="452" y="12"/>
                      <a:pt x="448" y="20"/>
                    </a:cubicBezTo>
                    <a:cubicBezTo>
                      <a:pt x="427" y="70"/>
                      <a:pt x="407" y="119"/>
                      <a:pt x="386" y="164"/>
                    </a:cubicBezTo>
                    <a:cubicBezTo>
                      <a:pt x="370" y="209"/>
                      <a:pt x="349" y="254"/>
                      <a:pt x="333" y="299"/>
                    </a:cubicBezTo>
                    <a:cubicBezTo>
                      <a:pt x="325" y="316"/>
                      <a:pt x="321" y="332"/>
                      <a:pt x="312" y="348"/>
                    </a:cubicBezTo>
                    <a:cubicBezTo>
                      <a:pt x="308" y="357"/>
                      <a:pt x="304" y="365"/>
                      <a:pt x="292" y="357"/>
                    </a:cubicBezTo>
                    <a:cubicBezTo>
                      <a:pt x="288" y="341"/>
                      <a:pt x="296" y="324"/>
                      <a:pt x="300" y="308"/>
                    </a:cubicBezTo>
                    <a:cubicBezTo>
                      <a:pt x="329" y="238"/>
                      <a:pt x="358" y="168"/>
                      <a:pt x="390" y="98"/>
                    </a:cubicBezTo>
                    <a:cubicBezTo>
                      <a:pt x="403" y="66"/>
                      <a:pt x="415" y="32"/>
                      <a:pt x="427" y="0"/>
                    </a:cubicBezTo>
                    <a:cubicBezTo>
                      <a:pt x="395" y="0"/>
                      <a:pt x="362" y="0"/>
                      <a:pt x="325" y="0"/>
                    </a:cubicBezTo>
                    <a:cubicBezTo>
                      <a:pt x="325" y="8"/>
                      <a:pt x="321" y="16"/>
                      <a:pt x="317" y="20"/>
                    </a:cubicBezTo>
                    <a:cubicBezTo>
                      <a:pt x="280" y="61"/>
                      <a:pt x="243" y="102"/>
                      <a:pt x="206" y="148"/>
                    </a:cubicBezTo>
                    <a:cubicBezTo>
                      <a:pt x="202" y="148"/>
                      <a:pt x="198" y="151"/>
                      <a:pt x="198" y="151"/>
                    </a:cubicBezTo>
                    <a:cubicBezTo>
                      <a:pt x="189" y="156"/>
                      <a:pt x="185" y="156"/>
                      <a:pt x="177" y="151"/>
                    </a:cubicBezTo>
                    <a:cubicBezTo>
                      <a:pt x="177" y="151"/>
                      <a:pt x="177" y="139"/>
                      <a:pt x="177" y="135"/>
                    </a:cubicBezTo>
                    <a:cubicBezTo>
                      <a:pt x="181" y="131"/>
                      <a:pt x="181" y="127"/>
                      <a:pt x="185" y="123"/>
                    </a:cubicBezTo>
                    <a:cubicBezTo>
                      <a:pt x="206" y="102"/>
                      <a:pt x="226" y="82"/>
                      <a:pt x="247" y="61"/>
                    </a:cubicBezTo>
                    <a:cubicBezTo>
                      <a:pt x="263" y="41"/>
                      <a:pt x="280" y="20"/>
                      <a:pt x="296" y="0"/>
                    </a:cubicBezTo>
                    <a:cubicBezTo>
                      <a:pt x="275" y="0"/>
                      <a:pt x="255" y="0"/>
                      <a:pt x="239" y="0"/>
                    </a:cubicBezTo>
                    <a:cubicBezTo>
                      <a:pt x="218" y="12"/>
                      <a:pt x="202" y="29"/>
                      <a:pt x="185" y="41"/>
                    </a:cubicBezTo>
                    <a:cubicBezTo>
                      <a:pt x="148" y="78"/>
                      <a:pt x="107" y="111"/>
                      <a:pt x="70" y="144"/>
                    </a:cubicBezTo>
                    <a:cubicBezTo>
                      <a:pt x="46" y="168"/>
                      <a:pt x="25" y="193"/>
                      <a:pt x="9" y="222"/>
                    </a:cubicBezTo>
                    <a:cubicBezTo>
                      <a:pt x="1" y="238"/>
                      <a:pt x="-4" y="254"/>
                      <a:pt x="5" y="275"/>
                    </a:cubicBezTo>
                    <a:cubicBezTo>
                      <a:pt x="9" y="287"/>
                      <a:pt x="17" y="295"/>
                      <a:pt x="29" y="295"/>
                    </a:cubicBezTo>
                    <a:cubicBezTo>
                      <a:pt x="42" y="295"/>
                      <a:pt x="58" y="295"/>
                      <a:pt x="70" y="291"/>
                    </a:cubicBezTo>
                    <a:cubicBezTo>
                      <a:pt x="107" y="279"/>
                      <a:pt x="136" y="258"/>
                      <a:pt x="161" y="234"/>
                    </a:cubicBezTo>
                    <a:cubicBezTo>
                      <a:pt x="193" y="205"/>
                      <a:pt x="226" y="176"/>
                      <a:pt x="255" y="148"/>
                    </a:cubicBezTo>
                    <a:cubicBezTo>
                      <a:pt x="259" y="148"/>
                      <a:pt x="263" y="144"/>
                      <a:pt x="267" y="144"/>
                    </a:cubicBezTo>
                    <a:cubicBezTo>
                      <a:pt x="267" y="148"/>
                      <a:pt x="267" y="151"/>
                      <a:pt x="263" y="156"/>
                    </a:cubicBezTo>
                    <a:cubicBezTo>
                      <a:pt x="251" y="213"/>
                      <a:pt x="234" y="271"/>
                      <a:pt x="218" y="328"/>
                    </a:cubicBezTo>
                    <a:cubicBezTo>
                      <a:pt x="210" y="365"/>
                      <a:pt x="202" y="398"/>
                      <a:pt x="198" y="431"/>
                    </a:cubicBezTo>
                    <a:cubicBezTo>
                      <a:pt x="193" y="460"/>
                      <a:pt x="202" y="488"/>
                      <a:pt x="218" y="509"/>
                    </a:cubicBezTo>
                    <a:cubicBezTo>
                      <a:pt x="239" y="529"/>
                      <a:pt x="259" y="533"/>
                      <a:pt x="280" y="517"/>
                    </a:cubicBezTo>
                    <a:cubicBezTo>
                      <a:pt x="292" y="505"/>
                      <a:pt x="300" y="492"/>
                      <a:pt x="308" y="476"/>
                    </a:cubicBezTo>
                    <a:cubicBezTo>
                      <a:pt x="325" y="439"/>
                      <a:pt x="337" y="402"/>
                      <a:pt x="353" y="365"/>
                    </a:cubicBezTo>
                    <a:cubicBezTo>
                      <a:pt x="370" y="328"/>
                      <a:pt x="382" y="291"/>
                      <a:pt x="399" y="258"/>
                    </a:cubicBezTo>
                    <a:cubicBezTo>
                      <a:pt x="403" y="250"/>
                      <a:pt x="403" y="246"/>
                      <a:pt x="407" y="242"/>
                    </a:cubicBezTo>
                    <a:cubicBezTo>
                      <a:pt x="411" y="267"/>
                      <a:pt x="415" y="291"/>
                      <a:pt x="419" y="316"/>
                    </a:cubicBezTo>
                    <a:cubicBezTo>
                      <a:pt x="427" y="361"/>
                      <a:pt x="431" y="402"/>
                      <a:pt x="440" y="447"/>
                    </a:cubicBezTo>
                    <a:cubicBezTo>
                      <a:pt x="444" y="480"/>
                      <a:pt x="456" y="513"/>
                      <a:pt x="485" y="533"/>
                    </a:cubicBezTo>
                    <a:cubicBezTo>
                      <a:pt x="514" y="558"/>
                      <a:pt x="542" y="554"/>
                      <a:pt x="559" y="521"/>
                    </a:cubicBezTo>
                    <a:cubicBezTo>
                      <a:pt x="563" y="505"/>
                      <a:pt x="567" y="488"/>
                      <a:pt x="571" y="472"/>
                    </a:cubicBezTo>
                    <a:cubicBezTo>
                      <a:pt x="575" y="464"/>
                      <a:pt x="579" y="460"/>
                      <a:pt x="579" y="4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 rot="10800000" flipH="1">
                <a:off x="9889570" y="4814408"/>
                <a:ext cx="192870" cy="337992"/>
              </a:xfrm>
              <a:custGeom>
                <a:avLst/>
                <a:gdLst/>
                <a:ahLst/>
                <a:cxnLst/>
                <a:rect l="l" t="t" r="r" b="b"/>
                <a:pathLst>
                  <a:path w="307" h="538" extrusionOk="0">
                    <a:moveTo>
                      <a:pt x="214" y="0"/>
                    </a:moveTo>
                    <a:lnTo>
                      <a:pt x="214" y="0"/>
                    </a:lnTo>
                    <a:cubicBezTo>
                      <a:pt x="206" y="32"/>
                      <a:pt x="198" y="70"/>
                      <a:pt x="185" y="102"/>
                    </a:cubicBezTo>
                    <a:cubicBezTo>
                      <a:pt x="185" y="107"/>
                      <a:pt x="181" y="115"/>
                      <a:pt x="177" y="119"/>
                    </a:cubicBezTo>
                    <a:cubicBezTo>
                      <a:pt x="161" y="131"/>
                      <a:pt x="140" y="148"/>
                      <a:pt x="124" y="160"/>
                    </a:cubicBezTo>
                    <a:cubicBezTo>
                      <a:pt x="115" y="168"/>
                      <a:pt x="107" y="172"/>
                      <a:pt x="103" y="176"/>
                    </a:cubicBezTo>
                    <a:cubicBezTo>
                      <a:pt x="79" y="193"/>
                      <a:pt x="58" y="205"/>
                      <a:pt x="37" y="222"/>
                    </a:cubicBezTo>
                    <a:cubicBezTo>
                      <a:pt x="29" y="226"/>
                      <a:pt x="21" y="229"/>
                      <a:pt x="13" y="238"/>
                    </a:cubicBezTo>
                    <a:cubicBezTo>
                      <a:pt x="5" y="242"/>
                      <a:pt x="-4" y="250"/>
                      <a:pt x="1" y="258"/>
                    </a:cubicBezTo>
                    <a:cubicBezTo>
                      <a:pt x="9" y="267"/>
                      <a:pt x="17" y="263"/>
                      <a:pt x="25" y="258"/>
                    </a:cubicBezTo>
                    <a:cubicBezTo>
                      <a:pt x="54" y="242"/>
                      <a:pt x="83" y="222"/>
                      <a:pt x="111" y="201"/>
                    </a:cubicBezTo>
                    <a:cubicBezTo>
                      <a:pt x="128" y="189"/>
                      <a:pt x="144" y="176"/>
                      <a:pt x="169" y="168"/>
                    </a:cubicBezTo>
                    <a:cubicBezTo>
                      <a:pt x="169" y="176"/>
                      <a:pt x="169" y="180"/>
                      <a:pt x="169" y="185"/>
                    </a:cubicBezTo>
                    <a:cubicBezTo>
                      <a:pt x="165" y="205"/>
                      <a:pt x="161" y="222"/>
                      <a:pt x="157" y="238"/>
                    </a:cubicBezTo>
                    <a:cubicBezTo>
                      <a:pt x="152" y="283"/>
                      <a:pt x="128" y="312"/>
                      <a:pt x="95" y="336"/>
                    </a:cubicBezTo>
                    <a:cubicBezTo>
                      <a:pt x="87" y="345"/>
                      <a:pt x="74" y="353"/>
                      <a:pt x="66" y="365"/>
                    </a:cubicBezTo>
                    <a:cubicBezTo>
                      <a:pt x="54" y="377"/>
                      <a:pt x="42" y="394"/>
                      <a:pt x="25" y="402"/>
                    </a:cubicBezTo>
                    <a:cubicBezTo>
                      <a:pt x="17" y="406"/>
                      <a:pt x="13" y="410"/>
                      <a:pt x="9" y="419"/>
                    </a:cubicBezTo>
                    <a:cubicBezTo>
                      <a:pt x="5" y="426"/>
                      <a:pt x="5" y="431"/>
                      <a:pt x="17" y="443"/>
                    </a:cubicBezTo>
                    <a:cubicBezTo>
                      <a:pt x="58" y="406"/>
                      <a:pt x="95" y="373"/>
                      <a:pt x="136" y="336"/>
                    </a:cubicBezTo>
                    <a:cubicBezTo>
                      <a:pt x="128" y="373"/>
                      <a:pt x="120" y="402"/>
                      <a:pt x="111" y="435"/>
                    </a:cubicBezTo>
                    <a:cubicBezTo>
                      <a:pt x="107" y="464"/>
                      <a:pt x="99" y="488"/>
                      <a:pt x="95" y="513"/>
                    </a:cubicBezTo>
                    <a:cubicBezTo>
                      <a:pt x="95" y="517"/>
                      <a:pt x="95" y="517"/>
                      <a:pt x="95" y="517"/>
                    </a:cubicBezTo>
                    <a:cubicBezTo>
                      <a:pt x="95" y="525"/>
                      <a:pt x="91" y="538"/>
                      <a:pt x="99" y="538"/>
                    </a:cubicBezTo>
                    <a:cubicBezTo>
                      <a:pt x="111" y="542"/>
                      <a:pt x="115" y="529"/>
                      <a:pt x="115" y="521"/>
                    </a:cubicBezTo>
                    <a:cubicBezTo>
                      <a:pt x="132" y="468"/>
                      <a:pt x="144" y="414"/>
                      <a:pt x="161" y="357"/>
                    </a:cubicBezTo>
                    <a:cubicBezTo>
                      <a:pt x="161" y="357"/>
                      <a:pt x="161" y="353"/>
                      <a:pt x="165" y="348"/>
                    </a:cubicBezTo>
                    <a:cubicBezTo>
                      <a:pt x="169" y="361"/>
                      <a:pt x="169" y="369"/>
                      <a:pt x="173" y="382"/>
                    </a:cubicBezTo>
                    <a:cubicBezTo>
                      <a:pt x="185" y="414"/>
                      <a:pt x="193" y="451"/>
                      <a:pt x="206" y="488"/>
                    </a:cubicBezTo>
                    <a:cubicBezTo>
                      <a:pt x="210" y="501"/>
                      <a:pt x="214" y="513"/>
                      <a:pt x="226" y="517"/>
                    </a:cubicBezTo>
                    <a:cubicBezTo>
                      <a:pt x="239" y="509"/>
                      <a:pt x="234" y="501"/>
                      <a:pt x="234" y="488"/>
                    </a:cubicBezTo>
                    <a:cubicBezTo>
                      <a:pt x="222" y="460"/>
                      <a:pt x="214" y="431"/>
                      <a:pt x="206" y="402"/>
                    </a:cubicBezTo>
                    <a:cubicBezTo>
                      <a:pt x="198" y="369"/>
                      <a:pt x="189" y="341"/>
                      <a:pt x="177" y="312"/>
                    </a:cubicBezTo>
                    <a:cubicBezTo>
                      <a:pt x="169" y="291"/>
                      <a:pt x="177" y="275"/>
                      <a:pt x="181" y="258"/>
                    </a:cubicBezTo>
                    <a:cubicBezTo>
                      <a:pt x="189" y="222"/>
                      <a:pt x="198" y="180"/>
                      <a:pt x="206" y="139"/>
                    </a:cubicBezTo>
                    <a:cubicBezTo>
                      <a:pt x="210" y="148"/>
                      <a:pt x="214" y="151"/>
                      <a:pt x="214" y="156"/>
                    </a:cubicBezTo>
                    <a:cubicBezTo>
                      <a:pt x="234" y="217"/>
                      <a:pt x="259" y="279"/>
                      <a:pt x="280" y="341"/>
                    </a:cubicBezTo>
                    <a:cubicBezTo>
                      <a:pt x="280" y="345"/>
                      <a:pt x="284" y="353"/>
                      <a:pt x="288" y="361"/>
                    </a:cubicBezTo>
                    <a:cubicBezTo>
                      <a:pt x="292" y="365"/>
                      <a:pt x="296" y="373"/>
                      <a:pt x="304" y="369"/>
                    </a:cubicBezTo>
                    <a:cubicBezTo>
                      <a:pt x="308" y="361"/>
                      <a:pt x="308" y="348"/>
                      <a:pt x="304" y="341"/>
                    </a:cubicBezTo>
                    <a:cubicBezTo>
                      <a:pt x="280" y="271"/>
                      <a:pt x="259" y="197"/>
                      <a:pt x="234" y="127"/>
                    </a:cubicBezTo>
                    <a:cubicBezTo>
                      <a:pt x="234" y="123"/>
                      <a:pt x="230" y="119"/>
                      <a:pt x="230" y="119"/>
                    </a:cubicBezTo>
                    <a:cubicBezTo>
                      <a:pt x="214" y="102"/>
                      <a:pt x="218" y="82"/>
                      <a:pt x="226" y="66"/>
                    </a:cubicBezTo>
                    <a:cubicBezTo>
                      <a:pt x="230" y="45"/>
                      <a:pt x="234" y="20"/>
                      <a:pt x="239" y="0"/>
                    </a:cubicBezTo>
                    <a:cubicBezTo>
                      <a:pt x="230" y="0"/>
                      <a:pt x="222" y="0"/>
                      <a:pt x="2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 rot="10800000" flipH="1">
                <a:off x="9675339" y="4926235"/>
                <a:ext cx="103660" cy="226165"/>
              </a:xfrm>
              <a:custGeom>
                <a:avLst/>
                <a:gdLst/>
                <a:ahLst/>
                <a:cxnLst/>
                <a:rect l="l" t="t" r="r" b="b"/>
                <a:pathLst>
                  <a:path w="165" h="360" extrusionOk="0">
                    <a:moveTo>
                      <a:pt x="136" y="0"/>
                    </a:moveTo>
                    <a:lnTo>
                      <a:pt x="136" y="0"/>
                    </a:lnTo>
                    <a:cubicBezTo>
                      <a:pt x="124" y="32"/>
                      <a:pt x="112" y="66"/>
                      <a:pt x="99" y="98"/>
                    </a:cubicBezTo>
                    <a:cubicBezTo>
                      <a:pt x="67" y="168"/>
                      <a:pt x="38" y="238"/>
                      <a:pt x="9" y="308"/>
                    </a:cubicBezTo>
                    <a:cubicBezTo>
                      <a:pt x="5" y="324"/>
                      <a:pt x="-3" y="341"/>
                      <a:pt x="1" y="357"/>
                    </a:cubicBezTo>
                    <a:cubicBezTo>
                      <a:pt x="13" y="365"/>
                      <a:pt x="17" y="357"/>
                      <a:pt x="21" y="348"/>
                    </a:cubicBezTo>
                    <a:cubicBezTo>
                      <a:pt x="30" y="332"/>
                      <a:pt x="34" y="316"/>
                      <a:pt x="42" y="299"/>
                    </a:cubicBezTo>
                    <a:cubicBezTo>
                      <a:pt x="58" y="254"/>
                      <a:pt x="79" y="209"/>
                      <a:pt x="95" y="164"/>
                    </a:cubicBezTo>
                    <a:cubicBezTo>
                      <a:pt x="116" y="119"/>
                      <a:pt x="136" y="70"/>
                      <a:pt x="157" y="20"/>
                    </a:cubicBezTo>
                    <a:cubicBezTo>
                      <a:pt x="161" y="12"/>
                      <a:pt x="165" y="8"/>
                      <a:pt x="165" y="0"/>
                    </a:cubicBezTo>
                    <a:cubicBezTo>
                      <a:pt x="157" y="0"/>
                      <a:pt x="149" y="0"/>
                      <a:pt x="1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 rot="10800000" flipH="1">
                <a:off x="9799103" y="4930632"/>
                <a:ext cx="18847" cy="221768"/>
              </a:xfrm>
              <a:custGeom>
                <a:avLst/>
                <a:gdLst/>
                <a:ahLst/>
                <a:cxnLst/>
                <a:rect l="l" t="t" r="r" b="b"/>
                <a:pathLst>
                  <a:path w="30" h="353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15"/>
                      <a:pt x="-3" y="234"/>
                      <a:pt x="5" y="353"/>
                    </a:cubicBezTo>
                    <a:cubicBezTo>
                      <a:pt x="13" y="353"/>
                      <a:pt x="21" y="353"/>
                      <a:pt x="21" y="348"/>
                    </a:cubicBezTo>
                    <a:cubicBezTo>
                      <a:pt x="26" y="341"/>
                      <a:pt x="30" y="332"/>
                      <a:pt x="30" y="324"/>
                    </a:cubicBezTo>
                    <a:cubicBezTo>
                      <a:pt x="30" y="299"/>
                      <a:pt x="26" y="275"/>
                      <a:pt x="26" y="250"/>
                    </a:cubicBezTo>
                    <a:cubicBezTo>
                      <a:pt x="26" y="193"/>
                      <a:pt x="26" y="139"/>
                      <a:pt x="26" y="82"/>
                    </a:cubicBezTo>
                    <a:cubicBezTo>
                      <a:pt x="26" y="53"/>
                      <a:pt x="30" y="29"/>
                      <a:pt x="30" y="0"/>
                    </a:cubicBezTo>
                    <a:cubicBezTo>
                      <a:pt x="21" y="0"/>
                      <a:pt x="9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 rot="10800000" flipH="1">
                <a:off x="10093750" y="5002880"/>
                <a:ext cx="55285" cy="149521"/>
              </a:xfrm>
              <a:custGeom>
                <a:avLst/>
                <a:gdLst/>
                <a:ahLst/>
                <a:cxnLst/>
                <a:rect l="l" t="t" r="r" b="b"/>
                <a:pathLst>
                  <a:path w="88" h="2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16"/>
                      <a:pt x="8" y="32"/>
                      <a:pt x="12" y="49"/>
                    </a:cubicBezTo>
                    <a:cubicBezTo>
                      <a:pt x="29" y="102"/>
                      <a:pt x="45" y="151"/>
                      <a:pt x="61" y="201"/>
                    </a:cubicBezTo>
                    <a:cubicBezTo>
                      <a:pt x="61" y="209"/>
                      <a:pt x="65" y="217"/>
                      <a:pt x="70" y="222"/>
                    </a:cubicBezTo>
                    <a:cubicBezTo>
                      <a:pt x="74" y="226"/>
                      <a:pt x="78" y="229"/>
                      <a:pt x="86" y="238"/>
                    </a:cubicBezTo>
                    <a:cubicBezTo>
                      <a:pt x="86" y="226"/>
                      <a:pt x="90" y="217"/>
                      <a:pt x="86" y="209"/>
                    </a:cubicBezTo>
                    <a:cubicBezTo>
                      <a:pt x="70" y="148"/>
                      <a:pt x="49" y="86"/>
                      <a:pt x="33" y="25"/>
                    </a:cubicBezTo>
                    <a:cubicBezTo>
                      <a:pt x="29" y="16"/>
                      <a:pt x="29" y="8"/>
                      <a:pt x="29" y="0"/>
                    </a:cubicBezTo>
                    <a:cubicBezTo>
                      <a:pt x="20" y="0"/>
                      <a:pt x="8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 rot="10800000" flipH="1">
                <a:off x="9603719" y="5055652"/>
                <a:ext cx="92980" cy="96749"/>
              </a:xfrm>
              <a:custGeom>
                <a:avLst/>
                <a:gdLst/>
                <a:ahLst/>
                <a:cxnLst/>
                <a:rect l="l" t="t" r="r" b="b"/>
                <a:pathLst>
                  <a:path w="148" h="154" extrusionOk="0">
                    <a:moveTo>
                      <a:pt x="119" y="0"/>
                    </a:moveTo>
                    <a:lnTo>
                      <a:pt x="119" y="0"/>
                    </a:lnTo>
                    <a:cubicBezTo>
                      <a:pt x="103" y="20"/>
                      <a:pt x="86" y="41"/>
                      <a:pt x="70" y="61"/>
                    </a:cubicBezTo>
                    <a:cubicBezTo>
                      <a:pt x="49" y="82"/>
                      <a:pt x="29" y="102"/>
                      <a:pt x="8" y="123"/>
                    </a:cubicBezTo>
                    <a:cubicBezTo>
                      <a:pt x="4" y="127"/>
                      <a:pt x="4" y="131"/>
                      <a:pt x="0" y="135"/>
                    </a:cubicBezTo>
                    <a:cubicBezTo>
                      <a:pt x="0" y="139"/>
                      <a:pt x="0" y="151"/>
                      <a:pt x="0" y="151"/>
                    </a:cubicBezTo>
                    <a:cubicBezTo>
                      <a:pt x="8" y="156"/>
                      <a:pt x="12" y="156"/>
                      <a:pt x="21" y="151"/>
                    </a:cubicBezTo>
                    <a:cubicBezTo>
                      <a:pt x="21" y="151"/>
                      <a:pt x="25" y="148"/>
                      <a:pt x="29" y="148"/>
                    </a:cubicBezTo>
                    <a:cubicBezTo>
                      <a:pt x="66" y="102"/>
                      <a:pt x="103" y="61"/>
                      <a:pt x="140" y="20"/>
                    </a:cubicBezTo>
                    <a:cubicBezTo>
                      <a:pt x="144" y="16"/>
                      <a:pt x="148" y="8"/>
                      <a:pt x="148" y="0"/>
                    </a:cubicBezTo>
                    <a:cubicBezTo>
                      <a:pt x="140" y="0"/>
                      <a:pt x="127" y="0"/>
                      <a:pt x="11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10425" rIns="90000" bIns="10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 rot="10800000" flipH="1">
                <a:off x="9886429" y="5082666"/>
                <a:ext cx="111827" cy="69734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11" extrusionOk="0">
                    <a:moveTo>
                      <a:pt x="129" y="0"/>
                    </a:moveTo>
                    <a:lnTo>
                      <a:pt x="129" y="0"/>
                    </a:lnTo>
                    <a:cubicBezTo>
                      <a:pt x="125" y="4"/>
                      <a:pt x="120" y="12"/>
                      <a:pt x="116" y="16"/>
                    </a:cubicBezTo>
                    <a:cubicBezTo>
                      <a:pt x="84" y="37"/>
                      <a:pt x="51" y="57"/>
                      <a:pt x="18" y="78"/>
                    </a:cubicBezTo>
                    <a:cubicBezTo>
                      <a:pt x="14" y="82"/>
                      <a:pt x="6" y="86"/>
                      <a:pt x="6" y="90"/>
                    </a:cubicBezTo>
                    <a:cubicBezTo>
                      <a:pt x="1" y="94"/>
                      <a:pt x="-3" y="102"/>
                      <a:pt x="1" y="107"/>
                    </a:cubicBezTo>
                    <a:cubicBezTo>
                      <a:pt x="6" y="115"/>
                      <a:pt x="14" y="111"/>
                      <a:pt x="18" y="107"/>
                    </a:cubicBezTo>
                    <a:cubicBezTo>
                      <a:pt x="34" y="98"/>
                      <a:pt x="51" y="90"/>
                      <a:pt x="63" y="82"/>
                    </a:cubicBezTo>
                    <a:cubicBezTo>
                      <a:pt x="100" y="57"/>
                      <a:pt x="133" y="32"/>
                      <a:pt x="170" y="8"/>
                    </a:cubicBezTo>
                    <a:cubicBezTo>
                      <a:pt x="174" y="8"/>
                      <a:pt x="174" y="4"/>
                      <a:pt x="178" y="0"/>
                    </a:cubicBezTo>
                    <a:cubicBezTo>
                      <a:pt x="162" y="0"/>
                      <a:pt x="145" y="0"/>
                      <a:pt x="1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 rot="10800000" flipH="1">
                <a:off x="10183589" y="5079525"/>
                <a:ext cx="32040" cy="72876"/>
              </a:xfrm>
              <a:custGeom>
                <a:avLst/>
                <a:gdLst/>
                <a:ahLst/>
                <a:cxnLst/>
                <a:rect l="l" t="t" r="r" b="b"/>
                <a:pathLst>
                  <a:path w="51" h="116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9" y="32"/>
                      <a:pt x="17" y="66"/>
                      <a:pt x="25" y="98"/>
                    </a:cubicBezTo>
                    <a:cubicBezTo>
                      <a:pt x="29" y="111"/>
                      <a:pt x="33" y="119"/>
                      <a:pt x="50" y="115"/>
                    </a:cubicBezTo>
                    <a:cubicBezTo>
                      <a:pt x="54" y="74"/>
                      <a:pt x="37" y="37"/>
                      <a:pt x="29" y="0"/>
                    </a:cubicBezTo>
                    <a:cubicBezTo>
                      <a:pt x="17" y="0"/>
                      <a:pt x="9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" name="Google Shape;33;p2"/>
            <p:cNvGrpSpPr/>
            <p:nvPr/>
          </p:nvGrpSpPr>
          <p:grpSpPr>
            <a:xfrm rot="10800000">
              <a:off x="9" y="-8"/>
              <a:ext cx="619462" cy="569800"/>
              <a:chOff x="10199295" y="4438722"/>
              <a:chExt cx="775880" cy="713678"/>
            </a:xfrm>
          </p:grpSpPr>
          <p:sp>
            <p:nvSpPr>
              <p:cNvPr id="34" name="Google Shape;34;p2"/>
              <p:cNvSpPr/>
              <p:nvPr/>
            </p:nvSpPr>
            <p:spPr>
              <a:xfrm rot="10800000" flipH="1">
                <a:off x="10199295" y="4438722"/>
                <a:ext cx="775879" cy="713678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1136" extrusionOk="0">
                    <a:moveTo>
                      <a:pt x="1219" y="0"/>
                    </a:moveTo>
                    <a:lnTo>
                      <a:pt x="1219" y="0"/>
                    </a:lnTo>
                    <a:cubicBezTo>
                      <a:pt x="1203" y="25"/>
                      <a:pt x="1174" y="32"/>
                      <a:pt x="1145" y="41"/>
                    </a:cubicBezTo>
                    <a:cubicBezTo>
                      <a:pt x="1113" y="49"/>
                      <a:pt x="1079" y="53"/>
                      <a:pt x="1043" y="61"/>
                    </a:cubicBezTo>
                    <a:cubicBezTo>
                      <a:pt x="1030" y="61"/>
                      <a:pt x="1014" y="66"/>
                      <a:pt x="997" y="66"/>
                    </a:cubicBezTo>
                    <a:cubicBezTo>
                      <a:pt x="936" y="70"/>
                      <a:pt x="878" y="86"/>
                      <a:pt x="821" y="94"/>
                    </a:cubicBezTo>
                    <a:cubicBezTo>
                      <a:pt x="797" y="98"/>
                      <a:pt x="772" y="102"/>
                      <a:pt x="747" y="107"/>
                    </a:cubicBezTo>
                    <a:cubicBezTo>
                      <a:pt x="743" y="107"/>
                      <a:pt x="735" y="107"/>
                      <a:pt x="735" y="111"/>
                    </a:cubicBezTo>
                    <a:cubicBezTo>
                      <a:pt x="731" y="115"/>
                      <a:pt x="726" y="123"/>
                      <a:pt x="726" y="127"/>
                    </a:cubicBezTo>
                    <a:cubicBezTo>
                      <a:pt x="722" y="135"/>
                      <a:pt x="735" y="139"/>
                      <a:pt x="739" y="139"/>
                    </a:cubicBezTo>
                    <a:cubicBezTo>
                      <a:pt x="763" y="135"/>
                      <a:pt x="788" y="135"/>
                      <a:pt x="809" y="131"/>
                    </a:cubicBezTo>
                    <a:cubicBezTo>
                      <a:pt x="866" y="123"/>
                      <a:pt x="923" y="111"/>
                      <a:pt x="981" y="102"/>
                    </a:cubicBezTo>
                    <a:cubicBezTo>
                      <a:pt x="1022" y="98"/>
                      <a:pt x="1067" y="94"/>
                      <a:pt x="1113" y="90"/>
                    </a:cubicBezTo>
                    <a:cubicBezTo>
                      <a:pt x="1108" y="94"/>
                      <a:pt x="1104" y="94"/>
                      <a:pt x="1100" y="98"/>
                    </a:cubicBezTo>
                    <a:cubicBezTo>
                      <a:pt x="1055" y="135"/>
                      <a:pt x="1006" y="172"/>
                      <a:pt x="960" y="209"/>
                    </a:cubicBezTo>
                    <a:cubicBezTo>
                      <a:pt x="948" y="217"/>
                      <a:pt x="932" y="222"/>
                      <a:pt x="916" y="226"/>
                    </a:cubicBezTo>
                    <a:cubicBezTo>
                      <a:pt x="887" y="229"/>
                      <a:pt x="858" y="242"/>
                      <a:pt x="825" y="246"/>
                    </a:cubicBezTo>
                    <a:cubicBezTo>
                      <a:pt x="772" y="258"/>
                      <a:pt x="714" y="267"/>
                      <a:pt x="657" y="279"/>
                    </a:cubicBezTo>
                    <a:cubicBezTo>
                      <a:pt x="632" y="283"/>
                      <a:pt x="603" y="287"/>
                      <a:pt x="579" y="291"/>
                    </a:cubicBezTo>
                    <a:cubicBezTo>
                      <a:pt x="538" y="299"/>
                      <a:pt x="497" y="312"/>
                      <a:pt x="456" y="312"/>
                    </a:cubicBezTo>
                    <a:cubicBezTo>
                      <a:pt x="427" y="316"/>
                      <a:pt x="402" y="320"/>
                      <a:pt x="374" y="324"/>
                    </a:cubicBezTo>
                    <a:cubicBezTo>
                      <a:pt x="365" y="328"/>
                      <a:pt x="353" y="332"/>
                      <a:pt x="349" y="345"/>
                    </a:cubicBezTo>
                    <a:cubicBezTo>
                      <a:pt x="357" y="361"/>
                      <a:pt x="357" y="365"/>
                      <a:pt x="374" y="361"/>
                    </a:cubicBezTo>
                    <a:cubicBezTo>
                      <a:pt x="464" y="353"/>
                      <a:pt x="554" y="341"/>
                      <a:pt x="640" y="320"/>
                    </a:cubicBezTo>
                    <a:cubicBezTo>
                      <a:pt x="677" y="312"/>
                      <a:pt x="714" y="312"/>
                      <a:pt x="747" y="304"/>
                    </a:cubicBezTo>
                    <a:cubicBezTo>
                      <a:pt x="784" y="295"/>
                      <a:pt x="821" y="287"/>
                      <a:pt x="858" y="279"/>
                    </a:cubicBezTo>
                    <a:cubicBezTo>
                      <a:pt x="862" y="279"/>
                      <a:pt x="866" y="279"/>
                      <a:pt x="874" y="279"/>
                    </a:cubicBezTo>
                    <a:cubicBezTo>
                      <a:pt x="858" y="295"/>
                      <a:pt x="846" y="308"/>
                      <a:pt x="829" y="324"/>
                    </a:cubicBezTo>
                    <a:cubicBezTo>
                      <a:pt x="804" y="345"/>
                      <a:pt x="780" y="369"/>
                      <a:pt x="755" y="390"/>
                    </a:cubicBezTo>
                    <a:cubicBezTo>
                      <a:pt x="735" y="406"/>
                      <a:pt x="718" y="423"/>
                      <a:pt x="698" y="435"/>
                    </a:cubicBezTo>
                    <a:cubicBezTo>
                      <a:pt x="698" y="439"/>
                      <a:pt x="694" y="443"/>
                      <a:pt x="690" y="443"/>
                    </a:cubicBezTo>
                    <a:cubicBezTo>
                      <a:pt x="665" y="435"/>
                      <a:pt x="644" y="447"/>
                      <a:pt x="624" y="447"/>
                    </a:cubicBezTo>
                    <a:cubicBezTo>
                      <a:pt x="587" y="451"/>
                      <a:pt x="554" y="455"/>
                      <a:pt x="521" y="460"/>
                    </a:cubicBezTo>
                    <a:cubicBezTo>
                      <a:pt x="464" y="468"/>
                      <a:pt x="406" y="476"/>
                      <a:pt x="349" y="484"/>
                    </a:cubicBezTo>
                    <a:cubicBezTo>
                      <a:pt x="337" y="484"/>
                      <a:pt x="328" y="488"/>
                      <a:pt x="320" y="501"/>
                    </a:cubicBezTo>
                    <a:cubicBezTo>
                      <a:pt x="328" y="517"/>
                      <a:pt x="332" y="521"/>
                      <a:pt x="349" y="517"/>
                    </a:cubicBezTo>
                    <a:cubicBezTo>
                      <a:pt x="410" y="509"/>
                      <a:pt x="476" y="509"/>
                      <a:pt x="538" y="492"/>
                    </a:cubicBezTo>
                    <a:cubicBezTo>
                      <a:pt x="554" y="488"/>
                      <a:pt x="575" y="488"/>
                      <a:pt x="591" y="488"/>
                    </a:cubicBezTo>
                    <a:cubicBezTo>
                      <a:pt x="607" y="484"/>
                      <a:pt x="624" y="484"/>
                      <a:pt x="644" y="484"/>
                    </a:cubicBezTo>
                    <a:cubicBezTo>
                      <a:pt x="632" y="492"/>
                      <a:pt x="624" y="505"/>
                      <a:pt x="616" y="509"/>
                    </a:cubicBezTo>
                    <a:cubicBezTo>
                      <a:pt x="587" y="533"/>
                      <a:pt x="562" y="558"/>
                      <a:pt x="534" y="583"/>
                    </a:cubicBezTo>
                    <a:cubicBezTo>
                      <a:pt x="517" y="599"/>
                      <a:pt x="501" y="616"/>
                      <a:pt x="484" y="632"/>
                    </a:cubicBezTo>
                    <a:cubicBezTo>
                      <a:pt x="476" y="636"/>
                      <a:pt x="468" y="640"/>
                      <a:pt x="460" y="644"/>
                    </a:cubicBezTo>
                    <a:cubicBezTo>
                      <a:pt x="398" y="652"/>
                      <a:pt x="337" y="669"/>
                      <a:pt x="275" y="673"/>
                    </a:cubicBezTo>
                    <a:cubicBezTo>
                      <a:pt x="250" y="673"/>
                      <a:pt x="226" y="681"/>
                      <a:pt x="205" y="693"/>
                    </a:cubicBezTo>
                    <a:cubicBezTo>
                      <a:pt x="197" y="698"/>
                      <a:pt x="193" y="702"/>
                      <a:pt x="197" y="714"/>
                    </a:cubicBezTo>
                    <a:cubicBezTo>
                      <a:pt x="201" y="722"/>
                      <a:pt x="205" y="726"/>
                      <a:pt x="218" y="722"/>
                    </a:cubicBezTo>
                    <a:cubicBezTo>
                      <a:pt x="246" y="710"/>
                      <a:pt x="279" y="706"/>
                      <a:pt x="312" y="706"/>
                    </a:cubicBezTo>
                    <a:cubicBezTo>
                      <a:pt x="341" y="702"/>
                      <a:pt x="374" y="698"/>
                      <a:pt x="410" y="689"/>
                    </a:cubicBezTo>
                    <a:cubicBezTo>
                      <a:pt x="406" y="693"/>
                      <a:pt x="406" y="698"/>
                      <a:pt x="406" y="702"/>
                    </a:cubicBezTo>
                    <a:cubicBezTo>
                      <a:pt x="365" y="730"/>
                      <a:pt x="328" y="763"/>
                      <a:pt x="291" y="796"/>
                    </a:cubicBezTo>
                    <a:cubicBezTo>
                      <a:pt x="271" y="813"/>
                      <a:pt x="255" y="825"/>
                      <a:pt x="234" y="841"/>
                    </a:cubicBezTo>
                    <a:cubicBezTo>
                      <a:pt x="230" y="845"/>
                      <a:pt x="226" y="845"/>
                      <a:pt x="226" y="849"/>
                    </a:cubicBezTo>
                    <a:cubicBezTo>
                      <a:pt x="218" y="858"/>
                      <a:pt x="209" y="866"/>
                      <a:pt x="205" y="874"/>
                    </a:cubicBezTo>
                    <a:cubicBezTo>
                      <a:pt x="218" y="895"/>
                      <a:pt x="230" y="895"/>
                      <a:pt x="246" y="870"/>
                    </a:cubicBezTo>
                    <a:cubicBezTo>
                      <a:pt x="304" y="829"/>
                      <a:pt x="357" y="784"/>
                      <a:pt x="415" y="742"/>
                    </a:cubicBezTo>
                    <a:lnTo>
                      <a:pt x="419" y="742"/>
                    </a:lnTo>
                    <a:cubicBezTo>
                      <a:pt x="415" y="747"/>
                      <a:pt x="415" y="755"/>
                      <a:pt x="415" y="759"/>
                    </a:cubicBezTo>
                    <a:cubicBezTo>
                      <a:pt x="398" y="792"/>
                      <a:pt x="386" y="825"/>
                      <a:pt x="369" y="858"/>
                    </a:cubicBezTo>
                    <a:cubicBezTo>
                      <a:pt x="365" y="866"/>
                      <a:pt x="365" y="870"/>
                      <a:pt x="365" y="878"/>
                    </a:cubicBezTo>
                    <a:cubicBezTo>
                      <a:pt x="365" y="886"/>
                      <a:pt x="374" y="895"/>
                      <a:pt x="382" y="886"/>
                    </a:cubicBezTo>
                    <a:cubicBezTo>
                      <a:pt x="394" y="878"/>
                      <a:pt x="402" y="866"/>
                      <a:pt x="406" y="858"/>
                    </a:cubicBezTo>
                    <a:cubicBezTo>
                      <a:pt x="427" y="821"/>
                      <a:pt x="443" y="784"/>
                      <a:pt x="460" y="747"/>
                    </a:cubicBezTo>
                    <a:cubicBezTo>
                      <a:pt x="468" y="722"/>
                      <a:pt x="480" y="702"/>
                      <a:pt x="488" y="677"/>
                    </a:cubicBezTo>
                    <a:cubicBezTo>
                      <a:pt x="493" y="673"/>
                      <a:pt x="497" y="669"/>
                      <a:pt x="501" y="665"/>
                    </a:cubicBezTo>
                    <a:cubicBezTo>
                      <a:pt x="534" y="632"/>
                      <a:pt x="571" y="599"/>
                      <a:pt x="607" y="570"/>
                    </a:cubicBezTo>
                    <a:cubicBezTo>
                      <a:pt x="628" y="550"/>
                      <a:pt x="653" y="525"/>
                      <a:pt x="673" y="505"/>
                    </a:cubicBezTo>
                    <a:cubicBezTo>
                      <a:pt x="677" y="505"/>
                      <a:pt x="685" y="501"/>
                      <a:pt x="690" y="496"/>
                    </a:cubicBezTo>
                    <a:cubicBezTo>
                      <a:pt x="690" y="501"/>
                      <a:pt x="690" y="501"/>
                      <a:pt x="690" y="505"/>
                    </a:cubicBezTo>
                    <a:cubicBezTo>
                      <a:pt x="673" y="574"/>
                      <a:pt x="661" y="644"/>
                      <a:pt x="636" y="710"/>
                    </a:cubicBezTo>
                    <a:cubicBezTo>
                      <a:pt x="628" y="726"/>
                      <a:pt x="628" y="751"/>
                      <a:pt x="624" y="767"/>
                    </a:cubicBezTo>
                    <a:cubicBezTo>
                      <a:pt x="624" y="776"/>
                      <a:pt x="628" y="784"/>
                      <a:pt x="632" y="784"/>
                    </a:cubicBezTo>
                    <a:cubicBezTo>
                      <a:pt x="640" y="788"/>
                      <a:pt x="649" y="784"/>
                      <a:pt x="649" y="776"/>
                    </a:cubicBezTo>
                    <a:cubicBezTo>
                      <a:pt x="657" y="759"/>
                      <a:pt x="661" y="742"/>
                      <a:pt x="669" y="726"/>
                    </a:cubicBezTo>
                    <a:cubicBezTo>
                      <a:pt x="673" y="710"/>
                      <a:pt x="677" y="693"/>
                      <a:pt x="681" y="681"/>
                    </a:cubicBezTo>
                    <a:cubicBezTo>
                      <a:pt x="702" y="636"/>
                      <a:pt x="706" y="591"/>
                      <a:pt x="718" y="545"/>
                    </a:cubicBezTo>
                    <a:cubicBezTo>
                      <a:pt x="722" y="529"/>
                      <a:pt x="726" y="509"/>
                      <a:pt x="731" y="492"/>
                    </a:cubicBezTo>
                    <a:cubicBezTo>
                      <a:pt x="731" y="488"/>
                      <a:pt x="735" y="488"/>
                      <a:pt x="735" y="484"/>
                    </a:cubicBezTo>
                    <a:cubicBezTo>
                      <a:pt x="731" y="451"/>
                      <a:pt x="755" y="439"/>
                      <a:pt x="776" y="419"/>
                    </a:cubicBezTo>
                    <a:cubicBezTo>
                      <a:pt x="800" y="398"/>
                      <a:pt x="825" y="377"/>
                      <a:pt x="850" y="353"/>
                    </a:cubicBezTo>
                    <a:cubicBezTo>
                      <a:pt x="862" y="345"/>
                      <a:pt x="874" y="332"/>
                      <a:pt x="887" y="320"/>
                    </a:cubicBezTo>
                    <a:lnTo>
                      <a:pt x="887" y="320"/>
                    </a:lnTo>
                    <a:cubicBezTo>
                      <a:pt x="882" y="336"/>
                      <a:pt x="878" y="353"/>
                      <a:pt x="874" y="369"/>
                    </a:cubicBezTo>
                    <a:cubicBezTo>
                      <a:pt x="846" y="435"/>
                      <a:pt x="813" y="501"/>
                      <a:pt x="784" y="570"/>
                    </a:cubicBezTo>
                    <a:cubicBezTo>
                      <a:pt x="772" y="599"/>
                      <a:pt x="755" y="628"/>
                      <a:pt x="743" y="657"/>
                    </a:cubicBezTo>
                    <a:cubicBezTo>
                      <a:pt x="739" y="669"/>
                      <a:pt x="739" y="685"/>
                      <a:pt x="739" y="698"/>
                    </a:cubicBezTo>
                    <a:cubicBezTo>
                      <a:pt x="735" y="702"/>
                      <a:pt x="743" y="710"/>
                      <a:pt x="743" y="710"/>
                    </a:cubicBezTo>
                    <a:cubicBezTo>
                      <a:pt x="747" y="710"/>
                      <a:pt x="755" y="706"/>
                      <a:pt x="759" y="702"/>
                    </a:cubicBezTo>
                    <a:cubicBezTo>
                      <a:pt x="768" y="685"/>
                      <a:pt x="780" y="665"/>
                      <a:pt x="788" y="648"/>
                    </a:cubicBezTo>
                    <a:cubicBezTo>
                      <a:pt x="813" y="599"/>
                      <a:pt x="833" y="550"/>
                      <a:pt x="854" y="505"/>
                    </a:cubicBezTo>
                    <a:cubicBezTo>
                      <a:pt x="878" y="451"/>
                      <a:pt x="903" y="402"/>
                      <a:pt x="923" y="353"/>
                    </a:cubicBezTo>
                    <a:cubicBezTo>
                      <a:pt x="936" y="328"/>
                      <a:pt x="940" y="299"/>
                      <a:pt x="948" y="271"/>
                    </a:cubicBezTo>
                    <a:cubicBezTo>
                      <a:pt x="952" y="267"/>
                      <a:pt x="956" y="258"/>
                      <a:pt x="960" y="254"/>
                    </a:cubicBezTo>
                    <a:cubicBezTo>
                      <a:pt x="1022" y="205"/>
                      <a:pt x="1088" y="151"/>
                      <a:pt x="1153" y="102"/>
                    </a:cubicBezTo>
                    <a:cubicBezTo>
                      <a:pt x="1157" y="98"/>
                      <a:pt x="1166" y="94"/>
                      <a:pt x="1170" y="94"/>
                    </a:cubicBezTo>
                    <a:lnTo>
                      <a:pt x="1170" y="94"/>
                    </a:lnTo>
                    <a:cubicBezTo>
                      <a:pt x="1162" y="111"/>
                      <a:pt x="1153" y="131"/>
                      <a:pt x="1145" y="148"/>
                    </a:cubicBezTo>
                    <a:cubicBezTo>
                      <a:pt x="1092" y="234"/>
                      <a:pt x="1043" y="320"/>
                      <a:pt x="997" y="406"/>
                    </a:cubicBezTo>
                    <a:cubicBezTo>
                      <a:pt x="994" y="414"/>
                      <a:pt x="989" y="423"/>
                      <a:pt x="985" y="431"/>
                    </a:cubicBezTo>
                    <a:cubicBezTo>
                      <a:pt x="985" y="435"/>
                      <a:pt x="985" y="443"/>
                      <a:pt x="989" y="443"/>
                    </a:cubicBezTo>
                    <a:cubicBezTo>
                      <a:pt x="994" y="447"/>
                      <a:pt x="997" y="447"/>
                      <a:pt x="1001" y="443"/>
                    </a:cubicBezTo>
                    <a:cubicBezTo>
                      <a:pt x="1006" y="443"/>
                      <a:pt x="1010" y="439"/>
                      <a:pt x="1014" y="435"/>
                    </a:cubicBezTo>
                    <a:cubicBezTo>
                      <a:pt x="1034" y="402"/>
                      <a:pt x="1055" y="373"/>
                      <a:pt x="1071" y="341"/>
                    </a:cubicBezTo>
                    <a:cubicBezTo>
                      <a:pt x="1108" y="283"/>
                      <a:pt x="1141" y="226"/>
                      <a:pt x="1174" y="168"/>
                    </a:cubicBezTo>
                    <a:cubicBezTo>
                      <a:pt x="1191" y="139"/>
                      <a:pt x="1203" y="111"/>
                      <a:pt x="1219" y="86"/>
                    </a:cubicBezTo>
                    <a:cubicBezTo>
                      <a:pt x="1223" y="78"/>
                      <a:pt x="1227" y="66"/>
                      <a:pt x="1235" y="66"/>
                    </a:cubicBezTo>
                    <a:cubicBezTo>
                      <a:pt x="1235" y="304"/>
                      <a:pt x="1235" y="542"/>
                      <a:pt x="1235" y="780"/>
                    </a:cubicBezTo>
                    <a:cubicBezTo>
                      <a:pt x="1232" y="784"/>
                      <a:pt x="1223" y="788"/>
                      <a:pt x="1215" y="796"/>
                    </a:cubicBezTo>
                    <a:cubicBezTo>
                      <a:pt x="1182" y="825"/>
                      <a:pt x="1141" y="841"/>
                      <a:pt x="1100" y="854"/>
                    </a:cubicBezTo>
                    <a:cubicBezTo>
                      <a:pt x="1071" y="858"/>
                      <a:pt x="1047" y="849"/>
                      <a:pt x="1030" y="825"/>
                    </a:cubicBezTo>
                    <a:cubicBezTo>
                      <a:pt x="1022" y="813"/>
                      <a:pt x="1018" y="800"/>
                      <a:pt x="1014" y="788"/>
                    </a:cubicBezTo>
                    <a:cubicBezTo>
                      <a:pt x="1010" y="755"/>
                      <a:pt x="1006" y="726"/>
                      <a:pt x="1001" y="693"/>
                    </a:cubicBezTo>
                    <a:cubicBezTo>
                      <a:pt x="997" y="677"/>
                      <a:pt x="997" y="661"/>
                      <a:pt x="985" y="640"/>
                    </a:cubicBezTo>
                    <a:cubicBezTo>
                      <a:pt x="969" y="685"/>
                      <a:pt x="952" y="722"/>
                      <a:pt x="952" y="763"/>
                    </a:cubicBezTo>
                    <a:cubicBezTo>
                      <a:pt x="948" y="800"/>
                      <a:pt x="952" y="833"/>
                      <a:pt x="952" y="866"/>
                    </a:cubicBezTo>
                    <a:cubicBezTo>
                      <a:pt x="956" y="903"/>
                      <a:pt x="944" y="927"/>
                      <a:pt x="911" y="939"/>
                    </a:cubicBezTo>
                    <a:cubicBezTo>
                      <a:pt x="878" y="956"/>
                      <a:pt x="846" y="973"/>
                      <a:pt x="809" y="989"/>
                    </a:cubicBezTo>
                    <a:cubicBezTo>
                      <a:pt x="751" y="1018"/>
                      <a:pt x="690" y="1038"/>
                      <a:pt x="628" y="1059"/>
                    </a:cubicBezTo>
                    <a:cubicBezTo>
                      <a:pt x="620" y="1059"/>
                      <a:pt x="612" y="1063"/>
                      <a:pt x="599" y="1063"/>
                    </a:cubicBezTo>
                    <a:cubicBezTo>
                      <a:pt x="575" y="1071"/>
                      <a:pt x="550" y="1055"/>
                      <a:pt x="546" y="1030"/>
                    </a:cubicBezTo>
                    <a:cubicBezTo>
                      <a:pt x="538" y="993"/>
                      <a:pt x="534" y="956"/>
                      <a:pt x="542" y="919"/>
                    </a:cubicBezTo>
                    <a:cubicBezTo>
                      <a:pt x="546" y="899"/>
                      <a:pt x="542" y="878"/>
                      <a:pt x="538" y="858"/>
                    </a:cubicBezTo>
                    <a:cubicBezTo>
                      <a:pt x="538" y="849"/>
                      <a:pt x="534" y="845"/>
                      <a:pt x="529" y="837"/>
                    </a:cubicBezTo>
                    <a:cubicBezTo>
                      <a:pt x="525" y="845"/>
                      <a:pt x="521" y="849"/>
                      <a:pt x="517" y="854"/>
                    </a:cubicBezTo>
                    <a:cubicBezTo>
                      <a:pt x="501" y="895"/>
                      <a:pt x="488" y="936"/>
                      <a:pt x="484" y="981"/>
                    </a:cubicBezTo>
                    <a:cubicBezTo>
                      <a:pt x="484" y="997"/>
                      <a:pt x="484" y="1014"/>
                      <a:pt x="480" y="1030"/>
                    </a:cubicBezTo>
                    <a:cubicBezTo>
                      <a:pt x="480" y="1042"/>
                      <a:pt x="472" y="1055"/>
                      <a:pt x="464" y="1059"/>
                    </a:cubicBezTo>
                    <a:cubicBezTo>
                      <a:pt x="447" y="1071"/>
                      <a:pt x="431" y="1079"/>
                      <a:pt x="415" y="1083"/>
                    </a:cubicBezTo>
                    <a:cubicBezTo>
                      <a:pt x="357" y="1092"/>
                      <a:pt x="308" y="1108"/>
                      <a:pt x="255" y="1120"/>
                    </a:cubicBezTo>
                    <a:cubicBezTo>
                      <a:pt x="205" y="1136"/>
                      <a:pt x="160" y="1136"/>
                      <a:pt x="111" y="1136"/>
                    </a:cubicBezTo>
                    <a:cubicBezTo>
                      <a:pt x="86" y="1133"/>
                      <a:pt x="66" y="1124"/>
                      <a:pt x="53" y="1100"/>
                    </a:cubicBezTo>
                    <a:cubicBezTo>
                      <a:pt x="45" y="1083"/>
                      <a:pt x="37" y="1063"/>
                      <a:pt x="37" y="1042"/>
                    </a:cubicBezTo>
                    <a:cubicBezTo>
                      <a:pt x="37" y="1001"/>
                      <a:pt x="37" y="960"/>
                      <a:pt x="33" y="919"/>
                    </a:cubicBezTo>
                    <a:cubicBezTo>
                      <a:pt x="33" y="882"/>
                      <a:pt x="33" y="849"/>
                      <a:pt x="37" y="813"/>
                    </a:cubicBezTo>
                    <a:cubicBezTo>
                      <a:pt x="41" y="780"/>
                      <a:pt x="41" y="747"/>
                      <a:pt x="45" y="718"/>
                    </a:cubicBezTo>
                    <a:cubicBezTo>
                      <a:pt x="49" y="685"/>
                      <a:pt x="53" y="652"/>
                      <a:pt x="66" y="620"/>
                    </a:cubicBezTo>
                    <a:cubicBezTo>
                      <a:pt x="74" y="595"/>
                      <a:pt x="90" y="583"/>
                      <a:pt x="115" y="579"/>
                    </a:cubicBezTo>
                    <a:cubicBezTo>
                      <a:pt x="152" y="570"/>
                      <a:pt x="189" y="566"/>
                      <a:pt x="226" y="558"/>
                    </a:cubicBezTo>
                    <a:cubicBezTo>
                      <a:pt x="250" y="554"/>
                      <a:pt x="275" y="554"/>
                      <a:pt x="296" y="538"/>
                    </a:cubicBezTo>
                    <a:cubicBezTo>
                      <a:pt x="287" y="538"/>
                      <a:pt x="283" y="538"/>
                      <a:pt x="275" y="538"/>
                    </a:cubicBezTo>
                    <a:cubicBezTo>
                      <a:pt x="246" y="542"/>
                      <a:pt x="222" y="545"/>
                      <a:pt x="189" y="542"/>
                    </a:cubicBezTo>
                    <a:cubicBezTo>
                      <a:pt x="156" y="538"/>
                      <a:pt x="127" y="533"/>
                      <a:pt x="94" y="533"/>
                    </a:cubicBezTo>
                    <a:cubicBezTo>
                      <a:pt x="78" y="538"/>
                      <a:pt x="62" y="533"/>
                      <a:pt x="45" y="529"/>
                    </a:cubicBezTo>
                    <a:cubicBezTo>
                      <a:pt x="-4" y="509"/>
                      <a:pt x="-12" y="476"/>
                      <a:pt x="16" y="435"/>
                    </a:cubicBezTo>
                    <a:cubicBezTo>
                      <a:pt x="41" y="394"/>
                      <a:pt x="78" y="361"/>
                      <a:pt x="115" y="332"/>
                    </a:cubicBezTo>
                    <a:cubicBezTo>
                      <a:pt x="152" y="299"/>
                      <a:pt x="189" y="267"/>
                      <a:pt x="230" y="238"/>
                    </a:cubicBezTo>
                    <a:cubicBezTo>
                      <a:pt x="242" y="222"/>
                      <a:pt x="259" y="205"/>
                      <a:pt x="275" y="193"/>
                    </a:cubicBezTo>
                    <a:cubicBezTo>
                      <a:pt x="291" y="172"/>
                      <a:pt x="312" y="164"/>
                      <a:pt x="341" y="172"/>
                    </a:cubicBezTo>
                    <a:cubicBezTo>
                      <a:pt x="369" y="180"/>
                      <a:pt x="398" y="185"/>
                      <a:pt x="427" y="193"/>
                    </a:cubicBezTo>
                    <a:cubicBezTo>
                      <a:pt x="476" y="201"/>
                      <a:pt x="525" y="197"/>
                      <a:pt x="575" y="197"/>
                    </a:cubicBezTo>
                    <a:cubicBezTo>
                      <a:pt x="591" y="197"/>
                      <a:pt x="612" y="189"/>
                      <a:pt x="628" y="180"/>
                    </a:cubicBezTo>
                    <a:cubicBezTo>
                      <a:pt x="636" y="180"/>
                      <a:pt x="640" y="172"/>
                      <a:pt x="644" y="168"/>
                    </a:cubicBezTo>
                    <a:cubicBezTo>
                      <a:pt x="640" y="156"/>
                      <a:pt x="628" y="156"/>
                      <a:pt x="620" y="151"/>
                    </a:cubicBezTo>
                    <a:cubicBezTo>
                      <a:pt x="571" y="139"/>
                      <a:pt x="521" y="135"/>
                      <a:pt x="472" y="131"/>
                    </a:cubicBezTo>
                    <a:cubicBezTo>
                      <a:pt x="452" y="127"/>
                      <a:pt x="427" y="123"/>
                      <a:pt x="410" y="111"/>
                    </a:cubicBezTo>
                    <a:cubicBezTo>
                      <a:pt x="394" y="102"/>
                      <a:pt x="394" y="90"/>
                      <a:pt x="398" y="74"/>
                    </a:cubicBezTo>
                    <a:cubicBezTo>
                      <a:pt x="406" y="53"/>
                      <a:pt x="423" y="32"/>
                      <a:pt x="443" y="20"/>
                    </a:cubicBezTo>
                    <a:cubicBezTo>
                      <a:pt x="456" y="12"/>
                      <a:pt x="464" y="8"/>
                      <a:pt x="472" y="0"/>
                    </a:cubicBezTo>
                    <a:cubicBezTo>
                      <a:pt x="722" y="0"/>
                      <a:pt x="969" y="0"/>
                      <a:pt x="1219" y="0"/>
                    </a:cubicBezTo>
                    <a:moveTo>
                      <a:pt x="1071" y="545"/>
                    </a:moveTo>
                    <a:lnTo>
                      <a:pt x="1071" y="545"/>
                    </a:lnTo>
                    <a:cubicBezTo>
                      <a:pt x="1067" y="558"/>
                      <a:pt x="1063" y="570"/>
                      <a:pt x="1075" y="583"/>
                    </a:cubicBezTo>
                    <a:cubicBezTo>
                      <a:pt x="1084" y="587"/>
                      <a:pt x="1088" y="587"/>
                      <a:pt x="1092" y="579"/>
                    </a:cubicBezTo>
                    <a:cubicBezTo>
                      <a:pt x="1096" y="574"/>
                      <a:pt x="1100" y="570"/>
                      <a:pt x="1100" y="566"/>
                    </a:cubicBezTo>
                    <a:cubicBezTo>
                      <a:pt x="1113" y="533"/>
                      <a:pt x="1125" y="501"/>
                      <a:pt x="1137" y="468"/>
                    </a:cubicBezTo>
                    <a:cubicBezTo>
                      <a:pt x="1141" y="451"/>
                      <a:pt x="1141" y="447"/>
                      <a:pt x="1116" y="439"/>
                    </a:cubicBezTo>
                    <a:cubicBezTo>
                      <a:pt x="1088" y="468"/>
                      <a:pt x="1088" y="509"/>
                      <a:pt x="1071" y="545"/>
                    </a:cubicBezTo>
                    <a:moveTo>
                      <a:pt x="628" y="944"/>
                    </a:moveTo>
                    <a:lnTo>
                      <a:pt x="628" y="944"/>
                    </a:lnTo>
                    <a:cubicBezTo>
                      <a:pt x="628" y="952"/>
                      <a:pt x="628" y="964"/>
                      <a:pt x="640" y="964"/>
                    </a:cubicBezTo>
                    <a:cubicBezTo>
                      <a:pt x="649" y="964"/>
                      <a:pt x="653" y="956"/>
                      <a:pt x="657" y="948"/>
                    </a:cubicBezTo>
                    <a:cubicBezTo>
                      <a:pt x="665" y="919"/>
                      <a:pt x="673" y="890"/>
                      <a:pt x="681" y="862"/>
                    </a:cubicBezTo>
                    <a:cubicBezTo>
                      <a:pt x="685" y="854"/>
                      <a:pt x="681" y="849"/>
                      <a:pt x="681" y="841"/>
                    </a:cubicBezTo>
                    <a:cubicBezTo>
                      <a:pt x="681" y="837"/>
                      <a:pt x="681" y="829"/>
                      <a:pt x="673" y="829"/>
                    </a:cubicBezTo>
                    <a:cubicBezTo>
                      <a:pt x="665" y="825"/>
                      <a:pt x="657" y="829"/>
                      <a:pt x="653" y="837"/>
                    </a:cubicBezTo>
                    <a:cubicBezTo>
                      <a:pt x="649" y="854"/>
                      <a:pt x="644" y="866"/>
                      <a:pt x="640" y="882"/>
                    </a:cubicBezTo>
                    <a:cubicBezTo>
                      <a:pt x="636" y="903"/>
                      <a:pt x="632" y="923"/>
                      <a:pt x="628" y="939"/>
                    </a:cubicBezTo>
                    <a:lnTo>
                      <a:pt x="628" y="939"/>
                    </a:lnTo>
                    <a:cubicBezTo>
                      <a:pt x="628" y="944"/>
                      <a:pt x="628" y="944"/>
                      <a:pt x="628" y="944"/>
                    </a:cubicBezTo>
                    <a:moveTo>
                      <a:pt x="148" y="390"/>
                    </a:moveTo>
                    <a:lnTo>
                      <a:pt x="148" y="390"/>
                    </a:lnTo>
                    <a:cubicBezTo>
                      <a:pt x="135" y="390"/>
                      <a:pt x="127" y="394"/>
                      <a:pt x="127" y="406"/>
                    </a:cubicBezTo>
                    <a:cubicBezTo>
                      <a:pt x="127" y="423"/>
                      <a:pt x="135" y="435"/>
                      <a:pt x="152" y="426"/>
                    </a:cubicBezTo>
                    <a:cubicBezTo>
                      <a:pt x="177" y="414"/>
                      <a:pt x="209" y="419"/>
                      <a:pt x="238" y="410"/>
                    </a:cubicBezTo>
                    <a:cubicBezTo>
                      <a:pt x="246" y="410"/>
                      <a:pt x="255" y="406"/>
                      <a:pt x="255" y="398"/>
                    </a:cubicBezTo>
                    <a:cubicBezTo>
                      <a:pt x="255" y="386"/>
                      <a:pt x="246" y="382"/>
                      <a:pt x="238" y="382"/>
                    </a:cubicBezTo>
                    <a:cubicBezTo>
                      <a:pt x="230" y="382"/>
                      <a:pt x="222" y="382"/>
                      <a:pt x="213" y="382"/>
                    </a:cubicBezTo>
                    <a:lnTo>
                      <a:pt x="213" y="377"/>
                    </a:lnTo>
                    <a:cubicBezTo>
                      <a:pt x="193" y="382"/>
                      <a:pt x="168" y="386"/>
                      <a:pt x="148" y="390"/>
                    </a:cubicBezTo>
                    <a:moveTo>
                      <a:pt x="759" y="903"/>
                    </a:moveTo>
                    <a:lnTo>
                      <a:pt x="759" y="903"/>
                    </a:lnTo>
                    <a:cubicBezTo>
                      <a:pt x="772" y="907"/>
                      <a:pt x="776" y="899"/>
                      <a:pt x="780" y="890"/>
                    </a:cubicBezTo>
                    <a:cubicBezTo>
                      <a:pt x="788" y="870"/>
                      <a:pt x="797" y="849"/>
                      <a:pt x="800" y="829"/>
                    </a:cubicBezTo>
                    <a:cubicBezTo>
                      <a:pt x="804" y="821"/>
                      <a:pt x="800" y="808"/>
                      <a:pt x="792" y="804"/>
                    </a:cubicBezTo>
                    <a:cubicBezTo>
                      <a:pt x="784" y="804"/>
                      <a:pt x="772" y="808"/>
                      <a:pt x="768" y="821"/>
                    </a:cubicBezTo>
                    <a:cubicBezTo>
                      <a:pt x="759" y="841"/>
                      <a:pt x="755" y="862"/>
                      <a:pt x="747" y="882"/>
                    </a:cubicBezTo>
                    <a:cubicBezTo>
                      <a:pt x="751" y="890"/>
                      <a:pt x="747" y="899"/>
                      <a:pt x="759" y="903"/>
                    </a:cubicBezTo>
                    <a:moveTo>
                      <a:pt x="287" y="948"/>
                    </a:moveTo>
                    <a:lnTo>
                      <a:pt x="287" y="948"/>
                    </a:lnTo>
                    <a:cubicBezTo>
                      <a:pt x="275" y="964"/>
                      <a:pt x="263" y="985"/>
                      <a:pt x="259" y="1005"/>
                    </a:cubicBezTo>
                    <a:cubicBezTo>
                      <a:pt x="259" y="1014"/>
                      <a:pt x="263" y="1018"/>
                      <a:pt x="267" y="1022"/>
                    </a:cubicBezTo>
                    <a:cubicBezTo>
                      <a:pt x="271" y="1022"/>
                      <a:pt x="279" y="1022"/>
                      <a:pt x="283" y="1018"/>
                    </a:cubicBezTo>
                    <a:cubicBezTo>
                      <a:pt x="287" y="1014"/>
                      <a:pt x="291" y="1005"/>
                      <a:pt x="296" y="1001"/>
                    </a:cubicBezTo>
                    <a:cubicBezTo>
                      <a:pt x="304" y="989"/>
                      <a:pt x="308" y="977"/>
                      <a:pt x="316" y="964"/>
                    </a:cubicBezTo>
                    <a:cubicBezTo>
                      <a:pt x="324" y="952"/>
                      <a:pt x="316" y="939"/>
                      <a:pt x="296" y="939"/>
                    </a:cubicBezTo>
                    <a:cubicBezTo>
                      <a:pt x="296" y="939"/>
                      <a:pt x="287" y="944"/>
                      <a:pt x="287" y="948"/>
                    </a:cubicBezTo>
                    <a:moveTo>
                      <a:pt x="595" y="37"/>
                    </a:moveTo>
                    <a:lnTo>
                      <a:pt x="595" y="37"/>
                    </a:lnTo>
                    <a:cubicBezTo>
                      <a:pt x="587" y="37"/>
                      <a:pt x="583" y="41"/>
                      <a:pt x="579" y="53"/>
                    </a:cubicBezTo>
                    <a:cubicBezTo>
                      <a:pt x="579" y="61"/>
                      <a:pt x="587" y="70"/>
                      <a:pt x="595" y="70"/>
                    </a:cubicBezTo>
                    <a:cubicBezTo>
                      <a:pt x="616" y="70"/>
                      <a:pt x="636" y="70"/>
                      <a:pt x="657" y="66"/>
                    </a:cubicBezTo>
                    <a:cubicBezTo>
                      <a:pt x="661" y="66"/>
                      <a:pt x="665" y="57"/>
                      <a:pt x="665" y="53"/>
                    </a:cubicBezTo>
                    <a:cubicBezTo>
                      <a:pt x="665" y="49"/>
                      <a:pt x="661" y="41"/>
                      <a:pt x="657" y="41"/>
                    </a:cubicBezTo>
                    <a:cubicBezTo>
                      <a:pt x="644" y="37"/>
                      <a:pt x="632" y="37"/>
                      <a:pt x="620" y="32"/>
                    </a:cubicBezTo>
                    <a:lnTo>
                      <a:pt x="620" y="37"/>
                    </a:lnTo>
                    <a:cubicBezTo>
                      <a:pt x="612" y="37"/>
                      <a:pt x="603" y="37"/>
                      <a:pt x="595" y="37"/>
                    </a:cubicBezTo>
                    <a:moveTo>
                      <a:pt x="1182" y="616"/>
                    </a:moveTo>
                    <a:lnTo>
                      <a:pt x="1182" y="616"/>
                    </a:lnTo>
                    <a:cubicBezTo>
                      <a:pt x="1182" y="607"/>
                      <a:pt x="1182" y="599"/>
                      <a:pt x="1178" y="591"/>
                    </a:cubicBezTo>
                    <a:cubicBezTo>
                      <a:pt x="1178" y="587"/>
                      <a:pt x="1170" y="587"/>
                      <a:pt x="1166" y="587"/>
                    </a:cubicBezTo>
                    <a:cubicBezTo>
                      <a:pt x="1162" y="587"/>
                      <a:pt x="1157" y="587"/>
                      <a:pt x="1157" y="587"/>
                    </a:cubicBezTo>
                    <a:cubicBezTo>
                      <a:pt x="1149" y="603"/>
                      <a:pt x="1137" y="616"/>
                      <a:pt x="1137" y="636"/>
                    </a:cubicBezTo>
                    <a:cubicBezTo>
                      <a:pt x="1137" y="640"/>
                      <a:pt x="1145" y="644"/>
                      <a:pt x="1149" y="652"/>
                    </a:cubicBezTo>
                    <a:cubicBezTo>
                      <a:pt x="1162" y="640"/>
                      <a:pt x="1174" y="628"/>
                      <a:pt x="1182" y="61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10800000" flipH="1">
                <a:off x="10322431" y="4593897"/>
                <a:ext cx="652744" cy="558503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89" extrusionOk="0">
                    <a:moveTo>
                      <a:pt x="974" y="94"/>
                    </a:moveTo>
                    <a:lnTo>
                      <a:pt x="974" y="94"/>
                    </a:lnTo>
                    <a:cubicBezTo>
                      <a:pt x="966" y="111"/>
                      <a:pt x="957" y="131"/>
                      <a:pt x="949" y="148"/>
                    </a:cubicBezTo>
                    <a:cubicBezTo>
                      <a:pt x="896" y="234"/>
                      <a:pt x="847" y="320"/>
                      <a:pt x="801" y="406"/>
                    </a:cubicBezTo>
                    <a:cubicBezTo>
                      <a:pt x="798" y="414"/>
                      <a:pt x="793" y="423"/>
                      <a:pt x="789" y="431"/>
                    </a:cubicBezTo>
                    <a:cubicBezTo>
                      <a:pt x="789" y="435"/>
                      <a:pt x="789" y="443"/>
                      <a:pt x="793" y="443"/>
                    </a:cubicBezTo>
                    <a:cubicBezTo>
                      <a:pt x="798" y="447"/>
                      <a:pt x="801" y="447"/>
                      <a:pt x="805" y="443"/>
                    </a:cubicBezTo>
                    <a:cubicBezTo>
                      <a:pt x="810" y="443"/>
                      <a:pt x="814" y="439"/>
                      <a:pt x="818" y="435"/>
                    </a:cubicBezTo>
                    <a:cubicBezTo>
                      <a:pt x="838" y="402"/>
                      <a:pt x="859" y="373"/>
                      <a:pt x="875" y="341"/>
                    </a:cubicBezTo>
                    <a:cubicBezTo>
                      <a:pt x="912" y="283"/>
                      <a:pt x="945" y="226"/>
                      <a:pt x="978" y="168"/>
                    </a:cubicBezTo>
                    <a:cubicBezTo>
                      <a:pt x="995" y="139"/>
                      <a:pt x="1007" y="111"/>
                      <a:pt x="1023" y="86"/>
                    </a:cubicBezTo>
                    <a:cubicBezTo>
                      <a:pt x="1027" y="78"/>
                      <a:pt x="1031" y="66"/>
                      <a:pt x="1039" y="66"/>
                    </a:cubicBezTo>
                    <a:cubicBezTo>
                      <a:pt x="1039" y="45"/>
                      <a:pt x="1039" y="20"/>
                      <a:pt x="1039" y="0"/>
                    </a:cubicBezTo>
                    <a:cubicBezTo>
                      <a:pt x="1036" y="0"/>
                      <a:pt x="1031" y="0"/>
                      <a:pt x="1023" y="0"/>
                    </a:cubicBezTo>
                    <a:cubicBezTo>
                      <a:pt x="1007" y="25"/>
                      <a:pt x="978" y="32"/>
                      <a:pt x="949" y="41"/>
                    </a:cubicBezTo>
                    <a:cubicBezTo>
                      <a:pt x="917" y="49"/>
                      <a:pt x="883" y="53"/>
                      <a:pt x="847" y="61"/>
                    </a:cubicBezTo>
                    <a:cubicBezTo>
                      <a:pt x="834" y="61"/>
                      <a:pt x="818" y="66"/>
                      <a:pt x="801" y="66"/>
                    </a:cubicBezTo>
                    <a:cubicBezTo>
                      <a:pt x="740" y="70"/>
                      <a:pt x="682" y="86"/>
                      <a:pt x="625" y="94"/>
                    </a:cubicBezTo>
                    <a:cubicBezTo>
                      <a:pt x="601" y="98"/>
                      <a:pt x="576" y="102"/>
                      <a:pt x="551" y="107"/>
                    </a:cubicBezTo>
                    <a:cubicBezTo>
                      <a:pt x="547" y="107"/>
                      <a:pt x="539" y="107"/>
                      <a:pt x="539" y="111"/>
                    </a:cubicBezTo>
                    <a:cubicBezTo>
                      <a:pt x="535" y="115"/>
                      <a:pt x="530" y="123"/>
                      <a:pt x="530" y="127"/>
                    </a:cubicBezTo>
                    <a:cubicBezTo>
                      <a:pt x="526" y="135"/>
                      <a:pt x="539" y="139"/>
                      <a:pt x="543" y="139"/>
                    </a:cubicBezTo>
                    <a:cubicBezTo>
                      <a:pt x="567" y="135"/>
                      <a:pt x="592" y="135"/>
                      <a:pt x="613" y="131"/>
                    </a:cubicBezTo>
                    <a:cubicBezTo>
                      <a:pt x="670" y="123"/>
                      <a:pt x="727" y="111"/>
                      <a:pt x="785" y="102"/>
                    </a:cubicBezTo>
                    <a:cubicBezTo>
                      <a:pt x="826" y="98"/>
                      <a:pt x="871" y="94"/>
                      <a:pt x="917" y="90"/>
                    </a:cubicBezTo>
                    <a:cubicBezTo>
                      <a:pt x="912" y="94"/>
                      <a:pt x="908" y="94"/>
                      <a:pt x="904" y="98"/>
                    </a:cubicBezTo>
                    <a:cubicBezTo>
                      <a:pt x="859" y="135"/>
                      <a:pt x="810" y="172"/>
                      <a:pt x="764" y="209"/>
                    </a:cubicBezTo>
                    <a:cubicBezTo>
                      <a:pt x="752" y="217"/>
                      <a:pt x="736" y="222"/>
                      <a:pt x="720" y="226"/>
                    </a:cubicBezTo>
                    <a:cubicBezTo>
                      <a:pt x="691" y="229"/>
                      <a:pt x="662" y="242"/>
                      <a:pt x="629" y="246"/>
                    </a:cubicBezTo>
                    <a:cubicBezTo>
                      <a:pt x="576" y="258"/>
                      <a:pt x="518" y="267"/>
                      <a:pt x="461" y="279"/>
                    </a:cubicBezTo>
                    <a:cubicBezTo>
                      <a:pt x="436" y="283"/>
                      <a:pt x="407" y="287"/>
                      <a:pt x="383" y="291"/>
                    </a:cubicBezTo>
                    <a:cubicBezTo>
                      <a:pt x="342" y="299"/>
                      <a:pt x="301" y="312"/>
                      <a:pt x="260" y="312"/>
                    </a:cubicBezTo>
                    <a:cubicBezTo>
                      <a:pt x="231" y="316"/>
                      <a:pt x="206" y="320"/>
                      <a:pt x="178" y="324"/>
                    </a:cubicBezTo>
                    <a:cubicBezTo>
                      <a:pt x="169" y="328"/>
                      <a:pt x="157" y="332"/>
                      <a:pt x="153" y="345"/>
                    </a:cubicBezTo>
                    <a:cubicBezTo>
                      <a:pt x="161" y="361"/>
                      <a:pt x="161" y="365"/>
                      <a:pt x="178" y="361"/>
                    </a:cubicBezTo>
                    <a:cubicBezTo>
                      <a:pt x="268" y="353"/>
                      <a:pt x="358" y="341"/>
                      <a:pt x="444" y="320"/>
                    </a:cubicBezTo>
                    <a:cubicBezTo>
                      <a:pt x="481" y="312"/>
                      <a:pt x="518" y="312"/>
                      <a:pt x="551" y="304"/>
                    </a:cubicBezTo>
                    <a:cubicBezTo>
                      <a:pt x="588" y="295"/>
                      <a:pt x="625" y="287"/>
                      <a:pt x="662" y="279"/>
                    </a:cubicBezTo>
                    <a:cubicBezTo>
                      <a:pt x="666" y="279"/>
                      <a:pt x="670" y="279"/>
                      <a:pt x="678" y="279"/>
                    </a:cubicBezTo>
                    <a:cubicBezTo>
                      <a:pt x="662" y="295"/>
                      <a:pt x="650" y="308"/>
                      <a:pt x="633" y="324"/>
                    </a:cubicBezTo>
                    <a:cubicBezTo>
                      <a:pt x="608" y="345"/>
                      <a:pt x="584" y="369"/>
                      <a:pt x="559" y="390"/>
                    </a:cubicBezTo>
                    <a:cubicBezTo>
                      <a:pt x="539" y="406"/>
                      <a:pt x="522" y="423"/>
                      <a:pt x="502" y="435"/>
                    </a:cubicBezTo>
                    <a:cubicBezTo>
                      <a:pt x="502" y="439"/>
                      <a:pt x="498" y="443"/>
                      <a:pt x="494" y="443"/>
                    </a:cubicBezTo>
                    <a:cubicBezTo>
                      <a:pt x="469" y="435"/>
                      <a:pt x="448" y="447"/>
                      <a:pt x="428" y="447"/>
                    </a:cubicBezTo>
                    <a:cubicBezTo>
                      <a:pt x="391" y="451"/>
                      <a:pt x="358" y="455"/>
                      <a:pt x="325" y="460"/>
                    </a:cubicBezTo>
                    <a:cubicBezTo>
                      <a:pt x="268" y="468"/>
                      <a:pt x="210" y="476"/>
                      <a:pt x="153" y="484"/>
                    </a:cubicBezTo>
                    <a:cubicBezTo>
                      <a:pt x="141" y="484"/>
                      <a:pt x="132" y="488"/>
                      <a:pt x="124" y="501"/>
                    </a:cubicBezTo>
                    <a:cubicBezTo>
                      <a:pt x="132" y="517"/>
                      <a:pt x="136" y="521"/>
                      <a:pt x="153" y="517"/>
                    </a:cubicBezTo>
                    <a:cubicBezTo>
                      <a:pt x="214" y="509"/>
                      <a:pt x="280" y="509"/>
                      <a:pt x="342" y="492"/>
                    </a:cubicBezTo>
                    <a:cubicBezTo>
                      <a:pt x="358" y="488"/>
                      <a:pt x="379" y="488"/>
                      <a:pt x="395" y="488"/>
                    </a:cubicBezTo>
                    <a:cubicBezTo>
                      <a:pt x="411" y="484"/>
                      <a:pt x="428" y="484"/>
                      <a:pt x="448" y="484"/>
                    </a:cubicBezTo>
                    <a:cubicBezTo>
                      <a:pt x="436" y="492"/>
                      <a:pt x="428" y="505"/>
                      <a:pt x="420" y="509"/>
                    </a:cubicBezTo>
                    <a:cubicBezTo>
                      <a:pt x="391" y="533"/>
                      <a:pt x="366" y="558"/>
                      <a:pt x="338" y="583"/>
                    </a:cubicBezTo>
                    <a:cubicBezTo>
                      <a:pt x="321" y="599"/>
                      <a:pt x="305" y="616"/>
                      <a:pt x="288" y="632"/>
                    </a:cubicBezTo>
                    <a:cubicBezTo>
                      <a:pt x="280" y="636"/>
                      <a:pt x="272" y="640"/>
                      <a:pt x="264" y="644"/>
                    </a:cubicBezTo>
                    <a:cubicBezTo>
                      <a:pt x="202" y="652"/>
                      <a:pt x="141" y="669"/>
                      <a:pt x="79" y="673"/>
                    </a:cubicBezTo>
                    <a:cubicBezTo>
                      <a:pt x="54" y="673"/>
                      <a:pt x="30" y="681"/>
                      <a:pt x="9" y="693"/>
                    </a:cubicBezTo>
                    <a:cubicBezTo>
                      <a:pt x="1" y="698"/>
                      <a:pt x="-3" y="702"/>
                      <a:pt x="1" y="714"/>
                    </a:cubicBezTo>
                    <a:cubicBezTo>
                      <a:pt x="5" y="722"/>
                      <a:pt x="9" y="726"/>
                      <a:pt x="22" y="722"/>
                    </a:cubicBezTo>
                    <a:cubicBezTo>
                      <a:pt x="50" y="710"/>
                      <a:pt x="83" y="706"/>
                      <a:pt x="116" y="706"/>
                    </a:cubicBezTo>
                    <a:cubicBezTo>
                      <a:pt x="145" y="702"/>
                      <a:pt x="178" y="698"/>
                      <a:pt x="214" y="689"/>
                    </a:cubicBezTo>
                    <a:cubicBezTo>
                      <a:pt x="210" y="693"/>
                      <a:pt x="210" y="698"/>
                      <a:pt x="210" y="702"/>
                    </a:cubicBezTo>
                    <a:cubicBezTo>
                      <a:pt x="169" y="730"/>
                      <a:pt x="132" y="763"/>
                      <a:pt x="95" y="796"/>
                    </a:cubicBezTo>
                    <a:cubicBezTo>
                      <a:pt x="75" y="813"/>
                      <a:pt x="59" y="825"/>
                      <a:pt x="38" y="841"/>
                    </a:cubicBezTo>
                    <a:cubicBezTo>
                      <a:pt x="38" y="849"/>
                      <a:pt x="34" y="858"/>
                      <a:pt x="30" y="866"/>
                    </a:cubicBezTo>
                    <a:cubicBezTo>
                      <a:pt x="38" y="866"/>
                      <a:pt x="46" y="870"/>
                      <a:pt x="50" y="870"/>
                    </a:cubicBezTo>
                    <a:cubicBezTo>
                      <a:pt x="108" y="829"/>
                      <a:pt x="161" y="784"/>
                      <a:pt x="219" y="742"/>
                    </a:cubicBezTo>
                    <a:lnTo>
                      <a:pt x="223" y="742"/>
                    </a:lnTo>
                    <a:cubicBezTo>
                      <a:pt x="219" y="747"/>
                      <a:pt x="219" y="755"/>
                      <a:pt x="219" y="759"/>
                    </a:cubicBezTo>
                    <a:cubicBezTo>
                      <a:pt x="202" y="792"/>
                      <a:pt x="190" y="825"/>
                      <a:pt x="173" y="858"/>
                    </a:cubicBezTo>
                    <a:cubicBezTo>
                      <a:pt x="169" y="866"/>
                      <a:pt x="169" y="870"/>
                      <a:pt x="169" y="878"/>
                    </a:cubicBezTo>
                    <a:cubicBezTo>
                      <a:pt x="169" y="886"/>
                      <a:pt x="178" y="895"/>
                      <a:pt x="186" y="886"/>
                    </a:cubicBezTo>
                    <a:cubicBezTo>
                      <a:pt x="198" y="878"/>
                      <a:pt x="206" y="866"/>
                      <a:pt x="210" y="858"/>
                    </a:cubicBezTo>
                    <a:cubicBezTo>
                      <a:pt x="231" y="821"/>
                      <a:pt x="247" y="784"/>
                      <a:pt x="264" y="747"/>
                    </a:cubicBezTo>
                    <a:cubicBezTo>
                      <a:pt x="272" y="722"/>
                      <a:pt x="284" y="702"/>
                      <a:pt x="292" y="677"/>
                    </a:cubicBezTo>
                    <a:cubicBezTo>
                      <a:pt x="297" y="673"/>
                      <a:pt x="301" y="669"/>
                      <a:pt x="305" y="665"/>
                    </a:cubicBezTo>
                    <a:cubicBezTo>
                      <a:pt x="338" y="632"/>
                      <a:pt x="375" y="599"/>
                      <a:pt x="411" y="570"/>
                    </a:cubicBezTo>
                    <a:cubicBezTo>
                      <a:pt x="432" y="550"/>
                      <a:pt x="457" y="525"/>
                      <a:pt x="477" y="505"/>
                    </a:cubicBezTo>
                    <a:cubicBezTo>
                      <a:pt x="481" y="505"/>
                      <a:pt x="489" y="501"/>
                      <a:pt x="494" y="496"/>
                    </a:cubicBezTo>
                    <a:cubicBezTo>
                      <a:pt x="494" y="501"/>
                      <a:pt x="494" y="501"/>
                      <a:pt x="494" y="505"/>
                    </a:cubicBezTo>
                    <a:cubicBezTo>
                      <a:pt x="477" y="574"/>
                      <a:pt x="465" y="644"/>
                      <a:pt x="440" y="710"/>
                    </a:cubicBezTo>
                    <a:cubicBezTo>
                      <a:pt x="432" y="726"/>
                      <a:pt x="432" y="751"/>
                      <a:pt x="428" y="767"/>
                    </a:cubicBezTo>
                    <a:cubicBezTo>
                      <a:pt x="428" y="776"/>
                      <a:pt x="432" y="784"/>
                      <a:pt x="436" y="784"/>
                    </a:cubicBezTo>
                    <a:cubicBezTo>
                      <a:pt x="444" y="788"/>
                      <a:pt x="453" y="784"/>
                      <a:pt x="453" y="776"/>
                    </a:cubicBezTo>
                    <a:cubicBezTo>
                      <a:pt x="461" y="759"/>
                      <a:pt x="465" y="742"/>
                      <a:pt x="473" y="726"/>
                    </a:cubicBezTo>
                    <a:cubicBezTo>
                      <a:pt x="477" y="710"/>
                      <a:pt x="481" y="693"/>
                      <a:pt x="485" y="681"/>
                    </a:cubicBezTo>
                    <a:cubicBezTo>
                      <a:pt x="506" y="636"/>
                      <a:pt x="510" y="591"/>
                      <a:pt x="522" y="545"/>
                    </a:cubicBezTo>
                    <a:cubicBezTo>
                      <a:pt x="526" y="529"/>
                      <a:pt x="530" y="509"/>
                      <a:pt x="535" y="492"/>
                    </a:cubicBezTo>
                    <a:cubicBezTo>
                      <a:pt x="535" y="488"/>
                      <a:pt x="539" y="488"/>
                      <a:pt x="539" y="484"/>
                    </a:cubicBezTo>
                    <a:cubicBezTo>
                      <a:pt x="535" y="451"/>
                      <a:pt x="559" y="439"/>
                      <a:pt x="580" y="419"/>
                    </a:cubicBezTo>
                    <a:cubicBezTo>
                      <a:pt x="604" y="398"/>
                      <a:pt x="629" y="377"/>
                      <a:pt x="654" y="353"/>
                    </a:cubicBezTo>
                    <a:cubicBezTo>
                      <a:pt x="666" y="345"/>
                      <a:pt x="678" y="332"/>
                      <a:pt x="691" y="320"/>
                    </a:cubicBezTo>
                    <a:cubicBezTo>
                      <a:pt x="695" y="320"/>
                      <a:pt x="695" y="320"/>
                      <a:pt x="695" y="320"/>
                    </a:cubicBezTo>
                    <a:lnTo>
                      <a:pt x="695" y="320"/>
                    </a:lnTo>
                    <a:lnTo>
                      <a:pt x="691" y="320"/>
                    </a:lnTo>
                    <a:cubicBezTo>
                      <a:pt x="686" y="336"/>
                      <a:pt x="682" y="353"/>
                      <a:pt x="678" y="369"/>
                    </a:cubicBezTo>
                    <a:cubicBezTo>
                      <a:pt x="650" y="435"/>
                      <a:pt x="617" y="501"/>
                      <a:pt x="588" y="570"/>
                    </a:cubicBezTo>
                    <a:cubicBezTo>
                      <a:pt x="576" y="599"/>
                      <a:pt x="559" y="628"/>
                      <a:pt x="547" y="657"/>
                    </a:cubicBezTo>
                    <a:cubicBezTo>
                      <a:pt x="543" y="669"/>
                      <a:pt x="543" y="685"/>
                      <a:pt x="543" y="698"/>
                    </a:cubicBezTo>
                    <a:cubicBezTo>
                      <a:pt x="539" y="702"/>
                      <a:pt x="547" y="710"/>
                      <a:pt x="547" y="710"/>
                    </a:cubicBezTo>
                    <a:cubicBezTo>
                      <a:pt x="551" y="710"/>
                      <a:pt x="559" y="706"/>
                      <a:pt x="563" y="702"/>
                    </a:cubicBezTo>
                    <a:cubicBezTo>
                      <a:pt x="572" y="685"/>
                      <a:pt x="584" y="665"/>
                      <a:pt x="592" y="648"/>
                    </a:cubicBezTo>
                    <a:cubicBezTo>
                      <a:pt x="617" y="599"/>
                      <a:pt x="637" y="550"/>
                      <a:pt x="658" y="505"/>
                    </a:cubicBezTo>
                    <a:cubicBezTo>
                      <a:pt x="682" y="451"/>
                      <a:pt x="707" y="402"/>
                      <a:pt x="727" y="353"/>
                    </a:cubicBezTo>
                    <a:cubicBezTo>
                      <a:pt x="740" y="328"/>
                      <a:pt x="744" y="299"/>
                      <a:pt x="752" y="271"/>
                    </a:cubicBezTo>
                    <a:cubicBezTo>
                      <a:pt x="756" y="267"/>
                      <a:pt x="760" y="258"/>
                      <a:pt x="764" y="254"/>
                    </a:cubicBezTo>
                    <a:cubicBezTo>
                      <a:pt x="826" y="205"/>
                      <a:pt x="892" y="151"/>
                      <a:pt x="957" y="102"/>
                    </a:cubicBezTo>
                    <a:cubicBezTo>
                      <a:pt x="961" y="98"/>
                      <a:pt x="970" y="94"/>
                      <a:pt x="974" y="94"/>
                    </a:cubicBezTo>
                    <a:cubicBezTo>
                      <a:pt x="974" y="94"/>
                      <a:pt x="974" y="90"/>
                      <a:pt x="978" y="90"/>
                    </a:cubicBezTo>
                    <a:lnTo>
                      <a:pt x="974" y="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 rot="10800000" flipH="1">
                <a:off x="10869631" y="4784881"/>
                <a:ext cx="45233" cy="91723"/>
              </a:xfrm>
              <a:custGeom>
                <a:avLst/>
                <a:gdLst/>
                <a:ahLst/>
                <a:cxnLst/>
                <a:rect l="l" t="t" r="r" b="b"/>
                <a:pathLst>
                  <a:path w="72" h="146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21" y="29"/>
                      <a:pt x="21" y="70"/>
                      <a:pt x="4" y="106"/>
                    </a:cubicBezTo>
                    <a:cubicBezTo>
                      <a:pt x="0" y="119"/>
                      <a:pt x="-4" y="131"/>
                      <a:pt x="8" y="144"/>
                    </a:cubicBezTo>
                    <a:cubicBezTo>
                      <a:pt x="17" y="148"/>
                      <a:pt x="21" y="148"/>
                      <a:pt x="25" y="140"/>
                    </a:cubicBezTo>
                    <a:cubicBezTo>
                      <a:pt x="29" y="135"/>
                      <a:pt x="33" y="131"/>
                      <a:pt x="33" y="127"/>
                    </a:cubicBezTo>
                    <a:cubicBezTo>
                      <a:pt x="46" y="94"/>
                      <a:pt x="58" y="62"/>
                      <a:pt x="70" y="29"/>
                    </a:cubicBezTo>
                    <a:cubicBezTo>
                      <a:pt x="74" y="12"/>
                      <a:pt x="74" y="8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550" rIns="90000" bIns="7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 rot="10800000" flipH="1">
                <a:off x="10593832" y="4546780"/>
                <a:ext cx="34553" cy="86069"/>
              </a:xfrm>
              <a:custGeom>
                <a:avLst/>
                <a:gdLst/>
                <a:ahLst/>
                <a:cxnLst/>
                <a:rect l="l" t="t" r="r" b="b"/>
                <a:pathLst>
                  <a:path w="55" h="137" extrusionOk="0">
                    <a:moveTo>
                      <a:pt x="0" y="112"/>
                    </a:moveTo>
                    <a:lnTo>
                      <a:pt x="0" y="112"/>
                    </a:ln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25"/>
                      <a:pt x="0" y="137"/>
                      <a:pt x="12" y="137"/>
                    </a:cubicBezTo>
                    <a:cubicBezTo>
                      <a:pt x="21" y="137"/>
                      <a:pt x="25" y="129"/>
                      <a:pt x="29" y="121"/>
                    </a:cubicBezTo>
                    <a:cubicBezTo>
                      <a:pt x="37" y="92"/>
                      <a:pt x="45" y="63"/>
                      <a:pt x="53" y="35"/>
                    </a:cubicBezTo>
                    <a:cubicBezTo>
                      <a:pt x="57" y="27"/>
                      <a:pt x="53" y="22"/>
                      <a:pt x="53" y="14"/>
                    </a:cubicBezTo>
                    <a:cubicBezTo>
                      <a:pt x="53" y="10"/>
                      <a:pt x="53" y="2"/>
                      <a:pt x="45" y="2"/>
                    </a:cubicBezTo>
                    <a:cubicBezTo>
                      <a:pt x="37" y="-2"/>
                      <a:pt x="29" y="2"/>
                      <a:pt x="25" y="10"/>
                    </a:cubicBezTo>
                    <a:cubicBezTo>
                      <a:pt x="21" y="27"/>
                      <a:pt x="16" y="39"/>
                      <a:pt x="12" y="55"/>
                    </a:cubicBezTo>
                    <a:cubicBezTo>
                      <a:pt x="8" y="76"/>
                      <a:pt x="4" y="96"/>
                      <a:pt x="0" y="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300" rIns="90000" bIns="4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 rot="10800000" flipH="1">
                <a:off x="10279082" y="4882886"/>
                <a:ext cx="80415" cy="32668"/>
              </a:xfrm>
              <a:custGeom>
                <a:avLst/>
                <a:gdLst/>
                <a:ahLst/>
                <a:cxnLst/>
                <a:rect l="l" t="t" r="r" b="b"/>
                <a:pathLst>
                  <a:path w="128" h="52" extrusionOk="0">
                    <a:moveTo>
                      <a:pt x="86" y="0"/>
                    </a:moveTo>
                    <a:lnTo>
                      <a:pt x="86" y="0"/>
                    </a:lnTo>
                    <a:cubicBezTo>
                      <a:pt x="66" y="5"/>
                      <a:pt x="41" y="9"/>
                      <a:pt x="21" y="13"/>
                    </a:cubicBezTo>
                    <a:cubicBezTo>
                      <a:pt x="8" y="13"/>
                      <a:pt x="0" y="17"/>
                      <a:pt x="0" y="29"/>
                    </a:cubicBezTo>
                    <a:cubicBezTo>
                      <a:pt x="0" y="46"/>
                      <a:pt x="8" y="58"/>
                      <a:pt x="25" y="49"/>
                    </a:cubicBezTo>
                    <a:cubicBezTo>
                      <a:pt x="50" y="37"/>
                      <a:pt x="82" y="42"/>
                      <a:pt x="111" y="33"/>
                    </a:cubicBezTo>
                    <a:cubicBezTo>
                      <a:pt x="119" y="33"/>
                      <a:pt x="128" y="29"/>
                      <a:pt x="128" y="21"/>
                    </a:cubicBezTo>
                    <a:cubicBezTo>
                      <a:pt x="128" y="9"/>
                      <a:pt x="119" y="5"/>
                      <a:pt x="111" y="5"/>
                    </a:cubicBezTo>
                    <a:cubicBezTo>
                      <a:pt x="103" y="5"/>
                      <a:pt x="95" y="5"/>
                      <a:pt x="86" y="5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10800000" flipH="1">
                <a:off x="10668593" y="4584474"/>
                <a:ext cx="34553" cy="62824"/>
              </a:xfrm>
              <a:custGeom>
                <a:avLst/>
                <a:gdLst/>
                <a:ahLst/>
                <a:cxnLst/>
                <a:rect l="l" t="t" r="r" b="b"/>
                <a:pathLst>
                  <a:path w="55" h="100" extrusionOk="0">
                    <a:moveTo>
                      <a:pt x="0" y="78"/>
                    </a:moveTo>
                    <a:lnTo>
                      <a:pt x="0" y="78"/>
                    </a:lnTo>
                    <a:cubicBezTo>
                      <a:pt x="4" y="86"/>
                      <a:pt x="0" y="95"/>
                      <a:pt x="12" y="99"/>
                    </a:cubicBezTo>
                    <a:cubicBezTo>
                      <a:pt x="25" y="103"/>
                      <a:pt x="29" y="95"/>
                      <a:pt x="33" y="86"/>
                    </a:cubicBezTo>
                    <a:cubicBezTo>
                      <a:pt x="41" y="66"/>
                      <a:pt x="50" y="45"/>
                      <a:pt x="53" y="25"/>
                    </a:cubicBezTo>
                    <a:cubicBezTo>
                      <a:pt x="57" y="17"/>
                      <a:pt x="53" y="4"/>
                      <a:pt x="45" y="0"/>
                    </a:cubicBezTo>
                    <a:cubicBezTo>
                      <a:pt x="37" y="0"/>
                      <a:pt x="25" y="4"/>
                      <a:pt x="21" y="17"/>
                    </a:cubicBezTo>
                    <a:cubicBezTo>
                      <a:pt x="12" y="37"/>
                      <a:pt x="8" y="58"/>
                      <a:pt x="0" y="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 rot="10800000" flipH="1">
                <a:off x="10362010" y="4510342"/>
                <a:ext cx="37695" cy="52144"/>
              </a:xfrm>
              <a:custGeom>
                <a:avLst/>
                <a:gdLst/>
                <a:ahLst/>
                <a:cxnLst/>
                <a:rect l="l" t="t" r="r" b="b"/>
                <a:pathLst>
                  <a:path w="60" h="83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37" y="0"/>
                      <a:pt x="28" y="5"/>
                      <a:pt x="28" y="9"/>
                    </a:cubicBezTo>
                    <a:cubicBezTo>
                      <a:pt x="16" y="25"/>
                      <a:pt x="4" y="46"/>
                      <a:pt x="0" y="66"/>
                    </a:cubicBezTo>
                    <a:cubicBezTo>
                      <a:pt x="0" y="75"/>
                      <a:pt x="4" y="79"/>
                      <a:pt x="8" y="83"/>
                    </a:cubicBezTo>
                    <a:cubicBezTo>
                      <a:pt x="12" y="83"/>
                      <a:pt x="20" y="83"/>
                      <a:pt x="24" y="79"/>
                    </a:cubicBezTo>
                    <a:cubicBezTo>
                      <a:pt x="28" y="75"/>
                      <a:pt x="32" y="66"/>
                      <a:pt x="37" y="62"/>
                    </a:cubicBezTo>
                    <a:cubicBezTo>
                      <a:pt x="45" y="50"/>
                      <a:pt x="49" y="38"/>
                      <a:pt x="57" y="25"/>
                    </a:cubicBezTo>
                    <a:cubicBezTo>
                      <a:pt x="65" y="13"/>
                      <a:pt x="57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 rot="10800000" flipH="1">
                <a:off x="10563048" y="5108424"/>
                <a:ext cx="54029" cy="23873"/>
              </a:xfrm>
              <a:custGeom>
                <a:avLst/>
                <a:gdLst/>
                <a:ahLst/>
                <a:cxnLst/>
                <a:rect l="l" t="t" r="r" b="b"/>
                <a:pathLst>
                  <a:path w="86" h="38" extrusionOk="0">
                    <a:moveTo>
                      <a:pt x="41" y="5"/>
                    </a:moveTo>
                    <a:lnTo>
                      <a:pt x="41" y="5"/>
                    </a:lnTo>
                    <a:cubicBezTo>
                      <a:pt x="33" y="5"/>
                      <a:pt x="24" y="5"/>
                      <a:pt x="16" y="5"/>
                    </a:cubicBezTo>
                    <a:cubicBezTo>
                      <a:pt x="8" y="5"/>
                      <a:pt x="4" y="9"/>
                      <a:pt x="0" y="21"/>
                    </a:cubicBezTo>
                    <a:cubicBezTo>
                      <a:pt x="0" y="29"/>
                      <a:pt x="8" y="38"/>
                      <a:pt x="16" y="38"/>
                    </a:cubicBezTo>
                    <a:cubicBezTo>
                      <a:pt x="37" y="38"/>
                      <a:pt x="57" y="38"/>
                      <a:pt x="78" y="34"/>
                    </a:cubicBezTo>
                    <a:cubicBezTo>
                      <a:pt x="82" y="34"/>
                      <a:pt x="86" y="25"/>
                      <a:pt x="86" y="21"/>
                    </a:cubicBezTo>
                    <a:cubicBezTo>
                      <a:pt x="86" y="17"/>
                      <a:pt x="82" y="9"/>
                      <a:pt x="78" y="9"/>
                    </a:cubicBezTo>
                    <a:cubicBezTo>
                      <a:pt x="65" y="5"/>
                      <a:pt x="53" y="5"/>
                      <a:pt x="41" y="0"/>
                    </a:cubicBezTo>
                    <a:lnTo>
                      <a:pt x="41" y="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 rot="10800000" flipH="1">
                <a:off x="10913608" y="4742790"/>
                <a:ext cx="28271" cy="40835"/>
              </a:xfrm>
              <a:custGeom>
                <a:avLst/>
                <a:gdLst/>
                <a:ahLst/>
                <a:cxnLst/>
                <a:rect l="l" t="t" r="r" b="b"/>
                <a:pathLst>
                  <a:path w="45" h="65" extrusionOk="0">
                    <a:moveTo>
                      <a:pt x="12" y="65"/>
                    </a:moveTo>
                    <a:lnTo>
                      <a:pt x="12" y="65"/>
                    </a:lnTo>
                    <a:cubicBezTo>
                      <a:pt x="25" y="53"/>
                      <a:pt x="37" y="41"/>
                      <a:pt x="45" y="29"/>
                    </a:cubicBezTo>
                    <a:cubicBezTo>
                      <a:pt x="45" y="20"/>
                      <a:pt x="45" y="12"/>
                      <a:pt x="41" y="4"/>
                    </a:cubicBezTo>
                    <a:cubicBezTo>
                      <a:pt x="41" y="0"/>
                      <a:pt x="33" y="0"/>
                      <a:pt x="29" y="0"/>
                    </a:cubicBezTo>
                    <a:cubicBezTo>
                      <a:pt x="25" y="0"/>
                      <a:pt x="20" y="0"/>
                      <a:pt x="20" y="0"/>
                    </a:cubicBezTo>
                    <a:cubicBezTo>
                      <a:pt x="12" y="16"/>
                      <a:pt x="0" y="29"/>
                      <a:pt x="0" y="49"/>
                    </a:cubicBezTo>
                    <a:cubicBezTo>
                      <a:pt x="0" y="53"/>
                      <a:pt x="8" y="57"/>
                      <a:pt x="12" y="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 rot="10800000" flipH="1">
                <a:off x="10328085" y="4593897"/>
                <a:ext cx="25758" cy="30155"/>
              </a:xfrm>
              <a:custGeom>
                <a:avLst/>
                <a:gdLst/>
                <a:ahLst/>
                <a:cxnLst/>
                <a:rect l="l" t="t" r="r" b="b"/>
                <a:pathLst>
                  <a:path w="41" h="48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37" y="29"/>
                      <a:pt x="29" y="25"/>
                      <a:pt x="21" y="25"/>
                    </a:cubicBezTo>
                    <a:cubicBezTo>
                      <a:pt x="25" y="17"/>
                      <a:pt x="29" y="8"/>
                      <a:pt x="29" y="0"/>
                    </a:cubicBezTo>
                    <a:cubicBezTo>
                      <a:pt x="25" y="4"/>
                      <a:pt x="21" y="4"/>
                      <a:pt x="21" y="8"/>
                    </a:cubicBezTo>
                    <a:cubicBezTo>
                      <a:pt x="13" y="17"/>
                      <a:pt x="4" y="25"/>
                      <a:pt x="0" y="33"/>
                    </a:cubicBezTo>
                    <a:cubicBezTo>
                      <a:pt x="13" y="54"/>
                      <a:pt x="25" y="54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10756547" y="4951364"/>
                <a:ext cx="2513" cy="0"/>
              </a:xfrm>
              <a:custGeom>
                <a:avLst/>
                <a:gdLst/>
                <a:ahLst/>
                <a:cxnLst/>
                <a:rect l="l" t="t" r="r" b="b"/>
                <a:pathLst>
                  <a:path w="4" h="12000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0"/>
                      <a:pt x="4" y="0"/>
                      <a:pt x="4" y="0"/>
                    </a:cubicBez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 rot="10800000" flipH="1">
                <a:off x="10934340" y="5093346"/>
                <a:ext cx="2513" cy="2513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cubicBezTo>
                      <a:pt x="0" y="0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57A0AD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" name="Google Shape;46;p2"/>
            <p:cNvGrpSpPr/>
            <p:nvPr/>
          </p:nvGrpSpPr>
          <p:grpSpPr>
            <a:xfrm rot="10800000">
              <a:off x="713288" y="4720549"/>
              <a:ext cx="276850" cy="287873"/>
              <a:chOff x="89113" y="2313424"/>
              <a:chExt cx="276850" cy="287873"/>
            </a:xfrm>
          </p:grpSpPr>
          <p:sp>
            <p:nvSpPr>
              <p:cNvPr id="47" name="Google Shape;47;p2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0" name="Google Shape;50;p2"/>
            <p:cNvGrpSpPr/>
            <p:nvPr/>
          </p:nvGrpSpPr>
          <p:grpSpPr>
            <a:xfrm>
              <a:off x="713204" y="0"/>
              <a:ext cx="910248" cy="502082"/>
              <a:chOff x="2913795" y="0"/>
              <a:chExt cx="828025" cy="456729"/>
            </a:xfrm>
          </p:grpSpPr>
          <p:sp>
            <p:nvSpPr>
              <p:cNvPr id="51" name="Google Shape;51;p2"/>
              <p:cNvSpPr/>
              <p:nvPr/>
            </p:nvSpPr>
            <p:spPr>
              <a:xfrm>
                <a:off x="2913795" y="0"/>
                <a:ext cx="483118" cy="456729"/>
              </a:xfrm>
              <a:custGeom>
                <a:avLst/>
                <a:gdLst/>
                <a:ahLst/>
                <a:cxnLst/>
                <a:rect l="l" t="t" r="r" b="b"/>
                <a:pathLst>
                  <a:path w="769" h="727" extrusionOk="0">
                    <a:moveTo>
                      <a:pt x="738" y="451"/>
                    </a:moveTo>
                    <a:lnTo>
                      <a:pt x="738" y="451"/>
                    </a:lnTo>
                    <a:cubicBezTo>
                      <a:pt x="722" y="529"/>
                      <a:pt x="693" y="598"/>
                      <a:pt x="664" y="673"/>
                    </a:cubicBezTo>
                    <a:cubicBezTo>
                      <a:pt x="660" y="685"/>
                      <a:pt x="652" y="697"/>
                      <a:pt x="648" y="710"/>
                    </a:cubicBezTo>
                    <a:cubicBezTo>
                      <a:pt x="635" y="730"/>
                      <a:pt x="619" y="734"/>
                      <a:pt x="598" y="718"/>
                    </a:cubicBezTo>
                    <a:cubicBezTo>
                      <a:pt x="582" y="710"/>
                      <a:pt x="570" y="697"/>
                      <a:pt x="554" y="685"/>
                    </a:cubicBezTo>
                    <a:cubicBezTo>
                      <a:pt x="500" y="640"/>
                      <a:pt x="447" y="595"/>
                      <a:pt x="397" y="549"/>
                    </a:cubicBezTo>
                    <a:cubicBezTo>
                      <a:pt x="369" y="525"/>
                      <a:pt x="340" y="496"/>
                      <a:pt x="311" y="463"/>
                    </a:cubicBezTo>
                    <a:cubicBezTo>
                      <a:pt x="262" y="406"/>
                      <a:pt x="217" y="348"/>
                      <a:pt x="172" y="287"/>
                    </a:cubicBezTo>
                    <a:cubicBezTo>
                      <a:pt x="119" y="221"/>
                      <a:pt x="73" y="151"/>
                      <a:pt x="32" y="78"/>
                    </a:cubicBezTo>
                    <a:cubicBezTo>
                      <a:pt x="24" y="57"/>
                      <a:pt x="12" y="36"/>
                      <a:pt x="3" y="20"/>
                    </a:cubicBezTo>
                    <a:cubicBezTo>
                      <a:pt x="0" y="12"/>
                      <a:pt x="0" y="4"/>
                      <a:pt x="0" y="0"/>
                    </a:cubicBezTo>
                    <a:cubicBezTo>
                      <a:pt x="61" y="0"/>
                      <a:pt x="127" y="0"/>
                      <a:pt x="188" y="0"/>
                    </a:cubicBezTo>
                    <a:cubicBezTo>
                      <a:pt x="180" y="36"/>
                      <a:pt x="163" y="73"/>
                      <a:pt x="168" y="110"/>
                    </a:cubicBezTo>
                    <a:cubicBezTo>
                      <a:pt x="184" y="119"/>
                      <a:pt x="188" y="110"/>
                      <a:pt x="192" y="98"/>
                    </a:cubicBezTo>
                    <a:cubicBezTo>
                      <a:pt x="200" y="65"/>
                      <a:pt x="209" y="32"/>
                      <a:pt x="217" y="0"/>
                    </a:cubicBezTo>
                    <a:cubicBezTo>
                      <a:pt x="254" y="0"/>
                      <a:pt x="295" y="0"/>
                      <a:pt x="332" y="0"/>
                    </a:cubicBezTo>
                    <a:cubicBezTo>
                      <a:pt x="332" y="7"/>
                      <a:pt x="332" y="16"/>
                      <a:pt x="328" y="24"/>
                    </a:cubicBezTo>
                    <a:cubicBezTo>
                      <a:pt x="311" y="85"/>
                      <a:pt x="291" y="147"/>
                      <a:pt x="275" y="209"/>
                    </a:cubicBezTo>
                    <a:cubicBezTo>
                      <a:pt x="270" y="217"/>
                      <a:pt x="275" y="221"/>
                      <a:pt x="275" y="238"/>
                    </a:cubicBezTo>
                    <a:cubicBezTo>
                      <a:pt x="282" y="229"/>
                      <a:pt x="287" y="225"/>
                      <a:pt x="291" y="221"/>
                    </a:cubicBezTo>
                    <a:cubicBezTo>
                      <a:pt x="295" y="213"/>
                      <a:pt x="299" y="209"/>
                      <a:pt x="299" y="201"/>
                    </a:cubicBezTo>
                    <a:cubicBezTo>
                      <a:pt x="316" y="151"/>
                      <a:pt x="332" y="102"/>
                      <a:pt x="348" y="49"/>
                    </a:cubicBezTo>
                    <a:cubicBezTo>
                      <a:pt x="352" y="32"/>
                      <a:pt x="357" y="16"/>
                      <a:pt x="360" y="0"/>
                    </a:cubicBezTo>
                    <a:cubicBezTo>
                      <a:pt x="389" y="0"/>
                      <a:pt x="418" y="0"/>
                      <a:pt x="447" y="0"/>
                    </a:cubicBezTo>
                    <a:cubicBezTo>
                      <a:pt x="451" y="20"/>
                      <a:pt x="455" y="41"/>
                      <a:pt x="459" y="65"/>
                    </a:cubicBezTo>
                    <a:cubicBezTo>
                      <a:pt x="467" y="82"/>
                      <a:pt x="472" y="102"/>
                      <a:pt x="455" y="119"/>
                    </a:cubicBezTo>
                    <a:cubicBezTo>
                      <a:pt x="455" y="119"/>
                      <a:pt x="451" y="123"/>
                      <a:pt x="451" y="127"/>
                    </a:cubicBezTo>
                    <a:cubicBezTo>
                      <a:pt x="426" y="197"/>
                      <a:pt x="401" y="266"/>
                      <a:pt x="381" y="340"/>
                    </a:cubicBezTo>
                    <a:cubicBezTo>
                      <a:pt x="377" y="348"/>
                      <a:pt x="377" y="361"/>
                      <a:pt x="381" y="369"/>
                    </a:cubicBezTo>
                    <a:cubicBezTo>
                      <a:pt x="389" y="369"/>
                      <a:pt x="394" y="365"/>
                      <a:pt x="397" y="357"/>
                    </a:cubicBezTo>
                    <a:cubicBezTo>
                      <a:pt x="401" y="352"/>
                      <a:pt x="406" y="344"/>
                      <a:pt x="406" y="336"/>
                    </a:cubicBezTo>
                    <a:cubicBezTo>
                      <a:pt x="426" y="275"/>
                      <a:pt x="447" y="217"/>
                      <a:pt x="472" y="155"/>
                    </a:cubicBezTo>
                    <a:cubicBezTo>
                      <a:pt x="472" y="147"/>
                      <a:pt x="476" y="143"/>
                      <a:pt x="479" y="139"/>
                    </a:cubicBezTo>
                    <a:cubicBezTo>
                      <a:pt x="488" y="180"/>
                      <a:pt x="496" y="221"/>
                      <a:pt x="504" y="258"/>
                    </a:cubicBezTo>
                    <a:cubicBezTo>
                      <a:pt x="508" y="275"/>
                      <a:pt x="513" y="291"/>
                      <a:pt x="508" y="307"/>
                    </a:cubicBezTo>
                    <a:cubicBezTo>
                      <a:pt x="496" y="340"/>
                      <a:pt x="488" y="369"/>
                      <a:pt x="479" y="401"/>
                    </a:cubicBezTo>
                    <a:cubicBezTo>
                      <a:pt x="472" y="430"/>
                      <a:pt x="459" y="459"/>
                      <a:pt x="451" y="488"/>
                    </a:cubicBezTo>
                    <a:cubicBezTo>
                      <a:pt x="451" y="500"/>
                      <a:pt x="447" y="508"/>
                      <a:pt x="459" y="517"/>
                    </a:cubicBezTo>
                    <a:cubicBezTo>
                      <a:pt x="472" y="508"/>
                      <a:pt x="476" y="496"/>
                      <a:pt x="479" y="488"/>
                    </a:cubicBezTo>
                    <a:cubicBezTo>
                      <a:pt x="492" y="451"/>
                      <a:pt x="500" y="414"/>
                      <a:pt x="513" y="381"/>
                    </a:cubicBezTo>
                    <a:cubicBezTo>
                      <a:pt x="513" y="369"/>
                      <a:pt x="516" y="361"/>
                      <a:pt x="521" y="348"/>
                    </a:cubicBezTo>
                    <a:cubicBezTo>
                      <a:pt x="525" y="352"/>
                      <a:pt x="525" y="357"/>
                      <a:pt x="525" y="357"/>
                    </a:cubicBezTo>
                    <a:cubicBezTo>
                      <a:pt x="541" y="410"/>
                      <a:pt x="554" y="467"/>
                      <a:pt x="570" y="521"/>
                    </a:cubicBezTo>
                    <a:cubicBezTo>
                      <a:pt x="570" y="529"/>
                      <a:pt x="574" y="541"/>
                      <a:pt x="586" y="537"/>
                    </a:cubicBezTo>
                    <a:cubicBezTo>
                      <a:pt x="594" y="537"/>
                      <a:pt x="591" y="525"/>
                      <a:pt x="591" y="517"/>
                    </a:cubicBezTo>
                    <a:cubicBezTo>
                      <a:pt x="591" y="513"/>
                      <a:pt x="591" y="513"/>
                      <a:pt x="591" y="513"/>
                    </a:cubicBezTo>
                    <a:cubicBezTo>
                      <a:pt x="586" y="488"/>
                      <a:pt x="578" y="459"/>
                      <a:pt x="574" y="435"/>
                    </a:cubicBezTo>
                    <a:cubicBezTo>
                      <a:pt x="566" y="401"/>
                      <a:pt x="557" y="369"/>
                      <a:pt x="549" y="332"/>
                    </a:cubicBezTo>
                    <a:cubicBezTo>
                      <a:pt x="591" y="373"/>
                      <a:pt x="627" y="406"/>
                      <a:pt x="669" y="439"/>
                    </a:cubicBezTo>
                    <a:cubicBezTo>
                      <a:pt x="681" y="426"/>
                      <a:pt x="681" y="426"/>
                      <a:pt x="676" y="418"/>
                    </a:cubicBezTo>
                    <a:cubicBezTo>
                      <a:pt x="673" y="410"/>
                      <a:pt x="669" y="406"/>
                      <a:pt x="660" y="401"/>
                    </a:cubicBezTo>
                    <a:cubicBezTo>
                      <a:pt x="644" y="394"/>
                      <a:pt x="632" y="377"/>
                      <a:pt x="619" y="365"/>
                    </a:cubicBezTo>
                    <a:cubicBezTo>
                      <a:pt x="611" y="352"/>
                      <a:pt x="598" y="344"/>
                      <a:pt x="591" y="336"/>
                    </a:cubicBezTo>
                    <a:cubicBezTo>
                      <a:pt x="557" y="311"/>
                      <a:pt x="533" y="279"/>
                      <a:pt x="529" y="238"/>
                    </a:cubicBezTo>
                    <a:cubicBezTo>
                      <a:pt x="525" y="221"/>
                      <a:pt x="521" y="201"/>
                      <a:pt x="516" y="184"/>
                    </a:cubicBezTo>
                    <a:cubicBezTo>
                      <a:pt x="516" y="180"/>
                      <a:pt x="516" y="176"/>
                      <a:pt x="516" y="168"/>
                    </a:cubicBezTo>
                    <a:cubicBezTo>
                      <a:pt x="541" y="176"/>
                      <a:pt x="557" y="188"/>
                      <a:pt x="574" y="201"/>
                    </a:cubicBezTo>
                    <a:cubicBezTo>
                      <a:pt x="603" y="221"/>
                      <a:pt x="632" y="238"/>
                      <a:pt x="660" y="258"/>
                    </a:cubicBezTo>
                    <a:cubicBezTo>
                      <a:pt x="669" y="262"/>
                      <a:pt x="676" y="266"/>
                      <a:pt x="685" y="258"/>
                    </a:cubicBezTo>
                    <a:cubicBezTo>
                      <a:pt x="689" y="246"/>
                      <a:pt x="681" y="242"/>
                      <a:pt x="673" y="238"/>
                    </a:cubicBezTo>
                    <a:cubicBezTo>
                      <a:pt x="664" y="229"/>
                      <a:pt x="656" y="225"/>
                      <a:pt x="648" y="217"/>
                    </a:cubicBezTo>
                    <a:cubicBezTo>
                      <a:pt x="627" y="204"/>
                      <a:pt x="607" y="188"/>
                      <a:pt x="582" y="176"/>
                    </a:cubicBezTo>
                    <a:cubicBezTo>
                      <a:pt x="578" y="172"/>
                      <a:pt x="570" y="164"/>
                      <a:pt x="562" y="160"/>
                    </a:cubicBezTo>
                    <a:cubicBezTo>
                      <a:pt x="545" y="147"/>
                      <a:pt x="525" y="131"/>
                      <a:pt x="508" y="114"/>
                    </a:cubicBezTo>
                    <a:cubicBezTo>
                      <a:pt x="504" y="114"/>
                      <a:pt x="500" y="106"/>
                      <a:pt x="500" y="102"/>
                    </a:cubicBezTo>
                    <a:cubicBezTo>
                      <a:pt x="488" y="69"/>
                      <a:pt x="479" y="32"/>
                      <a:pt x="472" y="0"/>
                    </a:cubicBezTo>
                    <a:cubicBezTo>
                      <a:pt x="484" y="0"/>
                      <a:pt x="500" y="0"/>
                      <a:pt x="513" y="0"/>
                    </a:cubicBezTo>
                    <a:cubicBezTo>
                      <a:pt x="516" y="4"/>
                      <a:pt x="516" y="7"/>
                      <a:pt x="521" y="7"/>
                    </a:cubicBezTo>
                    <a:cubicBezTo>
                      <a:pt x="557" y="32"/>
                      <a:pt x="591" y="57"/>
                      <a:pt x="627" y="78"/>
                    </a:cubicBezTo>
                    <a:cubicBezTo>
                      <a:pt x="640" y="90"/>
                      <a:pt x="656" y="98"/>
                      <a:pt x="673" y="106"/>
                    </a:cubicBezTo>
                    <a:cubicBezTo>
                      <a:pt x="676" y="110"/>
                      <a:pt x="685" y="114"/>
                      <a:pt x="689" y="106"/>
                    </a:cubicBezTo>
                    <a:cubicBezTo>
                      <a:pt x="693" y="102"/>
                      <a:pt x="689" y="94"/>
                      <a:pt x="685" y="85"/>
                    </a:cubicBezTo>
                    <a:cubicBezTo>
                      <a:pt x="685" y="82"/>
                      <a:pt x="676" y="82"/>
                      <a:pt x="673" y="78"/>
                    </a:cubicBezTo>
                    <a:cubicBezTo>
                      <a:pt x="640" y="57"/>
                      <a:pt x="607" y="36"/>
                      <a:pt x="574" y="16"/>
                    </a:cubicBezTo>
                    <a:cubicBezTo>
                      <a:pt x="570" y="12"/>
                      <a:pt x="566" y="4"/>
                      <a:pt x="562" y="0"/>
                    </a:cubicBezTo>
                    <a:cubicBezTo>
                      <a:pt x="632" y="0"/>
                      <a:pt x="697" y="0"/>
                      <a:pt x="767" y="0"/>
                    </a:cubicBezTo>
                    <a:cubicBezTo>
                      <a:pt x="767" y="7"/>
                      <a:pt x="767" y="12"/>
                      <a:pt x="767" y="20"/>
                    </a:cubicBezTo>
                    <a:cubicBezTo>
                      <a:pt x="771" y="82"/>
                      <a:pt x="767" y="143"/>
                      <a:pt x="759" y="204"/>
                    </a:cubicBezTo>
                    <a:cubicBezTo>
                      <a:pt x="754" y="258"/>
                      <a:pt x="746" y="311"/>
                      <a:pt x="742" y="365"/>
                    </a:cubicBezTo>
                    <a:cubicBezTo>
                      <a:pt x="738" y="394"/>
                      <a:pt x="738" y="422"/>
                      <a:pt x="738" y="45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3377440" y="0"/>
                <a:ext cx="364381" cy="344902"/>
              </a:xfrm>
              <a:custGeom>
                <a:avLst/>
                <a:gdLst/>
                <a:ahLst/>
                <a:cxnLst/>
                <a:rect l="l" t="t" r="r" b="b"/>
                <a:pathLst>
                  <a:path w="580" h="549" extrusionOk="0">
                    <a:moveTo>
                      <a:pt x="0" y="451"/>
                    </a:moveTo>
                    <a:lnTo>
                      <a:pt x="0" y="451"/>
                    </a:lnTo>
                    <a:cubicBezTo>
                      <a:pt x="0" y="422"/>
                      <a:pt x="0" y="394"/>
                      <a:pt x="4" y="365"/>
                    </a:cubicBezTo>
                    <a:cubicBezTo>
                      <a:pt x="8" y="311"/>
                      <a:pt x="16" y="258"/>
                      <a:pt x="21" y="204"/>
                    </a:cubicBezTo>
                    <a:cubicBezTo>
                      <a:pt x="29" y="143"/>
                      <a:pt x="33" y="82"/>
                      <a:pt x="29" y="20"/>
                    </a:cubicBezTo>
                    <a:cubicBezTo>
                      <a:pt x="29" y="12"/>
                      <a:pt x="29" y="7"/>
                      <a:pt x="29" y="0"/>
                    </a:cubicBezTo>
                    <a:cubicBezTo>
                      <a:pt x="41" y="0"/>
                      <a:pt x="50" y="0"/>
                      <a:pt x="62" y="0"/>
                    </a:cubicBezTo>
                    <a:cubicBezTo>
                      <a:pt x="62" y="24"/>
                      <a:pt x="66" y="53"/>
                      <a:pt x="66" y="82"/>
                    </a:cubicBezTo>
                    <a:cubicBezTo>
                      <a:pt x="66" y="135"/>
                      <a:pt x="66" y="192"/>
                      <a:pt x="66" y="250"/>
                    </a:cubicBezTo>
                    <a:cubicBezTo>
                      <a:pt x="66" y="275"/>
                      <a:pt x="62" y="299"/>
                      <a:pt x="62" y="324"/>
                    </a:cubicBezTo>
                    <a:cubicBezTo>
                      <a:pt x="62" y="332"/>
                      <a:pt x="66" y="340"/>
                      <a:pt x="70" y="348"/>
                    </a:cubicBezTo>
                    <a:cubicBezTo>
                      <a:pt x="70" y="352"/>
                      <a:pt x="78" y="348"/>
                      <a:pt x="86" y="352"/>
                    </a:cubicBezTo>
                    <a:cubicBezTo>
                      <a:pt x="94" y="233"/>
                      <a:pt x="91" y="114"/>
                      <a:pt x="91" y="0"/>
                    </a:cubicBezTo>
                    <a:cubicBezTo>
                      <a:pt x="103" y="0"/>
                      <a:pt x="111" y="0"/>
                      <a:pt x="123" y="0"/>
                    </a:cubicBezTo>
                    <a:cubicBezTo>
                      <a:pt x="123" y="4"/>
                      <a:pt x="128" y="12"/>
                      <a:pt x="132" y="20"/>
                    </a:cubicBezTo>
                    <a:cubicBezTo>
                      <a:pt x="152" y="69"/>
                      <a:pt x="172" y="114"/>
                      <a:pt x="193" y="164"/>
                    </a:cubicBezTo>
                    <a:cubicBezTo>
                      <a:pt x="210" y="209"/>
                      <a:pt x="230" y="254"/>
                      <a:pt x="247" y="299"/>
                    </a:cubicBezTo>
                    <a:cubicBezTo>
                      <a:pt x="254" y="316"/>
                      <a:pt x="259" y="332"/>
                      <a:pt x="267" y="348"/>
                    </a:cubicBezTo>
                    <a:cubicBezTo>
                      <a:pt x="271" y="357"/>
                      <a:pt x="275" y="365"/>
                      <a:pt x="288" y="357"/>
                    </a:cubicBezTo>
                    <a:cubicBezTo>
                      <a:pt x="291" y="340"/>
                      <a:pt x="283" y="324"/>
                      <a:pt x="279" y="307"/>
                    </a:cubicBezTo>
                    <a:cubicBezTo>
                      <a:pt x="251" y="238"/>
                      <a:pt x="218" y="168"/>
                      <a:pt x="189" y="98"/>
                    </a:cubicBezTo>
                    <a:cubicBezTo>
                      <a:pt x="177" y="65"/>
                      <a:pt x="164" y="32"/>
                      <a:pt x="148" y="0"/>
                    </a:cubicBezTo>
                    <a:cubicBezTo>
                      <a:pt x="185" y="0"/>
                      <a:pt x="218" y="0"/>
                      <a:pt x="254" y="0"/>
                    </a:cubicBezTo>
                    <a:cubicBezTo>
                      <a:pt x="254" y="4"/>
                      <a:pt x="259" y="12"/>
                      <a:pt x="263" y="20"/>
                    </a:cubicBezTo>
                    <a:cubicBezTo>
                      <a:pt x="300" y="61"/>
                      <a:pt x="337" y="102"/>
                      <a:pt x="374" y="143"/>
                    </a:cubicBezTo>
                    <a:cubicBezTo>
                      <a:pt x="378" y="147"/>
                      <a:pt x="378" y="151"/>
                      <a:pt x="382" y="151"/>
                    </a:cubicBezTo>
                    <a:cubicBezTo>
                      <a:pt x="390" y="151"/>
                      <a:pt x="394" y="151"/>
                      <a:pt x="402" y="151"/>
                    </a:cubicBezTo>
                    <a:cubicBezTo>
                      <a:pt x="402" y="147"/>
                      <a:pt x="402" y="139"/>
                      <a:pt x="402" y="135"/>
                    </a:cubicBezTo>
                    <a:cubicBezTo>
                      <a:pt x="398" y="131"/>
                      <a:pt x="398" y="127"/>
                      <a:pt x="394" y="123"/>
                    </a:cubicBezTo>
                    <a:cubicBezTo>
                      <a:pt x="374" y="102"/>
                      <a:pt x="353" y="82"/>
                      <a:pt x="332" y="57"/>
                    </a:cubicBezTo>
                    <a:cubicBezTo>
                      <a:pt x="316" y="41"/>
                      <a:pt x="300" y="20"/>
                      <a:pt x="283" y="0"/>
                    </a:cubicBezTo>
                    <a:cubicBezTo>
                      <a:pt x="304" y="0"/>
                      <a:pt x="325" y="0"/>
                      <a:pt x="341" y="0"/>
                    </a:cubicBezTo>
                    <a:cubicBezTo>
                      <a:pt x="357" y="12"/>
                      <a:pt x="378" y="28"/>
                      <a:pt x="394" y="41"/>
                    </a:cubicBezTo>
                    <a:cubicBezTo>
                      <a:pt x="431" y="73"/>
                      <a:pt x="472" y="110"/>
                      <a:pt x="509" y="143"/>
                    </a:cubicBezTo>
                    <a:cubicBezTo>
                      <a:pt x="534" y="164"/>
                      <a:pt x="554" y="192"/>
                      <a:pt x="571" y="221"/>
                    </a:cubicBezTo>
                    <a:cubicBezTo>
                      <a:pt x="579" y="238"/>
                      <a:pt x="583" y="254"/>
                      <a:pt x="575" y="275"/>
                    </a:cubicBezTo>
                    <a:cubicBezTo>
                      <a:pt x="571" y="282"/>
                      <a:pt x="563" y="291"/>
                      <a:pt x="550" y="295"/>
                    </a:cubicBezTo>
                    <a:cubicBezTo>
                      <a:pt x="538" y="295"/>
                      <a:pt x="522" y="295"/>
                      <a:pt x="509" y="291"/>
                    </a:cubicBezTo>
                    <a:cubicBezTo>
                      <a:pt x="472" y="279"/>
                      <a:pt x="444" y="258"/>
                      <a:pt x="419" y="233"/>
                    </a:cubicBezTo>
                    <a:cubicBezTo>
                      <a:pt x="386" y="204"/>
                      <a:pt x="353" y="176"/>
                      <a:pt x="325" y="147"/>
                    </a:cubicBezTo>
                    <a:cubicBezTo>
                      <a:pt x="320" y="147"/>
                      <a:pt x="316" y="143"/>
                      <a:pt x="312" y="139"/>
                    </a:cubicBezTo>
                    <a:cubicBezTo>
                      <a:pt x="312" y="147"/>
                      <a:pt x="312" y="151"/>
                      <a:pt x="316" y="155"/>
                    </a:cubicBezTo>
                    <a:cubicBezTo>
                      <a:pt x="329" y="213"/>
                      <a:pt x="345" y="270"/>
                      <a:pt x="361" y="328"/>
                    </a:cubicBezTo>
                    <a:cubicBezTo>
                      <a:pt x="370" y="361"/>
                      <a:pt x="378" y="398"/>
                      <a:pt x="382" y="430"/>
                    </a:cubicBezTo>
                    <a:cubicBezTo>
                      <a:pt x="382" y="459"/>
                      <a:pt x="378" y="488"/>
                      <a:pt x="361" y="508"/>
                    </a:cubicBezTo>
                    <a:cubicBezTo>
                      <a:pt x="341" y="529"/>
                      <a:pt x="320" y="533"/>
                      <a:pt x="300" y="517"/>
                    </a:cubicBezTo>
                    <a:cubicBezTo>
                      <a:pt x="288" y="504"/>
                      <a:pt x="279" y="492"/>
                      <a:pt x="271" y="476"/>
                    </a:cubicBezTo>
                    <a:cubicBezTo>
                      <a:pt x="254" y="439"/>
                      <a:pt x="242" y="401"/>
                      <a:pt x="226" y="365"/>
                    </a:cubicBezTo>
                    <a:cubicBezTo>
                      <a:pt x="210" y="328"/>
                      <a:pt x="197" y="291"/>
                      <a:pt x="181" y="254"/>
                    </a:cubicBezTo>
                    <a:cubicBezTo>
                      <a:pt x="177" y="250"/>
                      <a:pt x="177" y="246"/>
                      <a:pt x="172" y="242"/>
                    </a:cubicBezTo>
                    <a:cubicBezTo>
                      <a:pt x="169" y="266"/>
                      <a:pt x="164" y="291"/>
                      <a:pt x="160" y="316"/>
                    </a:cubicBezTo>
                    <a:cubicBezTo>
                      <a:pt x="152" y="357"/>
                      <a:pt x="148" y="401"/>
                      <a:pt x="140" y="447"/>
                    </a:cubicBezTo>
                    <a:cubicBezTo>
                      <a:pt x="135" y="479"/>
                      <a:pt x="123" y="513"/>
                      <a:pt x="94" y="533"/>
                    </a:cubicBezTo>
                    <a:cubicBezTo>
                      <a:pt x="66" y="558"/>
                      <a:pt x="37" y="554"/>
                      <a:pt x="21" y="521"/>
                    </a:cubicBezTo>
                    <a:cubicBezTo>
                      <a:pt x="16" y="504"/>
                      <a:pt x="13" y="488"/>
                      <a:pt x="8" y="472"/>
                    </a:cubicBezTo>
                    <a:cubicBezTo>
                      <a:pt x="4" y="463"/>
                      <a:pt x="0" y="455"/>
                      <a:pt x="0" y="4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3151272" y="0"/>
                <a:ext cx="193499" cy="337364"/>
              </a:xfrm>
              <a:custGeom>
                <a:avLst/>
                <a:gdLst/>
                <a:ahLst/>
                <a:cxnLst/>
                <a:rect l="l" t="t" r="r" b="b"/>
                <a:pathLst>
                  <a:path w="308" h="53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01" y="32"/>
                      <a:pt x="110" y="69"/>
                      <a:pt x="122" y="102"/>
                    </a:cubicBezTo>
                    <a:cubicBezTo>
                      <a:pt x="122" y="106"/>
                      <a:pt x="126" y="114"/>
                      <a:pt x="130" y="114"/>
                    </a:cubicBezTo>
                    <a:cubicBezTo>
                      <a:pt x="147" y="131"/>
                      <a:pt x="167" y="147"/>
                      <a:pt x="184" y="160"/>
                    </a:cubicBezTo>
                    <a:cubicBezTo>
                      <a:pt x="192" y="164"/>
                      <a:pt x="200" y="172"/>
                      <a:pt x="204" y="176"/>
                    </a:cubicBezTo>
                    <a:cubicBezTo>
                      <a:pt x="229" y="188"/>
                      <a:pt x="249" y="204"/>
                      <a:pt x="270" y="217"/>
                    </a:cubicBezTo>
                    <a:cubicBezTo>
                      <a:pt x="278" y="225"/>
                      <a:pt x="286" y="229"/>
                      <a:pt x="295" y="238"/>
                    </a:cubicBezTo>
                    <a:cubicBezTo>
                      <a:pt x="303" y="242"/>
                      <a:pt x="311" y="246"/>
                      <a:pt x="307" y="258"/>
                    </a:cubicBezTo>
                    <a:cubicBezTo>
                      <a:pt x="298" y="266"/>
                      <a:pt x="291" y="262"/>
                      <a:pt x="282" y="258"/>
                    </a:cubicBezTo>
                    <a:cubicBezTo>
                      <a:pt x="254" y="238"/>
                      <a:pt x="225" y="221"/>
                      <a:pt x="196" y="201"/>
                    </a:cubicBezTo>
                    <a:cubicBezTo>
                      <a:pt x="179" y="188"/>
                      <a:pt x="163" y="176"/>
                      <a:pt x="138" y="168"/>
                    </a:cubicBezTo>
                    <a:cubicBezTo>
                      <a:pt x="138" y="176"/>
                      <a:pt x="138" y="180"/>
                      <a:pt x="138" y="184"/>
                    </a:cubicBezTo>
                    <a:cubicBezTo>
                      <a:pt x="143" y="201"/>
                      <a:pt x="147" y="221"/>
                      <a:pt x="151" y="238"/>
                    </a:cubicBezTo>
                    <a:cubicBezTo>
                      <a:pt x="155" y="279"/>
                      <a:pt x="179" y="311"/>
                      <a:pt x="213" y="336"/>
                    </a:cubicBezTo>
                    <a:cubicBezTo>
                      <a:pt x="220" y="344"/>
                      <a:pt x="233" y="352"/>
                      <a:pt x="241" y="365"/>
                    </a:cubicBezTo>
                    <a:cubicBezTo>
                      <a:pt x="254" y="377"/>
                      <a:pt x="266" y="394"/>
                      <a:pt x="282" y="401"/>
                    </a:cubicBezTo>
                    <a:cubicBezTo>
                      <a:pt x="291" y="406"/>
                      <a:pt x="295" y="410"/>
                      <a:pt x="298" y="418"/>
                    </a:cubicBezTo>
                    <a:cubicBezTo>
                      <a:pt x="303" y="426"/>
                      <a:pt x="303" y="426"/>
                      <a:pt x="291" y="439"/>
                    </a:cubicBezTo>
                    <a:cubicBezTo>
                      <a:pt x="249" y="406"/>
                      <a:pt x="213" y="373"/>
                      <a:pt x="171" y="332"/>
                    </a:cubicBezTo>
                    <a:cubicBezTo>
                      <a:pt x="179" y="369"/>
                      <a:pt x="188" y="401"/>
                      <a:pt x="196" y="435"/>
                    </a:cubicBezTo>
                    <a:cubicBezTo>
                      <a:pt x="200" y="459"/>
                      <a:pt x="208" y="488"/>
                      <a:pt x="213" y="513"/>
                    </a:cubicBezTo>
                    <a:lnTo>
                      <a:pt x="213" y="517"/>
                    </a:lnTo>
                    <a:cubicBezTo>
                      <a:pt x="213" y="525"/>
                      <a:pt x="216" y="537"/>
                      <a:pt x="208" y="537"/>
                    </a:cubicBezTo>
                    <a:cubicBezTo>
                      <a:pt x="196" y="541"/>
                      <a:pt x="192" y="529"/>
                      <a:pt x="192" y="521"/>
                    </a:cubicBezTo>
                    <a:cubicBezTo>
                      <a:pt x="176" y="467"/>
                      <a:pt x="163" y="410"/>
                      <a:pt x="147" y="357"/>
                    </a:cubicBezTo>
                    <a:cubicBezTo>
                      <a:pt x="147" y="357"/>
                      <a:pt x="147" y="352"/>
                      <a:pt x="143" y="348"/>
                    </a:cubicBezTo>
                    <a:cubicBezTo>
                      <a:pt x="138" y="361"/>
                      <a:pt x="135" y="369"/>
                      <a:pt x="135" y="381"/>
                    </a:cubicBezTo>
                    <a:cubicBezTo>
                      <a:pt x="122" y="414"/>
                      <a:pt x="114" y="451"/>
                      <a:pt x="101" y="488"/>
                    </a:cubicBezTo>
                    <a:cubicBezTo>
                      <a:pt x="98" y="496"/>
                      <a:pt x="94" y="508"/>
                      <a:pt x="81" y="517"/>
                    </a:cubicBezTo>
                    <a:cubicBezTo>
                      <a:pt x="69" y="508"/>
                      <a:pt x="73" y="500"/>
                      <a:pt x="73" y="488"/>
                    </a:cubicBezTo>
                    <a:cubicBezTo>
                      <a:pt x="81" y="459"/>
                      <a:pt x="94" y="430"/>
                      <a:pt x="101" y="401"/>
                    </a:cubicBezTo>
                    <a:cubicBezTo>
                      <a:pt x="110" y="369"/>
                      <a:pt x="118" y="340"/>
                      <a:pt x="130" y="307"/>
                    </a:cubicBezTo>
                    <a:cubicBezTo>
                      <a:pt x="135" y="291"/>
                      <a:pt x="130" y="275"/>
                      <a:pt x="126" y="258"/>
                    </a:cubicBezTo>
                    <a:cubicBezTo>
                      <a:pt x="118" y="221"/>
                      <a:pt x="110" y="180"/>
                      <a:pt x="101" y="139"/>
                    </a:cubicBezTo>
                    <a:cubicBezTo>
                      <a:pt x="98" y="143"/>
                      <a:pt x="94" y="147"/>
                      <a:pt x="94" y="155"/>
                    </a:cubicBezTo>
                    <a:cubicBezTo>
                      <a:pt x="69" y="217"/>
                      <a:pt x="48" y="275"/>
                      <a:pt x="28" y="336"/>
                    </a:cubicBezTo>
                    <a:cubicBezTo>
                      <a:pt x="28" y="344"/>
                      <a:pt x="23" y="352"/>
                      <a:pt x="19" y="357"/>
                    </a:cubicBezTo>
                    <a:cubicBezTo>
                      <a:pt x="16" y="365"/>
                      <a:pt x="11" y="369"/>
                      <a:pt x="3" y="369"/>
                    </a:cubicBezTo>
                    <a:cubicBezTo>
                      <a:pt x="-1" y="361"/>
                      <a:pt x="-1" y="348"/>
                      <a:pt x="3" y="340"/>
                    </a:cubicBezTo>
                    <a:cubicBezTo>
                      <a:pt x="23" y="266"/>
                      <a:pt x="48" y="197"/>
                      <a:pt x="73" y="127"/>
                    </a:cubicBezTo>
                    <a:cubicBezTo>
                      <a:pt x="73" y="123"/>
                      <a:pt x="77" y="119"/>
                      <a:pt x="77" y="119"/>
                    </a:cubicBezTo>
                    <a:cubicBezTo>
                      <a:pt x="94" y="102"/>
                      <a:pt x="89" y="82"/>
                      <a:pt x="81" y="65"/>
                    </a:cubicBezTo>
                    <a:cubicBezTo>
                      <a:pt x="77" y="41"/>
                      <a:pt x="73" y="20"/>
                      <a:pt x="69" y="0"/>
                    </a:cubicBezTo>
                    <a:cubicBezTo>
                      <a:pt x="77" y="0"/>
                      <a:pt x="85" y="0"/>
                      <a:pt x="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454714" y="0"/>
                <a:ext cx="104288" cy="226166"/>
              </a:xfrm>
              <a:custGeom>
                <a:avLst/>
                <a:gdLst/>
                <a:ahLst/>
                <a:cxnLst/>
                <a:rect l="l" t="t" r="r" b="b"/>
                <a:pathLst>
                  <a:path w="166" h="360" extrusionOk="0">
                    <a:moveTo>
                      <a:pt x="25" y="0"/>
                    </a:moveTo>
                    <a:lnTo>
                      <a:pt x="25" y="0"/>
                    </a:lnTo>
                    <a:cubicBezTo>
                      <a:pt x="41" y="32"/>
                      <a:pt x="54" y="65"/>
                      <a:pt x="66" y="98"/>
                    </a:cubicBezTo>
                    <a:cubicBezTo>
                      <a:pt x="95" y="168"/>
                      <a:pt x="128" y="238"/>
                      <a:pt x="156" y="307"/>
                    </a:cubicBezTo>
                    <a:cubicBezTo>
                      <a:pt x="160" y="324"/>
                      <a:pt x="168" y="340"/>
                      <a:pt x="165" y="357"/>
                    </a:cubicBezTo>
                    <a:cubicBezTo>
                      <a:pt x="152" y="365"/>
                      <a:pt x="148" y="357"/>
                      <a:pt x="144" y="348"/>
                    </a:cubicBezTo>
                    <a:cubicBezTo>
                      <a:pt x="136" y="332"/>
                      <a:pt x="131" y="316"/>
                      <a:pt x="124" y="299"/>
                    </a:cubicBezTo>
                    <a:cubicBezTo>
                      <a:pt x="107" y="254"/>
                      <a:pt x="87" y="209"/>
                      <a:pt x="70" y="164"/>
                    </a:cubicBezTo>
                    <a:cubicBezTo>
                      <a:pt x="49" y="114"/>
                      <a:pt x="29" y="69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17" y="0"/>
                      <a:pt x="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416391" y="0"/>
                <a:ext cx="18847" cy="221140"/>
              </a:xfrm>
              <a:custGeom>
                <a:avLst/>
                <a:gdLst/>
                <a:ahLst/>
                <a:cxnLst/>
                <a:rect l="l" t="t" r="r" b="b"/>
                <a:pathLst>
                  <a:path w="30" h="352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29" y="114"/>
                      <a:pt x="32" y="233"/>
                      <a:pt x="24" y="352"/>
                    </a:cubicBezTo>
                    <a:cubicBezTo>
                      <a:pt x="16" y="348"/>
                      <a:pt x="8" y="352"/>
                      <a:pt x="8" y="348"/>
                    </a:cubicBezTo>
                    <a:cubicBezTo>
                      <a:pt x="4" y="340"/>
                      <a:pt x="0" y="332"/>
                      <a:pt x="0" y="324"/>
                    </a:cubicBezTo>
                    <a:cubicBezTo>
                      <a:pt x="0" y="299"/>
                      <a:pt x="4" y="275"/>
                      <a:pt x="4" y="250"/>
                    </a:cubicBezTo>
                    <a:cubicBezTo>
                      <a:pt x="4" y="192"/>
                      <a:pt x="4" y="135"/>
                      <a:pt x="4" y="82"/>
                    </a:cubicBezTo>
                    <a:cubicBezTo>
                      <a:pt x="4" y="53"/>
                      <a:pt x="0" y="24"/>
                      <a:pt x="0" y="0"/>
                    </a:cubicBezTo>
                    <a:cubicBezTo>
                      <a:pt x="8" y="0"/>
                      <a:pt x="20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085306" y="0"/>
                <a:ext cx="54657" cy="149521"/>
              </a:xfrm>
              <a:custGeom>
                <a:avLst/>
                <a:gdLst/>
                <a:ahLst/>
                <a:cxnLst/>
                <a:rect l="l" t="t" r="r" b="b"/>
                <a:pathLst>
                  <a:path w="87" h="238" extrusionOk="0">
                    <a:moveTo>
                      <a:pt x="87" y="0"/>
                    </a:moveTo>
                    <a:lnTo>
                      <a:pt x="87" y="0"/>
                    </a:lnTo>
                    <a:cubicBezTo>
                      <a:pt x="84" y="16"/>
                      <a:pt x="79" y="32"/>
                      <a:pt x="75" y="49"/>
                    </a:cubicBezTo>
                    <a:cubicBezTo>
                      <a:pt x="59" y="102"/>
                      <a:pt x="43" y="151"/>
                      <a:pt x="26" y="201"/>
                    </a:cubicBezTo>
                    <a:cubicBezTo>
                      <a:pt x="26" y="209"/>
                      <a:pt x="22" y="213"/>
                      <a:pt x="18" y="221"/>
                    </a:cubicBezTo>
                    <a:cubicBezTo>
                      <a:pt x="14" y="225"/>
                      <a:pt x="9" y="229"/>
                      <a:pt x="2" y="238"/>
                    </a:cubicBezTo>
                    <a:cubicBezTo>
                      <a:pt x="2" y="221"/>
                      <a:pt x="-3" y="217"/>
                      <a:pt x="2" y="209"/>
                    </a:cubicBezTo>
                    <a:cubicBezTo>
                      <a:pt x="18" y="147"/>
                      <a:pt x="38" y="85"/>
                      <a:pt x="55" y="24"/>
                    </a:cubicBezTo>
                    <a:cubicBezTo>
                      <a:pt x="59" y="16"/>
                      <a:pt x="59" y="7"/>
                      <a:pt x="59" y="0"/>
                    </a:cubicBezTo>
                    <a:cubicBezTo>
                      <a:pt x="67" y="0"/>
                      <a:pt x="79" y="0"/>
                      <a:pt x="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537013" y="0"/>
                <a:ext cx="92980" cy="94864"/>
              </a:xfrm>
              <a:custGeom>
                <a:avLst/>
                <a:gdLst/>
                <a:ahLst/>
                <a:cxnLst/>
                <a:rect l="l" t="t" r="r" b="b"/>
                <a:pathLst>
                  <a:path w="148" h="151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46" y="20"/>
                      <a:pt x="62" y="41"/>
                      <a:pt x="78" y="57"/>
                    </a:cubicBezTo>
                    <a:cubicBezTo>
                      <a:pt x="99" y="82"/>
                      <a:pt x="120" y="102"/>
                      <a:pt x="140" y="123"/>
                    </a:cubicBezTo>
                    <a:cubicBezTo>
                      <a:pt x="144" y="127"/>
                      <a:pt x="144" y="131"/>
                      <a:pt x="148" y="135"/>
                    </a:cubicBezTo>
                    <a:cubicBezTo>
                      <a:pt x="148" y="139"/>
                      <a:pt x="148" y="147"/>
                      <a:pt x="148" y="151"/>
                    </a:cubicBezTo>
                    <a:cubicBezTo>
                      <a:pt x="140" y="151"/>
                      <a:pt x="136" y="151"/>
                      <a:pt x="128" y="151"/>
                    </a:cubicBezTo>
                    <a:cubicBezTo>
                      <a:pt x="124" y="151"/>
                      <a:pt x="124" y="147"/>
                      <a:pt x="120" y="143"/>
                    </a:cubicBezTo>
                    <a:cubicBezTo>
                      <a:pt x="83" y="102"/>
                      <a:pt x="46" y="61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21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9350" rIns="90000" bIns="93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236085" y="0"/>
                <a:ext cx="111827" cy="691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10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53" y="4"/>
                      <a:pt x="57" y="12"/>
                      <a:pt x="61" y="16"/>
                    </a:cubicBezTo>
                    <a:cubicBezTo>
                      <a:pt x="94" y="36"/>
                      <a:pt x="127" y="57"/>
                      <a:pt x="160" y="78"/>
                    </a:cubicBezTo>
                    <a:cubicBezTo>
                      <a:pt x="163" y="82"/>
                      <a:pt x="172" y="82"/>
                      <a:pt x="172" y="85"/>
                    </a:cubicBezTo>
                    <a:cubicBezTo>
                      <a:pt x="176" y="94"/>
                      <a:pt x="180" y="102"/>
                      <a:pt x="176" y="106"/>
                    </a:cubicBezTo>
                    <a:cubicBezTo>
                      <a:pt x="172" y="114"/>
                      <a:pt x="163" y="110"/>
                      <a:pt x="160" y="106"/>
                    </a:cubicBezTo>
                    <a:cubicBezTo>
                      <a:pt x="143" y="98"/>
                      <a:pt x="127" y="90"/>
                      <a:pt x="114" y="78"/>
                    </a:cubicBezTo>
                    <a:cubicBezTo>
                      <a:pt x="78" y="57"/>
                      <a:pt x="44" y="32"/>
                      <a:pt x="8" y="7"/>
                    </a:cubicBezTo>
                    <a:cubicBezTo>
                      <a:pt x="3" y="7"/>
                      <a:pt x="3" y="4"/>
                      <a:pt x="0" y="0"/>
                    </a:cubicBezTo>
                    <a:cubicBezTo>
                      <a:pt x="16" y="0"/>
                      <a:pt x="32" y="0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018712" y="0"/>
                <a:ext cx="31412" cy="70991"/>
              </a:xfrm>
              <a:custGeom>
                <a:avLst/>
                <a:gdLst/>
                <a:ahLst/>
                <a:cxnLst/>
                <a:rect l="l" t="t" r="r" b="b"/>
                <a:pathLst>
                  <a:path w="50" h="113" extrusionOk="0">
                    <a:moveTo>
                      <a:pt x="50" y="0"/>
                    </a:moveTo>
                    <a:lnTo>
                      <a:pt x="50" y="0"/>
                    </a:lnTo>
                    <a:cubicBezTo>
                      <a:pt x="42" y="32"/>
                      <a:pt x="33" y="65"/>
                      <a:pt x="25" y="98"/>
                    </a:cubicBezTo>
                    <a:cubicBezTo>
                      <a:pt x="21" y="110"/>
                      <a:pt x="17" y="119"/>
                      <a:pt x="1" y="110"/>
                    </a:cubicBezTo>
                    <a:cubicBezTo>
                      <a:pt x="-4" y="73"/>
                      <a:pt x="13" y="36"/>
                      <a:pt x="21" y="0"/>
                    </a:cubicBezTo>
                    <a:cubicBezTo>
                      <a:pt x="33" y="0"/>
                      <a:pt x="42" y="0"/>
                      <a:pt x="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 txBox="1">
            <a:spLocks noGrp="1"/>
          </p:cNvSpPr>
          <p:nvPr>
            <p:ph type="title"/>
          </p:nvPr>
        </p:nvSpPr>
        <p:spPr>
          <a:xfrm>
            <a:off x="4672985" y="2096238"/>
            <a:ext cx="3757800" cy="83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2" name="Google Shape;62;p3"/>
          <p:cNvSpPr txBox="1">
            <a:spLocks noGrp="1"/>
          </p:cNvSpPr>
          <p:nvPr>
            <p:ph type="title" idx="2" hasCustomPrompt="1"/>
          </p:nvPr>
        </p:nvSpPr>
        <p:spPr>
          <a:xfrm>
            <a:off x="4672985" y="1381909"/>
            <a:ext cx="896400" cy="7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" name="Google Shape;63;p3"/>
          <p:cNvSpPr txBox="1">
            <a:spLocks noGrp="1"/>
          </p:cNvSpPr>
          <p:nvPr>
            <p:ph type="subTitle" idx="1"/>
          </p:nvPr>
        </p:nvSpPr>
        <p:spPr>
          <a:xfrm>
            <a:off x="4672985" y="3087753"/>
            <a:ext cx="3757800" cy="7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4" name="Google Shape;64;p3"/>
          <p:cNvGrpSpPr/>
          <p:nvPr/>
        </p:nvGrpSpPr>
        <p:grpSpPr>
          <a:xfrm>
            <a:off x="-109" y="-8511"/>
            <a:ext cx="9144109" cy="5153815"/>
            <a:chOff x="-109" y="-8511"/>
            <a:chExt cx="9144109" cy="5153815"/>
          </a:xfrm>
        </p:grpSpPr>
        <p:sp>
          <p:nvSpPr>
            <p:cNvPr id="65" name="Google Shape;65;p3"/>
            <p:cNvSpPr/>
            <p:nvPr/>
          </p:nvSpPr>
          <p:spPr>
            <a:xfrm rot="10800000" flipH="1">
              <a:off x="9038456" y="4777785"/>
              <a:ext cx="45233" cy="91723"/>
            </a:xfrm>
            <a:custGeom>
              <a:avLst/>
              <a:gdLst/>
              <a:ahLst/>
              <a:cxnLst/>
              <a:rect l="l" t="t" r="r" b="b"/>
              <a:pathLst>
                <a:path w="72" h="146" extrusionOk="0">
                  <a:moveTo>
                    <a:pt x="49" y="0"/>
                  </a:moveTo>
                  <a:lnTo>
                    <a:pt x="49" y="0"/>
                  </a:lnTo>
                  <a:cubicBezTo>
                    <a:pt x="21" y="29"/>
                    <a:pt x="21" y="70"/>
                    <a:pt x="4" y="106"/>
                  </a:cubicBezTo>
                  <a:cubicBezTo>
                    <a:pt x="0" y="119"/>
                    <a:pt x="-4" y="131"/>
                    <a:pt x="8" y="144"/>
                  </a:cubicBezTo>
                  <a:cubicBezTo>
                    <a:pt x="17" y="148"/>
                    <a:pt x="21" y="148"/>
                    <a:pt x="25" y="140"/>
                  </a:cubicBezTo>
                  <a:cubicBezTo>
                    <a:pt x="29" y="135"/>
                    <a:pt x="33" y="131"/>
                    <a:pt x="33" y="127"/>
                  </a:cubicBezTo>
                  <a:cubicBezTo>
                    <a:pt x="46" y="94"/>
                    <a:pt x="58" y="62"/>
                    <a:pt x="70" y="29"/>
                  </a:cubicBezTo>
                  <a:cubicBezTo>
                    <a:pt x="74" y="12"/>
                    <a:pt x="74" y="8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7550" rIns="90000" bIns="7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 rot="10800000" flipH="1">
              <a:off x="8762657" y="4539683"/>
              <a:ext cx="34553" cy="86069"/>
            </a:xfrm>
            <a:custGeom>
              <a:avLst/>
              <a:gdLst/>
              <a:ahLst/>
              <a:cxnLst/>
              <a:rect l="l" t="t" r="r" b="b"/>
              <a:pathLst>
                <a:path w="55" h="137" extrusionOk="0">
                  <a:moveTo>
                    <a:pt x="0" y="112"/>
                  </a:moveTo>
                  <a:lnTo>
                    <a:pt x="0" y="112"/>
                  </a:lnTo>
                  <a:cubicBezTo>
                    <a:pt x="0" y="117"/>
                    <a:pt x="0" y="117"/>
                    <a:pt x="0" y="117"/>
                  </a:cubicBezTo>
                  <a:cubicBezTo>
                    <a:pt x="0" y="125"/>
                    <a:pt x="0" y="137"/>
                    <a:pt x="12" y="137"/>
                  </a:cubicBezTo>
                  <a:cubicBezTo>
                    <a:pt x="21" y="137"/>
                    <a:pt x="25" y="129"/>
                    <a:pt x="29" y="121"/>
                  </a:cubicBezTo>
                  <a:cubicBezTo>
                    <a:pt x="37" y="92"/>
                    <a:pt x="45" y="63"/>
                    <a:pt x="53" y="35"/>
                  </a:cubicBezTo>
                  <a:cubicBezTo>
                    <a:pt x="57" y="27"/>
                    <a:pt x="53" y="22"/>
                    <a:pt x="53" y="14"/>
                  </a:cubicBezTo>
                  <a:cubicBezTo>
                    <a:pt x="53" y="10"/>
                    <a:pt x="53" y="2"/>
                    <a:pt x="45" y="2"/>
                  </a:cubicBezTo>
                  <a:cubicBezTo>
                    <a:pt x="37" y="-2"/>
                    <a:pt x="29" y="2"/>
                    <a:pt x="25" y="10"/>
                  </a:cubicBezTo>
                  <a:cubicBezTo>
                    <a:pt x="21" y="27"/>
                    <a:pt x="16" y="39"/>
                    <a:pt x="12" y="55"/>
                  </a:cubicBezTo>
                  <a:cubicBezTo>
                    <a:pt x="8" y="76"/>
                    <a:pt x="4" y="96"/>
                    <a:pt x="0" y="1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300" rIns="90000" bIns="4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 rot="10800000" flipH="1">
              <a:off x="8447907" y="4875790"/>
              <a:ext cx="80415" cy="32668"/>
            </a:xfrm>
            <a:custGeom>
              <a:avLst/>
              <a:gdLst/>
              <a:ahLst/>
              <a:cxnLst/>
              <a:rect l="l" t="t" r="r" b="b"/>
              <a:pathLst>
                <a:path w="128" h="52" extrusionOk="0">
                  <a:moveTo>
                    <a:pt x="86" y="0"/>
                  </a:moveTo>
                  <a:lnTo>
                    <a:pt x="86" y="0"/>
                  </a:lnTo>
                  <a:cubicBezTo>
                    <a:pt x="66" y="5"/>
                    <a:pt x="41" y="9"/>
                    <a:pt x="21" y="13"/>
                  </a:cubicBezTo>
                  <a:cubicBezTo>
                    <a:pt x="8" y="13"/>
                    <a:pt x="0" y="17"/>
                    <a:pt x="0" y="29"/>
                  </a:cubicBezTo>
                  <a:cubicBezTo>
                    <a:pt x="0" y="46"/>
                    <a:pt x="8" y="58"/>
                    <a:pt x="25" y="49"/>
                  </a:cubicBezTo>
                  <a:cubicBezTo>
                    <a:pt x="50" y="37"/>
                    <a:pt x="82" y="42"/>
                    <a:pt x="111" y="33"/>
                  </a:cubicBezTo>
                  <a:cubicBezTo>
                    <a:pt x="119" y="33"/>
                    <a:pt x="128" y="29"/>
                    <a:pt x="128" y="21"/>
                  </a:cubicBezTo>
                  <a:cubicBezTo>
                    <a:pt x="128" y="9"/>
                    <a:pt x="119" y="5"/>
                    <a:pt x="111" y="5"/>
                  </a:cubicBezTo>
                  <a:cubicBezTo>
                    <a:pt x="103" y="5"/>
                    <a:pt x="95" y="5"/>
                    <a:pt x="86" y="5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 rot="10800000" flipH="1">
              <a:off x="8530835" y="4503246"/>
              <a:ext cx="37695" cy="52144"/>
            </a:xfrm>
            <a:custGeom>
              <a:avLst/>
              <a:gdLst/>
              <a:ahLst/>
              <a:cxnLst/>
              <a:rect l="l" t="t" r="r" b="b"/>
              <a:pathLst>
                <a:path w="60" h="83" extrusionOk="0">
                  <a:moveTo>
                    <a:pt x="37" y="0"/>
                  </a:moveTo>
                  <a:lnTo>
                    <a:pt x="37" y="0"/>
                  </a:lnTo>
                  <a:cubicBezTo>
                    <a:pt x="37" y="0"/>
                    <a:pt x="28" y="5"/>
                    <a:pt x="28" y="9"/>
                  </a:cubicBezTo>
                  <a:cubicBezTo>
                    <a:pt x="16" y="25"/>
                    <a:pt x="4" y="46"/>
                    <a:pt x="0" y="66"/>
                  </a:cubicBezTo>
                  <a:cubicBezTo>
                    <a:pt x="0" y="75"/>
                    <a:pt x="4" y="79"/>
                    <a:pt x="8" y="83"/>
                  </a:cubicBezTo>
                  <a:cubicBezTo>
                    <a:pt x="12" y="83"/>
                    <a:pt x="20" y="83"/>
                    <a:pt x="24" y="79"/>
                  </a:cubicBezTo>
                  <a:cubicBezTo>
                    <a:pt x="28" y="75"/>
                    <a:pt x="32" y="66"/>
                    <a:pt x="37" y="62"/>
                  </a:cubicBezTo>
                  <a:cubicBezTo>
                    <a:pt x="45" y="50"/>
                    <a:pt x="49" y="38"/>
                    <a:pt x="57" y="25"/>
                  </a:cubicBezTo>
                  <a:cubicBezTo>
                    <a:pt x="65" y="13"/>
                    <a:pt x="57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 rot="10800000" flipH="1">
              <a:off x="8731873" y="5101328"/>
              <a:ext cx="54029" cy="23873"/>
            </a:xfrm>
            <a:custGeom>
              <a:avLst/>
              <a:gdLst/>
              <a:ahLst/>
              <a:cxnLst/>
              <a:rect l="l" t="t" r="r" b="b"/>
              <a:pathLst>
                <a:path w="86" h="38" extrusionOk="0">
                  <a:moveTo>
                    <a:pt x="41" y="5"/>
                  </a:moveTo>
                  <a:lnTo>
                    <a:pt x="41" y="5"/>
                  </a:lnTo>
                  <a:cubicBezTo>
                    <a:pt x="33" y="5"/>
                    <a:pt x="24" y="5"/>
                    <a:pt x="16" y="5"/>
                  </a:cubicBezTo>
                  <a:cubicBezTo>
                    <a:pt x="8" y="5"/>
                    <a:pt x="4" y="9"/>
                    <a:pt x="0" y="21"/>
                  </a:cubicBezTo>
                  <a:cubicBezTo>
                    <a:pt x="0" y="29"/>
                    <a:pt x="8" y="38"/>
                    <a:pt x="16" y="38"/>
                  </a:cubicBezTo>
                  <a:cubicBezTo>
                    <a:pt x="37" y="38"/>
                    <a:pt x="57" y="38"/>
                    <a:pt x="78" y="34"/>
                  </a:cubicBezTo>
                  <a:cubicBezTo>
                    <a:pt x="82" y="34"/>
                    <a:pt x="86" y="25"/>
                    <a:pt x="86" y="21"/>
                  </a:cubicBezTo>
                  <a:cubicBezTo>
                    <a:pt x="86" y="17"/>
                    <a:pt x="82" y="9"/>
                    <a:pt x="78" y="9"/>
                  </a:cubicBezTo>
                  <a:cubicBezTo>
                    <a:pt x="65" y="5"/>
                    <a:pt x="53" y="5"/>
                    <a:pt x="41" y="0"/>
                  </a:cubicBezTo>
                  <a:lnTo>
                    <a:pt x="41" y="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 rot="10800000" flipH="1">
              <a:off x="9082433" y="4735693"/>
              <a:ext cx="28271" cy="40835"/>
            </a:xfrm>
            <a:custGeom>
              <a:avLst/>
              <a:gdLst/>
              <a:ahLst/>
              <a:cxnLst/>
              <a:rect l="l" t="t" r="r" b="b"/>
              <a:pathLst>
                <a:path w="45" h="65" extrusionOk="0">
                  <a:moveTo>
                    <a:pt x="12" y="65"/>
                  </a:moveTo>
                  <a:lnTo>
                    <a:pt x="12" y="65"/>
                  </a:lnTo>
                  <a:cubicBezTo>
                    <a:pt x="25" y="53"/>
                    <a:pt x="37" y="41"/>
                    <a:pt x="45" y="29"/>
                  </a:cubicBezTo>
                  <a:cubicBezTo>
                    <a:pt x="45" y="20"/>
                    <a:pt x="45" y="12"/>
                    <a:pt x="41" y="4"/>
                  </a:cubicBezTo>
                  <a:cubicBezTo>
                    <a:pt x="41" y="0"/>
                    <a:pt x="33" y="0"/>
                    <a:pt x="29" y="0"/>
                  </a:cubicBezTo>
                  <a:cubicBezTo>
                    <a:pt x="25" y="0"/>
                    <a:pt x="20" y="0"/>
                    <a:pt x="20" y="0"/>
                  </a:cubicBezTo>
                  <a:cubicBezTo>
                    <a:pt x="12" y="16"/>
                    <a:pt x="0" y="29"/>
                    <a:pt x="0" y="49"/>
                  </a:cubicBezTo>
                  <a:cubicBezTo>
                    <a:pt x="0" y="53"/>
                    <a:pt x="8" y="57"/>
                    <a:pt x="12" y="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 rot="10800000" flipH="1">
              <a:off x="8496910" y="4586801"/>
              <a:ext cx="25758" cy="30155"/>
            </a:xfrm>
            <a:custGeom>
              <a:avLst/>
              <a:gdLst/>
              <a:ahLst/>
              <a:cxnLst/>
              <a:rect l="l" t="t" r="r" b="b"/>
              <a:pathLst>
                <a:path w="41" h="48" extrusionOk="0">
                  <a:moveTo>
                    <a:pt x="41" y="29"/>
                  </a:moveTo>
                  <a:lnTo>
                    <a:pt x="41" y="29"/>
                  </a:lnTo>
                  <a:cubicBezTo>
                    <a:pt x="37" y="29"/>
                    <a:pt x="29" y="25"/>
                    <a:pt x="21" y="25"/>
                  </a:cubicBezTo>
                  <a:cubicBezTo>
                    <a:pt x="25" y="17"/>
                    <a:pt x="29" y="8"/>
                    <a:pt x="29" y="0"/>
                  </a:cubicBezTo>
                  <a:cubicBezTo>
                    <a:pt x="25" y="4"/>
                    <a:pt x="21" y="4"/>
                    <a:pt x="21" y="8"/>
                  </a:cubicBezTo>
                  <a:cubicBezTo>
                    <a:pt x="13" y="17"/>
                    <a:pt x="4" y="25"/>
                    <a:pt x="0" y="33"/>
                  </a:cubicBezTo>
                  <a:cubicBezTo>
                    <a:pt x="13" y="54"/>
                    <a:pt x="25" y="54"/>
                    <a:pt x="41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8925372" y="4944268"/>
              <a:ext cx="2513" cy="0"/>
            </a:xfrm>
            <a:custGeom>
              <a:avLst/>
              <a:gdLst/>
              <a:ahLst/>
              <a:cxnLst/>
              <a:rect l="l" t="t" r="r" b="b"/>
              <a:pathLst>
                <a:path w="4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4" y="0"/>
                    <a:pt x="4" y="0"/>
                  </a:cubicBez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 rot="10800000" flipH="1">
              <a:off x="9103165" y="5086250"/>
              <a:ext cx="2513" cy="2513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cubicBezTo>
                    <a:pt x="0" y="0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7A0AD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9110704" y="4477488"/>
              <a:ext cx="2513" cy="0"/>
            </a:xfrm>
            <a:custGeom>
              <a:avLst/>
              <a:gdLst/>
              <a:ahLst/>
              <a:cxnLst/>
              <a:rect l="l" t="t" r="r" b="b"/>
              <a:pathLst>
                <a:path w="4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4" y="0"/>
                    <a:pt x="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 rot="10800000" flipH="1">
              <a:off x="8945476" y="4413408"/>
              <a:ext cx="2513" cy="2513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cubicBezTo>
                    <a:pt x="4" y="0"/>
                    <a:pt x="4" y="0"/>
                    <a:pt x="0" y="0"/>
                  </a:cubicBezTo>
                  <a:close/>
                </a:path>
              </a:pathLst>
            </a:custGeom>
            <a:solidFill>
              <a:srgbClr val="EEA7A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6" name="Google Shape;76;p3"/>
            <p:cNvGrpSpPr/>
            <p:nvPr/>
          </p:nvGrpSpPr>
          <p:grpSpPr>
            <a:xfrm>
              <a:off x="-109" y="-8511"/>
              <a:ext cx="9144109" cy="5153815"/>
              <a:chOff x="-109" y="-8511"/>
              <a:chExt cx="9144109" cy="5153815"/>
            </a:xfrm>
          </p:grpSpPr>
          <p:grpSp>
            <p:nvGrpSpPr>
              <p:cNvPr id="77" name="Google Shape;77;p3"/>
              <p:cNvGrpSpPr/>
              <p:nvPr/>
            </p:nvGrpSpPr>
            <p:grpSpPr>
              <a:xfrm rot="-5400000" flipH="1">
                <a:off x="-174456" y="661016"/>
                <a:ext cx="775875" cy="426940"/>
                <a:chOff x="0" y="-8278"/>
                <a:chExt cx="775875" cy="426940"/>
              </a:xfrm>
            </p:grpSpPr>
            <p:sp>
              <p:nvSpPr>
                <p:cNvPr id="78" name="Google Shape;78;p3"/>
                <p:cNvSpPr/>
                <p:nvPr/>
              </p:nvSpPr>
              <p:spPr>
                <a:xfrm>
                  <a:off x="0" y="-8278"/>
                  <a:ext cx="453781" cy="426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" h="509" extrusionOk="0">
                      <a:moveTo>
                        <a:pt x="517" y="316"/>
                      </a:moveTo>
                      <a:lnTo>
                        <a:pt x="517" y="316"/>
                      </a:lnTo>
                      <a:cubicBezTo>
                        <a:pt x="508" y="369"/>
                        <a:pt x="488" y="423"/>
                        <a:pt x="467" y="472"/>
                      </a:cubicBezTo>
                      <a:cubicBezTo>
                        <a:pt x="463" y="480"/>
                        <a:pt x="459" y="488"/>
                        <a:pt x="455" y="496"/>
                      </a:cubicBezTo>
                      <a:cubicBezTo>
                        <a:pt x="447" y="509"/>
                        <a:pt x="435" y="513"/>
                        <a:pt x="422" y="505"/>
                      </a:cubicBezTo>
                      <a:cubicBezTo>
                        <a:pt x="410" y="496"/>
                        <a:pt x="402" y="488"/>
                        <a:pt x="389" y="480"/>
                      </a:cubicBezTo>
                      <a:cubicBezTo>
                        <a:pt x="353" y="447"/>
                        <a:pt x="316" y="419"/>
                        <a:pt x="279" y="386"/>
                      </a:cubicBezTo>
                      <a:cubicBezTo>
                        <a:pt x="258" y="369"/>
                        <a:pt x="238" y="348"/>
                        <a:pt x="221" y="324"/>
                      </a:cubicBezTo>
                      <a:cubicBezTo>
                        <a:pt x="188" y="287"/>
                        <a:pt x="156" y="242"/>
                        <a:pt x="122" y="201"/>
                      </a:cubicBezTo>
                      <a:cubicBezTo>
                        <a:pt x="86" y="156"/>
                        <a:pt x="53" y="107"/>
                        <a:pt x="24" y="53"/>
                      </a:cubicBezTo>
                      <a:cubicBezTo>
                        <a:pt x="20" y="41"/>
                        <a:pt x="12" y="29"/>
                        <a:pt x="3" y="12"/>
                      </a:cubicBezTo>
                      <a:cubicBezTo>
                        <a:pt x="3" y="8"/>
                        <a:pt x="0" y="4"/>
                        <a:pt x="0" y="0"/>
                      </a:cubicBezTo>
                      <a:cubicBezTo>
                        <a:pt x="44" y="0"/>
                        <a:pt x="90" y="0"/>
                        <a:pt x="135" y="0"/>
                      </a:cubicBezTo>
                      <a:cubicBezTo>
                        <a:pt x="127" y="25"/>
                        <a:pt x="119" y="49"/>
                        <a:pt x="119" y="78"/>
                      </a:cubicBezTo>
                      <a:cubicBezTo>
                        <a:pt x="131" y="82"/>
                        <a:pt x="135" y="78"/>
                        <a:pt x="135" y="70"/>
                      </a:cubicBezTo>
                      <a:cubicBezTo>
                        <a:pt x="143" y="45"/>
                        <a:pt x="147" y="25"/>
                        <a:pt x="156" y="0"/>
                      </a:cubicBezTo>
                      <a:cubicBezTo>
                        <a:pt x="180" y="0"/>
                        <a:pt x="209" y="0"/>
                        <a:pt x="234" y="0"/>
                      </a:cubicBezTo>
                      <a:cubicBezTo>
                        <a:pt x="234" y="4"/>
                        <a:pt x="234" y="12"/>
                        <a:pt x="234" y="16"/>
                      </a:cubicBezTo>
                      <a:cubicBezTo>
                        <a:pt x="221" y="61"/>
                        <a:pt x="205" y="102"/>
                        <a:pt x="192" y="148"/>
                      </a:cubicBezTo>
                      <a:cubicBezTo>
                        <a:pt x="192" y="151"/>
                        <a:pt x="192" y="156"/>
                        <a:pt x="192" y="164"/>
                      </a:cubicBezTo>
                      <a:cubicBezTo>
                        <a:pt x="201" y="160"/>
                        <a:pt x="205" y="160"/>
                        <a:pt x="205" y="156"/>
                      </a:cubicBezTo>
                      <a:cubicBezTo>
                        <a:pt x="209" y="151"/>
                        <a:pt x="213" y="148"/>
                        <a:pt x="213" y="139"/>
                      </a:cubicBezTo>
                      <a:cubicBezTo>
                        <a:pt x="225" y="107"/>
                        <a:pt x="234" y="70"/>
                        <a:pt x="246" y="37"/>
                      </a:cubicBezTo>
                      <a:cubicBezTo>
                        <a:pt x="250" y="25"/>
                        <a:pt x="250" y="12"/>
                        <a:pt x="254" y="0"/>
                      </a:cubicBezTo>
                      <a:cubicBezTo>
                        <a:pt x="275" y="0"/>
                        <a:pt x="295" y="0"/>
                        <a:pt x="316" y="0"/>
                      </a:cubicBezTo>
                      <a:cubicBezTo>
                        <a:pt x="316" y="16"/>
                        <a:pt x="320" y="29"/>
                        <a:pt x="324" y="45"/>
                      </a:cubicBezTo>
                      <a:cubicBezTo>
                        <a:pt x="328" y="57"/>
                        <a:pt x="332" y="70"/>
                        <a:pt x="320" y="82"/>
                      </a:cubicBezTo>
                      <a:lnTo>
                        <a:pt x="320" y="86"/>
                      </a:lnTo>
                      <a:cubicBezTo>
                        <a:pt x="303" y="139"/>
                        <a:pt x="287" y="189"/>
                        <a:pt x="266" y="238"/>
                      </a:cubicBezTo>
                      <a:cubicBezTo>
                        <a:pt x="266" y="246"/>
                        <a:pt x="266" y="250"/>
                        <a:pt x="270" y="258"/>
                      </a:cubicBezTo>
                      <a:cubicBezTo>
                        <a:pt x="275" y="258"/>
                        <a:pt x="279" y="254"/>
                        <a:pt x="283" y="250"/>
                      </a:cubicBezTo>
                      <a:cubicBezTo>
                        <a:pt x="283" y="246"/>
                        <a:pt x="287" y="242"/>
                        <a:pt x="287" y="238"/>
                      </a:cubicBezTo>
                      <a:cubicBezTo>
                        <a:pt x="303" y="193"/>
                        <a:pt x="316" y="151"/>
                        <a:pt x="332" y="107"/>
                      </a:cubicBezTo>
                      <a:cubicBezTo>
                        <a:pt x="332" y="107"/>
                        <a:pt x="336" y="102"/>
                        <a:pt x="336" y="98"/>
                      </a:cubicBezTo>
                      <a:cubicBezTo>
                        <a:pt x="344" y="127"/>
                        <a:pt x="353" y="156"/>
                        <a:pt x="357" y="180"/>
                      </a:cubicBezTo>
                      <a:cubicBezTo>
                        <a:pt x="357" y="193"/>
                        <a:pt x="360" y="205"/>
                        <a:pt x="357" y="217"/>
                      </a:cubicBezTo>
                      <a:cubicBezTo>
                        <a:pt x="348" y="238"/>
                        <a:pt x="344" y="258"/>
                        <a:pt x="336" y="279"/>
                      </a:cubicBezTo>
                      <a:cubicBezTo>
                        <a:pt x="332" y="299"/>
                        <a:pt x="324" y="320"/>
                        <a:pt x="320" y="341"/>
                      </a:cubicBezTo>
                      <a:cubicBezTo>
                        <a:pt x="316" y="348"/>
                        <a:pt x="316" y="357"/>
                        <a:pt x="324" y="361"/>
                      </a:cubicBezTo>
                      <a:cubicBezTo>
                        <a:pt x="332" y="357"/>
                        <a:pt x="336" y="348"/>
                        <a:pt x="340" y="341"/>
                      </a:cubicBezTo>
                      <a:cubicBezTo>
                        <a:pt x="344" y="316"/>
                        <a:pt x="353" y="291"/>
                        <a:pt x="360" y="267"/>
                      </a:cubicBezTo>
                      <a:cubicBezTo>
                        <a:pt x="360" y="258"/>
                        <a:pt x="365" y="254"/>
                        <a:pt x="369" y="242"/>
                      </a:cubicBezTo>
                      <a:cubicBezTo>
                        <a:pt x="369" y="246"/>
                        <a:pt x="369" y="250"/>
                        <a:pt x="369" y="250"/>
                      </a:cubicBezTo>
                      <a:cubicBezTo>
                        <a:pt x="381" y="287"/>
                        <a:pt x="389" y="328"/>
                        <a:pt x="402" y="365"/>
                      </a:cubicBezTo>
                      <a:cubicBezTo>
                        <a:pt x="402" y="369"/>
                        <a:pt x="402" y="382"/>
                        <a:pt x="410" y="377"/>
                      </a:cubicBezTo>
                      <a:cubicBezTo>
                        <a:pt x="418" y="377"/>
                        <a:pt x="418" y="369"/>
                        <a:pt x="418" y="361"/>
                      </a:cubicBezTo>
                      <a:lnTo>
                        <a:pt x="418" y="361"/>
                      </a:lnTo>
                      <a:cubicBezTo>
                        <a:pt x="414" y="341"/>
                        <a:pt x="410" y="324"/>
                        <a:pt x="402" y="304"/>
                      </a:cubicBezTo>
                      <a:cubicBezTo>
                        <a:pt x="398" y="283"/>
                        <a:pt x="394" y="258"/>
                        <a:pt x="385" y="234"/>
                      </a:cubicBezTo>
                      <a:cubicBezTo>
                        <a:pt x="414" y="258"/>
                        <a:pt x="443" y="283"/>
                        <a:pt x="472" y="308"/>
                      </a:cubicBezTo>
                      <a:cubicBezTo>
                        <a:pt x="480" y="299"/>
                        <a:pt x="480" y="299"/>
                        <a:pt x="476" y="291"/>
                      </a:cubicBezTo>
                      <a:cubicBezTo>
                        <a:pt x="472" y="287"/>
                        <a:pt x="467" y="283"/>
                        <a:pt x="463" y="283"/>
                      </a:cubicBezTo>
                      <a:cubicBezTo>
                        <a:pt x="455" y="275"/>
                        <a:pt x="447" y="263"/>
                        <a:pt x="435" y="254"/>
                      </a:cubicBezTo>
                      <a:cubicBezTo>
                        <a:pt x="431" y="250"/>
                        <a:pt x="422" y="242"/>
                        <a:pt x="414" y="234"/>
                      </a:cubicBezTo>
                      <a:cubicBezTo>
                        <a:pt x="394" y="217"/>
                        <a:pt x="377" y="197"/>
                        <a:pt x="373" y="168"/>
                      </a:cubicBezTo>
                      <a:cubicBezTo>
                        <a:pt x="369" y="156"/>
                        <a:pt x="365" y="144"/>
                        <a:pt x="365" y="131"/>
                      </a:cubicBezTo>
                      <a:cubicBezTo>
                        <a:pt x="365" y="127"/>
                        <a:pt x="365" y="123"/>
                        <a:pt x="365" y="119"/>
                      </a:cubicBezTo>
                      <a:cubicBezTo>
                        <a:pt x="381" y="123"/>
                        <a:pt x="394" y="131"/>
                        <a:pt x="406" y="139"/>
                      </a:cubicBezTo>
                      <a:cubicBezTo>
                        <a:pt x="422" y="156"/>
                        <a:pt x="443" y="168"/>
                        <a:pt x="463" y="180"/>
                      </a:cubicBezTo>
                      <a:cubicBezTo>
                        <a:pt x="472" y="185"/>
                        <a:pt x="476" y="189"/>
                        <a:pt x="480" y="180"/>
                      </a:cubicBezTo>
                      <a:cubicBezTo>
                        <a:pt x="484" y="172"/>
                        <a:pt x="480" y="168"/>
                        <a:pt x="476" y="164"/>
                      </a:cubicBezTo>
                      <a:cubicBezTo>
                        <a:pt x="467" y="160"/>
                        <a:pt x="463" y="156"/>
                        <a:pt x="455" y="151"/>
                      </a:cubicBezTo>
                      <a:cubicBezTo>
                        <a:pt x="443" y="144"/>
                        <a:pt x="426" y="131"/>
                        <a:pt x="410" y="123"/>
                      </a:cubicBezTo>
                      <a:cubicBezTo>
                        <a:pt x="406" y="119"/>
                        <a:pt x="402" y="115"/>
                        <a:pt x="398" y="115"/>
                      </a:cubicBezTo>
                      <a:cubicBezTo>
                        <a:pt x="385" y="102"/>
                        <a:pt x="369" y="94"/>
                        <a:pt x="357" y="82"/>
                      </a:cubicBezTo>
                      <a:cubicBezTo>
                        <a:pt x="357" y="78"/>
                        <a:pt x="353" y="74"/>
                        <a:pt x="353" y="74"/>
                      </a:cubicBezTo>
                      <a:cubicBezTo>
                        <a:pt x="344" y="49"/>
                        <a:pt x="340" y="25"/>
                        <a:pt x="332" y="0"/>
                      </a:cubicBezTo>
                      <a:cubicBezTo>
                        <a:pt x="340" y="0"/>
                        <a:pt x="353" y="0"/>
                        <a:pt x="360" y="0"/>
                      </a:cubicBezTo>
                      <a:cubicBezTo>
                        <a:pt x="365" y="0"/>
                        <a:pt x="365" y="4"/>
                        <a:pt x="365" y="8"/>
                      </a:cubicBezTo>
                      <a:cubicBezTo>
                        <a:pt x="389" y="25"/>
                        <a:pt x="414" y="41"/>
                        <a:pt x="438" y="57"/>
                      </a:cubicBezTo>
                      <a:cubicBezTo>
                        <a:pt x="451" y="61"/>
                        <a:pt x="463" y="70"/>
                        <a:pt x="472" y="74"/>
                      </a:cubicBezTo>
                      <a:cubicBezTo>
                        <a:pt x="476" y="78"/>
                        <a:pt x="484" y="82"/>
                        <a:pt x="484" y="74"/>
                      </a:cubicBezTo>
                      <a:cubicBezTo>
                        <a:pt x="488" y="70"/>
                        <a:pt x="484" y="66"/>
                        <a:pt x="484" y="61"/>
                      </a:cubicBezTo>
                      <a:cubicBezTo>
                        <a:pt x="480" y="57"/>
                        <a:pt x="476" y="57"/>
                        <a:pt x="472" y="53"/>
                      </a:cubicBezTo>
                      <a:cubicBezTo>
                        <a:pt x="451" y="41"/>
                        <a:pt x="426" y="25"/>
                        <a:pt x="406" y="8"/>
                      </a:cubicBezTo>
                      <a:cubicBezTo>
                        <a:pt x="402" y="8"/>
                        <a:pt x="398" y="4"/>
                        <a:pt x="394" y="0"/>
                      </a:cubicBezTo>
                      <a:cubicBezTo>
                        <a:pt x="443" y="0"/>
                        <a:pt x="492" y="0"/>
                        <a:pt x="541" y="0"/>
                      </a:cubicBezTo>
                      <a:cubicBezTo>
                        <a:pt x="541" y="4"/>
                        <a:pt x="537" y="8"/>
                        <a:pt x="537" y="16"/>
                      </a:cubicBezTo>
                      <a:cubicBezTo>
                        <a:pt x="541" y="57"/>
                        <a:pt x="537" y="98"/>
                        <a:pt x="533" y="144"/>
                      </a:cubicBezTo>
                      <a:cubicBezTo>
                        <a:pt x="529" y="180"/>
                        <a:pt x="525" y="217"/>
                        <a:pt x="521" y="254"/>
                      </a:cubicBezTo>
                      <a:cubicBezTo>
                        <a:pt x="521" y="275"/>
                        <a:pt x="521" y="295"/>
                        <a:pt x="517" y="31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Google Shape;79;p3"/>
                <p:cNvSpPr/>
                <p:nvPr/>
              </p:nvSpPr>
              <p:spPr>
                <a:xfrm>
                  <a:off x="433652" y="-8278"/>
                  <a:ext cx="342223" cy="322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384" extrusionOk="0">
                      <a:moveTo>
                        <a:pt x="0" y="316"/>
                      </a:moveTo>
                      <a:lnTo>
                        <a:pt x="0" y="316"/>
                      </a:lnTo>
                      <a:cubicBezTo>
                        <a:pt x="4" y="295"/>
                        <a:pt x="4" y="275"/>
                        <a:pt x="4" y="254"/>
                      </a:cubicBezTo>
                      <a:cubicBezTo>
                        <a:pt x="8" y="217"/>
                        <a:pt x="12" y="180"/>
                        <a:pt x="16" y="144"/>
                      </a:cubicBezTo>
                      <a:cubicBezTo>
                        <a:pt x="20" y="98"/>
                        <a:pt x="24" y="57"/>
                        <a:pt x="20" y="16"/>
                      </a:cubicBezTo>
                      <a:cubicBezTo>
                        <a:pt x="20" y="8"/>
                        <a:pt x="24" y="4"/>
                        <a:pt x="24" y="0"/>
                      </a:cubicBezTo>
                      <a:cubicBezTo>
                        <a:pt x="28" y="0"/>
                        <a:pt x="37" y="0"/>
                        <a:pt x="45" y="0"/>
                      </a:cubicBezTo>
                      <a:cubicBezTo>
                        <a:pt x="45" y="20"/>
                        <a:pt x="49" y="37"/>
                        <a:pt x="49" y="57"/>
                      </a:cubicBezTo>
                      <a:cubicBezTo>
                        <a:pt x="49" y="94"/>
                        <a:pt x="49" y="135"/>
                        <a:pt x="49" y="176"/>
                      </a:cubicBezTo>
                      <a:cubicBezTo>
                        <a:pt x="49" y="193"/>
                        <a:pt x="45" y="209"/>
                        <a:pt x="45" y="226"/>
                      </a:cubicBezTo>
                      <a:cubicBezTo>
                        <a:pt x="45" y="234"/>
                        <a:pt x="49" y="238"/>
                        <a:pt x="49" y="246"/>
                      </a:cubicBezTo>
                      <a:cubicBezTo>
                        <a:pt x="53" y="246"/>
                        <a:pt x="57" y="246"/>
                        <a:pt x="61" y="246"/>
                      </a:cubicBezTo>
                      <a:cubicBezTo>
                        <a:pt x="69" y="164"/>
                        <a:pt x="65" y="82"/>
                        <a:pt x="65" y="0"/>
                      </a:cubicBezTo>
                      <a:cubicBezTo>
                        <a:pt x="74" y="0"/>
                        <a:pt x="82" y="0"/>
                        <a:pt x="90" y="0"/>
                      </a:cubicBezTo>
                      <a:cubicBezTo>
                        <a:pt x="90" y="4"/>
                        <a:pt x="90" y="8"/>
                        <a:pt x="94" y="12"/>
                      </a:cubicBezTo>
                      <a:cubicBezTo>
                        <a:pt x="106" y="49"/>
                        <a:pt x="123" y="82"/>
                        <a:pt x="135" y="115"/>
                      </a:cubicBezTo>
                      <a:cubicBezTo>
                        <a:pt x="152" y="148"/>
                        <a:pt x="164" y="176"/>
                        <a:pt x="176" y="209"/>
                      </a:cubicBezTo>
                      <a:cubicBezTo>
                        <a:pt x="180" y="222"/>
                        <a:pt x="184" y="234"/>
                        <a:pt x="188" y="246"/>
                      </a:cubicBezTo>
                      <a:cubicBezTo>
                        <a:pt x="193" y="250"/>
                        <a:pt x="197" y="254"/>
                        <a:pt x="205" y="250"/>
                      </a:cubicBezTo>
                      <a:cubicBezTo>
                        <a:pt x="205" y="238"/>
                        <a:pt x="201" y="226"/>
                        <a:pt x="197" y="213"/>
                      </a:cubicBezTo>
                      <a:cubicBezTo>
                        <a:pt x="176" y="164"/>
                        <a:pt x="156" y="119"/>
                        <a:pt x="135" y="70"/>
                      </a:cubicBezTo>
                      <a:cubicBezTo>
                        <a:pt x="127" y="45"/>
                        <a:pt x="119" y="20"/>
                        <a:pt x="106" y="0"/>
                      </a:cubicBezTo>
                      <a:cubicBezTo>
                        <a:pt x="131" y="0"/>
                        <a:pt x="156" y="0"/>
                        <a:pt x="180" y="0"/>
                      </a:cubicBezTo>
                      <a:cubicBezTo>
                        <a:pt x="180" y="4"/>
                        <a:pt x="184" y="8"/>
                        <a:pt x="188" y="12"/>
                      </a:cubicBezTo>
                      <a:cubicBezTo>
                        <a:pt x="213" y="45"/>
                        <a:pt x="237" y="74"/>
                        <a:pt x="266" y="102"/>
                      </a:cubicBezTo>
                      <a:cubicBezTo>
                        <a:pt x="266" y="102"/>
                        <a:pt x="266" y="107"/>
                        <a:pt x="271" y="107"/>
                      </a:cubicBezTo>
                      <a:cubicBezTo>
                        <a:pt x="275" y="107"/>
                        <a:pt x="279" y="107"/>
                        <a:pt x="283" y="107"/>
                      </a:cubicBezTo>
                      <a:cubicBezTo>
                        <a:pt x="283" y="107"/>
                        <a:pt x="283" y="98"/>
                        <a:pt x="283" y="94"/>
                      </a:cubicBezTo>
                      <a:cubicBezTo>
                        <a:pt x="283" y="90"/>
                        <a:pt x="279" y="90"/>
                        <a:pt x="279" y="86"/>
                      </a:cubicBezTo>
                      <a:cubicBezTo>
                        <a:pt x="262" y="74"/>
                        <a:pt x="250" y="57"/>
                        <a:pt x="237" y="41"/>
                      </a:cubicBezTo>
                      <a:cubicBezTo>
                        <a:pt x="225" y="29"/>
                        <a:pt x="213" y="12"/>
                        <a:pt x="201" y="0"/>
                      </a:cubicBezTo>
                      <a:cubicBezTo>
                        <a:pt x="213" y="0"/>
                        <a:pt x="230" y="0"/>
                        <a:pt x="242" y="0"/>
                      </a:cubicBezTo>
                      <a:cubicBezTo>
                        <a:pt x="254" y="8"/>
                        <a:pt x="266" y="20"/>
                        <a:pt x="279" y="29"/>
                      </a:cubicBezTo>
                      <a:cubicBezTo>
                        <a:pt x="308" y="53"/>
                        <a:pt x="332" y="78"/>
                        <a:pt x="361" y="102"/>
                      </a:cubicBezTo>
                      <a:cubicBezTo>
                        <a:pt x="377" y="115"/>
                        <a:pt x="390" y="135"/>
                        <a:pt x="402" y="156"/>
                      </a:cubicBezTo>
                      <a:cubicBezTo>
                        <a:pt x="406" y="164"/>
                        <a:pt x="410" y="176"/>
                        <a:pt x="406" y="193"/>
                      </a:cubicBezTo>
                      <a:cubicBezTo>
                        <a:pt x="402" y="201"/>
                        <a:pt x="398" y="205"/>
                        <a:pt x="390" y="205"/>
                      </a:cubicBezTo>
                      <a:cubicBezTo>
                        <a:pt x="377" y="205"/>
                        <a:pt x="369" y="205"/>
                        <a:pt x="361" y="205"/>
                      </a:cubicBezTo>
                      <a:cubicBezTo>
                        <a:pt x="332" y="197"/>
                        <a:pt x="316" y="180"/>
                        <a:pt x="295" y="164"/>
                      </a:cubicBezTo>
                      <a:cubicBezTo>
                        <a:pt x="275" y="144"/>
                        <a:pt x="250" y="123"/>
                        <a:pt x="230" y="102"/>
                      </a:cubicBezTo>
                      <a:cubicBezTo>
                        <a:pt x="225" y="102"/>
                        <a:pt x="225" y="102"/>
                        <a:pt x="221" y="98"/>
                      </a:cubicBezTo>
                      <a:cubicBezTo>
                        <a:pt x="221" y="102"/>
                        <a:pt x="221" y="107"/>
                        <a:pt x="221" y="107"/>
                      </a:cubicBezTo>
                      <a:cubicBezTo>
                        <a:pt x="234" y="148"/>
                        <a:pt x="246" y="189"/>
                        <a:pt x="254" y="229"/>
                      </a:cubicBezTo>
                      <a:cubicBezTo>
                        <a:pt x="262" y="254"/>
                        <a:pt x="266" y="279"/>
                        <a:pt x="271" y="304"/>
                      </a:cubicBezTo>
                      <a:cubicBezTo>
                        <a:pt x="271" y="320"/>
                        <a:pt x="266" y="341"/>
                        <a:pt x="254" y="357"/>
                      </a:cubicBezTo>
                      <a:cubicBezTo>
                        <a:pt x="242" y="373"/>
                        <a:pt x="225" y="373"/>
                        <a:pt x="213" y="361"/>
                      </a:cubicBezTo>
                      <a:cubicBezTo>
                        <a:pt x="205" y="353"/>
                        <a:pt x="197" y="345"/>
                        <a:pt x="193" y="332"/>
                      </a:cubicBezTo>
                      <a:cubicBezTo>
                        <a:pt x="180" y="308"/>
                        <a:pt x="172" y="283"/>
                        <a:pt x="160" y="254"/>
                      </a:cubicBezTo>
                      <a:cubicBezTo>
                        <a:pt x="152" y="229"/>
                        <a:pt x="139" y="205"/>
                        <a:pt x="127" y="180"/>
                      </a:cubicBezTo>
                      <a:cubicBezTo>
                        <a:pt x="127" y="176"/>
                        <a:pt x="123" y="172"/>
                        <a:pt x="123" y="168"/>
                      </a:cubicBezTo>
                      <a:cubicBezTo>
                        <a:pt x="119" y="189"/>
                        <a:pt x="115" y="205"/>
                        <a:pt x="115" y="222"/>
                      </a:cubicBezTo>
                      <a:cubicBezTo>
                        <a:pt x="111" y="250"/>
                        <a:pt x="106" y="283"/>
                        <a:pt x="102" y="312"/>
                      </a:cubicBezTo>
                      <a:cubicBezTo>
                        <a:pt x="98" y="336"/>
                        <a:pt x="90" y="357"/>
                        <a:pt x="69" y="373"/>
                      </a:cubicBezTo>
                      <a:cubicBezTo>
                        <a:pt x="49" y="390"/>
                        <a:pt x="28" y="390"/>
                        <a:pt x="16" y="365"/>
                      </a:cubicBezTo>
                      <a:cubicBezTo>
                        <a:pt x="12" y="353"/>
                        <a:pt x="12" y="341"/>
                        <a:pt x="8" y="332"/>
                      </a:cubicBezTo>
                      <a:cubicBezTo>
                        <a:pt x="4" y="324"/>
                        <a:pt x="4" y="320"/>
                        <a:pt x="0" y="31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" name="Google Shape;80;p3"/>
                <p:cNvSpPr/>
                <p:nvPr/>
              </p:nvSpPr>
              <p:spPr>
                <a:xfrm>
                  <a:off x="223117" y="-8278"/>
                  <a:ext cx="181177" cy="317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" h="378" extrusionOk="0">
                      <a:moveTo>
                        <a:pt x="66" y="0"/>
                      </a:moveTo>
                      <a:lnTo>
                        <a:pt x="66" y="0"/>
                      </a:lnTo>
                      <a:cubicBezTo>
                        <a:pt x="74" y="25"/>
                        <a:pt x="78" y="49"/>
                        <a:pt x="87" y="74"/>
                      </a:cubicBezTo>
                      <a:cubicBezTo>
                        <a:pt x="87" y="74"/>
                        <a:pt x="91" y="78"/>
                        <a:pt x="91" y="82"/>
                      </a:cubicBezTo>
                      <a:cubicBezTo>
                        <a:pt x="103" y="94"/>
                        <a:pt x="119" y="102"/>
                        <a:pt x="132" y="115"/>
                      </a:cubicBezTo>
                      <a:cubicBezTo>
                        <a:pt x="136" y="115"/>
                        <a:pt x="140" y="119"/>
                        <a:pt x="144" y="123"/>
                      </a:cubicBezTo>
                      <a:cubicBezTo>
                        <a:pt x="160" y="131"/>
                        <a:pt x="177" y="144"/>
                        <a:pt x="189" y="151"/>
                      </a:cubicBezTo>
                      <a:cubicBezTo>
                        <a:pt x="197" y="156"/>
                        <a:pt x="201" y="160"/>
                        <a:pt x="210" y="164"/>
                      </a:cubicBezTo>
                      <a:cubicBezTo>
                        <a:pt x="214" y="168"/>
                        <a:pt x="218" y="172"/>
                        <a:pt x="214" y="180"/>
                      </a:cubicBezTo>
                      <a:cubicBezTo>
                        <a:pt x="210" y="189"/>
                        <a:pt x="206" y="185"/>
                        <a:pt x="197" y="180"/>
                      </a:cubicBezTo>
                      <a:cubicBezTo>
                        <a:pt x="177" y="168"/>
                        <a:pt x="156" y="156"/>
                        <a:pt x="140" y="139"/>
                      </a:cubicBezTo>
                      <a:cubicBezTo>
                        <a:pt x="128" y="131"/>
                        <a:pt x="115" y="123"/>
                        <a:pt x="99" y="119"/>
                      </a:cubicBezTo>
                      <a:cubicBezTo>
                        <a:pt x="99" y="123"/>
                        <a:pt x="99" y="127"/>
                        <a:pt x="99" y="131"/>
                      </a:cubicBezTo>
                      <a:cubicBezTo>
                        <a:pt x="99" y="144"/>
                        <a:pt x="103" y="156"/>
                        <a:pt x="107" y="168"/>
                      </a:cubicBezTo>
                      <a:cubicBezTo>
                        <a:pt x="111" y="197"/>
                        <a:pt x="128" y="217"/>
                        <a:pt x="148" y="234"/>
                      </a:cubicBezTo>
                      <a:cubicBezTo>
                        <a:pt x="156" y="242"/>
                        <a:pt x="165" y="250"/>
                        <a:pt x="169" y="254"/>
                      </a:cubicBezTo>
                      <a:cubicBezTo>
                        <a:pt x="181" y="263"/>
                        <a:pt x="189" y="275"/>
                        <a:pt x="197" y="283"/>
                      </a:cubicBezTo>
                      <a:cubicBezTo>
                        <a:pt x="201" y="283"/>
                        <a:pt x="206" y="287"/>
                        <a:pt x="210" y="291"/>
                      </a:cubicBezTo>
                      <a:cubicBezTo>
                        <a:pt x="214" y="299"/>
                        <a:pt x="214" y="299"/>
                        <a:pt x="206" y="308"/>
                      </a:cubicBezTo>
                      <a:cubicBezTo>
                        <a:pt x="177" y="283"/>
                        <a:pt x="148" y="258"/>
                        <a:pt x="119" y="234"/>
                      </a:cubicBezTo>
                      <a:cubicBezTo>
                        <a:pt x="128" y="258"/>
                        <a:pt x="132" y="283"/>
                        <a:pt x="136" y="304"/>
                      </a:cubicBezTo>
                      <a:cubicBezTo>
                        <a:pt x="144" y="324"/>
                        <a:pt x="148" y="341"/>
                        <a:pt x="152" y="361"/>
                      </a:cubicBezTo>
                      <a:lnTo>
                        <a:pt x="152" y="361"/>
                      </a:lnTo>
                      <a:cubicBezTo>
                        <a:pt x="152" y="369"/>
                        <a:pt x="152" y="377"/>
                        <a:pt x="144" y="377"/>
                      </a:cubicBezTo>
                      <a:cubicBezTo>
                        <a:pt x="136" y="382"/>
                        <a:pt x="136" y="369"/>
                        <a:pt x="136" y="365"/>
                      </a:cubicBezTo>
                      <a:cubicBezTo>
                        <a:pt x="123" y="328"/>
                        <a:pt x="115" y="287"/>
                        <a:pt x="103" y="250"/>
                      </a:cubicBezTo>
                      <a:cubicBezTo>
                        <a:pt x="103" y="250"/>
                        <a:pt x="103" y="246"/>
                        <a:pt x="103" y="242"/>
                      </a:cubicBezTo>
                      <a:cubicBezTo>
                        <a:pt x="99" y="254"/>
                        <a:pt x="94" y="258"/>
                        <a:pt x="94" y="267"/>
                      </a:cubicBezTo>
                      <a:cubicBezTo>
                        <a:pt x="87" y="291"/>
                        <a:pt x="78" y="316"/>
                        <a:pt x="74" y="341"/>
                      </a:cubicBezTo>
                      <a:cubicBezTo>
                        <a:pt x="70" y="348"/>
                        <a:pt x="66" y="357"/>
                        <a:pt x="58" y="361"/>
                      </a:cubicBezTo>
                      <a:cubicBezTo>
                        <a:pt x="50" y="357"/>
                        <a:pt x="50" y="348"/>
                        <a:pt x="54" y="341"/>
                      </a:cubicBezTo>
                      <a:cubicBezTo>
                        <a:pt x="58" y="320"/>
                        <a:pt x="66" y="299"/>
                        <a:pt x="70" y="279"/>
                      </a:cubicBezTo>
                      <a:cubicBezTo>
                        <a:pt x="78" y="258"/>
                        <a:pt x="82" y="238"/>
                        <a:pt x="91" y="217"/>
                      </a:cubicBezTo>
                      <a:cubicBezTo>
                        <a:pt x="94" y="205"/>
                        <a:pt x="91" y="193"/>
                        <a:pt x="91" y="180"/>
                      </a:cubicBezTo>
                      <a:cubicBezTo>
                        <a:pt x="87" y="156"/>
                        <a:pt x="78" y="127"/>
                        <a:pt x="70" y="98"/>
                      </a:cubicBezTo>
                      <a:cubicBezTo>
                        <a:pt x="70" y="102"/>
                        <a:pt x="66" y="107"/>
                        <a:pt x="66" y="107"/>
                      </a:cubicBezTo>
                      <a:cubicBezTo>
                        <a:pt x="50" y="151"/>
                        <a:pt x="37" y="193"/>
                        <a:pt x="21" y="238"/>
                      </a:cubicBezTo>
                      <a:cubicBezTo>
                        <a:pt x="21" y="242"/>
                        <a:pt x="17" y="246"/>
                        <a:pt x="17" y="250"/>
                      </a:cubicBezTo>
                      <a:cubicBezTo>
                        <a:pt x="13" y="254"/>
                        <a:pt x="9" y="258"/>
                        <a:pt x="4" y="258"/>
                      </a:cubicBezTo>
                      <a:cubicBezTo>
                        <a:pt x="0" y="250"/>
                        <a:pt x="0" y="246"/>
                        <a:pt x="0" y="238"/>
                      </a:cubicBezTo>
                      <a:cubicBezTo>
                        <a:pt x="21" y="189"/>
                        <a:pt x="37" y="139"/>
                        <a:pt x="54" y="86"/>
                      </a:cubicBezTo>
                      <a:lnTo>
                        <a:pt x="54" y="82"/>
                      </a:lnTo>
                      <a:cubicBezTo>
                        <a:pt x="66" y="70"/>
                        <a:pt x="62" y="57"/>
                        <a:pt x="58" y="45"/>
                      </a:cubicBezTo>
                      <a:cubicBezTo>
                        <a:pt x="54" y="29"/>
                        <a:pt x="50" y="16"/>
                        <a:pt x="50" y="0"/>
                      </a:cubicBezTo>
                      <a:cubicBezTo>
                        <a:pt x="54" y="0"/>
                        <a:pt x="62" y="0"/>
                        <a:pt x="6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Google Shape;81;p3"/>
                <p:cNvSpPr/>
                <p:nvPr/>
              </p:nvSpPr>
              <p:spPr>
                <a:xfrm>
                  <a:off x="509142" y="-8278"/>
                  <a:ext cx="96460" cy="210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" h="251" extrusionOk="0">
                      <a:moveTo>
                        <a:pt x="16" y="0"/>
                      </a:moveTo>
                      <a:lnTo>
                        <a:pt x="16" y="0"/>
                      </a:lnTo>
                      <a:cubicBezTo>
                        <a:pt x="29" y="20"/>
                        <a:pt x="37" y="45"/>
                        <a:pt x="45" y="70"/>
                      </a:cubicBezTo>
                      <a:cubicBezTo>
                        <a:pt x="66" y="119"/>
                        <a:pt x="86" y="164"/>
                        <a:pt x="107" y="213"/>
                      </a:cubicBezTo>
                      <a:cubicBezTo>
                        <a:pt x="111" y="226"/>
                        <a:pt x="115" y="238"/>
                        <a:pt x="115" y="250"/>
                      </a:cubicBezTo>
                      <a:cubicBezTo>
                        <a:pt x="107" y="254"/>
                        <a:pt x="103" y="250"/>
                        <a:pt x="98" y="246"/>
                      </a:cubicBezTo>
                      <a:cubicBezTo>
                        <a:pt x="94" y="234"/>
                        <a:pt x="90" y="222"/>
                        <a:pt x="86" y="209"/>
                      </a:cubicBezTo>
                      <a:cubicBezTo>
                        <a:pt x="74" y="176"/>
                        <a:pt x="62" y="148"/>
                        <a:pt x="45" y="115"/>
                      </a:cubicBezTo>
                      <a:cubicBezTo>
                        <a:pt x="33" y="82"/>
                        <a:pt x="16" y="49"/>
                        <a:pt x="4" y="12"/>
                      </a:cubicBezTo>
                      <a:cubicBezTo>
                        <a:pt x="0" y="8"/>
                        <a:pt x="0" y="4"/>
                        <a:pt x="0" y="0"/>
                      </a:cubicBezTo>
                      <a:cubicBezTo>
                        <a:pt x="4" y="0"/>
                        <a:pt x="12" y="0"/>
                        <a:pt x="1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" name="Google Shape;82;p3"/>
                <p:cNvSpPr/>
                <p:nvPr/>
              </p:nvSpPr>
              <p:spPr>
                <a:xfrm>
                  <a:off x="471397" y="-8278"/>
                  <a:ext cx="17614" cy="206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" h="246" extrusionOk="0">
                      <a:moveTo>
                        <a:pt x="20" y="0"/>
                      </a:moveTo>
                      <a:lnTo>
                        <a:pt x="20" y="0"/>
                      </a:lnTo>
                      <a:cubicBezTo>
                        <a:pt x="20" y="82"/>
                        <a:pt x="24" y="164"/>
                        <a:pt x="16" y="246"/>
                      </a:cubicBezTo>
                      <a:cubicBezTo>
                        <a:pt x="12" y="246"/>
                        <a:pt x="8" y="246"/>
                        <a:pt x="4" y="246"/>
                      </a:cubicBezTo>
                      <a:cubicBezTo>
                        <a:pt x="4" y="238"/>
                        <a:pt x="0" y="234"/>
                        <a:pt x="0" y="226"/>
                      </a:cubicBezTo>
                      <a:cubicBezTo>
                        <a:pt x="0" y="209"/>
                        <a:pt x="4" y="193"/>
                        <a:pt x="4" y="176"/>
                      </a:cubicBezTo>
                      <a:cubicBezTo>
                        <a:pt x="4" y="135"/>
                        <a:pt x="4" y="94"/>
                        <a:pt x="4" y="57"/>
                      </a:cubicBezTo>
                      <a:cubicBezTo>
                        <a:pt x="4" y="37"/>
                        <a:pt x="0" y="20"/>
                        <a:pt x="0" y="0"/>
                      </a:cubicBezTo>
                      <a:cubicBezTo>
                        <a:pt x="8" y="0"/>
                        <a:pt x="16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3550" rIns="90000" bIns="435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" name="Google Shape;83;p3"/>
                <p:cNvSpPr/>
                <p:nvPr/>
              </p:nvSpPr>
              <p:spPr>
                <a:xfrm>
                  <a:off x="161047" y="-8278"/>
                  <a:ext cx="52005" cy="137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164" extrusionOk="0">
                      <a:moveTo>
                        <a:pt x="62" y="0"/>
                      </a:moveTo>
                      <a:lnTo>
                        <a:pt x="62" y="0"/>
                      </a:lnTo>
                      <a:cubicBezTo>
                        <a:pt x="58" y="12"/>
                        <a:pt x="58" y="25"/>
                        <a:pt x="54" y="37"/>
                      </a:cubicBezTo>
                      <a:cubicBezTo>
                        <a:pt x="42" y="70"/>
                        <a:pt x="33" y="107"/>
                        <a:pt x="21" y="139"/>
                      </a:cubicBezTo>
                      <a:cubicBezTo>
                        <a:pt x="21" y="148"/>
                        <a:pt x="17" y="151"/>
                        <a:pt x="13" y="156"/>
                      </a:cubicBezTo>
                      <a:cubicBezTo>
                        <a:pt x="13" y="160"/>
                        <a:pt x="9" y="160"/>
                        <a:pt x="0" y="164"/>
                      </a:cubicBezTo>
                      <a:cubicBezTo>
                        <a:pt x="0" y="156"/>
                        <a:pt x="0" y="151"/>
                        <a:pt x="0" y="148"/>
                      </a:cubicBezTo>
                      <a:cubicBezTo>
                        <a:pt x="13" y="102"/>
                        <a:pt x="29" y="61"/>
                        <a:pt x="42" y="16"/>
                      </a:cubicBezTo>
                      <a:cubicBezTo>
                        <a:pt x="42" y="12"/>
                        <a:pt x="42" y="4"/>
                        <a:pt x="42" y="0"/>
                      </a:cubicBezTo>
                      <a:cubicBezTo>
                        <a:pt x="49" y="0"/>
                        <a:pt x="58" y="0"/>
                        <a:pt x="6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14025" rIns="90000" bIns="140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" name="Google Shape;84;p3"/>
                <p:cNvSpPr/>
                <p:nvPr/>
              </p:nvSpPr>
              <p:spPr>
                <a:xfrm>
                  <a:off x="584633" y="-8278"/>
                  <a:ext cx="86395" cy="8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" h="107" extrusionOk="0">
                      <a:moveTo>
                        <a:pt x="21" y="0"/>
                      </a:moveTo>
                      <a:lnTo>
                        <a:pt x="21" y="0"/>
                      </a:lnTo>
                      <a:cubicBezTo>
                        <a:pt x="33" y="12"/>
                        <a:pt x="45" y="29"/>
                        <a:pt x="57" y="41"/>
                      </a:cubicBezTo>
                      <a:cubicBezTo>
                        <a:pt x="70" y="57"/>
                        <a:pt x="82" y="74"/>
                        <a:pt x="99" y="86"/>
                      </a:cubicBezTo>
                      <a:cubicBezTo>
                        <a:pt x="99" y="90"/>
                        <a:pt x="103" y="90"/>
                        <a:pt x="103" y="94"/>
                      </a:cubicBezTo>
                      <a:cubicBezTo>
                        <a:pt x="103" y="98"/>
                        <a:pt x="103" y="107"/>
                        <a:pt x="103" y="107"/>
                      </a:cubicBezTo>
                      <a:cubicBezTo>
                        <a:pt x="99" y="107"/>
                        <a:pt x="95" y="107"/>
                        <a:pt x="91" y="107"/>
                      </a:cubicBezTo>
                      <a:cubicBezTo>
                        <a:pt x="86" y="107"/>
                        <a:pt x="86" y="102"/>
                        <a:pt x="86" y="102"/>
                      </a:cubicBezTo>
                      <a:cubicBezTo>
                        <a:pt x="57" y="74"/>
                        <a:pt x="33" y="45"/>
                        <a:pt x="8" y="12"/>
                      </a:cubicBezTo>
                      <a:cubicBezTo>
                        <a:pt x="4" y="8"/>
                        <a:pt x="0" y="4"/>
                        <a:pt x="0" y="0"/>
                      </a:cubicBezTo>
                      <a:cubicBezTo>
                        <a:pt x="8" y="0"/>
                        <a:pt x="13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Google Shape;85;p3"/>
                <p:cNvSpPr/>
                <p:nvPr/>
              </p:nvSpPr>
              <p:spPr>
                <a:xfrm>
                  <a:off x="301962" y="-8278"/>
                  <a:ext cx="105687" cy="6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" h="78" extrusionOk="0">
                      <a:moveTo>
                        <a:pt x="34" y="0"/>
                      </a:moveTo>
                      <a:lnTo>
                        <a:pt x="34" y="0"/>
                      </a:lnTo>
                      <a:cubicBezTo>
                        <a:pt x="38" y="4"/>
                        <a:pt x="42" y="8"/>
                        <a:pt x="46" y="8"/>
                      </a:cubicBezTo>
                      <a:cubicBezTo>
                        <a:pt x="66" y="25"/>
                        <a:pt x="91" y="41"/>
                        <a:pt x="112" y="53"/>
                      </a:cubicBezTo>
                      <a:cubicBezTo>
                        <a:pt x="116" y="57"/>
                        <a:pt x="120" y="57"/>
                        <a:pt x="124" y="61"/>
                      </a:cubicBezTo>
                      <a:cubicBezTo>
                        <a:pt x="124" y="66"/>
                        <a:pt x="128" y="70"/>
                        <a:pt x="124" y="74"/>
                      </a:cubicBezTo>
                      <a:cubicBezTo>
                        <a:pt x="124" y="82"/>
                        <a:pt x="116" y="78"/>
                        <a:pt x="112" y="74"/>
                      </a:cubicBezTo>
                      <a:cubicBezTo>
                        <a:pt x="103" y="70"/>
                        <a:pt x="91" y="61"/>
                        <a:pt x="78" y="57"/>
                      </a:cubicBezTo>
                      <a:cubicBezTo>
                        <a:pt x="54" y="41"/>
                        <a:pt x="29" y="25"/>
                        <a:pt x="5" y="8"/>
                      </a:cubicBezTo>
                      <a:cubicBezTo>
                        <a:pt x="5" y="4"/>
                        <a:pt x="5" y="0"/>
                        <a:pt x="0" y="0"/>
                      </a:cubicBezTo>
                      <a:cubicBezTo>
                        <a:pt x="13" y="0"/>
                        <a:pt x="25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" name="Google Shape;86;p3"/>
                <p:cNvSpPr/>
                <p:nvPr/>
              </p:nvSpPr>
              <p:spPr>
                <a:xfrm>
                  <a:off x="99815" y="-8278"/>
                  <a:ext cx="31035" cy="66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9" extrusionOk="0">
                      <a:moveTo>
                        <a:pt x="37" y="0"/>
                      </a:moveTo>
                      <a:lnTo>
                        <a:pt x="37" y="0"/>
                      </a:lnTo>
                      <a:cubicBezTo>
                        <a:pt x="28" y="25"/>
                        <a:pt x="24" y="45"/>
                        <a:pt x="16" y="70"/>
                      </a:cubicBezTo>
                      <a:cubicBezTo>
                        <a:pt x="16" y="78"/>
                        <a:pt x="12" y="82"/>
                        <a:pt x="0" y="78"/>
                      </a:cubicBezTo>
                      <a:cubicBezTo>
                        <a:pt x="0" y="49"/>
                        <a:pt x="8" y="25"/>
                        <a:pt x="16" y="0"/>
                      </a:cubicBezTo>
                      <a:cubicBezTo>
                        <a:pt x="24" y="0"/>
                        <a:pt x="28" y="0"/>
                        <a:pt x="3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7" name="Google Shape;87;p3"/>
              <p:cNvGrpSpPr/>
              <p:nvPr/>
            </p:nvGrpSpPr>
            <p:grpSpPr>
              <a:xfrm>
                <a:off x="8237056" y="-8511"/>
                <a:ext cx="896503" cy="495051"/>
                <a:chOff x="1137750" y="6418"/>
                <a:chExt cx="896503" cy="495051"/>
              </a:xfrm>
            </p:grpSpPr>
            <p:sp>
              <p:nvSpPr>
                <p:cNvPr id="88" name="Google Shape;88;p3"/>
                <p:cNvSpPr/>
                <p:nvPr/>
              </p:nvSpPr>
              <p:spPr>
                <a:xfrm>
                  <a:off x="1510927" y="6418"/>
                  <a:ext cx="523326" cy="495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3" h="788" extrusionOk="0">
                      <a:moveTo>
                        <a:pt x="32" y="489"/>
                      </a:moveTo>
                      <a:lnTo>
                        <a:pt x="32" y="489"/>
                      </a:lnTo>
                      <a:cubicBezTo>
                        <a:pt x="49" y="574"/>
                        <a:pt x="82" y="652"/>
                        <a:pt x="115" y="731"/>
                      </a:cubicBezTo>
                      <a:cubicBezTo>
                        <a:pt x="119" y="743"/>
                        <a:pt x="127" y="755"/>
                        <a:pt x="131" y="768"/>
                      </a:cubicBezTo>
                      <a:cubicBezTo>
                        <a:pt x="143" y="788"/>
                        <a:pt x="164" y="796"/>
                        <a:pt x="184" y="780"/>
                      </a:cubicBezTo>
                      <a:cubicBezTo>
                        <a:pt x="201" y="768"/>
                        <a:pt x="217" y="755"/>
                        <a:pt x="234" y="743"/>
                      </a:cubicBezTo>
                      <a:cubicBezTo>
                        <a:pt x="291" y="694"/>
                        <a:pt x="344" y="649"/>
                        <a:pt x="402" y="599"/>
                      </a:cubicBezTo>
                      <a:cubicBezTo>
                        <a:pt x="435" y="571"/>
                        <a:pt x="463" y="538"/>
                        <a:pt x="492" y="505"/>
                      </a:cubicBezTo>
                      <a:cubicBezTo>
                        <a:pt x="545" y="443"/>
                        <a:pt x="595" y="377"/>
                        <a:pt x="648" y="312"/>
                      </a:cubicBezTo>
                      <a:cubicBezTo>
                        <a:pt x="701" y="242"/>
                        <a:pt x="751" y="164"/>
                        <a:pt x="796" y="86"/>
                      </a:cubicBezTo>
                      <a:cubicBezTo>
                        <a:pt x="804" y="61"/>
                        <a:pt x="816" y="45"/>
                        <a:pt x="829" y="21"/>
                      </a:cubicBezTo>
                      <a:cubicBezTo>
                        <a:pt x="833" y="17"/>
                        <a:pt x="833" y="8"/>
                        <a:pt x="833" y="0"/>
                      </a:cubicBezTo>
                      <a:cubicBezTo>
                        <a:pt x="763" y="0"/>
                        <a:pt x="693" y="0"/>
                        <a:pt x="628" y="0"/>
                      </a:cubicBezTo>
                      <a:cubicBezTo>
                        <a:pt x="636" y="41"/>
                        <a:pt x="656" y="82"/>
                        <a:pt x="648" y="123"/>
                      </a:cubicBezTo>
                      <a:cubicBezTo>
                        <a:pt x="632" y="127"/>
                        <a:pt x="628" y="119"/>
                        <a:pt x="623" y="111"/>
                      </a:cubicBezTo>
                      <a:cubicBezTo>
                        <a:pt x="615" y="74"/>
                        <a:pt x="607" y="37"/>
                        <a:pt x="599" y="0"/>
                      </a:cubicBezTo>
                      <a:cubicBezTo>
                        <a:pt x="554" y="0"/>
                        <a:pt x="513" y="0"/>
                        <a:pt x="472" y="0"/>
                      </a:cubicBezTo>
                      <a:cubicBezTo>
                        <a:pt x="472" y="8"/>
                        <a:pt x="472" y="17"/>
                        <a:pt x="476" y="25"/>
                      </a:cubicBezTo>
                      <a:cubicBezTo>
                        <a:pt x="496" y="95"/>
                        <a:pt x="517" y="160"/>
                        <a:pt x="537" y="230"/>
                      </a:cubicBezTo>
                      <a:cubicBezTo>
                        <a:pt x="537" y="234"/>
                        <a:pt x="537" y="242"/>
                        <a:pt x="537" y="258"/>
                      </a:cubicBezTo>
                      <a:cubicBezTo>
                        <a:pt x="525" y="251"/>
                        <a:pt x="521" y="246"/>
                        <a:pt x="517" y="242"/>
                      </a:cubicBezTo>
                      <a:cubicBezTo>
                        <a:pt x="513" y="234"/>
                        <a:pt x="509" y="226"/>
                        <a:pt x="504" y="218"/>
                      </a:cubicBezTo>
                      <a:cubicBezTo>
                        <a:pt x="488" y="164"/>
                        <a:pt x="472" y="111"/>
                        <a:pt x="455" y="58"/>
                      </a:cubicBezTo>
                      <a:cubicBezTo>
                        <a:pt x="451" y="37"/>
                        <a:pt x="447" y="21"/>
                        <a:pt x="443" y="0"/>
                      </a:cubicBezTo>
                      <a:cubicBezTo>
                        <a:pt x="410" y="0"/>
                        <a:pt x="381" y="0"/>
                        <a:pt x="348" y="0"/>
                      </a:cubicBezTo>
                      <a:cubicBezTo>
                        <a:pt x="344" y="25"/>
                        <a:pt x="340" y="49"/>
                        <a:pt x="332" y="70"/>
                      </a:cubicBezTo>
                      <a:cubicBezTo>
                        <a:pt x="328" y="90"/>
                        <a:pt x="320" y="111"/>
                        <a:pt x="340" y="127"/>
                      </a:cubicBezTo>
                      <a:cubicBezTo>
                        <a:pt x="340" y="131"/>
                        <a:pt x="340" y="136"/>
                        <a:pt x="344" y="140"/>
                      </a:cubicBezTo>
                      <a:cubicBezTo>
                        <a:pt x="369" y="214"/>
                        <a:pt x="394" y="292"/>
                        <a:pt x="418" y="370"/>
                      </a:cubicBezTo>
                      <a:cubicBezTo>
                        <a:pt x="422" y="377"/>
                        <a:pt x="426" y="390"/>
                        <a:pt x="418" y="402"/>
                      </a:cubicBezTo>
                      <a:cubicBezTo>
                        <a:pt x="410" y="402"/>
                        <a:pt x="402" y="398"/>
                        <a:pt x="402" y="390"/>
                      </a:cubicBezTo>
                      <a:cubicBezTo>
                        <a:pt x="398" y="382"/>
                        <a:pt x="394" y="374"/>
                        <a:pt x="390" y="370"/>
                      </a:cubicBezTo>
                      <a:cubicBezTo>
                        <a:pt x="369" y="300"/>
                        <a:pt x="344" y="234"/>
                        <a:pt x="324" y="168"/>
                      </a:cubicBezTo>
                      <a:cubicBezTo>
                        <a:pt x="320" y="164"/>
                        <a:pt x="320" y="160"/>
                        <a:pt x="316" y="152"/>
                      </a:cubicBezTo>
                      <a:cubicBezTo>
                        <a:pt x="303" y="197"/>
                        <a:pt x="295" y="238"/>
                        <a:pt x="283" y="283"/>
                      </a:cubicBezTo>
                      <a:cubicBezTo>
                        <a:pt x="283" y="300"/>
                        <a:pt x="275" y="316"/>
                        <a:pt x="283" y="337"/>
                      </a:cubicBezTo>
                      <a:cubicBezTo>
                        <a:pt x="295" y="370"/>
                        <a:pt x="303" y="402"/>
                        <a:pt x="316" y="435"/>
                      </a:cubicBezTo>
                      <a:cubicBezTo>
                        <a:pt x="324" y="468"/>
                        <a:pt x="332" y="497"/>
                        <a:pt x="340" y="530"/>
                      </a:cubicBezTo>
                      <a:cubicBezTo>
                        <a:pt x="344" y="542"/>
                        <a:pt x="348" y="554"/>
                        <a:pt x="336" y="562"/>
                      </a:cubicBezTo>
                      <a:cubicBezTo>
                        <a:pt x="320" y="554"/>
                        <a:pt x="316" y="542"/>
                        <a:pt x="312" y="530"/>
                      </a:cubicBezTo>
                      <a:cubicBezTo>
                        <a:pt x="299" y="489"/>
                        <a:pt x="291" y="452"/>
                        <a:pt x="279" y="415"/>
                      </a:cubicBezTo>
                      <a:cubicBezTo>
                        <a:pt x="275" y="402"/>
                        <a:pt x="270" y="390"/>
                        <a:pt x="266" y="377"/>
                      </a:cubicBezTo>
                      <a:cubicBezTo>
                        <a:pt x="262" y="386"/>
                        <a:pt x="262" y="386"/>
                        <a:pt x="262" y="390"/>
                      </a:cubicBezTo>
                      <a:cubicBezTo>
                        <a:pt x="246" y="448"/>
                        <a:pt x="229" y="505"/>
                        <a:pt x="217" y="567"/>
                      </a:cubicBezTo>
                      <a:cubicBezTo>
                        <a:pt x="213" y="574"/>
                        <a:pt x="213" y="587"/>
                        <a:pt x="201" y="583"/>
                      </a:cubicBezTo>
                      <a:cubicBezTo>
                        <a:pt x="184" y="583"/>
                        <a:pt x="193" y="571"/>
                        <a:pt x="193" y="558"/>
                      </a:cubicBezTo>
                      <a:lnTo>
                        <a:pt x="193" y="558"/>
                      </a:lnTo>
                      <a:cubicBezTo>
                        <a:pt x="197" y="530"/>
                        <a:pt x="205" y="501"/>
                        <a:pt x="213" y="472"/>
                      </a:cubicBezTo>
                      <a:cubicBezTo>
                        <a:pt x="221" y="439"/>
                        <a:pt x="229" y="402"/>
                        <a:pt x="238" y="361"/>
                      </a:cubicBezTo>
                      <a:cubicBezTo>
                        <a:pt x="193" y="402"/>
                        <a:pt x="151" y="443"/>
                        <a:pt x="110" y="480"/>
                      </a:cubicBezTo>
                      <a:cubicBezTo>
                        <a:pt x="94" y="464"/>
                        <a:pt x="94" y="464"/>
                        <a:pt x="102" y="452"/>
                      </a:cubicBezTo>
                      <a:cubicBezTo>
                        <a:pt x="106" y="448"/>
                        <a:pt x="110" y="439"/>
                        <a:pt x="115" y="435"/>
                      </a:cubicBezTo>
                      <a:cubicBezTo>
                        <a:pt x="135" y="427"/>
                        <a:pt x="147" y="411"/>
                        <a:pt x="164" y="394"/>
                      </a:cubicBezTo>
                      <a:cubicBezTo>
                        <a:pt x="172" y="386"/>
                        <a:pt x="184" y="374"/>
                        <a:pt x="193" y="365"/>
                      </a:cubicBezTo>
                      <a:cubicBezTo>
                        <a:pt x="225" y="337"/>
                        <a:pt x="254" y="304"/>
                        <a:pt x="262" y="258"/>
                      </a:cubicBezTo>
                      <a:cubicBezTo>
                        <a:pt x="262" y="242"/>
                        <a:pt x="266" y="222"/>
                        <a:pt x="270" y="201"/>
                      </a:cubicBezTo>
                      <a:cubicBezTo>
                        <a:pt x="275" y="197"/>
                        <a:pt x="270" y="189"/>
                        <a:pt x="270" y="185"/>
                      </a:cubicBezTo>
                      <a:cubicBezTo>
                        <a:pt x="246" y="193"/>
                        <a:pt x="229" y="205"/>
                        <a:pt x="209" y="222"/>
                      </a:cubicBezTo>
                      <a:cubicBezTo>
                        <a:pt x="180" y="242"/>
                        <a:pt x="147" y="263"/>
                        <a:pt x="119" y="279"/>
                      </a:cubicBezTo>
                      <a:cubicBezTo>
                        <a:pt x="110" y="287"/>
                        <a:pt x="98" y="292"/>
                        <a:pt x="94" y="279"/>
                      </a:cubicBezTo>
                      <a:cubicBezTo>
                        <a:pt x="86" y="271"/>
                        <a:pt x="94" y="263"/>
                        <a:pt x="102" y="258"/>
                      </a:cubicBezTo>
                      <a:cubicBezTo>
                        <a:pt x="110" y="251"/>
                        <a:pt x="123" y="246"/>
                        <a:pt x="131" y="238"/>
                      </a:cubicBezTo>
                      <a:cubicBezTo>
                        <a:pt x="156" y="222"/>
                        <a:pt x="176" y="209"/>
                        <a:pt x="201" y="193"/>
                      </a:cubicBezTo>
                      <a:cubicBezTo>
                        <a:pt x="209" y="185"/>
                        <a:pt x="213" y="180"/>
                        <a:pt x="221" y="177"/>
                      </a:cubicBezTo>
                      <a:cubicBezTo>
                        <a:pt x="242" y="160"/>
                        <a:pt x="262" y="144"/>
                        <a:pt x="283" y="127"/>
                      </a:cubicBezTo>
                      <a:cubicBezTo>
                        <a:pt x="287" y="123"/>
                        <a:pt x="291" y="119"/>
                        <a:pt x="291" y="111"/>
                      </a:cubicBezTo>
                      <a:cubicBezTo>
                        <a:pt x="303" y="74"/>
                        <a:pt x="312" y="37"/>
                        <a:pt x="320" y="0"/>
                      </a:cubicBezTo>
                      <a:cubicBezTo>
                        <a:pt x="307" y="0"/>
                        <a:pt x="291" y="0"/>
                        <a:pt x="279" y="0"/>
                      </a:cubicBezTo>
                      <a:cubicBezTo>
                        <a:pt x="275" y="4"/>
                        <a:pt x="270" y="8"/>
                        <a:pt x="266" y="12"/>
                      </a:cubicBezTo>
                      <a:cubicBezTo>
                        <a:pt x="229" y="37"/>
                        <a:pt x="193" y="61"/>
                        <a:pt x="156" y="86"/>
                      </a:cubicBezTo>
                      <a:cubicBezTo>
                        <a:pt x="139" y="99"/>
                        <a:pt x="123" y="107"/>
                        <a:pt x="106" y="119"/>
                      </a:cubicBezTo>
                      <a:cubicBezTo>
                        <a:pt x="98" y="123"/>
                        <a:pt x="90" y="123"/>
                        <a:pt x="86" y="115"/>
                      </a:cubicBezTo>
                      <a:cubicBezTo>
                        <a:pt x="82" y="111"/>
                        <a:pt x="86" y="103"/>
                        <a:pt x="90" y="99"/>
                      </a:cubicBezTo>
                      <a:cubicBezTo>
                        <a:pt x="90" y="90"/>
                        <a:pt x="98" y="90"/>
                        <a:pt x="102" y="86"/>
                      </a:cubicBezTo>
                      <a:cubicBezTo>
                        <a:pt x="139" y="61"/>
                        <a:pt x="172" y="41"/>
                        <a:pt x="209" y="17"/>
                      </a:cubicBezTo>
                      <a:cubicBezTo>
                        <a:pt x="213" y="12"/>
                        <a:pt x="217" y="4"/>
                        <a:pt x="225" y="0"/>
                      </a:cubicBezTo>
                      <a:cubicBezTo>
                        <a:pt x="151" y="0"/>
                        <a:pt x="78" y="0"/>
                        <a:pt x="0" y="0"/>
                      </a:cubicBezTo>
                      <a:cubicBezTo>
                        <a:pt x="4" y="8"/>
                        <a:pt x="4" y="17"/>
                        <a:pt x="4" y="25"/>
                      </a:cubicBezTo>
                      <a:cubicBezTo>
                        <a:pt x="0" y="90"/>
                        <a:pt x="4" y="156"/>
                        <a:pt x="12" y="222"/>
                      </a:cubicBezTo>
                      <a:cubicBezTo>
                        <a:pt x="16" y="279"/>
                        <a:pt x="24" y="341"/>
                        <a:pt x="28" y="398"/>
                      </a:cubicBezTo>
                      <a:cubicBezTo>
                        <a:pt x="32" y="427"/>
                        <a:pt x="32" y="460"/>
                        <a:pt x="32" y="489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" name="Google Shape;89;p3"/>
                <p:cNvSpPr/>
                <p:nvPr/>
              </p:nvSpPr>
              <p:spPr>
                <a:xfrm>
                  <a:off x="1137750" y="6418"/>
                  <a:ext cx="393280" cy="373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6" h="594" extrusionOk="0">
                      <a:moveTo>
                        <a:pt x="626" y="489"/>
                      </a:moveTo>
                      <a:lnTo>
                        <a:pt x="626" y="489"/>
                      </a:lnTo>
                      <a:cubicBezTo>
                        <a:pt x="626" y="460"/>
                        <a:pt x="626" y="427"/>
                        <a:pt x="622" y="398"/>
                      </a:cubicBezTo>
                      <a:cubicBezTo>
                        <a:pt x="618" y="341"/>
                        <a:pt x="610" y="279"/>
                        <a:pt x="606" y="222"/>
                      </a:cubicBezTo>
                      <a:cubicBezTo>
                        <a:pt x="598" y="156"/>
                        <a:pt x="594" y="90"/>
                        <a:pt x="598" y="25"/>
                      </a:cubicBezTo>
                      <a:cubicBezTo>
                        <a:pt x="598" y="17"/>
                        <a:pt x="598" y="8"/>
                        <a:pt x="594" y="0"/>
                      </a:cubicBezTo>
                      <a:cubicBezTo>
                        <a:pt x="585" y="0"/>
                        <a:pt x="573" y="0"/>
                        <a:pt x="561" y="0"/>
                      </a:cubicBezTo>
                      <a:cubicBezTo>
                        <a:pt x="561" y="29"/>
                        <a:pt x="557" y="61"/>
                        <a:pt x="557" y="90"/>
                      </a:cubicBezTo>
                      <a:cubicBezTo>
                        <a:pt x="557" y="148"/>
                        <a:pt x="557" y="209"/>
                        <a:pt x="557" y="271"/>
                      </a:cubicBezTo>
                      <a:cubicBezTo>
                        <a:pt x="557" y="300"/>
                        <a:pt x="561" y="324"/>
                        <a:pt x="561" y="353"/>
                      </a:cubicBezTo>
                      <a:cubicBezTo>
                        <a:pt x="561" y="361"/>
                        <a:pt x="557" y="370"/>
                        <a:pt x="553" y="377"/>
                      </a:cubicBezTo>
                      <a:cubicBezTo>
                        <a:pt x="548" y="382"/>
                        <a:pt x="540" y="382"/>
                        <a:pt x="536" y="382"/>
                      </a:cubicBezTo>
                      <a:cubicBezTo>
                        <a:pt x="524" y="255"/>
                        <a:pt x="528" y="127"/>
                        <a:pt x="528" y="0"/>
                      </a:cubicBezTo>
                      <a:cubicBezTo>
                        <a:pt x="516" y="0"/>
                        <a:pt x="503" y="0"/>
                        <a:pt x="495" y="0"/>
                      </a:cubicBezTo>
                      <a:cubicBezTo>
                        <a:pt x="491" y="8"/>
                        <a:pt x="491" y="17"/>
                        <a:pt x="487" y="25"/>
                      </a:cubicBezTo>
                      <a:cubicBezTo>
                        <a:pt x="462" y="74"/>
                        <a:pt x="442" y="127"/>
                        <a:pt x="417" y="180"/>
                      </a:cubicBezTo>
                      <a:cubicBezTo>
                        <a:pt x="397" y="230"/>
                        <a:pt x="380" y="275"/>
                        <a:pt x="360" y="324"/>
                      </a:cubicBezTo>
                      <a:cubicBezTo>
                        <a:pt x="351" y="341"/>
                        <a:pt x="347" y="361"/>
                        <a:pt x="339" y="377"/>
                      </a:cubicBezTo>
                      <a:cubicBezTo>
                        <a:pt x="335" y="390"/>
                        <a:pt x="331" y="398"/>
                        <a:pt x="315" y="390"/>
                      </a:cubicBezTo>
                      <a:cubicBezTo>
                        <a:pt x="310" y="370"/>
                        <a:pt x="319" y="349"/>
                        <a:pt x="327" y="333"/>
                      </a:cubicBezTo>
                      <a:cubicBezTo>
                        <a:pt x="356" y="258"/>
                        <a:pt x="388" y="180"/>
                        <a:pt x="421" y="107"/>
                      </a:cubicBezTo>
                      <a:cubicBezTo>
                        <a:pt x="438" y="70"/>
                        <a:pt x="450" y="37"/>
                        <a:pt x="466" y="0"/>
                      </a:cubicBezTo>
                      <a:cubicBezTo>
                        <a:pt x="429" y="0"/>
                        <a:pt x="393" y="0"/>
                        <a:pt x="351" y="0"/>
                      </a:cubicBezTo>
                      <a:cubicBezTo>
                        <a:pt x="347" y="8"/>
                        <a:pt x="347" y="17"/>
                        <a:pt x="339" y="25"/>
                      </a:cubicBezTo>
                      <a:cubicBezTo>
                        <a:pt x="302" y="70"/>
                        <a:pt x="261" y="115"/>
                        <a:pt x="220" y="160"/>
                      </a:cubicBezTo>
                      <a:cubicBezTo>
                        <a:pt x="220" y="160"/>
                        <a:pt x="216" y="164"/>
                        <a:pt x="212" y="168"/>
                      </a:cubicBezTo>
                      <a:cubicBezTo>
                        <a:pt x="208" y="168"/>
                        <a:pt x="200" y="168"/>
                        <a:pt x="191" y="164"/>
                      </a:cubicBezTo>
                      <a:cubicBezTo>
                        <a:pt x="191" y="164"/>
                        <a:pt x="191" y="152"/>
                        <a:pt x="191" y="148"/>
                      </a:cubicBezTo>
                      <a:cubicBezTo>
                        <a:pt x="196" y="144"/>
                        <a:pt x="200" y="140"/>
                        <a:pt x="200" y="136"/>
                      </a:cubicBezTo>
                      <a:cubicBezTo>
                        <a:pt x="224" y="111"/>
                        <a:pt x="245" y="90"/>
                        <a:pt x="265" y="66"/>
                      </a:cubicBezTo>
                      <a:cubicBezTo>
                        <a:pt x="286" y="45"/>
                        <a:pt x="302" y="21"/>
                        <a:pt x="319" y="0"/>
                      </a:cubicBezTo>
                      <a:cubicBezTo>
                        <a:pt x="298" y="0"/>
                        <a:pt x="278" y="0"/>
                        <a:pt x="257" y="0"/>
                      </a:cubicBezTo>
                      <a:cubicBezTo>
                        <a:pt x="237" y="17"/>
                        <a:pt x="220" y="33"/>
                        <a:pt x="200" y="45"/>
                      </a:cubicBezTo>
                      <a:cubicBezTo>
                        <a:pt x="159" y="82"/>
                        <a:pt x="113" y="119"/>
                        <a:pt x="72" y="156"/>
                      </a:cubicBezTo>
                      <a:cubicBezTo>
                        <a:pt x="48" y="180"/>
                        <a:pt x="27" y="209"/>
                        <a:pt x="11" y="238"/>
                      </a:cubicBezTo>
                      <a:cubicBezTo>
                        <a:pt x="3" y="258"/>
                        <a:pt x="-6" y="275"/>
                        <a:pt x="3" y="296"/>
                      </a:cubicBezTo>
                      <a:cubicBezTo>
                        <a:pt x="11" y="312"/>
                        <a:pt x="19" y="320"/>
                        <a:pt x="31" y="320"/>
                      </a:cubicBezTo>
                      <a:cubicBezTo>
                        <a:pt x="48" y="320"/>
                        <a:pt x="60" y="320"/>
                        <a:pt x="76" y="316"/>
                      </a:cubicBezTo>
                      <a:cubicBezTo>
                        <a:pt x="113" y="304"/>
                        <a:pt x="146" y="279"/>
                        <a:pt x="175" y="255"/>
                      </a:cubicBezTo>
                      <a:cubicBezTo>
                        <a:pt x="208" y="222"/>
                        <a:pt x="245" y="193"/>
                        <a:pt x="278" y="160"/>
                      </a:cubicBezTo>
                      <a:cubicBezTo>
                        <a:pt x="282" y="160"/>
                        <a:pt x="282" y="156"/>
                        <a:pt x="290" y="156"/>
                      </a:cubicBezTo>
                      <a:cubicBezTo>
                        <a:pt x="286" y="160"/>
                        <a:pt x="286" y="164"/>
                        <a:pt x="286" y="168"/>
                      </a:cubicBezTo>
                      <a:cubicBezTo>
                        <a:pt x="269" y="234"/>
                        <a:pt x="253" y="296"/>
                        <a:pt x="237" y="357"/>
                      </a:cubicBezTo>
                      <a:cubicBezTo>
                        <a:pt x="228" y="394"/>
                        <a:pt x="220" y="431"/>
                        <a:pt x="216" y="468"/>
                      </a:cubicBezTo>
                      <a:cubicBezTo>
                        <a:pt x="212" y="501"/>
                        <a:pt x="216" y="530"/>
                        <a:pt x="237" y="554"/>
                      </a:cubicBezTo>
                      <a:cubicBezTo>
                        <a:pt x="257" y="574"/>
                        <a:pt x="282" y="579"/>
                        <a:pt x="302" y="558"/>
                      </a:cubicBezTo>
                      <a:cubicBezTo>
                        <a:pt x="315" y="550"/>
                        <a:pt x="327" y="534"/>
                        <a:pt x="335" y="517"/>
                      </a:cubicBezTo>
                      <a:cubicBezTo>
                        <a:pt x="351" y="476"/>
                        <a:pt x="364" y="435"/>
                        <a:pt x="380" y="398"/>
                      </a:cubicBezTo>
                      <a:cubicBezTo>
                        <a:pt x="397" y="357"/>
                        <a:pt x="417" y="316"/>
                        <a:pt x="434" y="279"/>
                      </a:cubicBezTo>
                      <a:cubicBezTo>
                        <a:pt x="434" y="275"/>
                        <a:pt x="438" y="271"/>
                        <a:pt x="442" y="263"/>
                      </a:cubicBezTo>
                      <a:cubicBezTo>
                        <a:pt x="446" y="292"/>
                        <a:pt x="450" y="316"/>
                        <a:pt x="454" y="341"/>
                      </a:cubicBezTo>
                      <a:cubicBezTo>
                        <a:pt x="462" y="390"/>
                        <a:pt x="466" y="439"/>
                        <a:pt x="475" y="484"/>
                      </a:cubicBezTo>
                      <a:cubicBezTo>
                        <a:pt x="483" y="521"/>
                        <a:pt x="495" y="554"/>
                        <a:pt x="524" y="579"/>
                      </a:cubicBezTo>
                      <a:cubicBezTo>
                        <a:pt x="553" y="603"/>
                        <a:pt x="585" y="599"/>
                        <a:pt x="602" y="567"/>
                      </a:cubicBezTo>
                      <a:cubicBezTo>
                        <a:pt x="610" y="550"/>
                        <a:pt x="614" y="530"/>
                        <a:pt x="618" y="513"/>
                      </a:cubicBezTo>
                      <a:cubicBezTo>
                        <a:pt x="622" y="505"/>
                        <a:pt x="626" y="497"/>
                        <a:pt x="626" y="48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" name="Google Shape;90;p3"/>
                <p:cNvSpPr/>
                <p:nvPr/>
              </p:nvSpPr>
              <p:spPr>
                <a:xfrm>
                  <a:off x="1568097" y="6418"/>
                  <a:ext cx="208577" cy="366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" h="583" extrusionOk="0">
                      <a:moveTo>
                        <a:pt x="229" y="0"/>
                      </a:moveTo>
                      <a:lnTo>
                        <a:pt x="229" y="0"/>
                      </a:lnTo>
                      <a:cubicBezTo>
                        <a:pt x="221" y="37"/>
                        <a:pt x="212" y="74"/>
                        <a:pt x="200" y="111"/>
                      </a:cubicBezTo>
                      <a:cubicBezTo>
                        <a:pt x="200" y="119"/>
                        <a:pt x="196" y="123"/>
                        <a:pt x="192" y="127"/>
                      </a:cubicBezTo>
                      <a:cubicBezTo>
                        <a:pt x="171" y="144"/>
                        <a:pt x="151" y="160"/>
                        <a:pt x="130" y="177"/>
                      </a:cubicBezTo>
                      <a:cubicBezTo>
                        <a:pt x="122" y="180"/>
                        <a:pt x="118" y="185"/>
                        <a:pt x="110" y="193"/>
                      </a:cubicBezTo>
                      <a:cubicBezTo>
                        <a:pt x="85" y="209"/>
                        <a:pt x="65" y="222"/>
                        <a:pt x="40" y="238"/>
                      </a:cubicBezTo>
                      <a:cubicBezTo>
                        <a:pt x="32" y="246"/>
                        <a:pt x="19" y="251"/>
                        <a:pt x="11" y="258"/>
                      </a:cubicBezTo>
                      <a:cubicBezTo>
                        <a:pt x="3" y="263"/>
                        <a:pt x="-5" y="271"/>
                        <a:pt x="3" y="279"/>
                      </a:cubicBezTo>
                      <a:cubicBezTo>
                        <a:pt x="7" y="292"/>
                        <a:pt x="19" y="287"/>
                        <a:pt x="28" y="279"/>
                      </a:cubicBezTo>
                      <a:cubicBezTo>
                        <a:pt x="56" y="263"/>
                        <a:pt x="89" y="242"/>
                        <a:pt x="118" y="222"/>
                      </a:cubicBezTo>
                      <a:cubicBezTo>
                        <a:pt x="138" y="205"/>
                        <a:pt x="155" y="193"/>
                        <a:pt x="179" y="185"/>
                      </a:cubicBezTo>
                      <a:cubicBezTo>
                        <a:pt x="179" y="189"/>
                        <a:pt x="184" y="197"/>
                        <a:pt x="179" y="201"/>
                      </a:cubicBezTo>
                      <a:cubicBezTo>
                        <a:pt x="175" y="222"/>
                        <a:pt x="171" y="242"/>
                        <a:pt x="171" y="258"/>
                      </a:cubicBezTo>
                      <a:cubicBezTo>
                        <a:pt x="163" y="304"/>
                        <a:pt x="134" y="337"/>
                        <a:pt x="102" y="365"/>
                      </a:cubicBezTo>
                      <a:cubicBezTo>
                        <a:pt x="93" y="374"/>
                        <a:pt x="81" y="386"/>
                        <a:pt x="73" y="394"/>
                      </a:cubicBezTo>
                      <a:cubicBezTo>
                        <a:pt x="56" y="411"/>
                        <a:pt x="44" y="427"/>
                        <a:pt x="24" y="435"/>
                      </a:cubicBezTo>
                      <a:cubicBezTo>
                        <a:pt x="19" y="439"/>
                        <a:pt x="15" y="448"/>
                        <a:pt x="11" y="452"/>
                      </a:cubicBezTo>
                      <a:cubicBezTo>
                        <a:pt x="3" y="464"/>
                        <a:pt x="3" y="464"/>
                        <a:pt x="19" y="480"/>
                      </a:cubicBezTo>
                      <a:cubicBezTo>
                        <a:pt x="60" y="443"/>
                        <a:pt x="102" y="402"/>
                        <a:pt x="147" y="361"/>
                      </a:cubicBezTo>
                      <a:cubicBezTo>
                        <a:pt x="138" y="402"/>
                        <a:pt x="130" y="439"/>
                        <a:pt x="122" y="472"/>
                      </a:cubicBezTo>
                      <a:cubicBezTo>
                        <a:pt x="114" y="501"/>
                        <a:pt x="106" y="530"/>
                        <a:pt x="102" y="558"/>
                      </a:cubicBezTo>
                      <a:lnTo>
                        <a:pt x="102" y="558"/>
                      </a:lnTo>
                      <a:cubicBezTo>
                        <a:pt x="102" y="571"/>
                        <a:pt x="93" y="583"/>
                        <a:pt x="110" y="583"/>
                      </a:cubicBezTo>
                      <a:cubicBezTo>
                        <a:pt x="122" y="587"/>
                        <a:pt x="122" y="574"/>
                        <a:pt x="126" y="567"/>
                      </a:cubicBezTo>
                      <a:cubicBezTo>
                        <a:pt x="138" y="505"/>
                        <a:pt x="155" y="448"/>
                        <a:pt x="171" y="390"/>
                      </a:cubicBezTo>
                      <a:cubicBezTo>
                        <a:pt x="171" y="386"/>
                        <a:pt x="171" y="386"/>
                        <a:pt x="175" y="377"/>
                      </a:cubicBezTo>
                      <a:cubicBezTo>
                        <a:pt x="179" y="390"/>
                        <a:pt x="184" y="402"/>
                        <a:pt x="188" y="415"/>
                      </a:cubicBezTo>
                      <a:cubicBezTo>
                        <a:pt x="200" y="452"/>
                        <a:pt x="208" y="489"/>
                        <a:pt x="221" y="530"/>
                      </a:cubicBezTo>
                      <a:cubicBezTo>
                        <a:pt x="225" y="542"/>
                        <a:pt x="229" y="554"/>
                        <a:pt x="245" y="562"/>
                      </a:cubicBezTo>
                      <a:cubicBezTo>
                        <a:pt x="257" y="554"/>
                        <a:pt x="253" y="542"/>
                        <a:pt x="249" y="530"/>
                      </a:cubicBezTo>
                      <a:cubicBezTo>
                        <a:pt x="241" y="497"/>
                        <a:pt x="233" y="468"/>
                        <a:pt x="225" y="435"/>
                      </a:cubicBezTo>
                      <a:cubicBezTo>
                        <a:pt x="212" y="402"/>
                        <a:pt x="204" y="370"/>
                        <a:pt x="192" y="337"/>
                      </a:cubicBezTo>
                      <a:cubicBezTo>
                        <a:pt x="184" y="316"/>
                        <a:pt x="192" y="300"/>
                        <a:pt x="192" y="283"/>
                      </a:cubicBezTo>
                      <a:cubicBezTo>
                        <a:pt x="204" y="238"/>
                        <a:pt x="212" y="197"/>
                        <a:pt x="225" y="152"/>
                      </a:cubicBezTo>
                      <a:cubicBezTo>
                        <a:pt x="229" y="160"/>
                        <a:pt x="229" y="164"/>
                        <a:pt x="233" y="168"/>
                      </a:cubicBezTo>
                      <a:cubicBezTo>
                        <a:pt x="253" y="234"/>
                        <a:pt x="278" y="300"/>
                        <a:pt x="299" y="370"/>
                      </a:cubicBezTo>
                      <a:cubicBezTo>
                        <a:pt x="303" y="374"/>
                        <a:pt x="307" y="382"/>
                        <a:pt x="311" y="390"/>
                      </a:cubicBezTo>
                      <a:cubicBezTo>
                        <a:pt x="311" y="398"/>
                        <a:pt x="319" y="402"/>
                        <a:pt x="327" y="402"/>
                      </a:cubicBezTo>
                      <a:cubicBezTo>
                        <a:pt x="335" y="390"/>
                        <a:pt x="331" y="377"/>
                        <a:pt x="327" y="370"/>
                      </a:cubicBezTo>
                      <a:cubicBezTo>
                        <a:pt x="303" y="292"/>
                        <a:pt x="278" y="214"/>
                        <a:pt x="253" y="140"/>
                      </a:cubicBezTo>
                      <a:cubicBezTo>
                        <a:pt x="249" y="136"/>
                        <a:pt x="249" y="131"/>
                        <a:pt x="249" y="127"/>
                      </a:cubicBezTo>
                      <a:cubicBezTo>
                        <a:pt x="229" y="111"/>
                        <a:pt x="237" y="90"/>
                        <a:pt x="241" y="70"/>
                      </a:cubicBezTo>
                      <a:cubicBezTo>
                        <a:pt x="249" y="49"/>
                        <a:pt x="253" y="25"/>
                        <a:pt x="257" y="0"/>
                      </a:cubicBezTo>
                      <a:cubicBezTo>
                        <a:pt x="249" y="0"/>
                        <a:pt x="241" y="0"/>
                        <a:pt x="22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" name="Google Shape;91;p3"/>
                <p:cNvSpPr/>
                <p:nvPr/>
              </p:nvSpPr>
              <p:spPr>
                <a:xfrm>
                  <a:off x="1335018" y="6418"/>
                  <a:ext cx="113712" cy="246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" h="393" extrusionOk="0">
                      <a:moveTo>
                        <a:pt x="152" y="0"/>
                      </a:moveTo>
                      <a:lnTo>
                        <a:pt x="152" y="0"/>
                      </a:lnTo>
                      <a:cubicBezTo>
                        <a:pt x="136" y="37"/>
                        <a:pt x="124" y="70"/>
                        <a:pt x="107" y="107"/>
                      </a:cubicBezTo>
                      <a:cubicBezTo>
                        <a:pt x="74" y="180"/>
                        <a:pt x="42" y="258"/>
                        <a:pt x="13" y="333"/>
                      </a:cubicBezTo>
                      <a:cubicBezTo>
                        <a:pt x="5" y="349"/>
                        <a:pt x="-4" y="370"/>
                        <a:pt x="1" y="390"/>
                      </a:cubicBezTo>
                      <a:cubicBezTo>
                        <a:pt x="17" y="398"/>
                        <a:pt x="21" y="390"/>
                        <a:pt x="25" y="377"/>
                      </a:cubicBezTo>
                      <a:cubicBezTo>
                        <a:pt x="33" y="361"/>
                        <a:pt x="37" y="341"/>
                        <a:pt x="46" y="324"/>
                      </a:cubicBezTo>
                      <a:cubicBezTo>
                        <a:pt x="66" y="275"/>
                        <a:pt x="83" y="230"/>
                        <a:pt x="103" y="180"/>
                      </a:cubicBezTo>
                      <a:cubicBezTo>
                        <a:pt x="128" y="127"/>
                        <a:pt x="148" y="74"/>
                        <a:pt x="173" y="25"/>
                      </a:cubicBezTo>
                      <a:cubicBezTo>
                        <a:pt x="177" y="17"/>
                        <a:pt x="177" y="8"/>
                        <a:pt x="181" y="0"/>
                      </a:cubicBezTo>
                      <a:cubicBezTo>
                        <a:pt x="169" y="0"/>
                        <a:pt x="161" y="0"/>
                        <a:pt x="15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92;p3"/>
                <p:cNvSpPr/>
                <p:nvPr/>
              </p:nvSpPr>
              <p:spPr>
                <a:xfrm>
                  <a:off x="1469463" y="6418"/>
                  <a:ext cx="20732" cy="239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382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27"/>
                        <a:pt x="-4" y="255"/>
                        <a:pt x="8" y="382"/>
                      </a:cubicBezTo>
                      <a:cubicBezTo>
                        <a:pt x="12" y="382"/>
                        <a:pt x="20" y="382"/>
                        <a:pt x="25" y="377"/>
                      </a:cubicBezTo>
                      <a:cubicBezTo>
                        <a:pt x="29" y="370"/>
                        <a:pt x="33" y="361"/>
                        <a:pt x="33" y="353"/>
                      </a:cubicBezTo>
                      <a:cubicBezTo>
                        <a:pt x="33" y="324"/>
                        <a:pt x="29" y="300"/>
                        <a:pt x="29" y="271"/>
                      </a:cubicBezTo>
                      <a:cubicBezTo>
                        <a:pt x="29" y="209"/>
                        <a:pt x="29" y="148"/>
                        <a:pt x="29" y="90"/>
                      </a:cubicBezTo>
                      <a:cubicBezTo>
                        <a:pt x="29" y="61"/>
                        <a:pt x="33" y="29"/>
                        <a:pt x="33" y="0"/>
                      </a:cubicBezTo>
                      <a:cubicBezTo>
                        <a:pt x="20" y="0"/>
                        <a:pt x="12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Google Shape;93;p3"/>
                <p:cNvSpPr/>
                <p:nvPr/>
              </p:nvSpPr>
              <p:spPr>
                <a:xfrm>
                  <a:off x="1789239" y="6418"/>
                  <a:ext cx="59055" cy="162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" h="258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4" y="21"/>
                        <a:pt x="8" y="37"/>
                        <a:pt x="12" y="58"/>
                      </a:cubicBezTo>
                      <a:cubicBezTo>
                        <a:pt x="29" y="111"/>
                        <a:pt x="45" y="164"/>
                        <a:pt x="61" y="218"/>
                      </a:cubicBezTo>
                      <a:cubicBezTo>
                        <a:pt x="66" y="226"/>
                        <a:pt x="70" y="234"/>
                        <a:pt x="74" y="242"/>
                      </a:cubicBezTo>
                      <a:cubicBezTo>
                        <a:pt x="78" y="246"/>
                        <a:pt x="82" y="251"/>
                        <a:pt x="94" y="258"/>
                      </a:cubicBezTo>
                      <a:cubicBezTo>
                        <a:pt x="94" y="242"/>
                        <a:pt x="94" y="234"/>
                        <a:pt x="94" y="230"/>
                      </a:cubicBezTo>
                      <a:cubicBezTo>
                        <a:pt x="74" y="160"/>
                        <a:pt x="53" y="95"/>
                        <a:pt x="33" y="25"/>
                      </a:cubicBezTo>
                      <a:cubicBezTo>
                        <a:pt x="29" y="17"/>
                        <a:pt x="29" y="8"/>
                        <a:pt x="29" y="0"/>
                      </a:cubicBezTo>
                      <a:cubicBezTo>
                        <a:pt x="16" y="0"/>
                        <a:pt x="8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94;p3"/>
                <p:cNvSpPr/>
                <p:nvPr/>
              </p:nvSpPr>
              <p:spPr>
                <a:xfrm>
                  <a:off x="1257744" y="6418"/>
                  <a:ext cx="100519" cy="105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" h="168" extrusionOk="0">
                      <a:moveTo>
                        <a:pt x="128" y="0"/>
                      </a:moveTo>
                      <a:lnTo>
                        <a:pt x="128" y="0"/>
                      </a:lnTo>
                      <a:cubicBezTo>
                        <a:pt x="111" y="21"/>
                        <a:pt x="95" y="45"/>
                        <a:pt x="74" y="66"/>
                      </a:cubicBezTo>
                      <a:cubicBezTo>
                        <a:pt x="54" y="90"/>
                        <a:pt x="33" y="111"/>
                        <a:pt x="9" y="136"/>
                      </a:cubicBezTo>
                      <a:cubicBezTo>
                        <a:pt x="9" y="140"/>
                        <a:pt x="5" y="144"/>
                        <a:pt x="0" y="148"/>
                      </a:cubicBezTo>
                      <a:cubicBezTo>
                        <a:pt x="0" y="152"/>
                        <a:pt x="0" y="164"/>
                        <a:pt x="0" y="164"/>
                      </a:cubicBezTo>
                      <a:cubicBezTo>
                        <a:pt x="9" y="168"/>
                        <a:pt x="17" y="168"/>
                        <a:pt x="21" y="168"/>
                      </a:cubicBezTo>
                      <a:cubicBezTo>
                        <a:pt x="25" y="164"/>
                        <a:pt x="29" y="160"/>
                        <a:pt x="29" y="160"/>
                      </a:cubicBezTo>
                      <a:cubicBezTo>
                        <a:pt x="70" y="115"/>
                        <a:pt x="111" y="70"/>
                        <a:pt x="148" y="25"/>
                      </a:cubicBezTo>
                      <a:cubicBezTo>
                        <a:pt x="156" y="17"/>
                        <a:pt x="156" y="8"/>
                        <a:pt x="160" y="0"/>
                      </a:cubicBezTo>
                      <a:cubicBezTo>
                        <a:pt x="152" y="0"/>
                        <a:pt x="140" y="0"/>
                        <a:pt x="12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15475" rIns="90000" bIns="154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3"/>
                <p:cNvSpPr/>
                <p:nvPr/>
              </p:nvSpPr>
              <p:spPr>
                <a:xfrm>
                  <a:off x="1564327" y="6418"/>
                  <a:ext cx="121879" cy="76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" h="121" extrusionOk="0">
                      <a:moveTo>
                        <a:pt x="140" y="0"/>
                      </a:moveTo>
                      <a:lnTo>
                        <a:pt x="140" y="0"/>
                      </a:lnTo>
                      <a:cubicBezTo>
                        <a:pt x="132" y="4"/>
                        <a:pt x="128" y="12"/>
                        <a:pt x="124" y="17"/>
                      </a:cubicBezTo>
                      <a:cubicBezTo>
                        <a:pt x="87" y="41"/>
                        <a:pt x="54" y="61"/>
                        <a:pt x="17" y="86"/>
                      </a:cubicBezTo>
                      <a:cubicBezTo>
                        <a:pt x="13" y="90"/>
                        <a:pt x="5" y="90"/>
                        <a:pt x="5" y="99"/>
                      </a:cubicBezTo>
                      <a:cubicBezTo>
                        <a:pt x="1" y="103"/>
                        <a:pt x="-3" y="111"/>
                        <a:pt x="1" y="115"/>
                      </a:cubicBezTo>
                      <a:cubicBezTo>
                        <a:pt x="5" y="123"/>
                        <a:pt x="13" y="123"/>
                        <a:pt x="21" y="119"/>
                      </a:cubicBezTo>
                      <a:cubicBezTo>
                        <a:pt x="38" y="107"/>
                        <a:pt x="54" y="99"/>
                        <a:pt x="71" y="86"/>
                      </a:cubicBezTo>
                      <a:cubicBezTo>
                        <a:pt x="108" y="61"/>
                        <a:pt x="144" y="37"/>
                        <a:pt x="181" y="12"/>
                      </a:cubicBezTo>
                      <a:cubicBezTo>
                        <a:pt x="185" y="8"/>
                        <a:pt x="190" y="4"/>
                        <a:pt x="194" y="0"/>
                      </a:cubicBezTo>
                      <a:cubicBezTo>
                        <a:pt x="173" y="0"/>
                        <a:pt x="157" y="0"/>
                        <a:pt x="14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" name="Google Shape;96;p3"/>
                <p:cNvSpPr/>
                <p:nvPr/>
              </p:nvSpPr>
              <p:spPr>
                <a:xfrm>
                  <a:off x="1887245" y="6418"/>
                  <a:ext cx="32040" cy="77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" h="124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8" y="37"/>
                        <a:pt x="16" y="74"/>
                        <a:pt x="24" y="111"/>
                      </a:cubicBezTo>
                      <a:cubicBezTo>
                        <a:pt x="29" y="119"/>
                        <a:pt x="33" y="127"/>
                        <a:pt x="49" y="123"/>
                      </a:cubicBezTo>
                      <a:cubicBezTo>
                        <a:pt x="57" y="82"/>
                        <a:pt x="37" y="41"/>
                        <a:pt x="29" y="0"/>
                      </a:cubicBezTo>
                      <a:cubicBezTo>
                        <a:pt x="16" y="0"/>
                        <a:pt x="8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7" name="Google Shape;97;p3"/>
              <p:cNvGrpSpPr/>
              <p:nvPr/>
            </p:nvGrpSpPr>
            <p:grpSpPr>
              <a:xfrm rot="10800000" flipH="1">
                <a:off x="-109" y="4578678"/>
                <a:ext cx="1012509" cy="558488"/>
                <a:chOff x="2913795" y="0"/>
                <a:chExt cx="828025" cy="456729"/>
              </a:xfrm>
            </p:grpSpPr>
            <p:sp>
              <p:nvSpPr>
                <p:cNvPr id="98" name="Google Shape;98;p3"/>
                <p:cNvSpPr/>
                <p:nvPr/>
              </p:nvSpPr>
              <p:spPr>
                <a:xfrm>
                  <a:off x="2913795" y="0"/>
                  <a:ext cx="483118" cy="456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" h="727" extrusionOk="0">
                      <a:moveTo>
                        <a:pt x="738" y="451"/>
                      </a:moveTo>
                      <a:lnTo>
                        <a:pt x="738" y="451"/>
                      </a:lnTo>
                      <a:cubicBezTo>
                        <a:pt x="722" y="529"/>
                        <a:pt x="693" y="598"/>
                        <a:pt x="664" y="673"/>
                      </a:cubicBezTo>
                      <a:cubicBezTo>
                        <a:pt x="660" y="685"/>
                        <a:pt x="652" y="697"/>
                        <a:pt x="648" y="710"/>
                      </a:cubicBezTo>
                      <a:cubicBezTo>
                        <a:pt x="635" y="730"/>
                        <a:pt x="619" y="734"/>
                        <a:pt x="598" y="718"/>
                      </a:cubicBezTo>
                      <a:cubicBezTo>
                        <a:pt x="582" y="710"/>
                        <a:pt x="570" y="697"/>
                        <a:pt x="554" y="685"/>
                      </a:cubicBezTo>
                      <a:cubicBezTo>
                        <a:pt x="500" y="640"/>
                        <a:pt x="447" y="595"/>
                        <a:pt x="397" y="549"/>
                      </a:cubicBezTo>
                      <a:cubicBezTo>
                        <a:pt x="369" y="525"/>
                        <a:pt x="340" y="496"/>
                        <a:pt x="311" y="463"/>
                      </a:cubicBezTo>
                      <a:cubicBezTo>
                        <a:pt x="262" y="406"/>
                        <a:pt x="217" y="348"/>
                        <a:pt x="172" y="287"/>
                      </a:cubicBezTo>
                      <a:cubicBezTo>
                        <a:pt x="119" y="221"/>
                        <a:pt x="73" y="151"/>
                        <a:pt x="32" y="78"/>
                      </a:cubicBezTo>
                      <a:cubicBezTo>
                        <a:pt x="24" y="57"/>
                        <a:pt x="12" y="36"/>
                        <a:pt x="3" y="20"/>
                      </a:cubicBezTo>
                      <a:cubicBezTo>
                        <a:pt x="0" y="12"/>
                        <a:pt x="0" y="4"/>
                        <a:pt x="0" y="0"/>
                      </a:cubicBezTo>
                      <a:cubicBezTo>
                        <a:pt x="61" y="0"/>
                        <a:pt x="127" y="0"/>
                        <a:pt x="188" y="0"/>
                      </a:cubicBezTo>
                      <a:cubicBezTo>
                        <a:pt x="180" y="36"/>
                        <a:pt x="163" y="73"/>
                        <a:pt x="168" y="110"/>
                      </a:cubicBezTo>
                      <a:cubicBezTo>
                        <a:pt x="184" y="119"/>
                        <a:pt x="188" y="110"/>
                        <a:pt x="192" y="98"/>
                      </a:cubicBezTo>
                      <a:cubicBezTo>
                        <a:pt x="200" y="65"/>
                        <a:pt x="209" y="32"/>
                        <a:pt x="217" y="0"/>
                      </a:cubicBezTo>
                      <a:cubicBezTo>
                        <a:pt x="254" y="0"/>
                        <a:pt x="295" y="0"/>
                        <a:pt x="332" y="0"/>
                      </a:cubicBezTo>
                      <a:cubicBezTo>
                        <a:pt x="332" y="7"/>
                        <a:pt x="332" y="16"/>
                        <a:pt x="328" y="24"/>
                      </a:cubicBezTo>
                      <a:cubicBezTo>
                        <a:pt x="311" y="85"/>
                        <a:pt x="291" y="147"/>
                        <a:pt x="275" y="209"/>
                      </a:cubicBezTo>
                      <a:cubicBezTo>
                        <a:pt x="270" y="217"/>
                        <a:pt x="275" y="221"/>
                        <a:pt x="275" y="238"/>
                      </a:cubicBezTo>
                      <a:cubicBezTo>
                        <a:pt x="282" y="229"/>
                        <a:pt x="287" y="225"/>
                        <a:pt x="291" y="221"/>
                      </a:cubicBezTo>
                      <a:cubicBezTo>
                        <a:pt x="295" y="213"/>
                        <a:pt x="299" y="209"/>
                        <a:pt x="299" y="201"/>
                      </a:cubicBezTo>
                      <a:cubicBezTo>
                        <a:pt x="316" y="151"/>
                        <a:pt x="332" y="102"/>
                        <a:pt x="348" y="49"/>
                      </a:cubicBezTo>
                      <a:cubicBezTo>
                        <a:pt x="352" y="32"/>
                        <a:pt x="357" y="16"/>
                        <a:pt x="360" y="0"/>
                      </a:cubicBezTo>
                      <a:cubicBezTo>
                        <a:pt x="389" y="0"/>
                        <a:pt x="418" y="0"/>
                        <a:pt x="447" y="0"/>
                      </a:cubicBezTo>
                      <a:cubicBezTo>
                        <a:pt x="451" y="20"/>
                        <a:pt x="455" y="41"/>
                        <a:pt x="459" y="65"/>
                      </a:cubicBezTo>
                      <a:cubicBezTo>
                        <a:pt x="467" y="82"/>
                        <a:pt x="472" y="102"/>
                        <a:pt x="455" y="119"/>
                      </a:cubicBezTo>
                      <a:cubicBezTo>
                        <a:pt x="455" y="119"/>
                        <a:pt x="451" y="123"/>
                        <a:pt x="451" y="127"/>
                      </a:cubicBezTo>
                      <a:cubicBezTo>
                        <a:pt x="426" y="197"/>
                        <a:pt x="401" y="266"/>
                        <a:pt x="381" y="340"/>
                      </a:cubicBezTo>
                      <a:cubicBezTo>
                        <a:pt x="377" y="348"/>
                        <a:pt x="377" y="361"/>
                        <a:pt x="381" y="369"/>
                      </a:cubicBezTo>
                      <a:cubicBezTo>
                        <a:pt x="389" y="369"/>
                        <a:pt x="394" y="365"/>
                        <a:pt x="397" y="357"/>
                      </a:cubicBezTo>
                      <a:cubicBezTo>
                        <a:pt x="401" y="352"/>
                        <a:pt x="406" y="344"/>
                        <a:pt x="406" y="336"/>
                      </a:cubicBezTo>
                      <a:cubicBezTo>
                        <a:pt x="426" y="275"/>
                        <a:pt x="447" y="217"/>
                        <a:pt x="472" y="155"/>
                      </a:cubicBezTo>
                      <a:cubicBezTo>
                        <a:pt x="472" y="147"/>
                        <a:pt x="476" y="143"/>
                        <a:pt x="479" y="139"/>
                      </a:cubicBezTo>
                      <a:cubicBezTo>
                        <a:pt x="488" y="180"/>
                        <a:pt x="496" y="221"/>
                        <a:pt x="504" y="258"/>
                      </a:cubicBezTo>
                      <a:cubicBezTo>
                        <a:pt x="508" y="275"/>
                        <a:pt x="513" y="291"/>
                        <a:pt x="508" y="307"/>
                      </a:cubicBezTo>
                      <a:cubicBezTo>
                        <a:pt x="496" y="340"/>
                        <a:pt x="488" y="369"/>
                        <a:pt x="479" y="401"/>
                      </a:cubicBezTo>
                      <a:cubicBezTo>
                        <a:pt x="472" y="430"/>
                        <a:pt x="459" y="459"/>
                        <a:pt x="451" y="488"/>
                      </a:cubicBezTo>
                      <a:cubicBezTo>
                        <a:pt x="451" y="500"/>
                        <a:pt x="447" y="508"/>
                        <a:pt x="459" y="517"/>
                      </a:cubicBezTo>
                      <a:cubicBezTo>
                        <a:pt x="472" y="508"/>
                        <a:pt x="476" y="496"/>
                        <a:pt x="479" y="488"/>
                      </a:cubicBezTo>
                      <a:cubicBezTo>
                        <a:pt x="492" y="451"/>
                        <a:pt x="500" y="414"/>
                        <a:pt x="513" y="381"/>
                      </a:cubicBezTo>
                      <a:cubicBezTo>
                        <a:pt x="513" y="369"/>
                        <a:pt x="516" y="361"/>
                        <a:pt x="521" y="348"/>
                      </a:cubicBezTo>
                      <a:cubicBezTo>
                        <a:pt x="525" y="352"/>
                        <a:pt x="525" y="357"/>
                        <a:pt x="525" y="357"/>
                      </a:cubicBezTo>
                      <a:cubicBezTo>
                        <a:pt x="541" y="410"/>
                        <a:pt x="554" y="467"/>
                        <a:pt x="570" y="521"/>
                      </a:cubicBezTo>
                      <a:cubicBezTo>
                        <a:pt x="570" y="529"/>
                        <a:pt x="574" y="541"/>
                        <a:pt x="586" y="537"/>
                      </a:cubicBezTo>
                      <a:cubicBezTo>
                        <a:pt x="594" y="537"/>
                        <a:pt x="591" y="525"/>
                        <a:pt x="591" y="517"/>
                      </a:cubicBezTo>
                      <a:cubicBezTo>
                        <a:pt x="591" y="513"/>
                        <a:pt x="591" y="513"/>
                        <a:pt x="591" y="513"/>
                      </a:cubicBezTo>
                      <a:cubicBezTo>
                        <a:pt x="586" y="488"/>
                        <a:pt x="578" y="459"/>
                        <a:pt x="574" y="435"/>
                      </a:cubicBezTo>
                      <a:cubicBezTo>
                        <a:pt x="566" y="401"/>
                        <a:pt x="557" y="369"/>
                        <a:pt x="549" y="332"/>
                      </a:cubicBezTo>
                      <a:cubicBezTo>
                        <a:pt x="591" y="373"/>
                        <a:pt x="627" y="406"/>
                        <a:pt x="669" y="439"/>
                      </a:cubicBezTo>
                      <a:cubicBezTo>
                        <a:pt x="681" y="426"/>
                        <a:pt x="681" y="426"/>
                        <a:pt x="676" y="418"/>
                      </a:cubicBezTo>
                      <a:cubicBezTo>
                        <a:pt x="673" y="410"/>
                        <a:pt x="669" y="406"/>
                        <a:pt x="660" y="401"/>
                      </a:cubicBezTo>
                      <a:cubicBezTo>
                        <a:pt x="644" y="394"/>
                        <a:pt x="632" y="377"/>
                        <a:pt x="619" y="365"/>
                      </a:cubicBezTo>
                      <a:cubicBezTo>
                        <a:pt x="611" y="352"/>
                        <a:pt x="598" y="344"/>
                        <a:pt x="591" y="336"/>
                      </a:cubicBezTo>
                      <a:cubicBezTo>
                        <a:pt x="557" y="311"/>
                        <a:pt x="533" y="279"/>
                        <a:pt x="529" y="238"/>
                      </a:cubicBezTo>
                      <a:cubicBezTo>
                        <a:pt x="525" y="221"/>
                        <a:pt x="521" y="201"/>
                        <a:pt x="516" y="184"/>
                      </a:cubicBezTo>
                      <a:cubicBezTo>
                        <a:pt x="516" y="180"/>
                        <a:pt x="516" y="176"/>
                        <a:pt x="516" y="168"/>
                      </a:cubicBezTo>
                      <a:cubicBezTo>
                        <a:pt x="541" y="176"/>
                        <a:pt x="557" y="188"/>
                        <a:pt x="574" y="201"/>
                      </a:cubicBezTo>
                      <a:cubicBezTo>
                        <a:pt x="603" y="221"/>
                        <a:pt x="632" y="238"/>
                        <a:pt x="660" y="258"/>
                      </a:cubicBezTo>
                      <a:cubicBezTo>
                        <a:pt x="669" y="262"/>
                        <a:pt x="676" y="266"/>
                        <a:pt x="685" y="258"/>
                      </a:cubicBezTo>
                      <a:cubicBezTo>
                        <a:pt x="689" y="246"/>
                        <a:pt x="681" y="242"/>
                        <a:pt x="673" y="238"/>
                      </a:cubicBezTo>
                      <a:cubicBezTo>
                        <a:pt x="664" y="229"/>
                        <a:pt x="656" y="225"/>
                        <a:pt x="648" y="217"/>
                      </a:cubicBezTo>
                      <a:cubicBezTo>
                        <a:pt x="627" y="204"/>
                        <a:pt x="607" y="188"/>
                        <a:pt x="582" y="176"/>
                      </a:cubicBezTo>
                      <a:cubicBezTo>
                        <a:pt x="578" y="172"/>
                        <a:pt x="570" y="164"/>
                        <a:pt x="562" y="160"/>
                      </a:cubicBezTo>
                      <a:cubicBezTo>
                        <a:pt x="545" y="147"/>
                        <a:pt x="525" y="131"/>
                        <a:pt x="508" y="114"/>
                      </a:cubicBezTo>
                      <a:cubicBezTo>
                        <a:pt x="504" y="114"/>
                        <a:pt x="500" y="106"/>
                        <a:pt x="500" y="102"/>
                      </a:cubicBezTo>
                      <a:cubicBezTo>
                        <a:pt x="488" y="69"/>
                        <a:pt x="479" y="32"/>
                        <a:pt x="472" y="0"/>
                      </a:cubicBezTo>
                      <a:cubicBezTo>
                        <a:pt x="484" y="0"/>
                        <a:pt x="500" y="0"/>
                        <a:pt x="513" y="0"/>
                      </a:cubicBezTo>
                      <a:cubicBezTo>
                        <a:pt x="516" y="4"/>
                        <a:pt x="516" y="7"/>
                        <a:pt x="521" y="7"/>
                      </a:cubicBezTo>
                      <a:cubicBezTo>
                        <a:pt x="557" y="32"/>
                        <a:pt x="591" y="57"/>
                        <a:pt x="627" y="78"/>
                      </a:cubicBezTo>
                      <a:cubicBezTo>
                        <a:pt x="640" y="90"/>
                        <a:pt x="656" y="98"/>
                        <a:pt x="673" y="106"/>
                      </a:cubicBezTo>
                      <a:cubicBezTo>
                        <a:pt x="676" y="110"/>
                        <a:pt x="685" y="114"/>
                        <a:pt x="689" y="106"/>
                      </a:cubicBezTo>
                      <a:cubicBezTo>
                        <a:pt x="693" y="102"/>
                        <a:pt x="689" y="94"/>
                        <a:pt x="685" y="85"/>
                      </a:cubicBezTo>
                      <a:cubicBezTo>
                        <a:pt x="685" y="82"/>
                        <a:pt x="676" y="82"/>
                        <a:pt x="673" y="78"/>
                      </a:cubicBezTo>
                      <a:cubicBezTo>
                        <a:pt x="640" y="57"/>
                        <a:pt x="607" y="36"/>
                        <a:pt x="574" y="16"/>
                      </a:cubicBezTo>
                      <a:cubicBezTo>
                        <a:pt x="570" y="12"/>
                        <a:pt x="566" y="4"/>
                        <a:pt x="562" y="0"/>
                      </a:cubicBezTo>
                      <a:cubicBezTo>
                        <a:pt x="632" y="0"/>
                        <a:pt x="697" y="0"/>
                        <a:pt x="767" y="0"/>
                      </a:cubicBezTo>
                      <a:cubicBezTo>
                        <a:pt x="767" y="7"/>
                        <a:pt x="767" y="12"/>
                        <a:pt x="767" y="20"/>
                      </a:cubicBezTo>
                      <a:cubicBezTo>
                        <a:pt x="771" y="82"/>
                        <a:pt x="767" y="143"/>
                        <a:pt x="759" y="204"/>
                      </a:cubicBezTo>
                      <a:cubicBezTo>
                        <a:pt x="754" y="258"/>
                        <a:pt x="746" y="311"/>
                        <a:pt x="742" y="365"/>
                      </a:cubicBezTo>
                      <a:cubicBezTo>
                        <a:pt x="738" y="394"/>
                        <a:pt x="738" y="422"/>
                        <a:pt x="738" y="45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" name="Google Shape;99;p3"/>
                <p:cNvSpPr/>
                <p:nvPr/>
              </p:nvSpPr>
              <p:spPr>
                <a:xfrm>
                  <a:off x="3377440" y="0"/>
                  <a:ext cx="364381" cy="344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" h="549" extrusionOk="0">
                      <a:moveTo>
                        <a:pt x="0" y="451"/>
                      </a:moveTo>
                      <a:lnTo>
                        <a:pt x="0" y="451"/>
                      </a:lnTo>
                      <a:cubicBezTo>
                        <a:pt x="0" y="422"/>
                        <a:pt x="0" y="394"/>
                        <a:pt x="4" y="365"/>
                      </a:cubicBezTo>
                      <a:cubicBezTo>
                        <a:pt x="8" y="311"/>
                        <a:pt x="16" y="258"/>
                        <a:pt x="21" y="204"/>
                      </a:cubicBezTo>
                      <a:cubicBezTo>
                        <a:pt x="29" y="143"/>
                        <a:pt x="33" y="82"/>
                        <a:pt x="29" y="20"/>
                      </a:cubicBezTo>
                      <a:cubicBezTo>
                        <a:pt x="29" y="12"/>
                        <a:pt x="29" y="7"/>
                        <a:pt x="29" y="0"/>
                      </a:cubicBezTo>
                      <a:cubicBezTo>
                        <a:pt x="41" y="0"/>
                        <a:pt x="50" y="0"/>
                        <a:pt x="62" y="0"/>
                      </a:cubicBezTo>
                      <a:cubicBezTo>
                        <a:pt x="62" y="24"/>
                        <a:pt x="66" y="53"/>
                        <a:pt x="66" y="82"/>
                      </a:cubicBezTo>
                      <a:cubicBezTo>
                        <a:pt x="66" y="135"/>
                        <a:pt x="66" y="192"/>
                        <a:pt x="66" y="250"/>
                      </a:cubicBezTo>
                      <a:cubicBezTo>
                        <a:pt x="66" y="275"/>
                        <a:pt x="62" y="299"/>
                        <a:pt x="62" y="324"/>
                      </a:cubicBezTo>
                      <a:cubicBezTo>
                        <a:pt x="62" y="332"/>
                        <a:pt x="66" y="340"/>
                        <a:pt x="70" y="348"/>
                      </a:cubicBezTo>
                      <a:cubicBezTo>
                        <a:pt x="70" y="352"/>
                        <a:pt x="78" y="348"/>
                        <a:pt x="86" y="352"/>
                      </a:cubicBezTo>
                      <a:cubicBezTo>
                        <a:pt x="94" y="233"/>
                        <a:pt x="91" y="114"/>
                        <a:pt x="91" y="0"/>
                      </a:cubicBezTo>
                      <a:cubicBezTo>
                        <a:pt x="103" y="0"/>
                        <a:pt x="111" y="0"/>
                        <a:pt x="123" y="0"/>
                      </a:cubicBezTo>
                      <a:cubicBezTo>
                        <a:pt x="123" y="4"/>
                        <a:pt x="128" y="12"/>
                        <a:pt x="132" y="20"/>
                      </a:cubicBezTo>
                      <a:cubicBezTo>
                        <a:pt x="152" y="69"/>
                        <a:pt x="172" y="114"/>
                        <a:pt x="193" y="164"/>
                      </a:cubicBezTo>
                      <a:cubicBezTo>
                        <a:pt x="210" y="209"/>
                        <a:pt x="230" y="254"/>
                        <a:pt x="247" y="299"/>
                      </a:cubicBezTo>
                      <a:cubicBezTo>
                        <a:pt x="254" y="316"/>
                        <a:pt x="259" y="332"/>
                        <a:pt x="267" y="348"/>
                      </a:cubicBezTo>
                      <a:cubicBezTo>
                        <a:pt x="271" y="357"/>
                        <a:pt x="275" y="365"/>
                        <a:pt x="288" y="357"/>
                      </a:cubicBezTo>
                      <a:cubicBezTo>
                        <a:pt x="291" y="340"/>
                        <a:pt x="283" y="324"/>
                        <a:pt x="279" y="307"/>
                      </a:cubicBezTo>
                      <a:cubicBezTo>
                        <a:pt x="251" y="238"/>
                        <a:pt x="218" y="168"/>
                        <a:pt x="189" y="98"/>
                      </a:cubicBezTo>
                      <a:cubicBezTo>
                        <a:pt x="177" y="65"/>
                        <a:pt x="164" y="32"/>
                        <a:pt x="148" y="0"/>
                      </a:cubicBezTo>
                      <a:cubicBezTo>
                        <a:pt x="185" y="0"/>
                        <a:pt x="218" y="0"/>
                        <a:pt x="254" y="0"/>
                      </a:cubicBezTo>
                      <a:cubicBezTo>
                        <a:pt x="254" y="4"/>
                        <a:pt x="259" y="12"/>
                        <a:pt x="263" y="20"/>
                      </a:cubicBezTo>
                      <a:cubicBezTo>
                        <a:pt x="300" y="61"/>
                        <a:pt x="337" y="102"/>
                        <a:pt x="374" y="143"/>
                      </a:cubicBezTo>
                      <a:cubicBezTo>
                        <a:pt x="378" y="147"/>
                        <a:pt x="378" y="151"/>
                        <a:pt x="382" y="151"/>
                      </a:cubicBezTo>
                      <a:cubicBezTo>
                        <a:pt x="390" y="151"/>
                        <a:pt x="394" y="151"/>
                        <a:pt x="402" y="151"/>
                      </a:cubicBezTo>
                      <a:cubicBezTo>
                        <a:pt x="402" y="147"/>
                        <a:pt x="402" y="139"/>
                        <a:pt x="402" y="135"/>
                      </a:cubicBezTo>
                      <a:cubicBezTo>
                        <a:pt x="398" y="131"/>
                        <a:pt x="398" y="127"/>
                        <a:pt x="394" y="123"/>
                      </a:cubicBezTo>
                      <a:cubicBezTo>
                        <a:pt x="374" y="102"/>
                        <a:pt x="353" y="82"/>
                        <a:pt x="332" y="57"/>
                      </a:cubicBezTo>
                      <a:cubicBezTo>
                        <a:pt x="316" y="41"/>
                        <a:pt x="300" y="20"/>
                        <a:pt x="283" y="0"/>
                      </a:cubicBezTo>
                      <a:cubicBezTo>
                        <a:pt x="304" y="0"/>
                        <a:pt x="325" y="0"/>
                        <a:pt x="341" y="0"/>
                      </a:cubicBezTo>
                      <a:cubicBezTo>
                        <a:pt x="357" y="12"/>
                        <a:pt x="378" y="28"/>
                        <a:pt x="394" y="41"/>
                      </a:cubicBezTo>
                      <a:cubicBezTo>
                        <a:pt x="431" y="73"/>
                        <a:pt x="472" y="110"/>
                        <a:pt x="509" y="143"/>
                      </a:cubicBezTo>
                      <a:cubicBezTo>
                        <a:pt x="534" y="164"/>
                        <a:pt x="554" y="192"/>
                        <a:pt x="571" y="221"/>
                      </a:cubicBezTo>
                      <a:cubicBezTo>
                        <a:pt x="579" y="238"/>
                        <a:pt x="583" y="254"/>
                        <a:pt x="575" y="275"/>
                      </a:cubicBezTo>
                      <a:cubicBezTo>
                        <a:pt x="571" y="282"/>
                        <a:pt x="563" y="291"/>
                        <a:pt x="550" y="295"/>
                      </a:cubicBezTo>
                      <a:cubicBezTo>
                        <a:pt x="538" y="295"/>
                        <a:pt x="522" y="295"/>
                        <a:pt x="509" y="291"/>
                      </a:cubicBezTo>
                      <a:cubicBezTo>
                        <a:pt x="472" y="279"/>
                        <a:pt x="444" y="258"/>
                        <a:pt x="419" y="233"/>
                      </a:cubicBezTo>
                      <a:cubicBezTo>
                        <a:pt x="386" y="204"/>
                        <a:pt x="353" y="176"/>
                        <a:pt x="325" y="147"/>
                      </a:cubicBezTo>
                      <a:cubicBezTo>
                        <a:pt x="320" y="147"/>
                        <a:pt x="316" y="143"/>
                        <a:pt x="312" y="139"/>
                      </a:cubicBezTo>
                      <a:cubicBezTo>
                        <a:pt x="312" y="147"/>
                        <a:pt x="312" y="151"/>
                        <a:pt x="316" y="155"/>
                      </a:cubicBezTo>
                      <a:cubicBezTo>
                        <a:pt x="329" y="213"/>
                        <a:pt x="345" y="270"/>
                        <a:pt x="361" y="328"/>
                      </a:cubicBezTo>
                      <a:cubicBezTo>
                        <a:pt x="370" y="361"/>
                        <a:pt x="378" y="398"/>
                        <a:pt x="382" y="430"/>
                      </a:cubicBezTo>
                      <a:cubicBezTo>
                        <a:pt x="382" y="459"/>
                        <a:pt x="378" y="488"/>
                        <a:pt x="361" y="508"/>
                      </a:cubicBezTo>
                      <a:cubicBezTo>
                        <a:pt x="341" y="529"/>
                        <a:pt x="320" y="533"/>
                        <a:pt x="300" y="517"/>
                      </a:cubicBezTo>
                      <a:cubicBezTo>
                        <a:pt x="288" y="504"/>
                        <a:pt x="279" y="492"/>
                        <a:pt x="271" y="476"/>
                      </a:cubicBezTo>
                      <a:cubicBezTo>
                        <a:pt x="254" y="439"/>
                        <a:pt x="242" y="401"/>
                        <a:pt x="226" y="365"/>
                      </a:cubicBezTo>
                      <a:cubicBezTo>
                        <a:pt x="210" y="328"/>
                        <a:pt x="197" y="291"/>
                        <a:pt x="181" y="254"/>
                      </a:cubicBezTo>
                      <a:cubicBezTo>
                        <a:pt x="177" y="250"/>
                        <a:pt x="177" y="246"/>
                        <a:pt x="172" y="242"/>
                      </a:cubicBezTo>
                      <a:cubicBezTo>
                        <a:pt x="169" y="266"/>
                        <a:pt x="164" y="291"/>
                        <a:pt x="160" y="316"/>
                      </a:cubicBezTo>
                      <a:cubicBezTo>
                        <a:pt x="152" y="357"/>
                        <a:pt x="148" y="401"/>
                        <a:pt x="140" y="447"/>
                      </a:cubicBezTo>
                      <a:cubicBezTo>
                        <a:pt x="135" y="479"/>
                        <a:pt x="123" y="513"/>
                        <a:pt x="94" y="533"/>
                      </a:cubicBezTo>
                      <a:cubicBezTo>
                        <a:pt x="66" y="558"/>
                        <a:pt x="37" y="554"/>
                        <a:pt x="21" y="521"/>
                      </a:cubicBezTo>
                      <a:cubicBezTo>
                        <a:pt x="16" y="504"/>
                        <a:pt x="13" y="488"/>
                        <a:pt x="8" y="472"/>
                      </a:cubicBezTo>
                      <a:cubicBezTo>
                        <a:pt x="4" y="463"/>
                        <a:pt x="0" y="455"/>
                        <a:pt x="0" y="45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" name="Google Shape;100;p3"/>
                <p:cNvSpPr/>
                <p:nvPr/>
              </p:nvSpPr>
              <p:spPr>
                <a:xfrm>
                  <a:off x="3151272" y="0"/>
                  <a:ext cx="193499" cy="337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537" extrusionOk="0">
                      <a:moveTo>
                        <a:pt x="94" y="0"/>
                      </a:moveTo>
                      <a:lnTo>
                        <a:pt x="94" y="0"/>
                      </a:lnTo>
                      <a:cubicBezTo>
                        <a:pt x="101" y="32"/>
                        <a:pt x="110" y="69"/>
                        <a:pt x="122" y="102"/>
                      </a:cubicBezTo>
                      <a:cubicBezTo>
                        <a:pt x="122" y="106"/>
                        <a:pt x="126" y="114"/>
                        <a:pt x="130" y="114"/>
                      </a:cubicBezTo>
                      <a:cubicBezTo>
                        <a:pt x="147" y="131"/>
                        <a:pt x="167" y="147"/>
                        <a:pt x="184" y="160"/>
                      </a:cubicBezTo>
                      <a:cubicBezTo>
                        <a:pt x="192" y="164"/>
                        <a:pt x="200" y="172"/>
                        <a:pt x="204" y="176"/>
                      </a:cubicBezTo>
                      <a:cubicBezTo>
                        <a:pt x="229" y="188"/>
                        <a:pt x="249" y="204"/>
                        <a:pt x="270" y="217"/>
                      </a:cubicBezTo>
                      <a:cubicBezTo>
                        <a:pt x="278" y="225"/>
                        <a:pt x="286" y="229"/>
                        <a:pt x="295" y="238"/>
                      </a:cubicBezTo>
                      <a:cubicBezTo>
                        <a:pt x="303" y="242"/>
                        <a:pt x="311" y="246"/>
                        <a:pt x="307" y="258"/>
                      </a:cubicBezTo>
                      <a:cubicBezTo>
                        <a:pt x="298" y="266"/>
                        <a:pt x="291" y="262"/>
                        <a:pt x="282" y="258"/>
                      </a:cubicBezTo>
                      <a:cubicBezTo>
                        <a:pt x="254" y="238"/>
                        <a:pt x="225" y="221"/>
                        <a:pt x="196" y="201"/>
                      </a:cubicBezTo>
                      <a:cubicBezTo>
                        <a:pt x="179" y="188"/>
                        <a:pt x="163" y="176"/>
                        <a:pt x="138" y="168"/>
                      </a:cubicBezTo>
                      <a:cubicBezTo>
                        <a:pt x="138" y="176"/>
                        <a:pt x="138" y="180"/>
                        <a:pt x="138" y="184"/>
                      </a:cubicBezTo>
                      <a:cubicBezTo>
                        <a:pt x="143" y="201"/>
                        <a:pt x="147" y="221"/>
                        <a:pt x="151" y="238"/>
                      </a:cubicBezTo>
                      <a:cubicBezTo>
                        <a:pt x="155" y="279"/>
                        <a:pt x="179" y="311"/>
                        <a:pt x="213" y="336"/>
                      </a:cubicBezTo>
                      <a:cubicBezTo>
                        <a:pt x="220" y="344"/>
                        <a:pt x="233" y="352"/>
                        <a:pt x="241" y="365"/>
                      </a:cubicBezTo>
                      <a:cubicBezTo>
                        <a:pt x="254" y="377"/>
                        <a:pt x="266" y="394"/>
                        <a:pt x="282" y="401"/>
                      </a:cubicBezTo>
                      <a:cubicBezTo>
                        <a:pt x="291" y="406"/>
                        <a:pt x="295" y="410"/>
                        <a:pt x="298" y="418"/>
                      </a:cubicBezTo>
                      <a:cubicBezTo>
                        <a:pt x="303" y="426"/>
                        <a:pt x="303" y="426"/>
                        <a:pt x="291" y="439"/>
                      </a:cubicBezTo>
                      <a:cubicBezTo>
                        <a:pt x="249" y="406"/>
                        <a:pt x="213" y="373"/>
                        <a:pt x="171" y="332"/>
                      </a:cubicBezTo>
                      <a:cubicBezTo>
                        <a:pt x="179" y="369"/>
                        <a:pt x="188" y="401"/>
                        <a:pt x="196" y="435"/>
                      </a:cubicBezTo>
                      <a:cubicBezTo>
                        <a:pt x="200" y="459"/>
                        <a:pt x="208" y="488"/>
                        <a:pt x="213" y="513"/>
                      </a:cubicBezTo>
                      <a:lnTo>
                        <a:pt x="213" y="517"/>
                      </a:lnTo>
                      <a:cubicBezTo>
                        <a:pt x="213" y="525"/>
                        <a:pt x="216" y="537"/>
                        <a:pt x="208" y="537"/>
                      </a:cubicBezTo>
                      <a:cubicBezTo>
                        <a:pt x="196" y="541"/>
                        <a:pt x="192" y="529"/>
                        <a:pt x="192" y="521"/>
                      </a:cubicBezTo>
                      <a:cubicBezTo>
                        <a:pt x="176" y="467"/>
                        <a:pt x="163" y="410"/>
                        <a:pt x="147" y="357"/>
                      </a:cubicBezTo>
                      <a:cubicBezTo>
                        <a:pt x="147" y="357"/>
                        <a:pt x="147" y="352"/>
                        <a:pt x="143" y="348"/>
                      </a:cubicBezTo>
                      <a:cubicBezTo>
                        <a:pt x="138" y="361"/>
                        <a:pt x="135" y="369"/>
                        <a:pt x="135" y="381"/>
                      </a:cubicBezTo>
                      <a:cubicBezTo>
                        <a:pt x="122" y="414"/>
                        <a:pt x="114" y="451"/>
                        <a:pt x="101" y="488"/>
                      </a:cubicBezTo>
                      <a:cubicBezTo>
                        <a:pt x="98" y="496"/>
                        <a:pt x="94" y="508"/>
                        <a:pt x="81" y="517"/>
                      </a:cubicBezTo>
                      <a:cubicBezTo>
                        <a:pt x="69" y="508"/>
                        <a:pt x="73" y="500"/>
                        <a:pt x="73" y="488"/>
                      </a:cubicBezTo>
                      <a:cubicBezTo>
                        <a:pt x="81" y="459"/>
                        <a:pt x="94" y="430"/>
                        <a:pt x="101" y="401"/>
                      </a:cubicBezTo>
                      <a:cubicBezTo>
                        <a:pt x="110" y="369"/>
                        <a:pt x="118" y="340"/>
                        <a:pt x="130" y="307"/>
                      </a:cubicBezTo>
                      <a:cubicBezTo>
                        <a:pt x="135" y="291"/>
                        <a:pt x="130" y="275"/>
                        <a:pt x="126" y="258"/>
                      </a:cubicBezTo>
                      <a:cubicBezTo>
                        <a:pt x="118" y="221"/>
                        <a:pt x="110" y="180"/>
                        <a:pt x="101" y="139"/>
                      </a:cubicBezTo>
                      <a:cubicBezTo>
                        <a:pt x="98" y="143"/>
                        <a:pt x="94" y="147"/>
                        <a:pt x="94" y="155"/>
                      </a:cubicBezTo>
                      <a:cubicBezTo>
                        <a:pt x="69" y="217"/>
                        <a:pt x="48" y="275"/>
                        <a:pt x="28" y="336"/>
                      </a:cubicBezTo>
                      <a:cubicBezTo>
                        <a:pt x="28" y="344"/>
                        <a:pt x="23" y="352"/>
                        <a:pt x="19" y="357"/>
                      </a:cubicBezTo>
                      <a:cubicBezTo>
                        <a:pt x="16" y="365"/>
                        <a:pt x="11" y="369"/>
                        <a:pt x="3" y="369"/>
                      </a:cubicBezTo>
                      <a:cubicBezTo>
                        <a:pt x="-1" y="361"/>
                        <a:pt x="-1" y="348"/>
                        <a:pt x="3" y="340"/>
                      </a:cubicBezTo>
                      <a:cubicBezTo>
                        <a:pt x="23" y="266"/>
                        <a:pt x="48" y="197"/>
                        <a:pt x="73" y="127"/>
                      </a:cubicBezTo>
                      <a:cubicBezTo>
                        <a:pt x="73" y="123"/>
                        <a:pt x="77" y="119"/>
                        <a:pt x="77" y="119"/>
                      </a:cubicBezTo>
                      <a:cubicBezTo>
                        <a:pt x="94" y="102"/>
                        <a:pt x="89" y="82"/>
                        <a:pt x="81" y="65"/>
                      </a:cubicBezTo>
                      <a:cubicBezTo>
                        <a:pt x="77" y="41"/>
                        <a:pt x="73" y="20"/>
                        <a:pt x="69" y="0"/>
                      </a:cubicBezTo>
                      <a:cubicBezTo>
                        <a:pt x="77" y="0"/>
                        <a:pt x="85" y="0"/>
                        <a:pt x="9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" name="Google Shape;101;p3"/>
                <p:cNvSpPr/>
                <p:nvPr/>
              </p:nvSpPr>
              <p:spPr>
                <a:xfrm>
                  <a:off x="3454714" y="0"/>
                  <a:ext cx="104288" cy="2261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" h="360" extrusionOk="0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41" y="32"/>
                        <a:pt x="54" y="65"/>
                        <a:pt x="66" y="98"/>
                      </a:cubicBezTo>
                      <a:cubicBezTo>
                        <a:pt x="95" y="168"/>
                        <a:pt x="128" y="238"/>
                        <a:pt x="156" y="307"/>
                      </a:cubicBezTo>
                      <a:cubicBezTo>
                        <a:pt x="160" y="324"/>
                        <a:pt x="168" y="340"/>
                        <a:pt x="165" y="357"/>
                      </a:cubicBezTo>
                      <a:cubicBezTo>
                        <a:pt x="152" y="365"/>
                        <a:pt x="148" y="357"/>
                        <a:pt x="144" y="348"/>
                      </a:cubicBezTo>
                      <a:cubicBezTo>
                        <a:pt x="136" y="332"/>
                        <a:pt x="131" y="316"/>
                        <a:pt x="124" y="299"/>
                      </a:cubicBezTo>
                      <a:cubicBezTo>
                        <a:pt x="107" y="254"/>
                        <a:pt x="87" y="209"/>
                        <a:pt x="70" y="164"/>
                      </a:cubicBezTo>
                      <a:cubicBezTo>
                        <a:pt x="49" y="114"/>
                        <a:pt x="29" y="69"/>
                        <a:pt x="9" y="20"/>
                      </a:cubicBezTo>
                      <a:cubicBezTo>
                        <a:pt x="5" y="12"/>
                        <a:pt x="0" y="4"/>
                        <a:pt x="0" y="0"/>
                      </a:cubicBezTo>
                      <a:cubicBezTo>
                        <a:pt x="9" y="0"/>
                        <a:pt x="17" y="0"/>
                        <a:pt x="2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" name="Google Shape;102;p3"/>
                <p:cNvSpPr/>
                <p:nvPr/>
              </p:nvSpPr>
              <p:spPr>
                <a:xfrm>
                  <a:off x="3416391" y="0"/>
                  <a:ext cx="18847" cy="221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" h="352" extrusionOk="0">
                      <a:moveTo>
                        <a:pt x="29" y="0"/>
                      </a:moveTo>
                      <a:lnTo>
                        <a:pt x="29" y="0"/>
                      </a:lnTo>
                      <a:cubicBezTo>
                        <a:pt x="29" y="114"/>
                        <a:pt x="32" y="233"/>
                        <a:pt x="24" y="352"/>
                      </a:cubicBezTo>
                      <a:cubicBezTo>
                        <a:pt x="16" y="348"/>
                        <a:pt x="8" y="352"/>
                        <a:pt x="8" y="348"/>
                      </a:cubicBezTo>
                      <a:cubicBezTo>
                        <a:pt x="4" y="340"/>
                        <a:pt x="0" y="332"/>
                        <a:pt x="0" y="324"/>
                      </a:cubicBezTo>
                      <a:cubicBezTo>
                        <a:pt x="0" y="299"/>
                        <a:pt x="4" y="275"/>
                        <a:pt x="4" y="250"/>
                      </a:cubicBezTo>
                      <a:cubicBezTo>
                        <a:pt x="4" y="192"/>
                        <a:pt x="4" y="135"/>
                        <a:pt x="4" y="82"/>
                      </a:cubicBezTo>
                      <a:cubicBezTo>
                        <a:pt x="4" y="53"/>
                        <a:pt x="0" y="24"/>
                        <a:pt x="0" y="0"/>
                      </a:cubicBezTo>
                      <a:cubicBezTo>
                        <a:pt x="8" y="0"/>
                        <a:pt x="20" y="0"/>
                        <a:pt x="2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" name="Google Shape;103;p3"/>
                <p:cNvSpPr/>
                <p:nvPr/>
              </p:nvSpPr>
              <p:spPr>
                <a:xfrm>
                  <a:off x="3085306" y="0"/>
                  <a:ext cx="54657" cy="149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238" extrusionOk="0">
                      <a:moveTo>
                        <a:pt x="87" y="0"/>
                      </a:moveTo>
                      <a:lnTo>
                        <a:pt x="87" y="0"/>
                      </a:lnTo>
                      <a:cubicBezTo>
                        <a:pt x="84" y="16"/>
                        <a:pt x="79" y="32"/>
                        <a:pt x="75" y="49"/>
                      </a:cubicBezTo>
                      <a:cubicBezTo>
                        <a:pt x="59" y="102"/>
                        <a:pt x="43" y="151"/>
                        <a:pt x="26" y="201"/>
                      </a:cubicBezTo>
                      <a:cubicBezTo>
                        <a:pt x="26" y="209"/>
                        <a:pt x="22" y="213"/>
                        <a:pt x="18" y="221"/>
                      </a:cubicBezTo>
                      <a:cubicBezTo>
                        <a:pt x="14" y="225"/>
                        <a:pt x="9" y="229"/>
                        <a:pt x="2" y="238"/>
                      </a:cubicBezTo>
                      <a:cubicBezTo>
                        <a:pt x="2" y="221"/>
                        <a:pt x="-3" y="217"/>
                        <a:pt x="2" y="209"/>
                      </a:cubicBezTo>
                      <a:cubicBezTo>
                        <a:pt x="18" y="147"/>
                        <a:pt x="38" y="85"/>
                        <a:pt x="55" y="24"/>
                      </a:cubicBezTo>
                      <a:cubicBezTo>
                        <a:pt x="59" y="16"/>
                        <a:pt x="59" y="7"/>
                        <a:pt x="59" y="0"/>
                      </a:cubicBezTo>
                      <a:cubicBezTo>
                        <a:pt x="67" y="0"/>
                        <a:pt x="79" y="0"/>
                        <a:pt x="8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0675" rIns="90000" bIns="406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" name="Google Shape;104;p3"/>
                <p:cNvSpPr/>
                <p:nvPr/>
              </p:nvSpPr>
              <p:spPr>
                <a:xfrm>
                  <a:off x="3537013" y="0"/>
                  <a:ext cx="92980" cy="948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151" extrusionOk="0">
                      <a:moveTo>
                        <a:pt x="29" y="0"/>
                      </a:moveTo>
                      <a:lnTo>
                        <a:pt x="29" y="0"/>
                      </a:lnTo>
                      <a:cubicBezTo>
                        <a:pt x="46" y="20"/>
                        <a:pt x="62" y="41"/>
                        <a:pt x="78" y="57"/>
                      </a:cubicBezTo>
                      <a:cubicBezTo>
                        <a:pt x="99" y="82"/>
                        <a:pt x="120" y="102"/>
                        <a:pt x="140" y="123"/>
                      </a:cubicBezTo>
                      <a:cubicBezTo>
                        <a:pt x="144" y="127"/>
                        <a:pt x="144" y="131"/>
                        <a:pt x="148" y="135"/>
                      </a:cubicBezTo>
                      <a:cubicBezTo>
                        <a:pt x="148" y="139"/>
                        <a:pt x="148" y="147"/>
                        <a:pt x="148" y="151"/>
                      </a:cubicBezTo>
                      <a:cubicBezTo>
                        <a:pt x="140" y="151"/>
                        <a:pt x="136" y="151"/>
                        <a:pt x="128" y="151"/>
                      </a:cubicBezTo>
                      <a:cubicBezTo>
                        <a:pt x="124" y="151"/>
                        <a:pt x="124" y="147"/>
                        <a:pt x="120" y="143"/>
                      </a:cubicBezTo>
                      <a:cubicBezTo>
                        <a:pt x="83" y="102"/>
                        <a:pt x="46" y="61"/>
                        <a:pt x="9" y="20"/>
                      </a:cubicBezTo>
                      <a:cubicBezTo>
                        <a:pt x="5" y="12"/>
                        <a:pt x="0" y="4"/>
                        <a:pt x="0" y="0"/>
                      </a:cubicBezTo>
                      <a:cubicBezTo>
                        <a:pt x="9" y="0"/>
                        <a:pt x="21" y="0"/>
                        <a:pt x="2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9350" rIns="90000" bIns="93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" name="Google Shape;105;p3"/>
                <p:cNvSpPr/>
                <p:nvPr/>
              </p:nvSpPr>
              <p:spPr>
                <a:xfrm>
                  <a:off x="3236085" y="0"/>
                  <a:ext cx="111827" cy="69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" h="110" extrusionOk="0">
                      <a:moveTo>
                        <a:pt x="49" y="0"/>
                      </a:moveTo>
                      <a:lnTo>
                        <a:pt x="49" y="0"/>
                      </a:lnTo>
                      <a:cubicBezTo>
                        <a:pt x="53" y="4"/>
                        <a:pt x="57" y="12"/>
                        <a:pt x="61" y="16"/>
                      </a:cubicBezTo>
                      <a:cubicBezTo>
                        <a:pt x="94" y="36"/>
                        <a:pt x="127" y="57"/>
                        <a:pt x="160" y="78"/>
                      </a:cubicBezTo>
                      <a:cubicBezTo>
                        <a:pt x="163" y="82"/>
                        <a:pt x="172" y="82"/>
                        <a:pt x="172" y="85"/>
                      </a:cubicBezTo>
                      <a:cubicBezTo>
                        <a:pt x="176" y="94"/>
                        <a:pt x="180" y="102"/>
                        <a:pt x="176" y="106"/>
                      </a:cubicBezTo>
                      <a:cubicBezTo>
                        <a:pt x="172" y="114"/>
                        <a:pt x="163" y="110"/>
                        <a:pt x="160" y="106"/>
                      </a:cubicBezTo>
                      <a:cubicBezTo>
                        <a:pt x="143" y="98"/>
                        <a:pt x="127" y="90"/>
                        <a:pt x="114" y="78"/>
                      </a:cubicBezTo>
                      <a:cubicBezTo>
                        <a:pt x="78" y="57"/>
                        <a:pt x="44" y="32"/>
                        <a:pt x="8" y="7"/>
                      </a:cubicBezTo>
                      <a:cubicBezTo>
                        <a:pt x="3" y="7"/>
                        <a:pt x="3" y="4"/>
                        <a:pt x="0" y="0"/>
                      </a:cubicBezTo>
                      <a:cubicBezTo>
                        <a:pt x="16" y="0"/>
                        <a:pt x="32" y="0"/>
                        <a:pt x="4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" name="Google Shape;106;p3"/>
                <p:cNvSpPr/>
                <p:nvPr/>
              </p:nvSpPr>
              <p:spPr>
                <a:xfrm>
                  <a:off x="3018712" y="0"/>
                  <a:ext cx="31412" cy="709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" h="113" extrusionOk="0">
                      <a:moveTo>
                        <a:pt x="50" y="0"/>
                      </a:moveTo>
                      <a:lnTo>
                        <a:pt x="50" y="0"/>
                      </a:lnTo>
                      <a:cubicBezTo>
                        <a:pt x="42" y="32"/>
                        <a:pt x="33" y="65"/>
                        <a:pt x="25" y="98"/>
                      </a:cubicBezTo>
                      <a:cubicBezTo>
                        <a:pt x="21" y="110"/>
                        <a:pt x="17" y="119"/>
                        <a:pt x="1" y="110"/>
                      </a:cubicBezTo>
                      <a:cubicBezTo>
                        <a:pt x="-4" y="73"/>
                        <a:pt x="13" y="36"/>
                        <a:pt x="21" y="0"/>
                      </a:cubicBezTo>
                      <a:cubicBezTo>
                        <a:pt x="33" y="0"/>
                        <a:pt x="42" y="0"/>
                        <a:pt x="5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7" name="Google Shape;107;p3"/>
              <p:cNvSpPr/>
              <p:nvPr/>
            </p:nvSpPr>
            <p:spPr>
              <a:xfrm>
                <a:off x="8569796" y="539499"/>
                <a:ext cx="569816" cy="320401"/>
              </a:xfrm>
              <a:custGeom>
                <a:avLst/>
                <a:gdLst/>
                <a:ahLst/>
                <a:cxnLst/>
                <a:rect l="l" t="t" r="r" b="b"/>
                <a:pathLst>
                  <a:path w="907" h="510" extrusionOk="0">
                    <a:moveTo>
                      <a:pt x="854" y="66"/>
                    </a:moveTo>
                    <a:lnTo>
                      <a:pt x="854" y="66"/>
                    </a:lnTo>
                    <a:cubicBezTo>
                      <a:pt x="858" y="66"/>
                      <a:pt x="858" y="66"/>
                      <a:pt x="858" y="66"/>
                    </a:cubicBezTo>
                    <a:lnTo>
                      <a:pt x="854" y="66"/>
                    </a:lnTo>
                    <a:cubicBezTo>
                      <a:pt x="850" y="70"/>
                      <a:pt x="842" y="74"/>
                      <a:pt x="834" y="78"/>
                    </a:cubicBezTo>
                    <a:cubicBezTo>
                      <a:pt x="825" y="82"/>
                      <a:pt x="821" y="86"/>
                      <a:pt x="813" y="90"/>
                    </a:cubicBezTo>
                    <a:cubicBezTo>
                      <a:pt x="780" y="107"/>
                      <a:pt x="747" y="127"/>
                      <a:pt x="710" y="144"/>
                    </a:cubicBezTo>
                    <a:cubicBezTo>
                      <a:pt x="690" y="156"/>
                      <a:pt x="678" y="173"/>
                      <a:pt x="666" y="192"/>
                    </a:cubicBezTo>
                    <a:cubicBezTo>
                      <a:pt x="661" y="204"/>
                      <a:pt x="653" y="217"/>
                      <a:pt x="645" y="225"/>
                    </a:cubicBezTo>
                    <a:cubicBezTo>
                      <a:pt x="637" y="237"/>
                      <a:pt x="632" y="250"/>
                      <a:pt x="624" y="262"/>
                    </a:cubicBezTo>
                    <a:cubicBezTo>
                      <a:pt x="620" y="270"/>
                      <a:pt x="612" y="278"/>
                      <a:pt x="608" y="286"/>
                    </a:cubicBezTo>
                    <a:cubicBezTo>
                      <a:pt x="595" y="303"/>
                      <a:pt x="579" y="315"/>
                      <a:pt x="567" y="332"/>
                    </a:cubicBezTo>
                    <a:cubicBezTo>
                      <a:pt x="530" y="385"/>
                      <a:pt x="485" y="422"/>
                      <a:pt x="427" y="447"/>
                    </a:cubicBezTo>
                    <a:cubicBezTo>
                      <a:pt x="415" y="451"/>
                      <a:pt x="398" y="451"/>
                      <a:pt x="386" y="438"/>
                    </a:cubicBezTo>
                    <a:cubicBezTo>
                      <a:pt x="374" y="426"/>
                      <a:pt x="378" y="414"/>
                      <a:pt x="378" y="397"/>
                    </a:cubicBezTo>
                    <a:cubicBezTo>
                      <a:pt x="378" y="393"/>
                      <a:pt x="382" y="393"/>
                      <a:pt x="382" y="389"/>
                    </a:cubicBezTo>
                    <a:cubicBezTo>
                      <a:pt x="398" y="352"/>
                      <a:pt x="427" y="323"/>
                      <a:pt x="452" y="295"/>
                    </a:cubicBezTo>
                    <a:cubicBezTo>
                      <a:pt x="456" y="291"/>
                      <a:pt x="464" y="282"/>
                      <a:pt x="469" y="278"/>
                    </a:cubicBezTo>
                    <a:cubicBezTo>
                      <a:pt x="464" y="278"/>
                      <a:pt x="464" y="278"/>
                      <a:pt x="464" y="274"/>
                    </a:cubicBezTo>
                    <a:cubicBezTo>
                      <a:pt x="456" y="278"/>
                      <a:pt x="448" y="282"/>
                      <a:pt x="440" y="286"/>
                    </a:cubicBezTo>
                    <a:cubicBezTo>
                      <a:pt x="407" y="303"/>
                      <a:pt x="370" y="311"/>
                      <a:pt x="345" y="344"/>
                    </a:cubicBezTo>
                    <a:lnTo>
                      <a:pt x="341" y="348"/>
                    </a:lnTo>
                    <a:cubicBezTo>
                      <a:pt x="321" y="360"/>
                      <a:pt x="300" y="373"/>
                      <a:pt x="279" y="389"/>
                    </a:cubicBezTo>
                    <a:cubicBezTo>
                      <a:pt x="255" y="406"/>
                      <a:pt x="226" y="426"/>
                      <a:pt x="201" y="447"/>
                    </a:cubicBezTo>
                    <a:cubicBezTo>
                      <a:pt x="165" y="471"/>
                      <a:pt x="124" y="492"/>
                      <a:pt x="78" y="504"/>
                    </a:cubicBezTo>
                    <a:cubicBezTo>
                      <a:pt x="66" y="508"/>
                      <a:pt x="54" y="512"/>
                      <a:pt x="41" y="508"/>
                    </a:cubicBezTo>
                    <a:cubicBezTo>
                      <a:pt x="9" y="504"/>
                      <a:pt x="-8" y="479"/>
                      <a:pt x="4" y="451"/>
                    </a:cubicBezTo>
                    <a:cubicBezTo>
                      <a:pt x="9" y="442"/>
                      <a:pt x="13" y="434"/>
                      <a:pt x="17" y="430"/>
                    </a:cubicBezTo>
                    <a:cubicBezTo>
                      <a:pt x="46" y="393"/>
                      <a:pt x="78" y="369"/>
                      <a:pt x="119" y="352"/>
                    </a:cubicBezTo>
                    <a:cubicBezTo>
                      <a:pt x="169" y="328"/>
                      <a:pt x="222" y="315"/>
                      <a:pt x="275" y="307"/>
                    </a:cubicBezTo>
                    <a:cubicBezTo>
                      <a:pt x="308" y="299"/>
                      <a:pt x="341" y="295"/>
                      <a:pt x="370" y="278"/>
                    </a:cubicBezTo>
                    <a:cubicBezTo>
                      <a:pt x="435" y="250"/>
                      <a:pt x="501" y="213"/>
                      <a:pt x="567" y="181"/>
                    </a:cubicBezTo>
                    <a:cubicBezTo>
                      <a:pt x="575" y="181"/>
                      <a:pt x="579" y="177"/>
                      <a:pt x="583" y="173"/>
                    </a:cubicBezTo>
                    <a:cubicBezTo>
                      <a:pt x="583" y="168"/>
                      <a:pt x="583" y="168"/>
                      <a:pt x="583" y="164"/>
                    </a:cubicBezTo>
                    <a:cubicBezTo>
                      <a:pt x="575" y="168"/>
                      <a:pt x="567" y="168"/>
                      <a:pt x="559" y="168"/>
                    </a:cubicBezTo>
                    <a:cubicBezTo>
                      <a:pt x="530" y="173"/>
                      <a:pt x="505" y="181"/>
                      <a:pt x="476" y="181"/>
                    </a:cubicBezTo>
                    <a:cubicBezTo>
                      <a:pt x="456" y="185"/>
                      <a:pt x="435" y="185"/>
                      <a:pt x="419" y="177"/>
                    </a:cubicBezTo>
                    <a:cubicBezTo>
                      <a:pt x="394" y="173"/>
                      <a:pt x="378" y="152"/>
                      <a:pt x="394" y="123"/>
                    </a:cubicBezTo>
                    <a:cubicBezTo>
                      <a:pt x="407" y="107"/>
                      <a:pt x="419" y="99"/>
                      <a:pt x="435" y="90"/>
                    </a:cubicBezTo>
                    <a:cubicBezTo>
                      <a:pt x="493" y="62"/>
                      <a:pt x="550" y="49"/>
                      <a:pt x="612" y="41"/>
                    </a:cubicBezTo>
                    <a:cubicBezTo>
                      <a:pt x="682" y="33"/>
                      <a:pt x="751" y="37"/>
                      <a:pt x="821" y="41"/>
                    </a:cubicBezTo>
                    <a:cubicBezTo>
                      <a:pt x="825" y="41"/>
                      <a:pt x="829" y="41"/>
                      <a:pt x="838" y="37"/>
                    </a:cubicBezTo>
                    <a:cubicBezTo>
                      <a:pt x="863" y="25"/>
                      <a:pt x="887" y="13"/>
                      <a:pt x="907" y="0"/>
                    </a:cubicBezTo>
                    <a:cubicBezTo>
                      <a:pt x="907" y="49"/>
                      <a:pt x="907" y="103"/>
                      <a:pt x="907" y="152"/>
                    </a:cubicBezTo>
                    <a:cubicBezTo>
                      <a:pt x="899" y="148"/>
                      <a:pt x="899" y="156"/>
                      <a:pt x="895" y="160"/>
                    </a:cubicBezTo>
                    <a:cubicBezTo>
                      <a:pt x="879" y="185"/>
                      <a:pt x="866" y="213"/>
                      <a:pt x="846" y="237"/>
                    </a:cubicBezTo>
                    <a:cubicBezTo>
                      <a:pt x="829" y="258"/>
                      <a:pt x="813" y="282"/>
                      <a:pt x="788" y="295"/>
                    </a:cubicBezTo>
                    <a:cubicBezTo>
                      <a:pt x="760" y="311"/>
                      <a:pt x="743" y="303"/>
                      <a:pt x="735" y="274"/>
                    </a:cubicBezTo>
                    <a:cubicBezTo>
                      <a:pt x="731" y="270"/>
                      <a:pt x="731" y="262"/>
                      <a:pt x="731" y="254"/>
                    </a:cubicBezTo>
                    <a:cubicBezTo>
                      <a:pt x="731" y="229"/>
                      <a:pt x="739" y="209"/>
                      <a:pt x="751" y="188"/>
                    </a:cubicBezTo>
                    <a:cubicBezTo>
                      <a:pt x="776" y="152"/>
                      <a:pt x="805" y="115"/>
                      <a:pt x="838" y="86"/>
                    </a:cubicBezTo>
                    <a:cubicBezTo>
                      <a:pt x="846" y="78"/>
                      <a:pt x="850" y="74"/>
                      <a:pt x="854" y="66"/>
                    </a:cubicBezTo>
                    <a:moveTo>
                      <a:pt x="624" y="152"/>
                    </a:moveTo>
                    <a:lnTo>
                      <a:pt x="624" y="152"/>
                    </a:lnTo>
                    <a:cubicBezTo>
                      <a:pt x="612" y="156"/>
                      <a:pt x="600" y="152"/>
                      <a:pt x="591" y="164"/>
                    </a:cubicBezTo>
                    <a:lnTo>
                      <a:pt x="591" y="168"/>
                    </a:lnTo>
                    <a:lnTo>
                      <a:pt x="595" y="168"/>
                    </a:lnTo>
                    <a:cubicBezTo>
                      <a:pt x="608" y="160"/>
                      <a:pt x="616" y="156"/>
                      <a:pt x="624" y="15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3"/>
              <p:cNvSpPr/>
              <p:nvPr/>
            </p:nvSpPr>
            <p:spPr>
              <a:xfrm rot="10800000" flipH="1">
                <a:off x="8368120" y="4431626"/>
                <a:ext cx="775879" cy="713678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1136" extrusionOk="0">
                    <a:moveTo>
                      <a:pt x="1219" y="0"/>
                    </a:moveTo>
                    <a:lnTo>
                      <a:pt x="1219" y="0"/>
                    </a:lnTo>
                    <a:cubicBezTo>
                      <a:pt x="1203" y="25"/>
                      <a:pt x="1174" y="32"/>
                      <a:pt x="1145" y="41"/>
                    </a:cubicBezTo>
                    <a:cubicBezTo>
                      <a:pt x="1113" y="49"/>
                      <a:pt x="1079" y="53"/>
                      <a:pt x="1043" y="61"/>
                    </a:cubicBezTo>
                    <a:cubicBezTo>
                      <a:pt x="1030" y="61"/>
                      <a:pt x="1014" y="66"/>
                      <a:pt x="997" y="66"/>
                    </a:cubicBezTo>
                    <a:cubicBezTo>
                      <a:pt x="936" y="70"/>
                      <a:pt x="878" y="86"/>
                      <a:pt x="821" y="94"/>
                    </a:cubicBezTo>
                    <a:cubicBezTo>
                      <a:pt x="797" y="98"/>
                      <a:pt x="772" y="102"/>
                      <a:pt x="747" y="107"/>
                    </a:cubicBezTo>
                    <a:cubicBezTo>
                      <a:pt x="743" y="107"/>
                      <a:pt x="735" y="107"/>
                      <a:pt x="735" y="111"/>
                    </a:cubicBezTo>
                    <a:cubicBezTo>
                      <a:pt x="731" y="115"/>
                      <a:pt x="726" y="123"/>
                      <a:pt x="726" y="127"/>
                    </a:cubicBezTo>
                    <a:cubicBezTo>
                      <a:pt x="722" y="135"/>
                      <a:pt x="735" y="139"/>
                      <a:pt x="739" y="139"/>
                    </a:cubicBezTo>
                    <a:cubicBezTo>
                      <a:pt x="763" y="135"/>
                      <a:pt x="788" y="135"/>
                      <a:pt x="809" y="131"/>
                    </a:cubicBezTo>
                    <a:cubicBezTo>
                      <a:pt x="866" y="123"/>
                      <a:pt x="923" y="111"/>
                      <a:pt x="981" y="102"/>
                    </a:cubicBezTo>
                    <a:cubicBezTo>
                      <a:pt x="1022" y="98"/>
                      <a:pt x="1067" y="94"/>
                      <a:pt x="1113" y="90"/>
                    </a:cubicBezTo>
                    <a:cubicBezTo>
                      <a:pt x="1108" y="94"/>
                      <a:pt x="1104" y="94"/>
                      <a:pt x="1100" y="98"/>
                    </a:cubicBezTo>
                    <a:cubicBezTo>
                      <a:pt x="1055" y="135"/>
                      <a:pt x="1006" y="172"/>
                      <a:pt x="960" y="209"/>
                    </a:cubicBezTo>
                    <a:cubicBezTo>
                      <a:pt x="948" y="217"/>
                      <a:pt x="932" y="222"/>
                      <a:pt x="916" y="226"/>
                    </a:cubicBezTo>
                    <a:cubicBezTo>
                      <a:pt x="887" y="229"/>
                      <a:pt x="858" y="242"/>
                      <a:pt x="825" y="246"/>
                    </a:cubicBezTo>
                    <a:cubicBezTo>
                      <a:pt x="772" y="258"/>
                      <a:pt x="714" y="267"/>
                      <a:pt x="657" y="279"/>
                    </a:cubicBezTo>
                    <a:cubicBezTo>
                      <a:pt x="632" y="283"/>
                      <a:pt x="603" y="287"/>
                      <a:pt x="579" y="291"/>
                    </a:cubicBezTo>
                    <a:cubicBezTo>
                      <a:pt x="538" y="299"/>
                      <a:pt x="497" y="312"/>
                      <a:pt x="456" y="312"/>
                    </a:cubicBezTo>
                    <a:cubicBezTo>
                      <a:pt x="427" y="316"/>
                      <a:pt x="402" y="320"/>
                      <a:pt x="374" y="324"/>
                    </a:cubicBezTo>
                    <a:cubicBezTo>
                      <a:pt x="365" y="328"/>
                      <a:pt x="353" y="332"/>
                      <a:pt x="349" y="345"/>
                    </a:cubicBezTo>
                    <a:cubicBezTo>
                      <a:pt x="357" y="361"/>
                      <a:pt x="357" y="365"/>
                      <a:pt x="374" y="361"/>
                    </a:cubicBezTo>
                    <a:cubicBezTo>
                      <a:pt x="464" y="353"/>
                      <a:pt x="554" y="341"/>
                      <a:pt x="640" y="320"/>
                    </a:cubicBezTo>
                    <a:cubicBezTo>
                      <a:pt x="677" y="312"/>
                      <a:pt x="714" y="312"/>
                      <a:pt x="747" y="304"/>
                    </a:cubicBezTo>
                    <a:cubicBezTo>
                      <a:pt x="784" y="295"/>
                      <a:pt x="821" y="287"/>
                      <a:pt x="858" y="279"/>
                    </a:cubicBezTo>
                    <a:cubicBezTo>
                      <a:pt x="862" y="279"/>
                      <a:pt x="866" y="279"/>
                      <a:pt x="874" y="279"/>
                    </a:cubicBezTo>
                    <a:cubicBezTo>
                      <a:pt x="858" y="295"/>
                      <a:pt x="846" y="308"/>
                      <a:pt x="829" y="324"/>
                    </a:cubicBezTo>
                    <a:cubicBezTo>
                      <a:pt x="804" y="345"/>
                      <a:pt x="780" y="369"/>
                      <a:pt x="755" y="390"/>
                    </a:cubicBezTo>
                    <a:cubicBezTo>
                      <a:pt x="735" y="406"/>
                      <a:pt x="718" y="423"/>
                      <a:pt x="698" y="435"/>
                    </a:cubicBezTo>
                    <a:cubicBezTo>
                      <a:pt x="698" y="439"/>
                      <a:pt x="694" y="443"/>
                      <a:pt x="690" y="443"/>
                    </a:cubicBezTo>
                    <a:cubicBezTo>
                      <a:pt x="665" y="435"/>
                      <a:pt x="644" y="447"/>
                      <a:pt x="624" y="447"/>
                    </a:cubicBezTo>
                    <a:cubicBezTo>
                      <a:pt x="587" y="451"/>
                      <a:pt x="554" y="455"/>
                      <a:pt x="521" y="460"/>
                    </a:cubicBezTo>
                    <a:cubicBezTo>
                      <a:pt x="464" y="468"/>
                      <a:pt x="406" y="476"/>
                      <a:pt x="349" y="484"/>
                    </a:cubicBezTo>
                    <a:cubicBezTo>
                      <a:pt x="337" y="484"/>
                      <a:pt x="328" y="488"/>
                      <a:pt x="320" y="501"/>
                    </a:cubicBezTo>
                    <a:cubicBezTo>
                      <a:pt x="328" y="517"/>
                      <a:pt x="332" y="521"/>
                      <a:pt x="349" y="517"/>
                    </a:cubicBezTo>
                    <a:cubicBezTo>
                      <a:pt x="410" y="509"/>
                      <a:pt x="476" y="509"/>
                      <a:pt x="538" y="492"/>
                    </a:cubicBezTo>
                    <a:cubicBezTo>
                      <a:pt x="554" y="488"/>
                      <a:pt x="575" y="488"/>
                      <a:pt x="591" y="488"/>
                    </a:cubicBezTo>
                    <a:cubicBezTo>
                      <a:pt x="607" y="484"/>
                      <a:pt x="624" y="484"/>
                      <a:pt x="644" y="484"/>
                    </a:cubicBezTo>
                    <a:cubicBezTo>
                      <a:pt x="632" y="492"/>
                      <a:pt x="624" y="505"/>
                      <a:pt x="616" y="509"/>
                    </a:cubicBezTo>
                    <a:cubicBezTo>
                      <a:pt x="587" y="533"/>
                      <a:pt x="562" y="558"/>
                      <a:pt x="534" y="583"/>
                    </a:cubicBezTo>
                    <a:cubicBezTo>
                      <a:pt x="517" y="599"/>
                      <a:pt x="501" y="616"/>
                      <a:pt x="484" y="632"/>
                    </a:cubicBezTo>
                    <a:cubicBezTo>
                      <a:pt x="476" y="636"/>
                      <a:pt x="468" y="640"/>
                      <a:pt x="460" y="644"/>
                    </a:cubicBezTo>
                    <a:cubicBezTo>
                      <a:pt x="398" y="652"/>
                      <a:pt x="337" y="669"/>
                      <a:pt x="275" y="673"/>
                    </a:cubicBezTo>
                    <a:cubicBezTo>
                      <a:pt x="250" y="673"/>
                      <a:pt x="226" y="681"/>
                      <a:pt x="205" y="693"/>
                    </a:cubicBezTo>
                    <a:cubicBezTo>
                      <a:pt x="197" y="698"/>
                      <a:pt x="193" y="702"/>
                      <a:pt x="197" y="714"/>
                    </a:cubicBezTo>
                    <a:cubicBezTo>
                      <a:pt x="201" y="722"/>
                      <a:pt x="205" y="726"/>
                      <a:pt x="218" y="722"/>
                    </a:cubicBezTo>
                    <a:cubicBezTo>
                      <a:pt x="246" y="710"/>
                      <a:pt x="279" y="706"/>
                      <a:pt x="312" y="706"/>
                    </a:cubicBezTo>
                    <a:cubicBezTo>
                      <a:pt x="341" y="702"/>
                      <a:pt x="374" y="698"/>
                      <a:pt x="410" y="689"/>
                    </a:cubicBezTo>
                    <a:cubicBezTo>
                      <a:pt x="406" y="693"/>
                      <a:pt x="406" y="698"/>
                      <a:pt x="406" y="702"/>
                    </a:cubicBezTo>
                    <a:cubicBezTo>
                      <a:pt x="365" y="730"/>
                      <a:pt x="328" y="763"/>
                      <a:pt x="291" y="796"/>
                    </a:cubicBezTo>
                    <a:cubicBezTo>
                      <a:pt x="271" y="813"/>
                      <a:pt x="255" y="825"/>
                      <a:pt x="234" y="841"/>
                    </a:cubicBezTo>
                    <a:cubicBezTo>
                      <a:pt x="230" y="845"/>
                      <a:pt x="226" y="845"/>
                      <a:pt x="226" y="849"/>
                    </a:cubicBezTo>
                    <a:cubicBezTo>
                      <a:pt x="218" y="858"/>
                      <a:pt x="209" y="866"/>
                      <a:pt x="205" y="874"/>
                    </a:cubicBezTo>
                    <a:cubicBezTo>
                      <a:pt x="218" y="895"/>
                      <a:pt x="230" y="895"/>
                      <a:pt x="246" y="870"/>
                    </a:cubicBezTo>
                    <a:cubicBezTo>
                      <a:pt x="304" y="829"/>
                      <a:pt x="357" y="784"/>
                      <a:pt x="415" y="742"/>
                    </a:cubicBezTo>
                    <a:lnTo>
                      <a:pt x="419" y="742"/>
                    </a:lnTo>
                    <a:cubicBezTo>
                      <a:pt x="415" y="747"/>
                      <a:pt x="415" y="755"/>
                      <a:pt x="415" y="759"/>
                    </a:cubicBezTo>
                    <a:cubicBezTo>
                      <a:pt x="398" y="792"/>
                      <a:pt x="386" y="825"/>
                      <a:pt x="369" y="858"/>
                    </a:cubicBezTo>
                    <a:cubicBezTo>
                      <a:pt x="365" y="866"/>
                      <a:pt x="365" y="870"/>
                      <a:pt x="365" y="878"/>
                    </a:cubicBezTo>
                    <a:cubicBezTo>
                      <a:pt x="365" y="886"/>
                      <a:pt x="374" y="895"/>
                      <a:pt x="382" y="886"/>
                    </a:cubicBezTo>
                    <a:cubicBezTo>
                      <a:pt x="394" y="878"/>
                      <a:pt x="402" y="866"/>
                      <a:pt x="406" y="858"/>
                    </a:cubicBezTo>
                    <a:cubicBezTo>
                      <a:pt x="427" y="821"/>
                      <a:pt x="443" y="784"/>
                      <a:pt x="460" y="747"/>
                    </a:cubicBezTo>
                    <a:cubicBezTo>
                      <a:pt x="468" y="722"/>
                      <a:pt x="480" y="702"/>
                      <a:pt x="488" y="677"/>
                    </a:cubicBezTo>
                    <a:cubicBezTo>
                      <a:pt x="493" y="673"/>
                      <a:pt x="497" y="669"/>
                      <a:pt x="501" y="665"/>
                    </a:cubicBezTo>
                    <a:cubicBezTo>
                      <a:pt x="534" y="632"/>
                      <a:pt x="571" y="599"/>
                      <a:pt x="607" y="570"/>
                    </a:cubicBezTo>
                    <a:cubicBezTo>
                      <a:pt x="628" y="550"/>
                      <a:pt x="653" y="525"/>
                      <a:pt x="673" y="505"/>
                    </a:cubicBezTo>
                    <a:cubicBezTo>
                      <a:pt x="677" y="505"/>
                      <a:pt x="685" y="501"/>
                      <a:pt x="690" y="496"/>
                    </a:cubicBezTo>
                    <a:cubicBezTo>
                      <a:pt x="690" y="501"/>
                      <a:pt x="690" y="501"/>
                      <a:pt x="690" y="505"/>
                    </a:cubicBezTo>
                    <a:cubicBezTo>
                      <a:pt x="673" y="574"/>
                      <a:pt x="661" y="644"/>
                      <a:pt x="636" y="710"/>
                    </a:cubicBezTo>
                    <a:cubicBezTo>
                      <a:pt x="628" y="726"/>
                      <a:pt x="628" y="751"/>
                      <a:pt x="624" y="767"/>
                    </a:cubicBezTo>
                    <a:cubicBezTo>
                      <a:pt x="624" y="776"/>
                      <a:pt x="628" y="784"/>
                      <a:pt x="632" y="784"/>
                    </a:cubicBezTo>
                    <a:cubicBezTo>
                      <a:pt x="640" y="788"/>
                      <a:pt x="649" y="784"/>
                      <a:pt x="649" y="776"/>
                    </a:cubicBezTo>
                    <a:cubicBezTo>
                      <a:pt x="657" y="759"/>
                      <a:pt x="661" y="742"/>
                      <a:pt x="669" y="726"/>
                    </a:cubicBezTo>
                    <a:cubicBezTo>
                      <a:pt x="673" y="710"/>
                      <a:pt x="677" y="693"/>
                      <a:pt x="681" y="681"/>
                    </a:cubicBezTo>
                    <a:cubicBezTo>
                      <a:pt x="702" y="636"/>
                      <a:pt x="706" y="591"/>
                      <a:pt x="718" y="545"/>
                    </a:cubicBezTo>
                    <a:cubicBezTo>
                      <a:pt x="722" y="529"/>
                      <a:pt x="726" y="509"/>
                      <a:pt x="731" y="492"/>
                    </a:cubicBezTo>
                    <a:cubicBezTo>
                      <a:pt x="731" y="488"/>
                      <a:pt x="735" y="488"/>
                      <a:pt x="735" y="484"/>
                    </a:cubicBezTo>
                    <a:cubicBezTo>
                      <a:pt x="731" y="451"/>
                      <a:pt x="755" y="439"/>
                      <a:pt x="776" y="419"/>
                    </a:cubicBezTo>
                    <a:cubicBezTo>
                      <a:pt x="800" y="398"/>
                      <a:pt x="825" y="377"/>
                      <a:pt x="850" y="353"/>
                    </a:cubicBezTo>
                    <a:cubicBezTo>
                      <a:pt x="862" y="345"/>
                      <a:pt x="874" y="332"/>
                      <a:pt x="887" y="320"/>
                    </a:cubicBezTo>
                    <a:lnTo>
                      <a:pt x="887" y="320"/>
                    </a:lnTo>
                    <a:cubicBezTo>
                      <a:pt x="882" y="336"/>
                      <a:pt x="878" y="353"/>
                      <a:pt x="874" y="369"/>
                    </a:cubicBezTo>
                    <a:cubicBezTo>
                      <a:pt x="846" y="435"/>
                      <a:pt x="813" y="501"/>
                      <a:pt x="784" y="570"/>
                    </a:cubicBezTo>
                    <a:cubicBezTo>
                      <a:pt x="772" y="599"/>
                      <a:pt x="755" y="628"/>
                      <a:pt x="743" y="657"/>
                    </a:cubicBezTo>
                    <a:cubicBezTo>
                      <a:pt x="739" y="669"/>
                      <a:pt x="739" y="685"/>
                      <a:pt x="739" y="698"/>
                    </a:cubicBezTo>
                    <a:cubicBezTo>
                      <a:pt x="735" y="702"/>
                      <a:pt x="743" y="710"/>
                      <a:pt x="743" y="710"/>
                    </a:cubicBezTo>
                    <a:cubicBezTo>
                      <a:pt x="747" y="710"/>
                      <a:pt x="755" y="706"/>
                      <a:pt x="759" y="702"/>
                    </a:cubicBezTo>
                    <a:cubicBezTo>
                      <a:pt x="768" y="685"/>
                      <a:pt x="780" y="665"/>
                      <a:pt x="788" y="648"/>
                    </a:cubicBezTo>
                    <a:cubicBezTo>
                      <a:pt x="813" y="599"/>
                      <a:pt x="833" y="550"/>
                      <a:pt x="854" y="505"/>
                    </a:cubicBezTo>
                    <a:cubicBezTo>
                      <a:pt x="878" y="451"/>
                      <a:pt x="903" y="402"/>
                      <a:pt x="923" y="353"/>
                    </a:cubicBezTo>
                    <a:cubicBezTo>
                      <a:pt x="936" y="328"/>
                      <a:pt x="940" y="299"/>
                      <a:pt x="948" y="271"/>
                    </a:cubicBezTo>
                    <a:cubicBezTo>
                      <a:pt x="952" y="267"/>
                      <a:pt x="956" y="258"/>
                      <a:pt x="960" y="254"/>
                    </a:cubicBezTo>
                    <a:cubicBezTo>
                      <a:pt x="1022" y="205"/>
                      <a:pt x="1088" y="151"/>
                      <a:pt x="1153" y="102"/>
                    </a:cubicBezTo>
                    <a:cubicBezTo>
                      <a:pt x="1157" y="98"/>
                      <a:pt x="1166" y="94"/>
                      <a:pt x="1170" y="94"/>
                    </a:cubicBezTo>
                    <a:lnTo>
                      <a:pt x="1170" y="94"/>
                    </a:lnTo>
                    <a:cubicBezTo>
                      <a:pt x="1162" y="111"/>
                      <a:pt x="1153" y="131"/>
                      <a:pt x="1145" y="148"/>
                    </a:cubicBezTo>
                    <a:cubicBezTo>
                      <a:pt x="1092" y="234"/>
                      <a:pt x="1043" y="320"/>
                      <a:pt x="997" y="406"/>
                    </a:cubicBezTo>
                    <a:cubicBezTo>
                      <a:pt x="994" y="414"/>
                      <a:pt x="989" y="423"/>
                      <a:pt x="985" y="431"/>
                    </a:cubicBezTo>
                    <a:cubicBezTo>
                      <a:pt x="985" y="435"/>
                      <a:pt x="985" y="443"/>
                      <a:pt x="989" y="443"/>
                    </a:cubicBezTo>
                    <a:cubicBezTo>
                      <a:pt x="994" y="447"/>
                      <a:pt x="997" y="447"/>
                      <a:pt x="1001" y="443"/>
                    </a:cubicBezTo>
                    <a:cubicBezTo>
                      <a:pt x="1006" y="443"/>
                      <a:pt x="1010" y="439"/>
                      <a:pt x="1014" y="435"/>
                    </a:cubicBezTo>
                    <a:cubicBezTo>
                      <a:pt x="1034" y="402"/>
                      <a:pt x="1055" y="373"/>
                      <a:pt x="1071" y="341"/>
                    </a:cubicBezTo>
                    <a:cubicBezTo>
                      <a:pt x="1108" y="283"/>
                      <a:pt x="1141" y="226"/>
                      <a:pt x="1174" y="168"/>
                    </a:cubicBezTo>
                    <a:cubicBezTo>
                      <a:pt x="1191" y="139"/>
                      <a:pt x="1203" y="111"/>
                      <a:pt x="1219" y="86"/>
                    </a:cubicBezTo>
                    <a:cubicBezTo>
                      <a:pt x="1223" y="78"/>
                      <a:pt x="1227" y="66"/>
                      <a:pt x="1235" y="66"/>
                    </a:cubicBezTo>
                    <a:cubicBezTo>
                      <a:pt x="1235" y="304"/>
                      <a:pt x="1235" y="542"/>
                      <a:pt x="1235" y="780"/>
                    </a:cubicBezTo>
                    <a:cubicBezTo>
                      <a:pt x="1232" y="784"/>
                      <a:pt x="1223" y="788"/>
                      <a:pt x="1215" y="796"/>
                    </a:cubicBezTo>
                    <a:cubicBezTo>
                      <a:pt x="1182" y="825"/>
                      <a:pt x="1141" y="841"/>
                      <a:pt x="1100" y="854"/>
                    </a:cubicBezTo>
                    <a:cubicBezTo>
                      <a:pt x="1071" y="858"/>
                      <a:pt x="1047" y="849"/>
                      <a:pt x="1030" y="825"/>
                    </a:cubicBezTo>
                    <a:cubicBezTo>
                      <a:pt x="1022" y="813"/>
                      <a:pt x="1018" y="800"/>
                      <a:pt x="1014" y="788"/>
                    </a:cubicBezTo>
                    <a:cubicBezTo>
                      <a:pt x="1010" y="755"/>
                      <a:pt x="1006" y="726"/>
                      <a:pt x="1001" y="693"/>
                    </a:cubicBezTo>
                    <a:cubicBezTo>
                      <a:pt x="997" y="677"/>
                      <a:pt x="997" y="661"/>
                      <a:pt x="985" y="640"/>
                    </a:cubicBezTo>
                    <a:cubicBezTo>
                      <a:pt x="969" y="685"/>
                      <a:pt x="952" y="722"/>
                      <a:pt x="952" y="763"/>
                    </a:cubicBezTo>
                    <a:cubicBezTo>
                      <a:pt x="948" y="800"/>
                      <a:pt x="952" y="833"/>
                      <a:pt x="952" y="866"/>
                    </a:cubicBezTo>
                    <a:cubicBezTo>
                      <a:pt x="956" y="903"/>
                      <a:pt x="944" y="927"/>
                      <a:pt x="911" y="939"/>
                    </a:cubicBezTo>
                    <a:cubicBezTo>
                      <a:pt x="878" y="956"/>
                      <a:pt x="846" y="973"/>
                      <a:pt x="809" y="989"/>
                    </a:cubicBezTo>
                    <a:cubicBezTo>
                      <a:pt x="751" y="1018"/>
                      <a:pt x="690" y="1038"/>
                      <a:pt x="628" y="1059"/>
                    </a:cubicBezTo>
                    <a:cubicBezTo>
                      <a:pt x="620" y="1059"/>
                      <a:pt x="612" y="1063"/>
                      <a:pt x="599" y="1063"/>
                    </a:cubicBezTo>
                    <a:cubicBezTo>
                      <a:pt x="575" y="1071"/>
                      <a:pt x="550" y="1055"/>
                      <a:pt x="546" y="1030"/>
                    </a:cubicBezTo>
                    <a:cubicBezTo>
                      <a:pt x="538" y="993"/>
                      <a:pt x="534" y="956"/>
                      <a:pt x="542" y="919"/>
                    </a:cubicBezTo>
                    <a:cubicBezTo>
                      <a:pt x="546" y="899"/>
                      <a:pt x="542" y="878"/>
                      <a:pt x="538" y="858"/>
                    </a:cubicBezTo>
                    <a:cubicBezTo>
                      <a:pt x="538" y="849"/>
                      <a:pt x="534" y="845"/>
                      <a:pt x="529" y="837"/>
                    </a:cubicBezTo>
                    <a:cubicBezTo>
                      <a:pt x="525" y="845"/>
                      <a:pt x="521" y="849"/>
                      <a:pt x="517" y="854"/>
                    </a:cubicBezTo>
                    <a:cubicBezTo>
                      <a:pt x="501" y="895"/>
                      <a:pt x="488" y="936"/>
                      <a:pt x="484" y="981"/>
                    </a:cubicBezTo>
                    <a:cubicBezTo>
                      <a:pt x="484" y="997"/>
                      <a:pt x="484" y="1014"/>
                      <a:pt x="480" y="1030"/>
                    </a:cubicBezTo>
                    <a:cubicBezTo>
                      <a:pt x="480" y="1042"/>
                      <a:pt x="472" y="1055"/>
                      <a:pt x="464" y="1059"/>
                    </a:cubicBezTo>
                    <a:cubicBezTo>
                      <a:pt x="447" y="1071"/>
                      <a:pt x="431" y="1079"/>
                      <a:pt x="415" y="1083"/>
                    </a:cubicBezTo>
                    <a:cubicBezTo>
                      <a:pt x="357" y="1092"/>
                      <a:pt x="308" y="1108"/>
                      <a:pt x="255" y="1120"/>
                    </a:cubicBezTo>
                    <a:cubicBezTo>
                      <a:pt x="205" y="1136"/>
                      <a:pt x="160" y="1136"/>
                      <a:pt x="111" y="1136"/>
                    </a:cubicBezTo>
                    <a:cubicBezTo>
                      <a:pt x="86" y="1133"/>
                      <a:pt x="66" y="1124"/>
                      <a:pt x="53" y="1100"/>
                    </a:cubicBezTo>
                    <a:cubicBezTo>
                      <a:pt x="45" y="1083"/>
                      <a:pt x="37" y="1063"/>
                      <a:pt x="37" y="1042"/>
                    </a:cubicBezTo>
                    <a:cubicBezTo>
                      <a:pt x="37" y="1001"/>
                      <a:pt x="37" y="960"/>
                      <a:pt x="33" y="919"/>
                    </a:cubicBezTo>
                    <a:cubicBezTo>
                      <a:pt x="33" y="882"/>
                      <a:pt x="33" y="849"/>
                      <a:pt x="37" y="813"/>
                    </a:cubicBezTo>
                    <a:cubicBezTo>
                      <a:pt x="41" y="780"/>
                      <a:pt x="41" y="747"/>
                      <a:pt x="45" y="718"/>
                    </a:cubicBezTo>
                    <a:cubicBezTo>
                      <a:pt x="49" y="685"/>
                      <a:pt x="53" y="652"/>
                      <a:pt x="66" y="620"/>
                    </a:cubicBezTo>
                    <a:cubicBezTo>
                      <a:pt x="74" y="595"/>
                      <a:pt x="90" y="583"/>
                      <a:pt x="115" y="579"/>
                    </a:cubicBezTo>
                    <a:cubicBezTo>
                      <a:pt x="152" y="570"/>
                      <a:pt x="189" y="566"/>
                      <a:pt x="226" y="558"/>
                    </a:cubicBezTo>
                    <a:cubicBezTo>
                      <a:pt x="250" y="554"/>
                      <a:pt x="275" y="554"/>
                      <a:pt x="296" y="538"/>
                    </a:cubicBezTo>
                    <a:cubicBezTo>
                      <a:pt x="287" y="538"/>
                      <a:pt x="283" y="538"/>
                      <a:pt x="275" y="538"/>
                    </a:cubicBezTo>
                    <a:cubicBezTo>
                      <a:pt x="246" y="542"/>
                      <a:pt x="222" y="545"/>
                      <a:pt x="189" y="542"/>
                    </a:cubicBezTo>
                    <a:cubicBezTo>
                      <a:pt x="156" y="538"/>
                      <a:pt x="127" y="533"/>
                      <a:pt x="94" y="533"/>
                    </a:cubicBezTo>
                    <a:cubicBezTo>
                      <a:pt x="78" y="538"/>
                      <a:pt x="62" y="533"/>
                      <a:pt x="45" y="529"/>
                    </a:cubicBezTo>
                    <a:cubicBezTo>
                      <a:pt x="-4" y="509"/>
                      <a:pt x="-12" y="476"/>
                      <a:pt x="16" y="435"/>
                    </a:cubicBezTo>
                    <a:cubicBezTo>
                      <a:pt x="41" y="394"/>
                      <a:pt x="78" y="361"/>
                      <a:pt x="115" y="332"/>
                    </a:cubicBezTo>
                    <a:cubicBezTo>
                      <a:pt x="152" y="299"/>
                      <a:pt x="189" y="267"/>
                      <a:pt x="230" y="238"/>
                    </a:cubicBezTo>
                    <a:cubicBezTo>
                      <a:pt x="242" y="222"/>
                      <a:pt x="259" y="205"/>
                      <a:pt x="275" y="193"/>
                    </a:cubicBezTo>
                    <a:cubicBezTo>
                      <a:pt x="291" y="172"/>
                      <a:pt x="312" y="164"/>
                      <a:pt x="341" y="172"/>
                    </a:cubicBezTo>
                    <a:cubicBezTo>
                      <a:pt x="369" y="180"/>
                      <a:pt x="398" y="185"/>
                      <a:pt x="427" y="193"/>
                    </a:cubicBezTo>
                    <a:cubicBezTo>
                      <a:pt x="476" y="201"/>
                      <a:pt x="525" y="197"/>
                      <a:pt x="575" y="197"/>
                    </a:cubicBezTo>
                    <a:cubicBezTo>
                      <a:pt x="591" y="197"/>
                      <a:pt x="612" y="189"/>
                      <a:pt x="628" y="180"/>
                    </a:cubicBezTo>
                    <a:cubicBezTo>
                      <a:pt x="636" y="180"/>
                      <a:pt x="640" y="172"/>
                      <a:pt x="644" y="168"/>
                    </a:cubicBezTo>
                    <a:cubicBezTo>
                      <a:pt x="640" y="156"/>
                      <a:pt x="628" y="156"/>
                      <a:pt x="620" y="151"/>
                    </a:cubicBezTo>
                    <a:cubicBezTo>
                      <a:pt x="571" y="139"/>
                      <a:pt x="521" y="135"/>
                      <a:pt x="472" y="131"/>
                    </a:cubicBezTo>
                    <a:cubicBezTo>
                      <a:pt x="452" y="127"/>
                      <a:pt x="427" y="123"/>
                      <a:pt x="410" y="111"/>
                    </a:cubicBezTo>
                    <a:cubicBezTo>
                      <a:pt x="394" y="102"/>
                      <a:pt x="394" y="90"/>
                      <a:pt x="398" y="74"/>
                    </a:cubicBezTo>
                    <a:cubicBezTo>
                      <a:pt x="406" y="53"/>
                      <a:pt x="423" y="32"/>
                      <a:pt x="443" y="20"/>
                    </a:cubicBezTo>
                    <a:cubicBezTo>
                      <a:pt x="456" y="12"/>
                      <a:pt x="464" y="8"/>
                      <a:pt x="472" y="0"/>
                    </a:cubicBezTo>
                    <a:cubicBezTo>
                      <a:pt x="722" y="0"/>
                      <a:pt x="969" y="0"/>
                      <a:pt x="1219" y="0"/>
                    </a:cubicBezTo>
                    <a:moveTo>
                      <a:pt x="1071" y="545"/>
                    </a:moveTo>
                    <a:lnTo>
                      <a:pt x="1071" y="545"/>
                    </a:lnTo>
                    <a:cubicBezTo>
                      <a:pt x="1067" y="558"/>
                      <a:pt x="1063" y="570"/>
                      <a:pt x="1075" y="583"/>
                    </a:cubicBezTo>
                    <a:cubicBezTo>
                      <a:pt x="1084" y="587"/>
                      <a:pt x="1088" y="587"/>
                      <a:pt x="1092" y="579"/>
                    </a:cubicBezTo>
                    <a:cubicBezTo>
                      <a:pt x="1096" y="574"/>
                      <a:pt x="1100" y="570"/>
                      <a:pt x="1100" y="566"/>
                    </a:cubicBezTo>
                    <a:cubicBezTo>
                      <a:pt x="1113" y="533"/>
                      <a:pt x="1125" y="501"/>
                      <a:pt x="1137" y="468"/>
                    </a:cubicBezTo>
                    <a:cubicBezTo>
                      <a:pt x="1141" y="451"/>
                      <a:pt x="1141" y="447"/>
                      <a:pt x="1116" y="439"/>
                    </a:cubicBezTo>
                    <a:cubicBezTo>
                      <a:pt x="1088" y="468"/>
                      <a:pt x="1088" y="509"/>
                      <a:pt x="1071" y="545"/>
                    </a:cubicBezTo>
                    <a:moveTo>
                      <a:pt x="628" y="944"/>
                    </a:moveTo>
                    <a:lnTo>
                      <a:pt x="628" y="944"/>
                    </a:lnTo>
                    <a:cubicBezTo>
                      <a:pt x="628" y="952"/>
                      <a:pt x="628" y="964"/>
                      <a:pt x="640" y="964"/>
                    </a:cubicBezTo>
                    <a:cubicBezTo>
                      <a:pt x="649" y="964"/>
                      <a:pt x="653" y="956"/>
                      <a:pt x="657" y="948"/>
                    </a:cubicBezTo>
                    <a:cubicBezTo>
                      <a:pt x="665" y="919"/>
                      <a:pt x="673" y="890"/>
                      <a:pt x="681" y="862"/>
                    </a:cubicBezTo>
                    <a:cubicBezTo>
                      <a:pt x="685" y="854"/>
                      <a:pt x="681" y="849"/>
                      <a:pt x="681" y="841"/>
                    </a:cubicBezTo>
                    <a:cubicBezTo>
                      <a:pt x="681" y="837"/>
                      <a:pt x="681" y="829"/>
                      <a:pt x="673" y="829"/>
                    </a:cubicBezTo>
                    <a:cubicBezTo>
                      <a:pt x="665" y="825"/>
                      <a:pt x="657" y="829"/>
                      <a:pt x="653" y="837"/>
                    </a:cubicBezTo>
                    <a:cubicBezTo>
                      <a:pt x="649" y="854"/>
                      <a:pt x="644" y="866"/>
                      <a:pt x="640" y="882"/>
                    </a:cubicBezTo>
                    <a:cubicBezTo>
                      <a:pt x="636" y="903"/>
                      <a:pt x="632" y="923"/>
                      <a:pt x="628" y="939"/>
                    </a:cubicBezTo>
                    <a:lnTo>
                      <a:pt x="628" y="939"/>
                    </a:lnTo>
                    <a:cubicBezTo>
                      <a:pt x="628" y="944"/>
                      <a:pt x="628" y="944"/>
                      <a:pt x="628" y="944"/>
                    </a:cubicBezTo>
                    <a:moveTo>
                      <a:pt x="148" y="390"/>
                    </a:moveTo>
                    <a:lnTo>
                      <a:pt x="148" y="390"/>
                    </a:lnTo>
                    <a:cubicBezTo>
                      <a:pt x="135" y="390"/>
                      <a:pt x="127" y="394"/>
                      <a:pt x="127" y="406"/>
                    </a:cubicBezTo>
                    <a:cubicBezTo>
                      <a:pt x="127" y="423"/>
                      <a:pt x="135" y="435"/>
                      <a:pt x="152" y="426"/>
                    </a:cubicBezTo>
                    <a:cubicBezTo>
                      <a:pt x="177" y="414"/>
                      <a:pt x="209" y="419"/>
                      <a:pt x="238" y="410"/>
                    </a:cubicBezTo>
                    <a:cubicBezTo>
                      <a:pt x="246" y="410"/>
                      <a:pt x="255" y="406"/>
                      <a:pt x="255" y="398"/>
                    </a:cubicBezTo>
                    <a:cubicBezTo>
                      <a:pt x="255" y="386"/>
                      <a:pt x="246" y="382"/>
                      <a:pt x="238" y="382"/>
                    </a:cubicBezTo>
                    <a:cubicBezTo>
                      <a:pt x="230" y="382"/>
                      <a:pt x="222" y="382"/>
                      <a:pt x="213" y="382"/>
                    </a:cubicBezTo>
                    <a:lnTo>
                      <a:pt x="213" y="377"/>
                    </a:lnTo>
                    <a:cubicBezTo>
                      <a:pt x="193" y="382"/>
                      <a:pt x="168" y="386"/>
                      <a:pt x="148" y="390"/>
                    </a:cubicBezTo>
                    <a:moveTo>
                      <a:pt x="759" y="903"/>
                    </a:moveTo>
                    <a:lnTo>
                      <a:pt x="759" y="903"/>
                    </a:lnTo>
                    <a:cubicBezTo>
                      <a:pt x="772" y="907"/>
                      <a:pt x="776" y="899"/>
                      <a:pt x="780" y="890"/>
                    </a:cubicBezTo>
                    <a:cubicBezTo>
                      <a:pt x="788" y="870"/>
                      <a:pt x="797" y="849"/>
                      <a:pt x="800" y="829"/>
                    </a:cubicBezTo>
                    <a:cubicBezTo>
                      <a:pt x="804" y="821"/>
                      <a:pt x="800" y="808"/>
                      <a:pt x="792" y="804"/>
                    </a:cubicBezTo>
                    <a:cubicBezTo>
                      <a:pt x="784" y="804"/>
                      <a:pt x="772" y="808"/>
                      <a:pt x="768" y="821"/>
                    </a:cubicBezTo>
                    <a:cubicBezTo>
                      <a:pt x="759" y="841"/>
                      <a:pt x="755" y="862"/>
                      <a:pt x="747" y="882"/>
                    </a:cubicBezTo>
                    <a:cubicBezTo>
                      <a:pt x="751" y="890"/>
                      <a:pt x="747" y="899"/>
                      <a:pt x="759" y="903"/>
                    </a:cubicBezTo>
                    <a:moveTo>
                      <a:pt x="287" y="948"/>
                    </a:moveTo>
                    <a:lnTo>
                      <a:pt x="287" y="948"/>
                    </a:lnTo>
                    <a:cubicBezTo>
                      <a:pt x="275" y="964"/>
                      <a:pt x="263" y="985"/>
                      <a:pt x="259" y="1005"/>
                    </a:cubicBezTo>
                    <a:cubicBezTo>
                      <a:pt x="259" y="1014"/>
                      <a:pt x="263" y="1018"/>
                      <a:pt x="267" y="1022"/>
                    </a:cubicBezTo>
                    <a:cubicBezTo>
                      <a:pt x="271" y="1022"/>
                      <a:pt x="279" y="1022"/>
                      <a:pt x="283" y="1018"/>
                    </a:cubicBezTo>
                    <a:cubicBezTo>
                      <a:pt x="287" y="1014"/>
                      <a:pt x="291" y="1005"/>
                      <a:pt x="296" y="1001"/>
                    </a:cubicBezTo>
                    <a:cubicBezTo>
                      <a:pt x="304" y="989"/>
                      <a:pt x="308" y="977"/>
                      <a:pt x="316" y="964"/>
                    </a:cubicBezTo>
                    <a:cubicBezTo>
                      <a:pt x="324" y="952"/>
                      <a:pt x="316" y="939"/>
                      <a:pt x="296" y="939"/>
                    </a:cubicBezTo>
                    <a:cubicBezTo>
                      <a:pt x="296" y="939"/>
                      <a:pt x="287" y="944"/>
                      <a:pt x="287" y="948"/>
                    </a:cubicBezTo>
                    <a:moveTo>
                      <a:pt x="595" y="37"/>
                    </a:moveTo>
                    <a:lnTo>
                      <a:pt x="595" y="37"/>
                    </a:lnTo>
                    <a:cubicBezTo>
                      <a:pt x="587" y="37"/>
                      <a:pt x="583" y="41"/>
                      <a:pt x="579" y="53"/>
                    </a:cubicBezTo>
                    <a:cubicBezTo>
                      <a:pt x="579" y="61"/>
                      <a:pt x="587" y="70"/>
                      <a:pt x="595" y="70"/>
                    </a:cubicBezTo>
                    <a:cubicBezTo>
                      <a:pt x="616" y="70"/>
                      <a:pt x="636" y="70"/>
                      <a:pt x="657" y="66"/>
                    </a:cubicBezTo>
                    <a:cubicBezTo>
                      <a:pt x="661" y="66"/>
                      <a:pt x="665" y="57"/>
                      <a:pt x="665" y="53"/>
                    </a:cubicBezTo>
                    <a:cubicBezTo>
                      <a:pt x="665" y="49"/>
                      <a:pt x="661" y="41"/>
                      <a:pt x="657" y="41"/>
                    </a:cubicBezTo>
                    <a:cubicBezTo>
                      <a:pt x="644" y="37"/>
                      <a:pt x="632" y="37"/>
                      <a:pt x="620" y="32"/>
                    </a:cubicBezTo>
                    <a:lnTo>
                      <a:pt x="620" y="37"/>
                    </a:lnTo>
                    <a:cubicBezTo>
                      <a:pt x="612" y="37"/>
                      <a:pt x="603" y="37"/>
                      <a:pt x="595" y="37"/>
                    </a:cubicBezTo>
                    <a:moveTo>
                      <a:pt x="1182" y="616"/>
                    </a:moveTo>
                    <a:lnTo>
                      <a:pt x="1182" y="616"/>
                    </a:lnTo>
                    <a:cubicBezTo>
                      <a:pt x="1182" y="607"/>
                      <a:pt x="1182" y="599"/>
                      <a:pt x="1178" y="591"/>
                    </a:cubicBezTo>
                    <a:cubicBezTo>
                      <a:pt x="1178" y="587"/>
                      <a:pt x="1170" y="587"/>
                      <a:pt x="1166" y="587"/>
                    </a:cubicBezTo>
                    <a:cubicBezTo>
                      <a:pt x="1162" y="587"/>
                      <a:pt x="1157" y="587"/>
                      <a:pt x="1157" y="587"/>
                    </a:cubicBezTo>
                    <a:cubicBezTo>
                      <a:pt x="1149" y="603"/>
                      <a:pt x="1137" y="616"/>
                      <a:pt x="1137" y="636"/>
                    </a:cubicBezTo>
                    <a:cubicBezTo>
                      <a:pt x="1137" y="640"/>
                      <a:pt x="1145" y="644"/>
                      <a:pt x="1149" y="652"/>
                    </a:cubicBezTo>
                    <a:cubicBezTo>
                      <a:pt x="1162" y="640"/>
                      <a:pt x="1174" y="628"/>
                      <a:pt x="1182" y="61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 rot="10800000" flipH="1">
                <a:off x="8491256" y="4586801"/>
                <a:ext cx="652744" cy="558503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89" extrusionOk="0">
                    <a:moveTo>
                      <a:pt x="974" y="94"/>
                    </a:moveTo>
                    <a:lnTo>
                      <a:pt x="974" y="94"/>
                    </a:lnTo>
                    <a:cubicBezTo>
                      <a:pt x="966" y="111"/>
                      <a:pt x="957" y="131"/>
                      <a:pt x="949" y="148"/>
                    </a:cubicBezTo>
                    <a:cubicBezTo>
                      <a:pt x="896" y="234"/>
                      <a:pt x="847" y="320"/>
                      <a:pt x="801" y="406"/>
                    </a:cubicBezTo>
                    <a:cubicBezTo>
                      <a:pt x="798" y="414"/>
                      <a:pt x="793" y="423"/>
                      <a:pt x="789" y="431"/>
                    </a:cubicBezTo>
                    <a:cubicBezTo>
                      <a:pt x="789" y="435"/>
                      <a:pt x="789" y="443"/>
                      <a:pt x="793" y="443"/>
                    </a:cubicBezTo>
                    <a:cubicBezTo>
                      <a:pt x="798" y="447"/>
                      <a:pt x="801" y="447"/>
                      <a:pt x="805" y="443"/>
                    </a:cubicBezTo>
                    <a:cubicBezTo>
                      <a:pt x="810" y="443"/>
                      <a:pt x="814" y="439"/>
                      <a:pt x="818" y="435"/>
                    </a:cubicBezTo>
                    <a:cubicBezTo>
                      <a:pt x="838" y="402"/>
                      <a:pt x="859" y="373"/>
                      <a:pt x="875" y="341"/>
                    </a:cubicBezTo>
                    <a:cubicBezTo>
                      <a:pt x="912" y="283"/>
                      <a:pt x="945" y="226"/>
                      <a:pt x="978" y="168"/>
                    </a:cubicBezTo>
                    <a:cubicBezTo>
                      <a:pt x="995" y="139"/>
                      <a:pt x="1007" y="111"/>
                      <a:pt x="1023" y="86"/>
                    </a:cubicBezTo>
                    <a:cubicBezTo>
                      <a:pt x="1027" y="78"/>
                      <a:pt x="1031" y="66"/>
                      <a:pt x="1039" y="66"/>
                    </a:cubicBezTo>
                    <a:cubicBezTo>
                      <a:pt x="1039" y="45"/>
                      <a:pt x="1039" y="20"/>
                      <a:pt x="1039" y="0"/>
                    </a:cubicBezTo>
                    <a:cubicBezTo>
                      <a:pt x="1036" y="0"/>
                      <a:pt x="1031" y="0"/>
                      <a:pt x="1023" y="0"/>
                    </a:cubicBezTo>
                    <a:cubicBezTo>
                      <a:pt x="1007" y="25"/>
                      <a:pt x="978" y="32"/>
                      <a:pt x="949" y="41"/>
                    </a:cubicBezTo>
                    <a:cubicBezTo>
                      <a:pt x="917" y="49"/>
                      <a:pt x="883" y="53"/>
                      <a:pt x="847" y="61"/>
                    </a:cubicBezTo>
                    <a:cubicBezTo>
                      <a:pt x="834" y="61"/>
                      <a:pt x="818" y="66"/>
                      <a:pt x="801" y="66"/>
                    </a:cubicBezTo>
                    <a:cubicBezTo>
                      <a:pt x="740" y="70"/>
                      <a:pt x="682" y="86"/>
                      <a:pt x="625" y="94"/>
                    </a:cubicBezTo>
                    <a:cubicBezTo>
                      <a:pt x="601" y="98"/>
                      <a:pt x="576" y="102"/>
                      <a:pt x="551" y="107"/>
                    </a:cubicBezTo>
                    <a:cubicBezTo>
                      <a:pt x="547" y="107"/>
                      <a:pt x="539" y="107"/>
                      <a:pt x="539" y="111"/>
                    </a:cubicBezTo>
                    <a:cubicBezTo>
                      <a:pt x="535" y="115"/>
                      <a:pt x="530" y="123"/>
                      <a:pt x="530" y="127"/>
                    </a:cubicBezTo>
                    <a:cubicBezTo>
                      <a:pt x="526" y="135"/>
                      <a:pt x="539" y="139"/>
                      <a:pt x="543" y="139"/>
                    </a:cubicBezTo>
                    <a:cubicBezTo>
                      <a:pt x="567" y="135"/>
                      <a:pt x="592" y="135"/>
                      <a:pt x="613" y="131"/>
                    </a:cubicBezTo>
                    <a:cubicBezTo>
                      <a:pt x="670" y="123"/>
                      <a:pt x="727" y="111"/>
                      <a:pt x="785" y="102"/>
                    </a:cubicBezTo>
                    <a:cubicBezTo>
                      <a:pt x="826" y="98"/>
                      <a:pt x="871" y="94"/>
                      <a:pt x="917" y="90"/>
                    </a:cubicBezTo>
                    <a:cubicBezTo>
                      <a:pt x="912" y="94"/>
                      <a:pt x="908" y="94"/>
                      <a:pt x="904" y="98"/>
                    </a:cubicBezTo>
                    <a:cubicBezTo>
                      <a:pt x="859" y="135"/>
                      <a:pt x="810" y="172"/>
                      <a:pt x="764" y="209"/>
                    </a:cubicBezTo>
                    <a:cubicBezTo>
                      <a:pt x="752" y="217"/>
                      <a:pt x="736" y="222"/>
                      <a:pt x="720" y="226"/>
                    </a:cubicBezTo>
                    <a:cubicBezTo>
                      <a:pt x="691" y="229"/>
                      <a:pt x="662" y="242"/>
                      <a:pt x="629" y="246"/>
                    </a:cubicBezTo>
                    <a:cubicBezTo>
                      <a:pt x="576" y="258"/>
                      <a:pt x="518" y="267"/>
                      <a:pt x="461" y="279"/>
                    </a:cubicBezTo>
                    <a:cubicBezTo>
                      <a:pt x="436" y="283"/>
                      <a:pt x="407" y="287"/>
                      <a:pt x="383" y="291"/>
                    </a:cubicBezTo>
                    <a:cubicBezTo>
                      <a:pt x="342" y="299"/>
                      <a:pt x="301" y="312"/>
                      <a:pt x="260" y="312"/>
                    </a:cubicBezTo>
                    <a:cubicBezTo>
                      <a:pt x="231" y="316"/>
                      <a:pt x="206" y="320"/>
                      <a:pt x="178" y="324"/>
                    </a:cubicBezTo>
                    <a:cubicBezTo>
                      <a:pt x="169" y="328"/>
                      <a:pt x="157" y="332"/>
                      <a:pt x="153" y="345"/>
                    </a:cubicBezTo>
                    <a:cubicBezTo>
                      <a:pt x="161" y="361"/>
                      <a:pt x="161" y="365"/>
                      <a:pt x="178" y="361"/>
                    </a:cubicBezTo>
                    <a:cubicBezTo>
                      <a:pt x="268" y="353"/>
                      <a:pt x="358" y="341"/>
                      <a:pt x="444" y="320"/>
                    </a:cubicBezTo>
                    <a:cubicBezTo>
                      <a:pt x="481" y="312"/>
                      <a:pt x="518" y="312"/>
                      <a:pt x="551" y="304"/>
                    </a:cubicBezTo>
                    <a:cubicBezTo>
                      <a:pt x="588" y="295"/>
                      <a:pt x="625" y="287"/>
                      <a:pt x="662" y="279"/>
                    </a:cubicBezTo>
                    <a:cubicBezTo>
                      <a:pt x="666" y="279"/>
                      <a:pt x="670" y="279"/>
                      <a:pt x="678" y="279"/>
                    </a:cubicBezTo>
                    <a:cubicBezTo>
                      <a:pt x="662" y="295"/>
                      <a:pt x="650" y="308"/>
                      <a:pt x="633" y="324"/>
                    </a:cubicBezTo>
                    <a:cubicBezTo>
                      <a:pt x="608" y="345"/>
                      <a:pt x="584" y="369"/>
                      <a:pt x="559" y="390"/>
                    </a:cubicBezTo>
                    <a:cubicBezTo>
                      <a:pt x="539" y="406"/>
                      <a:pt x="522" y="423"/>
                      <a:pt x="502" y="435"/>
                    </a:cubicBezTo>
                    <a:cubicBezTo>
                      <a:pt x="502" y="439"/>
                      <a:pt x="498" y="443"/>
                      <a:pt x="494" y="443"/>
                    </a:cubicBezTo>
                    <a:cubicBezTo>
                      <a:pt x="469" y="435"/>
                      <a:pt x="448" y="447"/>
                      <a:pt x="428" y="447"/>
                    </a:cubicBezTo>
                    <a:cubicBezTo>
                      <a:pt x="391" y="451"/>
                      <a:pt x="358" y="455"/>
                      <a:pt x="325" y="460"/>
                    </a:cubicBezTo>
                    <a:cubicBezTo>
                      <a:pt x="268" y="468"/>
                      <a:pt x="210" y="476"/>
                      <a:pt x="153" y="484"/>
                    </a:cubicBezTo>
                    <a:cubicBezTo>
                      <a:pt x="141" y="484"/>
                      <a:pt x="132" y="488"/>
                      <a:pt x="124" y="501"/>
                    </a:cubicBezTo>
                    <a:cubicBezTo>
                      <a:pt x="132" y="517"/>
                      <a:pt x="136" y="521"/>
                      <a:pt x="153" y="517"/>
                    </a:cubicBezTo>
                    <a:cubicBezTo>
                      <a:pt x="214" y="509"/>
                      <a:pt x="280" y="509"/>
                      <a:pt x="342" y="492"/>
                    </a:cubicBezTo>
                    <a:cubicBezTo>
                      <a:pt x="358" y="488"/>
                      <a:pt x="379" y="488"/>
                      <a:pt x="395" y="488"/>
                    </a:cubicBezTo>
                    <a:cubicBezTo>
                      <a:pt x="411" y="484"/>
                      <a:pt x="428" y="484"/>
                      <a:pt x="448" y="484"/>
                    </a:cubicBezTo>
                    <a:cubicBezTo>
                      <a:pt x="436" y="492"/>
                      <a:pt x="428" y="505"/>
                      <a:pt x="420" y="509"/>
                    </a:cubicBezTo>
                    <a:cubicBezTo>
                      <a:pt x="391" y="533"/>
                      <a:pt x="366" y="558"/>
                      <a:pt x="338" y="583"/>
                    </a:cubicBezTo>
                    <a:cubicBezTo>
                      <a:pt x="321" y="599"/>
                      <a:pt x="305" y="616"/>
                      <a:pt x="288" y="632"/>
                    </a:cubicBezTo>
                    <a:cubicBezTo>
                      <a:pt x="280" y="636"/>
                      <a:pt x="272" y="640"/>
                      <a:pt x="264" y="644"/>
                    </a:cubicBezTo>
                    <a:cubicBezTo>
                      <a:pt x="202" y="652"/>
                      <a:pt x="141" y="669"/>
                      <a:pt x="79" y="673"/>
                    </a:cubicBezTo>
                    <a:cubicBezTo>
                      <a:pt x="54" y="673"/>
                      <a:pt x="30" y="681"/>
                      <a:pt x="9" y="693"/>
                    </a:cubicBezTo>
                    <a:cubicBezTo>
                      <a:pt x="1" y="698"/>
                      <a:pt x="-3" y="702"/>
                      <a:pt x="1" y="714"/>
                    </a:cubicBezTo>
                    <a:cubicBezTo>
                      <a:pt x="5" y="722"/>
                      <a:pt x="9" y="726"/>
                      <a:pt x="22" y="722"/>
                    </a:cubicBezTo>
                    <a:cubicBezTo>
                      <a:pt x="50" y="710"/>
                      <a:pt x="83" y="706"/>
                      <a:pt x="116" y="706"/>
                    </a:cubicBezTo>
                    <a:cubicBezTo>
                      <a:pt x="145" y="702"/>
                      <a:pt x="178" y="698"/>
                      <a:pt x="214" y="689"/>
                    </a:cubicBezTo>
                    <a:cubicBezTo>
                      <a:pt x="210" y="693"/>
                      <a:pt x="210" y="698"/>
                      <a:pt x="210" y="702"/>
                    </a:cubicBezTo>
                    <a:cubicBezTo>
                      <a:pt x="169" y="730"/>
                      <a:pt x="132" y="763"/>
                      <a:pt x="95" y="796"/>
                    </a:cubicBezTo>
                    <a:cubicBezTo>
                      <a:pt x="75" y="813"/>
                      <a:pt x="59" y="825"/>
                      <a:pt x="38" y="841"/>
                    </a:cubicBezTo>
                    <a:cubicBezTo>
                      <a:pt x="38" y="849"/>
                      <a:pt x="34" y="858"/>
                      <a:pt x="30" y="866"/>
                    </a:cubicBezTo>
                    <a:cubicBezTo>
                      <a:pt x="38" y="866"/>
                      <a:pt x="46" y="870"/>
                      <a:pt x="50" y="870"/>
                    </a:cubicBezTo>
                    <a:cubicBezTo>
                      <a:pt x="108" y="829"/>
                      <a:pt x="161" y="784"/>
                      <a:pt x="219" y="742"/>
                    </a:cubicBezTo>
                    <a:lnTo>
                      <a:pt x="223" y="742"/>
                    </a:lnTo>
                    <a:cubicBezTo>
                      <a:pt x="219" y="747"/>
                      <a:pt x="219" y="755"/>
                      <a:pt x="219" y="759"/>
                    </a:cubicBezTo>
                    <a:cubicBezTo>
                      <a:pt x="202" y="792"/>
                      <a:pt x="190" y="825"/>
                      <a:pt x="173" y="858"/>
                    </a:cubicBezTo>
                    <a:cubicBezTo>
                      <a:pt x="169" y="866"/>
                      <a:pt x="169" y="870"/>
                      <a:pt x="169" y="878"/>
                    </a:cubicBezTo>
                    <a:cubicBezTo>
                      <a:pt x="169" y="886"/>
                      <a:pt x="178" y="895"/>
                      <a:pt x="186" y="886"/>
                    </a:cubicBezTo>
                    <a:cubicBezTo>
                      <a:pt x="198" y="878"/>
                      <a:pt x="206" y="866"/>
                      <a:pt x="210" y="858"/>
                    </a:cubicBezTo>
                    <a:cubicBezTo>
                      <a:pt x="231" y="821"/>
                      <a:pt x="247" y="784"/>
                      <a:pt x="264" y="747"/>
                    </a:cubicBezTo>
                    <a:cubicBezTo>
                      <a:pt x="272" y="722"/>
                      <a:pt x="284" y="702"/>
                      <a:pt x="292" y="677"/>
                    </a:cubicBezTo>
                    <a:cubicBezTo>
                      <a:pt x="297" y="673"/>
                      <a:pt x="301" y="669"/>
                      <a:pt x="305" y="665"/>
                    </a:cubicBezTo>
                    <a:cubicBezTo>
                      <a:pt x="338" y="632"/>
                      <a:pt x="375" y="599"/>
                      <a:pt x="411" y="570"/>
                    </a:cubicBezTo>
                    <a:cubicBezTo>
                      <a:pt x="432" y="550"/>
                      <a:pt x="457" y="525"/>
                      <a:pt x="477" y="505"/>
                    </a:cubicBezTo>
                    <a:cubicBezTo>
                      <a:pt x="481" y="505"/>
                      <a:pt x="489" y="501"/>
                      <a:pt x="494" y="496"/>
                    </a:cubicBezTo>
                    <a:cubicBezTo>
                      <a:pt x="494" y="501"/>
                      <a:pt x="494" y="501"/>
                      <a:pt x="494" y="505"/>
                    </a:cubicBezTo>
                    <a:cubicBezTo>
                      <a:pt x="477" y="574"/>
                      <a:pt x="465" y="644"/>
                      <a:pt x="440" y="710"/>
                    </a:cubicBezTo>
                    <a:cubicBezTo>
                      <a:pt x="432" y="726"/>
                      <a:pt x="432" y="751"/>
                      <a:pt x="428" y="767"/>
                    </a:cubicBezTo>
                    <a:cubicBezTo>
                      <a:pt x="428" y="776"/>
                      <a:pt x="432" y="784"/>
                      <a:pt x="436" y="784"/>
                    </a:cubicBezTo>
                    <a:cubicBezTo>
                      <a:pt x="444" y="788"/>
                      <a:pt x="453" y="784"/>
                      <a:pt x="453" y="776"/>
                    </a:cubicBezTo>
                    <a:cubicBezTo>
                      <a:pt x="461" y="759"/>
                      <a:pt x="465" y="742"/>
                      <a:pt x="473" y="726"/>
                    </a:cubicBezTo>
                    <a:cubicBezTo>
                      <a:pt x="477" y="710"/>
                      <a:pt x="481" y="693"/>
                      <a:pt x="485" y="681"/>
                    </a:cubicBezTo>
                    <a:cubicBezTo>
                      <a:pt x="506" y="636"/>
                      <a:pt x="510" y="591"/>
                      <a:pt x="522" y="545"/>
                    </a:cubicBezTo>
                    <a:cubicBezTo>
                      <a:pt x="526" y="529"/>
                      <a:pt x="530" y="509"/>
                      <a:pt x="535" y="492"/>
                    </a:cubicBezTo>
                    <a:cubicBezTo>
                      <a:pt x="535" y="488"/>
                      <a:pt x="539" y="488"/>
                      <a:pt x="539" y="484"/>
                    </a:cubicBezTo>
                    <a:cubicBezTo>
                      <a:pt x="535" y="451"/>
                      <a:pt x="559" y="439"/>
                      <a:pt x="580" y="419"/>
                    </a:cubicBezTo>
                    <a:cubicBezTo>
                      <a:pt x="604" y="398"/>
                      <a:pt x="629" y="377"/>
                      <a:pt x="654" y="353"/>
                    </a:cubicBezTo>
                    <a:cubicBezTo>
                      <a:pt x="666" y="345"/>
                      <a:pt x="678" y="332"/>
                      <a:pt x="691" y="320"/>
                    </a:cubicBezTo>
                    <a:cubicBezTo>
                      <a:pt x="695" y="320"/>
                      <a:pt x="695" y="320"/>
                      <a:pt x="695" y="320"/>
                    </a:cubicBezTo>
                    <a:lnTo>
                      <a:pt x="695" y="320"/>
                    </a:lnTo>
                    <a:lnTo>
                      <a:pt x="691" y="320"/>
                    </a:lnTo>
                    <a:cubicBezTo>
                      <a:pt x="686" y="336"/>
                      <a:pt x="682" y="353"/>
                      <a:pt x="678" y="369"/>
                    </a:cubicBezTo>
                    <a:cubicBezTo>
                      <a:pt x="650" y="435"/>
                      <a:pt x="617" y="501"/>
                      <a:pt x="588" y="570"/>
                    </a:cubicBezTo>
                    <a:cubicBezTo>
                      <a:pt x="576" y="599"/>
                      <a:pt x="559" y="628"/>
                      <a:pt x="547" y="657"/>
                    </a:cubicBezTo>
                    <a:cubicBezTo>
                      <a:pt x="543" y="669"/>
                      <a:pt x="543" y="685"/>
                      <a:pt x="543" y="698"/>
                    </a:cubicBezTo>
                    <a:cubicBezTo>
                      <a:pt x="539" y="702"/>
                      <a:pt x="547" y="710"/>
                      <a:pt x="547" y="710"/>
                    </a:cubicBezTo>
                    <a:cubicBezTo>
                      <a:pt x="551" y="710"/>
                      <a:pt x="559" y="706"/>
                      <a:pt x="563" y="702"/>
                    </a:cubicBezTo>
                    <a:cubicBezTo>
                      <a:pt x="572" y="685"/>
                      <a:pt x="584" y="665"/>
                      <a:pt x="592" y="648"/>
                    </a:cubicBezTo>
                    <a:cubicBezTo>
                      <a:pt x="617" y="599"/>
                      <a:pt x="637" y="550"/>
                      <a:pt x="658" y="505"/>
                    </a:cubicBezTo>
                    <a:cubicBezTo>
                      <a:pt x="682" y="451"/>
                      <a:pt x="707" y="402"/>
                      <a:pt x="727" y="353"/>
                    </a:cubicBezTo>
                    <a:cubicBezTo>
                      <a:pt x="740" y="328"/>
                      <a:pt x="744" y="299"/>
                      <a:pt x="752" y="271"/>
                    </a:cubicBezTo>
                    <a:cubicBezTo>
                      <a:pt x="756" y="267"/>
                      <a:pt x="760" y="258"/>
                      <a:pt x="764" y="254"/>
                    </a:cubicBezTo>
                    <a:cubicBezTo>
                      <a:pt x="826" y="205"/>
                      <a:pt x="892" y="151"/>
                      <a:pt x="957" y="102"/>
                    </a:cubicBezTo>
                    <a:cubicBezTo>
                      <a:pt x="961" y="98"/>
                      <a:pt x="970" y="94"/>
                      <a:pt x="974" y="94"/>
                    </a:cubicBezTo>
                    <a:cubicBezTo>
                      <a:pt x="974" y="94"/>
                      <a:pt x="974" y="90"/>
                      <a:pt x="978" y="90"/>
                    </a:cubicBezTo>
                    <a:lnTo>
                      <a:pt x="974" y="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0" name="Google Shape;110;p3"/>
              <p:cNvGrpSpPr/>
              <p:nvPr/>
            </p:nvGrpSpPr>
            <p:grpSpPr>
              <a:xfrm rot="10800000" flipH="1">
                <a:off x="7661345" y="4687319"/>
                <a:ext cx="828024" cy="457985"/>
                <a:chOff x="7661345" y="-4"/>
                <a:chExt cx="828024" cy="457985"/>
              </a:xfrm>
            </p:grpSpPr>
            <p:sp>
              <p:nvSpPr>
                <p:cNvPr id="111" name="Google Shape;111;p3"/>
                <p:cNvSpPr/>
                <p:nvPr/>
              </p:nvSpPr>
              <p:spPr>
                <a:xfrm>
                  <a:off x="8006251" y="-4"/>
                  <a:ext cx="483118" cy="457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" h="729" extrusionOk="0">
                      <a:moveTo>
                        <a:pt x="30" y="451"/>
                      </a:moveTo>
                      <a:lnTo>
                        <a:pt x="30" y="451"/>
                      </a:lnTo>
                      <a:cubicBezTo>
                        <a:pt x="47" y="529"/>
                        <a:pt x="75" y="603"/>
                        <a:pt x="104" y="673"/>
                      </a:cubicBezTo>
                      <a:cubicBezTo>
                        <a:pt x="108" y="685"/>
                        <a:pt x="116" y="698"/>
                        <a:pt x="120" y="710"/>
                      </a:cubicBezTo>
                      <a:cubicBezTo>
                        <a:pt x="133" y="730"/>
                        <a:pt x="149" y="735"/>
                        <a:pt x="170" y="722"/>
                      </a:cubicBezTo>
                      <a:cubicBezTo>
                        <a:pt x="186" y="710"/>
                        <a:pt x="198" y="698"/>
                        <a:pt x="215" y="685"/>
                      </a:cubicBezTo>
                      <a:cubicBezTo>
                        <a:pt x="268" y="640"/>
                        <a:pt x="322" y="599"/>
                        <a:pt x="371" y="550"/>
                      </a:cubicBezTo>
                      <a:cubicBezTo>
                        <a:pt x="400" y="525"/>
                        <a:pt x="428" y="496"/>
                        <a:pt x="457" y="468"/>
                      </a:cubicBezTo>
                      <a:cubicBezTo>
                        <a:pt x="506" y="406"/>
                        <a:pt x="551" y="348"/>
                        <a:pt x="597" y="287"/>
                      </a:cubicBezTo>
                      <a:cubicBezTo>
                        <a:pt x="650" y="222"/>
                        <a:pt x="695" y="151"/>
                        <a:pt x="736" y="78"/>
                      </a:cubicBezTo>
                      <a:cubicBezTo>
                        <a:pt x="744" y="57"/>
                        <a:pt x="757" y="41"/>
                        <a:pt x="765" y="20"/>
                      </a:cubicBezTo>
                      <a:cubicBezTo>
                        <a:pt x="769" y="12"/>
                        <a:pt x="769" y="8"/>
                        <a:pt x="769" y="0"/>
                      </a:cubicBezTo>
                      <a:cubicBezTo>
                        <a:pt x="707" y="0"/>
                        <a:pt x="642" y="0"/>
                        <a:pt x="580" y="0"/>
                      </a:cubicBezTo>
                      <a:cubicBezTo>
                        <a:pt x="588" y="37"/>
                        <a:pt x="605" y="74"/>
                        <a:pt x="601" y="115"/>
                      </a:cubicBezTo>
                      <a:cubicBezTo>
                        <a:pt x="584" y="119"/>
                        <a:pt x="580" y="111"/>
                        <a:pt x="576" y="98"/>
                      </a:cubicBezTo>
                      <a:cubicBezTo>
                        <a:pt x="568" y="66"/>
                        <a:pt x="560" y="32"/>
                        <a:pt x="551" y="0"/>
                      </a:cubicBezTo>
                      <a:cubicBezTo>
                        <a:pt x="514" y="0"/>
                        <a:pt x="473" y="0"/>
                        <a:pt x="437" y="0"/>
                      </a:cubicBezTo>
                      <a:cubicBezTo>
                        <a:pt x="437" y="8"/>
                        <a:pt x="437" y="16"/>
                        <a:pt x="441" y="25"/>
                      </a:cubicBezTo>
                      <a:cubicBezTo>
                        <a:pt x="457" y="86"/>
                        <a:pt x="478" y="148"/>
                        <a:pt x="494" y="209"/>
                      </a:cubicBezTo>
                      <a:cubicBezTo>
                        <a:pt x="498" y="217"/>
                        <a:pt x="494" y="226"/>
                        <a:pt x="494" y="238"/>
                      </a:cubicBezTo>
                      <a:cubicBezTo>
                        <a:pt x="486" y="229"/>
                        <a:pt x="482" y="226"/>
                        <a:pt x="478" y="222"/>
                      </a:cubicBezTo>
                      <a:cubicBezTo>
                        <a:pt x="473" y="217"/>
                        <a:pt x="469" y="209"/>
                        <a:pt x="469" y="201"/>
                      </a:cubicBezTo>
                      <a:cubicBezTo>
                        <a:pt x="453" y="151"/>
                        <a:pt x="437" y="102"/>
                        <a:pt x="420" y="49"/>
                      </a:cubicBezTo>
                      <a:cubicBezTo>
                        <a:pt x="416" y="32"/>
                        <a:pt x="412" y="16"/>
                        <a:pt x="408" y="0"/>
                      </a:cubicBezTo>
                      <a:cubicBezTo>
                        <a:pt x="379" y="0"/>
                        <a:pt x="350" y="0"/>
                        <a:pt x="322" y="0"/>
                      </a:cubicBezTo>
                      <a:cubicBezTo>
                        <a:pt x="317" y="20"/>
                        <a:pt x="313" y="45"/>
                        <a:pt x="309" y="66"/>
                      </a:cubicBezTo>
                      <a:cubicBezTo>
                        <a:pt x="301" y="82"/>
                        <a:pt x="297" y="102"/>
                        <a:pt x="313" y="119"/>
                      </a:cubicBezTo>
                      <a:cubicBezTo>
                        <a:pt x="313" y="119"/>
                        <a:pt x="317" y="123"/>
                        <a:pt x="317" y="127"/>
                      </a:cubicBezTo>
                      <a:cubicBezTo>
                        <a:pt x="342" y="197"/>
                        <a:pt x="363" y="271"/>
                        <a:pt x="387" y="341"/>
                      </a:cubicBezTo>
                      <a:cubicBezTo>
                        <a:pt x="391" y="348"/>
                        <a:pt x="391" y="361"/>
                        <a:pt x="387" y="369"/>
                      </a:cubicBezTo>
                      <a:cubicBezTo>
                        <a:pt x="379" y="373"/>
                        <a:pt x="375" y="365"/>
                        <a:pt x="371" y="361"/>
                      </a:cubicBezTo>
                      <a:cubicBezTo>
                        <a:pt x="367" y="353"/>
                        <a:pt x="363" y="345"/>
                        <a:pt x="363" y="341"/>
                      </a:cubicBezTo>
                      <a:cubicBezTo>
                        <a:pt x="342" y="279"/>
                        <a:pt x="317" y="217"/>
                        <a:pt x="297" y="156"/>
                      </a:cubicBezTo>
                      <a:cubicBezTo>
                        <a:pt x="297" y="151"/>
                        <a:pt x="293" y="148"/>
                        <a:pt x="289" y="139"/>
                      </a:cubicBezTo>
                      <a:cubicBezTo>
                        <a:pt x="281" y="180"/>
                        <a:pt x="272" y="222"/>
                        <a:pt x="264" y="258"/>
                      </a:cubicBezTo>
                      <a:cubicBezTo>
                        <a:pt x="260" y="275"/>
                        <a:pt x="252" y="291"/>
                        <a:pt x="260" y="312"/>
                      </a:cubicBezTo>
                      <a:cubicBezTo>
                        <a:pt x="272" y="341"/>
                        <a:pt x="281" y="369"/>
                        <a:pt x="289" y="402"/>
                      </a:cubicBezTo>
                      <a:cubicBezTo>
                        <a:pt x="297" y="431"/>
                        <a:pt x="305" y="460"/>
                        <a:pt x="317" y="488"/>
                      </a:cubicBezTo>
                      <a:cubicBezTo>
                        <a:pt x="317" y="501"/>
                        <a:pt x="322" y="509"/>
                        <a:pt x="309" y="517"/>
                      </a:cubicBezTo>
                      <a:cubicBezTo>
                        <a:pt x="297" y="513"/>
                        <a:pt x="293" y="501"/>
                        <a:pt x="289" y="488"/>
                      </a:cubicBezTo>
                      <a:cubicBezTo>
                        <a:pt x="276" y="451"/>
                        <a:pt x="268" y="414"/>
                        <a:pt x="256" y="382"/>
                      </a:cubicBezTo>
                      <a:cubicBezTo>
                        <a:pt x="252" y="369"/>
                        <a:pt x="252" y="361"/>
                        <a:pt x="248" y="348"/>
                      </a:cubicBezTo>
                      <a:cubicBezTo>
                        <a:pt x="244" y="353"/>
                        <a:pt x="244" y="357"/>
                        <a:pt x="244" y="357"/>
                      </a:cubicBezTo>
                      <a:cubicBezTo>
                        <a:pt x="227" y="414"/>
                        <a:pt x="215" y="468"/>
                        <a:pt x="198" y="521"/>
                      </a:cubicBezTo>
                      <a:cubicBezTo>
                        <a:pt x="198" y="529"/>
                        <a:pt x="194" y="542"/>
                        <a:pt x="182" y="538"/>
                      </a:cubicBezTo>
                      <a:cubicBezTo>
                        <a:pt x="174" y="538"/>
                        <a:pt x="178" y="525"/>
                        <a:pt x="178" y="517"/>
                      </a:cubicBezTo>
                      <a:lnTo>
                        <a:pt x="178" y="513"/>
                      </a:lnTo>
                      <a:cubicBezTo>
                        <a:pt x="182" y="488"/>
                        <a:pt x="190" y="464"/>
                        <a:pt x="194" y="435"/>
                      </a:cubicBezTo>
                      <a:cubicBezTo>
                        <a:pt x="203" y="402"/>
                        <a:pt x="211" y="373"/>
                        <a:pt x="219" y="336"/>
                      </a:cubicBezTo>
                      <a:cubicBezTo>
                        <a:pt x="178" y="373"/>
                        <a:pt x="141" y="406"/>
                        <a:pt x="100" y="443"/>
                      </a:cubicBezTo>
                      <a:cubicBezTo>
                        <a:pt x="88" y="431"/>
                        <a:pt x="88" y="426"/>
                        <a:pt x="92" y="419"/>
                      </a:cubicBezTo>
                      <a:cubicBezTo>
                        <a:pt x="96" y="410"/>
                        <a:pt x="100" y="406"/>
                        <a:pt x="108" y="402"/>
                      </a:cubicBezTo>
                      <a:cubicBezTo>
                        <a:pt x="125" y="394"/>
                        <a:pt x="137" y="377"/>
                        <a:pt x="149" y="365"/>
                      </a:cubicBezTo>
                      <a:cubicBezTo>
                        <a:pt x="157" y="353"/>
                        <a:pt x="170" y="345"/>
                        <a:pt x="178" y="336"/>
                      </a:cubicBezTo>
                      <a:cubicBezTo>
                        <a:pt x="211" y="312"/>
                        <a:pt x="235" y="283"/>
                        <a:pt x="240" y="238"/>
                      </a:cubicBezTo>
                      <a:cubicBezTo>
                        <a:pt x="244" y="222"/>
                        <a:pt x="248" y="205"/>
                        <a:pt x="252" y="185"/>
                      </a:cubicBezTo>
                      <a:cubicBezTo>
                        <a:pt x="252" y="180"/>
                        <a:pt x="252" y="176"/>
                        <a:pt x="252" y="168"/>
                      </a:cubicBezTo>
                      <a:cubicBezTo>
                        <a:pt x="227" y="176"/>
                        <a:pt x="211" y="189"/>
                        <a:pt x="194" y="201"/>
                      </a:cubicBezTo>
                      <a:cubicBezTo>
                        <a:pt x="166" y="222"/>
                        <a:pt x="137" y="242"/>
                        <a:pt x="108" y="258"/>
                      </a:cubicBezTo>
                      <a:cubicBezTo>
                        <a:pt x="100" y="263"/>
                        <a:pt x="92" y="267"/>
                        <a:pt x="84" y="258"/>
                      </a:cubicBezTo>
                      <a:cubicBezTo>
                        <a:pt x="79" y="250"/>
                        <a:pt x="88" y="242"/>
                        <a:pt x="96" y="238"/>
                      </a:cubicBezTo>
                      <a:cubicBezTo>
                        <a:pt x="104" y="229"/>
                        <a:pt x="112" y="226"/>
                        <a:pt x="120" y="222"/>
                      </a:cubicBezTo>
                      <a:cubicBezTo>
                        <a:pt x="141" y="205"/>
                        <a:pt x="162" y="193"/>
                        <a:pt x="186" y="176"/>
                      </a:cubicBezTo>
                      <a:cubicBezTo>
                        <a:pt x="190" y="172"/>
                        <a:pt x="198" y="168"/>
                        <a:pt x="207" y="160"/>
                      </a:cubicBezTo>
                      <a:cubicBezTo>
                        <a:pt x="223" y="148"/>
                        <a:pt x="244" y="131"/>
                        <a:pt x="260" y="119"/>
                      </a:cubicBezTo>
                      <a:cubicBezTo>
                        <a:pt x="264" y="115"/>
                        <a:pt x="268" y="107"/>
                        <a:pt x="268" y="102"/>
                      </a:cubicBezTo>
                      <a:cubicBezTo>
                        <a:pt x="281" y="70"/>
                        <a:pt x="289" y="32"/>
                        <a:pt x="297" y="0"/>
                      </a:cubicBezTo>
                      <a:cubicBezTo>
                        <a:pt x="285" y="0"/>
                        <a:pt x="268" y="0"/>
                        <a:pt x="256" y="0"/>
                      </a:cubicBezTo>
                      <a:cubicBezTo>
                        <a:pt x="252" y="4"/>
                        <a:pt x="252" y="8"/>
                        <a:pt x="248" y="8"/>
                      </a:cubicBezTo>
                      <a:cubicBezTo>
                        <a:pt x="211" y="32"/>
                        <a:pt x="178" y="57"/>
                        <a:pt x="141" y="82"/>
                      </a:cubicBezTo>
                      <a:cubicBezTo>
                        <a:pt x="129" y="90"/>
                        <a:pt x="112" y="98"/>
                        <a:pt x="96" y="107"/>
                      </a:cubicBezTo>
                      <a:cubicBezTo>
                        <a:pt x="92" y="111"/>
                        <a:pt x="84" y="115"/>
                        <a:pt x="79" y="107"/>
                      </a:cubicBezTo>
                      <a:cubicBezTo>
                        <a:pt x="75" y="102"/>
                        <a:pt x="79" y="94"/>
                        <a:pt x="84" y="90"/>
                      </a:cubicBezTo>
                      <a:cubicBezTo>
                        <a:pt x="84" y="86"/>
                        <a:pt x="92" y="82"/>
                        <a:pt x="96" y="78"/>
                      </a:cubicBezTo>
                      <a:cubicBezTo>
                        <a:pt x="129" y="57"/>
                        <a:pt x="162" y="37"/>
                        <a:pt x="194" y="16"/>
                      </a:cubicBezTo>
                      <a:cubicBezTo>
                        <a:pt x="198" y="12"/>
                        <a:pt x="203" y="4"/>
                        <a:pt x="207" y="0"/>
                      </a:cubicBezTo>
                      <a:cubicBezTo>
                        <a:pt x="137" y="0"/>
                        <a:pt x="71" y="0"/>
                        <a:pt x="1" y="0"/>
                      </a:cubicBezTo>
                      <a:cubicBezTo>
                        <a:pt x="1" y="8"/>
                        <a:pt x="1" y="16"/>
                        <a:pt x="1" y="20"/>
                      </a:cubicBezTo>
                      <a:cubicBezTo>
                        <a:pt x="-3" y="82"/>
                        <a:pt x="1" y="144"/>
                        <a:pt x="10" y="205"/>
                      </a:cubicBezTo>
                      <a:cubicBezTo>
                        <a:pt x="14" y="258"/>
                        <a:pt x="22" y="312"/>
                        <a:pt x="26" y="365"/>
                      </a:cubicBezTo>
                      <a:cubicBezTo>
                        <a:pt x="30" y="394"/>
                        <a:pt x="30" y="423"/>
                        <a:pt x="30" y="4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3"/>
                <p:cNvSpPr/>
                <p:nvPr/>
              </p:nvSpPr>
              <p:spPr>
                <a:xfrm>
                  <a:off x="7661345" y="-4"/>
                  <a:ext cx="363752" cy="344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9" h="549" extrusionOk="0">
                      <a:moveTo>
                        <a:pt x="579" y="451"/>
                      </a:moveTo>
                      <a:lnTo>
                        <a:pt x="579" y="451"/>
                      </a:lnTo>
                      <a:cubicBezTo>
                        <a:pt x="579" y="423"/>
                        <a:pt x="579" y="394"/>
                        <a:pt x="575" y="365"/>
                      </a:cubicBezTo>
                      <a:cubicBezTo>
                        <a:pt x="571" y="312"/>
                        <a:pt x="563" y="258"/>
                        <a:pt x="559" y="205"/>
                      </a:cubicBezTo>
                      <a:cubicBezTo>
                        <a:pt x="550" y="144"/>
                        <a:pt x="546" y="82"/>
                        <a:pt x="550" y="20"/>
                      </a:cubicBezTo>
                      <a:cubicBezTo>
                        <a:pt x="550" y="16"/>
                        <a:pt x="550" y="8"/>
                        <a:pt x="550" y="0"/>
                      </a:cubicBezTo>
                      <a:cubicBezTo>
                        <a:pt x="538" y="0"/>
                        <a:pt x="530" y="0"/>
                        <a:pt x="518" y="0"/>
                      </a:cubicBezTo>
                      <a:cubicBezTo>
                        <a:pt x="518" y="29"/>
                        <a:pt x="514" y="53"/>
                        <a:pt x="514" y="82"/>
                      </a:cubicBezTo>
                      <a:cubicBezTo>
                        <a:pt x="514" y="139"/>
                        <a:pt x="514" y="193"/>
                        <a:pt x="514" y="250"/>
                      </a:cubicBezTo>
                      <a:cubicBezTo>
                        <a:pt x="514" y="275"/>
                        <a:pt x="518" y="299"/>
                        <a:pt x="518" y="324"/>
                      </a:cubicBezTo>
                      <a:cubicBezTo>
                        <a:pt x="518" y="332"/>
                        <a:pt x="514" y="341"/>
                        <a:pt x="509" y="348"/>
                      </a:cubicBezTo>
                      <a:cubicBezTo>
                        <a:pt x="509" y="353"/>
                        <a:pt x="501" y="353"/>
                        <a:pt x="493" y="353"/>
                      </a:cubicBezTo>
                      <a:cubicBezTo>
                        <a:pt x="485" y="234"/>
                        <a:pt x="489" y="115"/>
                        <a:pt x="489" y="0"/>
                      </a:cubicBezTo>
                      <a:cubicBezTo>
                        <a:pt x="477" y="0"/>
                        <a:pt x="468" y="0"/>
                        <a:pt x="456" y="0"/>
                      </a:cubicBezTo>
                      <a:cubicBezTo>
                        <a:pt x="456" y="8"/>
                        <a:pt x="452" y="12"/>
                        <a:pt x="448" y="20"/>
                      </a:cubicBezTo>
                      <a:cubicBezTo>
                        <a:pt x="427" y="70"/>
                        <a:pt x="407" y="119"/>
                        <a:pt x="386" y="164"/>
                      </a:cubicBezTo>
                      <a:cubicBezTo>
                        <a:pt x="370" y="209"/>
                        <a:pt x="349" y="254"/>
                        <a:pt x="333" y="299"/>
                      </a:cubicBezTo>
                      <a:cubicBezTo>
                        <a:pt x="325" y="316"/>
                        <a:pt x="321" y="332"/>
                        <a:pt x="312" y="348"/>
                      </a:cubicBezTo>
                      <a:cubicBezTo>
                        <a:pt x="308" y="357"/>
                        <a:pt x="304" y="365"/>
                        <a:pt x="292" y="357"/>
                      </a:cubicBezTo>
                      <a:cubicBezTo>
                        <a:pt x="288" y="341"/>
                        <a:pt x="296" y="324"/>
                        <a:pt x="300" y="308"/>
                      </a:cubicBezTo>
                      <a:cubicBezTo>
                        <a:pt x="329" y="238"/>
                        <a:pt x="358" y="168"/>
                        <a:pt x="390" y="98"/>
                      </a:cubicBezTo>
                      <a:cubicBezTo>
                        <a:pt x="403" y="66"/>
                        <a:pt x="415" y="32"/>
                        <a:pt x="427" y="0"/>
                      </a:cubicBezTo>
                      <a:cubicBezTo>
                        <a:pt x="395" y="0"/>
                        <a:pt x="362" y="0"/>
                        <a:pt x="325" y="0"/>
                      </a:cubicBezTo>
                      <a:cubicBezTo>
                        <a:pt x="325" y="8"/>
                        <a:pt x="321" y="16"/>
                        <a:pt x="317" y="20"/>
                      </a:cubicBezTo>
                      <a:cubicBezTo>
                        <a:pt x="280" y="61"/>
                        <a:pt x="243" y="102"/>
                        <a:pt x="206" y="148"/>
                      </a:cubicBezTo>
                      <a:cubicBezTo>
                        <a:pt x="202" y="148"/>
                        <a:pt x="198" y="151"/>
                        <a:pt x="198" y="151"/>
                      </a:cubicBezTo>
                      <a:cubicBezTo>
                        <a:pt x="189" y="156"/>
                        <a:pt x="185" y="156"/>
                        <a:pt x="177" y="151"/>
                      </a:cubicBezTo>
                      <a:cubicBezTo>
                        <a:pt x="177" y="151"/>
                        <a:pt x="177" y="139"/>
                        <a:pt x="177" y="135"/>
                      </a:cubicBezTo>
                      <a:cubicBezTo>
                        <a:pt x="181" y="131"/>
                        <a:pt x="181" y="127"/>
                        <a:pt x="185" y="123"/>
                      </a:cubicBezTo>
                      <a:cubicBezTo>
                        <a:pt x="206" y="102"/>
                        <a:pt x="226" y="82"/>
                        <a:pt x="247" y="61"/>
                      </a:cubicBezTo>
                      <a:cubicBezTo>
                        <a:pt x="263" y="41"/>
                        <a:pt x="280" y="20"/>
                        <a:pt x="296" y="0"/>
                      </a:cubicBezTo>
                      <a:cubicBezTo>
                        <a:pt x="275" y="0"/>
                        <a:pt x="255" y="0"/>
                        <a:pt x="239" y="0"/>
                      </a:cubicBezTo>
                      <a:cubicBezTo>
                        <a:pt x="218" y="12"/>
                        <a:pt x="202" y="29"/>
                        <a:pt x="185" y="41"/>
                      </a:cubicBezTo>
                      <a:cubicBezTo>
                        <a:pt x="148" y="78"/>
                        <a:pt x="107" y="111"/>
                        <a:pt x="70" y="144"/>
                      </a:cubicBezTo>
                      <a:cubicBezTo>
                        <a:pt x="46" y="168"/>
                        <a:pt x="25" y="193"/>
                        <a:pt x="9" y="222"/>
                      </a:cubicBezTo>
                      <a:cubicBezTo>
                        <a:pt x="1" y="238"/>
                        <a:pt x="-4" y="254"/>
                        <a:pt x="5" y="275"/>
                      </a:cubicBezTo>
                      <a:cubicBezTo>
                        <a:pt x="9" y="287"/>
                        <a:pt x="17" y="295"/>
                        <a:pt x="29" y="295"/>
                      </a:cubicBezTo>
                      <a:cubicBezTo>
                        <a:pt x="42" y="295"/>
                        <a:pt x="58" y="295"/>
                        <a:pt x="70" y="291"/>
                      </a:cubicBezTo>
                      <a:cubicBezTo>
                        <a:pt x="107" y="279"/>
                        <a:pt x="136" y="258"/>
                        <a:pt x="161" y="234"/>
                      </a:cubicBezTo>
                      <a:cubicBezTo>
                        <a:pt x="193" y="205"/>
                        <a:pt x="226" y="176"/>
                        <a:pt x="255" y="148"/>
                      </a:cubicBezTo>
                      <a:cubicBezTo>
                        <a:pt x="259" y="148"/>
                        <a:pt x="263" y="144"/>
                        <a:pt x="267" y="144"/>
                      </a:cubicBezTo>
                      <a:cubicBezTo>
                        <a:pt x="267" y="148"/>
                        <a:pt x="267" y="151"/>
                        <a:pt x="263" y="156"/>
                      </a:cubicBezTo>
                      <a:cubicBezTo>
                        <a:pt x="251" y="213"/>
                        <a:pt x="234" y="271"/>
                        <a:pt x="218" y="328"/>
                      </a:cubicBezTo>
                      <a:cubicBezTo>
                        <a:pt x="210" y="365"/>
                        <a:pt x="202" y="398"/>
                        <a:pt x="198" y="431"/>
                      </a:cubicBezTo>
                      <a:cubicBezTo>
                        <a:pt x="193" y="460"/>
                        <a:pt x="202" y="488"/>
                        <a:pt x="218" y="509"/>
                      </a:cubicBezTo>
                      <a:cubicBezTo>
                        <a:pt x="239" y="529"/>
                        <a:pt x="259" y="533"/>
                        <a:pt x="280" y="517"/>
                      </a:cubicBezTo>
                      <a:cubicBezTo>
                        <a:pt x="292" y="505"/>
                        <a:pt x="300" y="492"/>
                        <a:pt x="308" y="476"/>
                      </a:cubicBezTo>
                      <a:cubicBezTo>
                        <a:pt x="325" y="439"/>
                        <a:pt x="337" y="402"/>
                        <a:pt x="353" y="365"/>
                      </a:cubicBezTo>
                      <a:cubicBezTo>
                        <a:pt x="370" y="328"/>
                        <a:pt x="382" y="291"/>
                        <a:pt x="399" y="258"/>
                      </a:cubicBezTo>
                      <a:cubicBezTo>
                        <a:pt x="403" y="250"/>
                        <a:pt x="403" y="246"/>
                        <a:pt x="407" y="242"/>
                      </a:cubicBezTo>
                      <a:cubicBezTo>
                        <a:pt x="411" y="267"/>
                        <a:pt x="415" y="291"/>
                        <a:pt x="419" y="316"/>
                      </a:cubicBezTo>
                      <a:cubicBezTo>
                        <a:pt x="427" y="361"/>
                        <a:pt x="431" y="402"/>
                        <a:pt x="440" y="447"/>
                      </a:cubicBezTo>
                      <a:cubicBezTo>
                        <a:pt x="444" y="480"/>
                        <a:pt x="456" y="513"/>
                        <a:pt x="485" y="533"/>
                      </a:cubicBezTo>
                      <a:cubicBezTo>
                        <a:pt x="514" y="558"/>
                        <a:pt x="542" y="554"/>
                        <a:pt x="559" y="521"/>
                      </a:cubicBezTo>
                      <a:cubicBezTo>
                        <a:pt x="563" y="505"/>
                        <a:pt x="567" y="488"/>
                        <a:pt x="571" y="472"/>
                      </a:cubicBezTo>
                      <a:cubicBezTo>
                        <a:pt x="575" y="464"/>
                        <a:pt x="579" y="460"/>
                        <a:pt x="579" y="45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3"/>
                <p:cNvSpPr/>
                <p:nvPr/>
              </p:nvSpPr>
              <p:spPr>
                <a:xfrm>
                  <a:off x="8058395" y="-4"/>
                  <a:ext cx="192870" cy="337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" h="538" extrusionOk="0">
                      <a:moveTo>
                        <a:pt x="214" y="0"/>
                      </a:moveTo>
                      <a:lnTo>
                        <a:pt x="214" y="0"/>
                      </a:lnTo>
                      <a:cubicBezTo>
                        <a:pt x="206" y="32"/>
                        <a:pt x="198" y="70"/>
                        <a:pt x="185" y="102"/>
                      </a:cubicBezTo>
                      <a:cubicBezTo>
                        <a:pt x="185" y="107"/>
                        <a:pt x="181" y="115"/>
                        <a:pt x="177" y="119"/>
                      </a:cubicBezTo>
                      <a:cubicBezTo>
                        <a:pt x="161" y="131"/>
                        <a:pt x="140" y="148"/>
                        <a:pt x="124" y="160"/>
                      </a:cubicBezTo>
                      <a:cubicBezTo>
                        <a:pt x="115" y="168"/>
                        <a:pt x="107" y="172"/>
                        <a:pt x="103" y="176"/>
                      </a:cubicBezTo>
                      <a:cubicBezTo>
                        <a:pt x="79" y="193"/>
                        <a:pt x="58" y="205"/>
                        <a:pt x="37" y="222"/>
                      </a:cubicBezTo>
                      <a:cubicBezTo>
                        <a:pt x="29" y="226"/>
                        <a:pt x="21" y="229"/>
                        <a:pt x="13" y="238"/>
                      </a:cubicBezTo>
                      <a:cubicBezTo>
                        <a:pt x="5" y="242"/>
                        <a:pt x="-4" y="250"/>
                        <a:pt x="1" y="258"/>
                      </a:cubicBezTo>
                      <a:cubicBezTo>
                        <a:pt x="9" y="267"/>
                        <a:pt x="17" y="263"/>
                        <a:pt x="25" y="258"/>
                      </a:cubicBezTo>
                      <a:cubicBezTo>
                        <a:pt x="54" y="242"/>
                        <a:pt x="83" y="222"/>
                        <a:pt x="111" y="201"/>
                      </a:cubicBezTo>
                      <a:cubicBezTo>
                        <a:pt x="128" y="189"/>
                        <a:pt x="144" y="176"/>
                        <a:pt x="169" y="168"/>
                      </a:cubicBezTo>
                      <a:cubicBezTo>
                        <a:pt x="169" y="176"/>
                        <a:pt x="169" y="180"/>
                        <a:pt x="169" y="185"/>
                      </a:cubicBezTo>
                      <a:cubicBezTo>
                        <a:pt x="165" y="205"/>
                        <a:pt x="161" y="222"/>
                        <a:pt x="157" y="238"/>
                      </a:cubicBezTo>
                      <a:cubicBezTo>
                        <a:pt x="152" y="283"/>
                        <a:pt x="128" y="312"/>
                        <a:pt x="95" y="336"/>
                      </a:cubicBezTo>
                      <a:cubicBezTo>
                        <a:pt x="87" y="345"/>
                        <a:pt x="74" y="353"/>
                        <a:pt x="66" y="365"/>
                      </a:cubicBezTo>
                      <a:cubicBezTo>
                        <a:pt x="54" y="377"/>
                        <a:pt x="42" y="394"/>
                        <a:pt x="25" y="402"/>
                      </a:cubicBezTo>
                      <a:cubicBezTo>
                        <a:pt x="17" y="406"/>
                        <a:pt x="13" y="410"/>
                        <a:pt x="9" y="419"/>
                      </a:cubicBezTo>
                      <a:cubicBezTo>
                        <a:pt x="5" y="426"/>
                        <a:pt x="5" y="431"/>
                        <a:pt x="17" y="443"/>
                      </a:cubicBezTo>
                      <a:cubicBezTo>
                        <a:pt x="58" y="406"/>
                        <a:pt x="95" y="373"/>
                        <a:pt x="136" y="336"/>
                      </a:cubicBezTo>
                      <a:cubicBezTo>
                        <a:pt x="128" y="373"/>
                        <a:pt x="120" y="402"/>
                        <a:pt x="111" y="435"/>
                      </a:cubicBezTo>
                      <a:cubicBezTo>
                        <a:pt x="107" y="464"/>
                        <a:pt x="99" y="488"/>
                        <a:pt x="95" y="513"/>
                      </a:cubicBezTo>
                      <a:cubicBezTo>
                        <a:pt x="95" y="517"/>
                        <a:pt x="95" y="517"/>
                        <a:pt x="95" y="517"/>
                      </a:cubicBezTo>
                      <a:cubicBezTo>
                        <a:pt x="95" y="525"/>
                        <a:pt x="91" y="538"/>
                        <a:pt x="99" y="538"/>
                      </a:cubicBezTo>
                      <a:cubicBezTo>
                        <a:pt x="111" y="542"/>
                        <a:pt x="115" y="529"/>
                        <a:pt x="115" y="521"/>
                      </a:cubicBezTo>
                      <a:cubicBezTo>
                        <a:pt x="132" y="468"/>
                        <a:pt x="144" y="414"/>
                        <a:pt x="161" y="357"/>
                      </a:cubicBezTo>
                      <a:cubicBezTo>
                        <a:pt x="161" y="357"/>
                        <a:pt x="161" y="353"/>
                        <a:pt x="165" y="348"/>
                      </a:cubicBezTo>
                      <a:cubicBezTo>
                        <a:pt x="169" y="361"/>
                        <a:pt x="169" y="369"/>
                        <a:pt x="173" y="382"/>
                      </a:cubicBezTo>
                      <a:cubicBezTo>
                        <a:pt x="185" y="414"/>
                        <a:pt x="193" y="451"/>
                        <a:pt x="206" y="488"/>
                      </a:cubicBezTo>
                      <a:cubicBezTo>
                        <a:pt x="210" y="501"/>
                        <a:pt x="214" y="513"/>
                        <a:pt x="226" y="517"/>
                      </a:cubicBezTo>
                      <a:cubicBezTo>
                        <a:pt x="239" y="509"/>
                        <a:pt x="234" y="501"/>
                        <a:pt x="234" y="488"/>
                      </a:cubicBezTo>
                      <a:cubicBezTo>
                        <a:pt x="222" y="460"/>
                        <a:pt x="214" y="431"/>
                        <a:pt x="206" y="402"/>
                      </a:cubicBezTo>
                      <a:cubicBezTo>
                        <a:pt x="198" y="369"/>
                        <a:pt x="189" y="341"/>
                        <a:pt x="177" y="312"/>
                      </a:cubicBezTo>
                      <a:cubicBezTo>
                        <a:pt x="169" y="291"/>
                        <a:pt x="177" y="275"/>
                        <a:pt x="181" y="258"/>
                      </a:cubicBezTo>
                      <a:cubicBezTo>
                        <a:pt x="189" y="222"/>
                        <a:pt x="198" y="180"/>
                        <a:pt x="206" y="139"/>
                      </a:cubicBezTo>
                      <a:cubicBezTo>
                        <a:pt x="210" y="148"/>
                        <a:pt x="214" y="151"/>
                        <a:pt x="214" y="156"/>
                      </a:cubicBezTo>
                      <a:cubicBezTo>
                        <a:pt x="234" y="217"/>
                        <a:pt x="259" y="279"/>
                        <a:pt x="280" y="341"/>
                      </a:cubicBezTo>
                      <a:cubicBezTo>
                        <a:pt x="280" y="345"/>
                        <a:pt x="284" y="353"/>
                        <a:pt x="288" y="361"/>
                      </a:cubicBezTo>
                      <a:cubicBezTo>
                        <a:pt x="292" y="365"/>
                        <a:pt x="296" y="373"/>
                        <a:pt x="304" y="369"/>
                      </a:cubicBezTo>
                      <a:cubicBezTo>
                        <a:pt x="308" y="361"/>
                        <a:pt x="308" y="348"/>
                        <a:pt x="304" y="341"/>
                      </a:cubicBezTo>
                      <a:cubicBezTo>
                        <a:pt x="280" y="271"/>
                        <a:pt x="259" y="197"/>
                        <a:pt x="234" y="127"/>
                      </a:cubicBezTo>
                      <a:cubicBezTo>
                        <a:pt x="234" y="123"/>
                        <a:pt x="230" y="119"/>
                        <a:pt x="230" y="119"/>
                      </a:cubicBezTo>
                      <a:cubicBezTo>
                        <a:pt x="214" y="102"/>
                        <a:pt x="218" y="82"/>
                        <a:pt x="226" y="66"/>
                      </a:cubicBezTo>
                      <a:cubicBezTo>
                        <a:pt x="230" y="45"/>
                        <a:pt x="234" y="20"/>
                        <a:pt x="239" y="0"/>
                      </a:cubicBezTo>
                      <a:cubicBezTo>
                        <a:pt x="230" y="0"/>
                        <a:pt x="222" y="0"/>
                        <a:pt x="21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" name="Google Shape;114;p3"/>
                <p:cNvSpPr/>
                <p:nvPr/>
              </p:nvSpPr>
              <p:spPr>
                <a:xfrm>
                  <a:off x="7844164" y="-4"/>
                  <a:ext cx="103660" cy="2261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" h="360" extrusionOk="0">
                      <a:moveTo>
                        <a:pt x="136" y="0"/>
                      </a:moveTo>
                      <a:lnTo>
                        <a:pt x="136" y="0"/>
                      </a:lnTo>
                      <a:cubicBezTo>
                        <a:pt x="124" y="32"/>
                        <a:pt x="112" y="66"/>
                        <a:pt x="99" y="98"/>
                      </a:cubicBezTo>
                      <a:cubicBezTo>
                        <a:pt x="67" y="168"/>
                        <a:pt x="38" y="238"/>
                        <a:pt x="9" y="308"/>
                      </a:cubicBezTo>
                      <a:cubicBezTo>
                        <a:pt x="5" y="324"/>
                        <a:pt x="-3" y="341"/>
                        <a:pt x="1" y="357"/>
                      </a:cubicBezTo>
                      <a:cubicBezTo>
                        <a:pt x="13" y="365"/>
                        <a:pt x="17" y="357"/>
                        <a:pt x="21" y="348"/>
                      </a:cubicBezTo>
                      <a:cubicBezTo>
                        <a:pt x="30" y="332"/>
                        <a:pt x="34" y="316"/>
                        <a:pt x="42" y="299"/>
                      </a:cubicBezTo>
                      <a:cubicBezTo>
                        <a:pt x="58" y="254"/>
                        <a:pt x="79" y="209"/>
                        <a:pt x="95" y="164"/>
                      </a:cubicBezTo>
                      <a:cubicBezTo>
                        <a:pt x="116" y="119"/>
                        <a:pt x="136" y="70"/>
                        <a:pt x="157" y="20"/>
                      </a:cubicBezTo>
                      <a:cubicBezTo>
                        <a:pt x="161" y="12"/>
                        <a:pt x="165" y="8"/>
                        <a:pt x="165" y="0"/>
                      </a:cubicBezTo>
                      <a:cubicBezTo>
                        <a:pt x="157" y="0"/>
                        <a:pt x="149" y="0"/>
                        <a:pt x="13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" name="Google Shape;115;p3"/>
                <p:cNvSpPr/>
                <p:nvPr/>
              </p:nvSpPr>
              <p:spPr>
                <a:xfrm>
                  <a:off x="7967928" y="-4"/>
                  <a:ext cx="18847" cy="2217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" h="353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1" y="115"/>
                        <a:pt x="-3" y="234"/>
                        <a:pt x="5" y="353"/>
                      </a:cubicBezTo>
                      <a:cubicBezTo>
                        <a:pt x="13" y="353"/>
                        <a:pt x="21" y="353"/>
                        <a:pt x="21" y="348"/>
                      </a:cubicBezTo>
                      <a:cubicBezTo>
                        <a:pt x="26" y="341"/>
                        <a:pt x="30" y="332"/>
                        <a:pt x="30" y="324"/>
                      </a:cubicBezTo>
                      <a:cubicBezTo>
                        <a:pt x="30" y="299"/>
                        <a:pt x="26" y="275"/>
                        <a:pt x="26" y="250"/>
                      </a:cubicBezTo>
                      <a:cubicBezTo>
                        <a:pt x="26" y="193"/>
                        <a:pt x="26" y="139"/>
                        <a:pt x="26" y="82"/>
                      </a:cubicBezTo>
                      <a:cubicBezTo>
                        <a:pt x="26" y="53"/>
                        <a:pt x="30" y="29"/>
                        <a:pt x="30" y="0"/>
                      </a:cubicBezTo>
                      <a:cubicBezTo>
                        <a:pt x="21" y="0"/>
                        <a:pt x="9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" name="Google Shape;116;p3"/>
                <p:cNvSpPr/>
                <p:nvPr/>
              </p:nvSpPr>
              <p:spPr>
                <a:xfrm>
                  <a:off x="7772544" y="-4"/>
                  <a:ext cx="92980" cy="96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154" extrusionOk="0">
                      <a:moveTo>
                        <a:pt x="119" y="0"/>
                      </a:moveTo>
                      <a:lnTo>
                        <a:pt x="119" y="0"/>
                      </a:lnTo>
                      <a:cubicBezTo>
                        <a:pt x="103" y="20"/>
                        <a:pt x="86" y="41"/>
                        <a:pt x="70" y="61"/>
                      </a:cubicBezTo>
                      <a:cubicBezTo>
                        <a:pt x="49" y="82"/>
                        <a:pt x="29" y="102"/>
                        <a:pt x="8" y="123"/>
                      </a:cubicBezTo>
                      <a:cubicBezTo>
                        <a:pt x="4" y="127"/>
                        <a:pt x="4" y="131"/>
                        <a:pt x="0" y="135"/>
                      </a:cubicBezTo>
                      <a:cubicBezTo>
                        <a:pt x="0" y="139"/>
                        <a:pt x="0" y="151"/>
                        <a:pt x="0" y="151"/>
                      </a:cubicBezTo>
                      <a:cubicBezTo>
                        <a:pt x="8" y="156"/>
                        <a:pt x="12" y="156"/>
                        <a:pt x="21" y="151"/>
                      </a:cubicBezTo>
                      <a:cubicBezTo>
                        <a:pt x="21" y="151"/>
                        <a:pt x="25" y="148"/>
                        <a:pt x="29" y="148"/>
                      </a:cubicBezTo>
                      <a:cubicBezTo>
                        <a:pt x="66" y="102"/>
                        <a:pt x="103" y="61"/>
                        <a:pt x="140" y="20"/>
                      </a:cubicBezTo>
                      <a:cubicBezTo>
                        <a:pt x="144" y="16"/>
                        <a:pt x="148" y="8"/>
                        <a:pt x="148" y="0"/>
                      </a:cubicBezTo>
                      <a:cubicBezTo>
                        <a:pt x="140" y="0"/>
                        <a:pt x="127" y="0"/>
                        <a:pt x="11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10425" rIns="90000" bIns="104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" name="Google Shape;117;p3"/>
                <p:cNvSpPr/>
                <p:nvPr/>
              </p:nvSpPr>
              <p:spPr>
                <a:xfrm>
                  <a:off x="8055254" y="-4"/>
                  <a:ext cx="111827" cy="697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" h="111" extrusionOk="0">
                      <a:moveTo>
                        <a:pt x="129" y="0"/>
                      </a:moveTo>
                      <a:lnTo>
                        <a:pt x="129" y="0"/>
                      </a:lnTo>
                      <a:cubicBezTo>
                        <a:pt x="125" y="4"/>
                        <a:pt x="120" y="12"/>
                        <a:pt x="116" y="16"/>
                      </a:cubicBezTo>
                      <a:cubicBezTo>
                        <a:pt x="84" y="37"/>
                        <a:pt x="51" y="57"/>
                        <a:pt x="18" y="78"/>
                      </a:cubicBezTo>
                      <a:cubicBezTo>
                        <a:pt x="14" y="82"/>
                        <a:pt x="6" y="86"/>
                        <a:pt x="6" y="90"/>
                      </a:cubicBezTo>
                      <a:cubicBezTo>
                        <a:pt x="1" y="94"/>
                        <a:pt x="-3" y="102"/>
                        <a:pt x="1" y="107"/>
                      </a:cubicBezTo>
                      <a:cubicBezTo>
                        <a:pt x="6" y="115"/>
                        <a:pt x="14" y="111"/>
                        <a:pt x="18" y="107"/>
                      </a:cubicBezTo>
                      <a:cubicBezTo>
                        <a:pt x="34" y="98"/>
                        <a:pt x="51" y="90"/>
                        <a:pt x="63" y="82"/>
                      </a:cubicBezTo>
                      <a:cubicBezTo>
                        <a:pt x="100" y="57"/>
                        <a:pt x="133" y="32"/>
                        <a:pt x="170" y="8"/>
                      </a:cubicBezTo>
                      <a:cubicBezTo>
                        <a:pt x="174" y="8"/>
                        <a:pt x="174" y="4"/>
                        <a:pt x="178" y="0"/>
                      </a:cubicBezTo>
                      <a:cubicBezTo>
                        <a:pt x="162" y="0"/>
                        <a:pt x="145" y="0"/>
                        <a:pt x="12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" name="Google Shape;118;p3"/>
                <p:cNvSpPr/>
                <p:nvPr/>
              </p:nvSpPr>
              <p:spPr>
                <a:xfrm>
                  <a:off x="8262575" y="-4"/>
                  <a:ext cx="55285" cy="149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" h="238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4" y="16"/>
                        <a:pt x="8" y="32"/>
                        <a:pt x="12" y="49"/>
                      </a:cubicBezTo>
                      <a:cubicBezTo>
                        <a:pt x="29" y="102"/>
                        <a:pt x="45" y="151"/>
                        <a:pt x="61" y="201"/>
                      </a:cubicBezTo>
                      <a:cubicBezTo>
                        <a:pt x="61" y="209"/>
                        <a:pt x="65" y="217"/>
                        <a:pt x="70" y="222"/>
                      </a:cubicBezTo>
                      <a:cubicBezTo>
                        <a:pt x="74" y="226"/>
                        <a:pt x="78" y="229"/>
                        <a:pt x="86" y="238"/>
                      </a:cubicBezTo>
                      <a:cubicBezTo>
                        <a:pt x="86" y="226"/>
                        <a:pt x="90" y="217"/>
                        <a:pt x="86" y="209"/>
                      </a:cubicBezTo>
                      <a:cubicBezTo>
                        <a:pt x="70" y="148"/>
                        <a:pt x="49" y="86"/>
                        <a:pt x="33" y="25"/>
                      </a:cubicBezTo>
                      <a:cubicBezTo>
                        <a:pt x="29" y="16"/>
                        <a:pt x="29" y="8"/>
                        <a:pt x="29" y="0"/>
                      </a:cubicBezTo>
                      <a:cubicBezTo>
                        <a:pt x="20" y="0"/>
                        <a:pt x="8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0675" rIns="90000" bIns="406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" name="Google Shape;119;p3"/>
                <p:cNvSpPr/>
                <p:nvPr/>
              </p:nvSpPr>
              <p:spPr>
                <a:xfrm>
                  <a:off x="8352414" y="-4"/>
                  <a:ext cx="32040" cy="72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" h="116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9" y="32"/>
                        <a:pt x="17" y="66"/>
                        <a:pt x="25" y="98"/>
                      </a:cubicBezTo>
                      <a:cubicBezTo>
                        <a:pt x="29" y="111"/>
                        <a:pt x="33" y="119"/>
                        <a:pt x="50" y="115"/>
                      </a:cubicBezTo>
                      <a:cubicBezTo>
                        <a:pt x="54" y="74"/>
                        <a:pt x="37" y="37"/>
                        <a:pt x="29" y="0"/>
                      </a:cubicBezTo>
                      <a:cubicBezTo>
                        <a:pt x="17" y="0"/>
                        <a:pt x="9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0" name="Google Shape;120;p3"/>
              <p:cNvSpPr/>
              <p:nvPr/>
            </p:nvSpPr>
            <p:spPr>
              <a:xfrm rot="10800000" flipH="1">
                <a:off x="8837418" y="4577378"/>
                <a:ext cx="34553" cy="62824"/>
              </a:xfrm>
              <a:custGeom>
                <a:avLst/>
                <a:gdLst/>
                <a:ahLst/>
                <a:cxnLst/>
                <a:rect l="l" t="t" r="r" b="b"/>
                <a:pathLst>
                  <a:path w="55" h="100" extrusionOk="0">
                    <a:moveTo>
                      <a:pt x="0" y="78"/>
                    </a:moveTo>
                    <a:lnTo>
                      <a:pt x="0" y="78"/>
                    </a:lnTo>
                    <a:cubicBezTo>
                      <a:pt x="4" y="86"/>
                      <a:pt x="0" y="95"/>
                      <a:pt x="12" y="99"/>
                    </a:cubicBezTo>
                    <a:cubicBezTo>
                      <a:pt x="25" y="103"/>
                      <a:pt x="29" y="95"/>
                      <a:pt x="33" y="86"/>
                    </a:cubicBezTo>
                    <a:cubicBezTo>
                      <a:pt x="41" y="66"/>
                      <a:pt x="50" y="45"/>
                      <a:pt x="53" y="25"/>
                    </a:cubicBezTo>
                    <a:cubicBezTo>
                      <a:pt x="57" y="17"/>
                      <a:pt x="53" y="4"/>
                      <a:pt x="45" y="0"/>
                    </a:cubicBezTo>
                    <a:cubicBezTo>
                      <a:pt x="37" y="0"/>
                      <a:pt x="25" y="4"/>
                      <a:pt x="21" y="17"/>
                    </a:cubicBezTo>
                    <a:cubicBezTo>
                      <a:pt x="12" y="37"/>
                      <a:pt x="8" y="58"/>
                      <a:pt x="0" y="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1" name="Google Shape;121;p3"/>
              <p:cNvGrpSpPr/>
              <p:nvPr/>
            </p:nvGrpSpPr>
            <p:grpSpPr>
              <a:xfrm>
                <a:off x="150088" y="95087"/>
                <a:ext cx="276850" cy="287873"/>
                <a:chOff x="89113" y="2313424"/>
                <a:chExt cx="276850" cy="287873"/>
              </a:xfrm>
            </p:grpSpPr>
            <p:sp>
              <p:nvSpPr>
                <p:cNvPr id="122" name="Google Shape;122;p3"/>
                <p:cNvSpPr/>
                <p:nvPr/>
              </p:nvSpPr>
              <p:spPr>
                <a:xfrm>
                  <a:off x="89113" y="2469663"/>
                  <a:ext cx="92283" cy="91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" h="74" extrusionOk="0">
                      <a:moveTo>
                        <a:pt x="74" y="37"/>
                      </a:moveTo>
                      <a:lnTo>
                        <a:pt x="74" y="37"/>
                      </a:lnTo>
                      <a:cubicBezTo>
                        <a:pt x="74" y="58"/>
                        <a:pt x="57" y="74"/>
                        <a:pt x="33" y="74"/>
                      </a:cubicBezTo>
                      <a:cubicBezTo>
                        <a:pt x="12" y="74"/>
                        <a:pt x="0" y="58"/>
                        <a:pt x="0" y="42"/>
                      </a:cubicBezTo>
                      <a:cubicBezTo>
                        <a:pt x="0" y="21"/>
                        <a:pt x="25" y="0"/>
                        <a:pt x="45" y="0"/>
                      </a:cubicBezTo>
                      <a:cubicBezTo>
                        <a:pt x="62" y="5"/>
                        <a:pt x="78" y="17"/>
                        <a:pt x="74" y="3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" name="Google Shape;123;p3"/>
                <p:cNvSpPr/>
                <p:nvPr/>
              </p:nvSpPr>
              <p:spPr>
                <a:xfrm>
                  <a:off x="269988" y="2515181"/>
                  <a:ext cx="95975" cy="86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" h="70" extrusionOk="0">
                      <a:moveTo>
                        <a:pt x="46" y="70"/>
                      </a:moveTo>
                      <a:lnTo>
                        <a:pt x="46" y="70"/>
                      </a:lnTo>
                      <a:cubicBezTo>
                        <a:pt x="21" y="70"/>
                        <a:pt x="0" y="54"/>
                        <a:pt x="0" y="33"/>
                      </a:cubicBezTo>
                      <a:cubicBezTo>
                        <a:pt x="0" y="17"/>
                        <a:pt x="13" y="0"/>
                        <a:pt x="29" y="0"/>
                      </a:cubicBezTo>
                      <a:cubicBezTo>
                        <a:pt x="50" y="0"/>
                        <a:pt x="78" y="25"/>
                        <a:pt x="78" y="46"/>
                      </a:cubicBezTo>
                      <a:cubicBezTo>
                        <a:pt x="78" y="62"/>
                        <a:pt x="66" y="70"/>
                        <a:pt x="46" y="7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" name="Google Shape;124;p3"/>
                <p:cNvSpPr/>
                <p:nvPr/>
              </p:nvSpPr>
              <p:spPr>
                <a:xfrm>
                  <a:off x="224462" y="2313424"/>
                  <a:ext cx="76288" cy="81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6" extrusionOk="0">
                      <a:moveTo>
                        <a:pt x="62" y="29"/>
                      </a:moveTo>
                      <a:lnTo>
                        <a:pt x="62" y="29"/>
                      </a:lnTo>
                      <a:cubicBezTo>
                        <a:pt x="62" y="45"/>
                        <a:pt x="50" y="62"/>
                        <a:pt x="34" y="66"/>
                      </a:cubicBezTo>
                      <a:cubicBezTo>
                        <a:pt x="13" y="66"/>
                        <a:pt x="-4" y="50"/>
                        <a:pt x="1" y="33"/>
                      </a:cubicBezTo>
                      <a:cubicBezTo>
                        <a:pt x="1" y="17"/>
                        <a:pt x="17" y="0"/>
                        <a:pt x="30" y="0"/>
                      </a:cubicBezTo>
                      <a:cubicBezTo>
                        <a:pt x="46" y="0"/>
                        <a:pt x="62" y="13"/>
                        <a:pt x="62" y="2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5" name="Google Shape;125;p3"/>
              <p:cNvGrpSpPr/>
              <p:nvPr/>
            </p:nvGrpSpPr>
            <p:grpSpPr>
              <a:xfrm>
                <a:off x="223563" y="4184374"/>
                <a:ext cx="276850" cy="287873"/>
                <a:chOff x="89113" y="2313424"/>
                <a:chExt cx="276850" cy="287873"/>
              </a:xfrm>
            </p:grpSpPr>
            <p:sp>
              <p:nvSpPr>
                <p:cNvPr id="126" name="Google Shape;126;p3"/>
                <p:cNvSpPr/>
                <p:nvPr/>
              </p:nvSpPr>
              <p:spPr>
                <a:xfrm>
                  <a:off x="89113" y="2469663"/>
                  <a:ext cx="92283" cy="91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" h="74" extrusionOk="0">
                      <a:moveTo>
                        <a:pt x="74" y="37"/>
                      </a:moveTo>
                      <a:lnTo>
                        <a:pt x="74" y="37"/>
                      </a:lnTo>
                      <a:cubicBezTo>
                        <a:pt x="74" y="58"/>
                        <a:pt x="57" y="74"/>
                        <a:pt x="33" y="74"/>
                      </a:cubicBezTo>
                      <a:cubicBezTo>
                        <a:pt x="12" y="74"/>
                        <a:pt x="0" y="58"/>
                        <a:pt x="0" y="42"/>
                      </a:cubicBezTo>
                      <a:cubicBezTo>
                        <a:pt x="0" y="21"/>
                        <a:pt x="25" y="0"/>
                        <a:pt x="45" y="0"/>
                      </a:cubicBezTo>
                      <a:cubicBezTo>
                        <a:pt x="62" y="5"/>
                        <a:pt x="78" y="17"/>
                        <a:pt x="74" y="37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" name="Google Shape;127;p3"/>
                <p:cNvSpPr/>
                <p:nvPr/>
              </p:nvSpPr>
              <p:spPr>
                <a:xfrm>
                  <a:off x="269988" y="2515181"/>
                  <a:ext cx="95975" cy="86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" h="70" extrusionOk="0">
                      <a:moveTo>
                        <a:pt x="46" y="70"/>
                      </a:moveTo>
                      <a:lnTo>
                        <a:pt x="46" y="70"/>
                      </a:lnTo>
                      <a:cubicBezTo>
                        <a:pt x="21" y="70"/>
                        <a:pt x="0" y="54"/>
                        <a:pt x="0" y="33"/>
                      </a:cubicBezTo>
                      <a:cubicBezTo>
                        <a:pt x="0" y="17"/>
                        <a:pt x="13" y="0"/>
                        <a:pt x="29" y="0"/>
                      </a:cubicBezTo>
                      <a:cubicBezTo>
                        <a:pt x="50" y="0"/>
                        <a:pt x="78" y="25"/>
                        <a:pt x="78" y="46"/>
                      </a:cubicBezTo>
                      <a:cubicBezTo>
                        <a:pt x="78" y="62"/>
                        <a:pt x="66" y="70"/>
                        <a:pt x="46" y="7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" name="Google Shape;128;p3"/>
                <p:cNvSpPr/>
                <p:nvPr/>
              </p:nvSpPr>
              <p:spPr>
                <a:xfrm>
                  <a:off x="224462" y="2313424"/>
                  <a:ext cx="76288" cy="81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6" extrusionOk="0">
                      <a:moveTo>
                        <a:pt x="62" y="29"/>
                      </a:moveTo>
                      <a:lnTo>
                        <a:pt x="62" y="29"/>
                      </a:lnTo>
                      <a:cubicBezTo>
                        <a:pt x="62" y="45"/>
                        <a:pt x="50" y="62"/>
                        <a:pt x="34" y="66"/>
                      </a:cubicBezTo>
                      <a:cubicBezTo>
                        <a:pt x="13" y="66"/>
                        <a:pt x="-4" y="50"/>
                        <a:pt x="1" y="33"/>
                      </a:cubicBezTo>
                      <a:cubicBezTo>
                        <a:pt x="1" y="17"/>
                        <a:pt x="17" y="0"/>
                        <a:pt x="30" y="0"/>
                      </a:cubicBezTo>
                      <a:cubicBezTo>
                        <a:pt x="46" y="0"/>
                        <a:pt x="62" y="13"/>
                        <a:pt x="62" y="29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9" name="Google Shape;129;p3"/>
              <p:cNvGrpSpPr/>
              <p:nvPr/>
            </p:nvGrpSpPr>
            <p:grpSpPr>
              <a:xfrm flipH="1">
                <a:off x="8679188" y="3954649"/>
                <a:ext cx="276850" cy="287873"/>
                <a:chOff x="89113" y="2313424"/>
                <a:chExt cx="276850" cy="287873"/>
              </a:xfrm>
            </p:grpSpPr>
            <p:sp>
              <p:nvSpPr>
                <p:cNvPr id="130" name="Google Shape;130;p3"/>
                <p:cNvSpPr/>
                <p:nvPr/>
              </p:nvSpPr>
              <p:spPr>
                <a:xfrm>
                  <a:off x="89113" y="2469663"/>
                  <a:ext cx="92283" cy="91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" h="74" extrusionOk="0">
                      <a:moveTo>
                        <a:pt x="74" y="37"/>
                      </a:moveTo>
                      <a:lnTo>
                        <a:pt x="74" y="37"/>
                      </a:lnTo>
                      <a:cubicBezTo>
                        <a:pt x="74" y="58"/>
                        <a:pt x="57" y="74"/>
                        <a:pt x="33" y="74"/>
                      </a:cubicBezTo>
                      <a:cubicBezTo>
                        <a:pt x="12" y="74"/>
                        <a:pt x="0" y="58"/>
                        <a:pt x="0" y="42"/>
                      </a:cubicBezTo>
                      <a:cubicBezTo>
                        <a:pt x="0" y="21"/>
                        <a:pt x="25" y="0"/>
                        <a:pt x="45" y="0"/>
                      </a:cubicBezTo>
                      <a:cubicBezTo>
                        <a:pt x="62" y="5"/>
                        <a:pt x="78" y="17"/>
                        <a:pt x="74" y="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" name="Google Shape;131;p3"/>
                <p:cNvSpPr/>
                <p:nvPr/>
              </p:nvSpPr>
              <p:spPr>
                <a:xfrm>
                  <a:off x="269988" y="2515181"/>
                  <a:ext cx="95975" cy="86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" h="70" extrusionOk="0">
                      <a:moveTo>
                        <a:pt x="46" y="70"/>
                      </a:moveTo>
                      <a:lnTo>
                        <a:pt x="46" y="70"/>
                      </a:lnTo>
                      <a:cubicBezTo>
                        <a:pt x="21" y="70"/>
                        <a:pt x="0" y="54"/>
                        <a:pt x="0" y="33"/>
                      </a:cubicBezTo>
                      <a:cubicBezTo>
                        <a:pt x="0" y="17"/>
                        <a:pt x="13" y="0"/>
                        <a:pt x="29" y="0"/>
                      </a:cubicBezTo>
                      <a:cubicBezTo>
                        <a:pt x="50" y="0"/>
                        <a:pt x="78" y="25"/>
                        <a:pt x="78" y="46"/>
                      </a:cubicBezTo>
                      <a:cubicBezTo>
                        <a:pt x="78" y="62"/>
                        <a:pt x="66" y="70"/>
                        <a:pt x="46" y="7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" name="Google Shape;132;p3"/>
                <p:cNvSpPr/>
                <p:nvPr/>
              </p:nvSpPr>
              <p:spPr>
                <a:xfrm>
                  <a:off x="224462" y="2313424"/>
                  <a:ext cx="76288" cy="81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6" extrusionOk="0">
                      <a:moveTo>
                        <a:pt x="62" y="29"/>
                      </a:moveTo>
                      <a:lnTo>
                        <a:pt x="62" y="29"/>
                      </a:lnTo>
                      <a:cubicBezTo>
                        <a:pt x="62" y="45"/>
                        <a:pt x="50" y="62"/>
                        <a:pt x="34" y="66"/>
                      </a:cubicBezTo>
                      <a:cubicBezTo>
                        <a:pt x="13" y="66"/>
                        <a:pt x="-4" y="50"/>
                        <a:pt x="1" y="33"/>
                      </a:cubicBezTo>
                      <a:cubicBezTo>
                        <a:pt x="1" y="17"/>
                        <a:pt x="17" y="0"/>
                        <a:pt x="30" y="0"/>
                      </a:cubicBezTo>
                      <a:cubicBezTo>
                        <a:pt x="46" y="0"/>
                        <a:pt x="62" y="13"/>
                        <a:pt x="62" y="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"/>
          <p:cNvSpPr txBox="1">
            <a:spLocks noGrp="1"/>
          </p:cNvSpPr>
          <p:nvPr>
            <p:ph type="body" idx="1"/>
          </p:nvPr>
        </p:nvSpPr>
        <p:spPr>
          <a:xfrm>
            <a:off x="720000" y="1133764"/>
            <a:ext cx="7704000" cy="3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136" name="Google Shape;136;p4"/>
          <p:cNvGrpSpPr/>
          <p:nvPr/>
        </p:nvGrpSpPr>
        <p:grpSpPr>
          <a:xfrm>
            <a:off x="0" y="-4"/>
            <a:ext cx="9143999" cy="5158383"/>
            <a:chOff x="0" y="-4"/>
            <a:chExt cx="9143999" cy="5158383"/>
          </a:xfrm>
        </p:grpSpPr>
        <p:grpSp>
          <p:nvGrpSpPr>
            <p:cNvPr id="137" name="Google Shape;137;p4"/>
            <p:cNvGrpSpPr/>
            <p:nvPr/>
          </p:nvGrpSpPr>
          <p:grpSpPr>
            <a:xfrm>
              <a:off x="0" y="4"/>
              <a:ext cx="775875" cy="426940"/>
              <a:chOff x="0" y="-8278"/>
              <a:chExt cx="775875" cy="426940"/>
            </a:xfrm>
          </p:grpSpPr>
          <p:sp>
            <p:nvSpPr>
              <p:cNvPr id="138" name="Google Shape;138;p4"/>
              <p:cNvSpPr/>
              <p:nvPr/>
            </p:nvSpPr>
            <p:spPr>
              <a:xfrm>
                <a:off x="0" y="-8278"/>
                <a:ext cx="453781" cy="426940"/>
              </a:xfrm>
              <a:custGeom>
                <a:avLst/>
                <a:gdLst/>
                <a:ahLst/>
                <a:cxnLst/>
                <a:rect l="l" t="t" r="r" b="b"/>
                <a:pathLst>
                  <a:path w="541" h="509" extrusionOk="0">
                    <a:moveTo>
                      <a:pt x="517" y="316"/>
                    </a:moveTo>
                    <a:lnTo>
                      <a:pt x="517" y="316"/>
                    </a:lnTo>
                    <a:cubicBezTo>
                      <a:pt x="508" y="369"/>
                      <a:pt x="488" y="423"/>
                      <a:pt x="467" y="472"/>
                    </a:cubicBezTo>
                    <a:cubicBezTo>
                      <a:pt x="463" y="480"/>
                      <a:pt x="459" y="488"/>
                      <a:pt x="455" y="496"/>
                    </a:cubicBezTo>
                    <a:cubicBezTo>
                      <a:pt x="447" y="509"/>
                      <a:pt x="435" y="513"/>
                      <a:pt x="422" y="505"/>
                    </a:cubicBezTo>
                    <a:cubicBezTo>
                      <a:pt x="410" y="496"/>
                      <a:pt x="402" y="488"/>
                      <a:pt x="389" y="480"/>
                    </a:cubicBezTo>
                    <a:cubicBezTo>
                      <a:pt x="353" y="447"/>
                      <a:pt x="316" y="419"/>
                      <a:pt x="279" y="386"/>
                    </a:cubicBezTo>
                    <a:cubicBezTo>
                      <a:pt x="258" y="369"/>
                      <a:pt x="238" y="348"/>
                      <a:pt x="221" y="324"/>
                    </a:cubicBezTo>
                    <a:cubicBezTo>
                      <a:pt x="188" y="287"/>
                      <a:pt x="156" y="242"/>
                      <a:pt x="122" y="201"/>
                    </a:cubicBezTo>
                    <a:cubicBezTo>
                      <a:pt x="86" y="156"/>
                      <a:pt x="53" y="107"/>
                      <a:pt x="24" y="53"/>
                    </a:cubicBezTo>
                    <a:cubicBezTo>
                      <a:pt x="20" y="41"/>
                      <a:pt x="12" y="29"/>
                      <a:pt x="3" y="12"/>
                    </a:cubicBezTo>
                    <a:cubicBezTo>
                      <a:pt x="3" y="8"/>
                      <a:pt x="0" y="4"/>
                      <a:pt x="0" y="0"/>
                    </a:cubicBezTo>
                    <a:cubicBezTo>
                      <a:pt x="44" y="0"/>
                      <a:pt x="90" y="0"/>
                      <a:pt x="135" y="0"/>
                    </a:cubicBezTo>
                    <a:cubicBezTo>
                      <a:pt x="127" y="25"/>
                      <a:pt x="119" y="49"/>
                      <a:pt x="119" y="78"/>
                    </a:cubicBezTo>
                    <a:cubicBezTo>
                      <a:pt x="131" y="82"/>
                      <a:pt x="135" y="78"/>
                      <a:pt x="135" y="70"/>
                    </a:cubicBezTo>
                    <a:cubicBezTo>
                      <a:pt x="143" y="45"/>
                      <a:pt x="147" y="25"/>
                      <a:pt x="156" y="0"/>
                    </a:cubicBezTo>
                    <a:cubicBezTo>
                      <a:pt x="180" y="0"/>
                      <a:pt x="209" y="0"/>
                      <a:pt x="234" y="0"/>
                    </a:cubicBezTo>
                    <a:cubicBezTo>
                      <a:pt x="234" y="4"/>
                      <a:pt x="234" y="12"/>
                      <a:pt x="234" y="16"/>
                    </a:cubicBezTo>
                    <a:cubicBezTo>
                      <a:pt x="221" y="61"/>
                      <a:pt x="205" y="102"/>
                      <a:pt x="192" y="148"/>
                    </a:cubicBezTo>
                    <a:cubicBezTo>
                      <a:pt x="192" y="151"/>
                      <a:pt x="192" y="156"/>
                      <a:pt x="192" y="164"/>
                    </a:cubicBezTo>
                    <a:cubicBezTo>
                      <a:pt x="201" y="160"/>
                      <a:pt x="205" y="160"/>
                      <a:pt x="205" y="156"/>
                    </a:cubicBezTo>
                    <a:cubicBezTo>
                      <a:pt x="209" y="151"/>
                      <a:pt x="213" y="148"/>
                      <a:pt x="213" y="139"/>
                    </a:cubicBezTo>
                    <a:cubicBezTo>
                      <a:pt x="225" y="107"/>
                      <a:pt x="234" y="70"/>
                      <a:pt x="246" y="37"/>
                    </a:cubicBezTo>
                    <a:cubicBezTo>
                      <a:pt x="250" y="25"/>
                      <a:pt x="250" y="12"/>
                      <a:pt x="254" y="0"/>
                    </a:cubicBezTo>
                    <a:cubicBezTo>
                      <a:pt x="275" y="0"/>
                      <a:pt x="295" y="0"/>
                      <a:pt x="316" y="0"/>
                    </a:cubicBezTo>
                    <a:cubicBezTo>
                      <a:pt x="316" y="16"/>
                      <a:pt x="320" y="29"/>
                      <a:pt x="324" y="45"/>
                    </a:cubicBezTo>
                    <a:cubicBezTo>
                      <a:pt x="328" y="57"/>
                      <a:pt x="332" y="70"/>
                      <a:pt x="320" y="82"/>
                    </a:cubicBezTo>
                    <a:lnTo>
                      <a:pt x="320" y="86"/>
                    </a:lnTo>
                    <a:cubicBezTo>
                      <a:pt x="303" y="139"/>
                      <a:pt x="287" y="189"/>
                      <a:pt x="266" y="238"/>
                    </a:cubicBezTo>
                    <a:cubicBezTo>
                      <a:pt x="266" y="246"/>
                      <a:pt x="266" y="250"/>
                      <a:pt x="270" y="258"/>
                    </a:cubicBezTo>
                    <a:cubicBezTo>
                      <a:pt x="275" y="258"/>
                      <a:pt x="279" y="254"/>
                      <a:pt x="283" y="250"/>
                    </a:cubicBezTo>
                    <a:cubicBezTo>
                      <a:pt x="283" y="246"/>
                      <a:pt x="287" y="242"/>
                      <a:pt x="287" y="238"/>
                    </a:cubicBezTo>
                    <a:cubicBezTo>
                      <a:pt x="303" y="193"/>
                      <a:pt x="316" y="151"/>
                      <a:pt x="332" y="107"/>
                    </a:cubicBezTo>
                    <a:cubicBezTo>
                      <a:pt x="332" y="107"/>
                      <a:pt x="336" y="102"/>
                      <a:pt x="336" y="98"/>
                    </a:cubicBezTo>
                    <a:cubicBezTo>
                      <a:pt x="344" y="127"/>
                      <a:pt x="353" y="156"/>
                      <a:pt x="357" y="180"/>
                    </a:cubicBezTo>
                    <a:cubicBezTo>
                      <a:pt x="357" y="193"/>
                      <a:pt x="360" y="205"/>
                      <a:pt x="357" y="217"/>
                    </a:cubicBezTo>
                    <a:cubicBezTo>
                      <a:pt x="348" y="238"/>
                      <a:pt x="344" y="258"/>
                      <a:pt x="336" y="279"/>
                    </a:cubicBezTo>
                    <a:cubicBezTo>
                      <a:pt x="332" y="299"/>
                      <a:pt x="324" y="320"/>
                      <a:pt x="320" y="341"/>
                    </a:cubicBezTo>
                    <a:cubicBezTo>
                      <a:pt x="316" y="348"/>
                      <a:pt x="316" y="357"/>
                      <a:pt x="324" y="361"/>
                    </a:cubicBezTo>
                    <a:cubicBezTo>
                      <a:pt x="332" y="357"/>
                      <a:pt x="336" y="348"/>
                      <a:pt x="340" y="341"/>
                    </a:cubicBezTo>
                    <a:cubicBezTo>
                      <a:pt x="344" y="316"/>
                      <a:pt x="353" y="291"/>
                      <a:pt x="360" y="267"/>
                    </a:cubicBezTo>
                    <a:cubicBezTo>
                      <a:pt x="360" y="258"/>
                      <a:pt x="365" y="254"/>
                      <a:pt x="369" y="242"/>
                    </a:cubicBezTo>
                    <a:cubicBezTo>
                      <a:pt x="369" y="246"/>
                      <a:pt x="369" y="250"/>
                      <a:pt x="369" y="250"/>
                    </a:cubicBezTo>
                    <a:cubicBezTo>
                      <a:pt x="381" y="287"/>
                      <a:pt x="389" y="328"/>
                      <a:pt x="402" y="365"/>
                    </a:cubicBezTo>
                    <a:cubicBezTo>
                      <a:pt x="402" y="369"/>
                      <a:pt x="402" y="382"/>
                      <a:pt x="410" y="377"/>
                    </a:cubicBezTo>
                    <a:cubicBezTo>
                      <a:pt x="418" y="377"/>
                      <a:pt x="418" y="369"/>
                      <a:pt x="418" y="361"/>
                    </a:cubicBezTo>
                    <a:lnTo>
                      <a:pt x="418" y="361"/>
                    </a:lnTo>
                    <a:cubicBezTo>
                      <a:pt x="414" y="341"/>
                      <a:pt x="410" y="324"/>
                      <a:pt x="402" y="304"/>
                    </a:cubicBezTo>
                    <a:cubicBezTo>
                      <a:pt x="398" y="283"/>
                      <a:pt x="394" y="258"/>
                      <a:pt x="385" y="234"/>
                    </a:cubicBezTo>
                    <a:cubicBezTo>
                      <a:pt x="414" y="258"/>
                      <a:pt x="443" y="283"/>
                      <a:pt x="472" y="308"/>
                    </a:cubicBezTo>
                    <a:cubicBezTo>
                      <a:pt x="480" y="299"/>
                      <a:pt x="480" y="299"/>
                      <a:pt x="476" y="291"/>
                    </a:cubicBezTo>
                    <a:cubicBezTo>
                      <a:pt x="472" y="287"/>
                      <a:pt x="467" y="283"/>
                      <a:pt x="463" y="283"/>
                    </a:cubicBezTo>
                    <a:cubicBezTo>
                      <a:pt x="455" y="275"/>
                      <a:pt x="447" y="263"/>
                      <a:pt x="435" y="254"/>
                    </a:cubicBezTo>
                    <a:cubicBezTo>
                      <a:pt x="431" y="250"/>
                      <a:pt x="422" y="242"/>
                      <a:pt x="414" y="234"/>
                    </a:cubicBezTo>
                    <a:cubicBezTo>
                      <a:pt x="394" y="217"/>
                      <a:pt x="377" y="197"/>
                      <a:pt x="373" y="168"/>
                    </a:cubicBezTo>
                    <a:cubicBezTo>
                      <a:pt x="369" y="156"/>
                      <a:pt x="365" y="144"/>
                      <a:pt x="365" y="131"/>
                    </a:cubicBezTo>
                    <a:cubicBezTo>
                      <a:pt x="365" y="127"/>
                      <a:pt x="365" y="123"/>
                      <a:pt x="365" y="119"/>
                    </a:cubicBezTo>
                    <a:cubicBezTo>
                      <a:pt x="381" y="123"/>
                      <a:pt x="394" y="131"/>
                      <a:pt x="406" y="139"/>
                    </a:cubicBezTo>
                    <a:cubicBezTo>
                      <a:pt x="422" y="156"/>
                      <a:pt x="443" y="168"/>
                      <a:pt x="463" y="180"/>
                    </a:cubicBezTo>
                    <a:cubicBezTo>
                      <a:pt x="472" y="185"/>
                      <a:pt x="476" y="189"/>
                      <a:pt x="480" y="180"/>
                    </a:cubicBezTo>
                    <a:cubicBezTo>
                      <a:pt x="484" y="172"/>
                      <a:pt x="480" y="168"/>
                      <a:pt x="476" y="164"/>
                    </a:cubicBezTo>
                    <a:cubicBezTo>
                      <a:pt x="467" y="160"/>
                      <a:pt x="463" y="156"/>
                      <a:pt x="455" y="151"/>
                    </a:cubicBezTo>
                    <a:cubicBezTo>
                      <a:pt x="443" y="144"/>
                      <a:pt x="426" y="131"/>
                      <a:pt x="410" y="123"/>
                    </a:cubicBezTo>
                    <a:cubicBezTo>
                      <a:pt x="406" y="119"/>
                      <a:pt x="402" y="115"/>
                      <a:pt x="398" y="115"/>
                    </a:cubicBezTo>
                    <a:cubicBezTo>
                      <a:pt x="385" y="102"/>
                      <a:pt x="369" y="94"/>
                      <a:pt x="357" y="82"/>
                    </a:cubicBezTo>
                    <a:cubicBezTo>
                      <a:pt x="357" y="78"/>
                      <a:pt x="353" y="74"/>
                      <a:pt x="353" y="74"/>
                    </a:cubicBezTo>
                    <a:cubicBezTo>
                      <a:pt x="344" y="49"/>
                      <a:pt x="340" y="25"/>
                      <a:pt x="332" y="0"/>
                    </a:cubicBezTo>
                    <a:cubicBezTo>
                      <a:pt x="340" y="0"/>
                      <a:pt x="353" y="0"/>
                      <a:pt x="360" y="0"/>
                    </a:cubicBezTo>
                    <a:cubicBezTo>
                      <a:pt x="365" y="0"/>
                      <a:pt x="365" y="4"/>
                      <a:pt x="365" y="8"/>
                    </a:cubicBezTo>
                    <a:cubicBezTo>
                      <a:pt x="389" y="25"/>
                      <a:pt x="414" y="41"/>
                      <a:pt x="438" y="57"/>
                    </a:cubicBezTo>
                    <a:cubicBezTo>
                      <a:pt x="451" y="61"/>
                      <a:pt x="463" y="70"/>
                      <a:pt x="472" y="74"/>
                    </a:cubicBezTo>
                    <a:cubicBezTo>
                      <a:pt x="476" y="78"/>
                      <a:pt x="484" y="82"/>
                      <a:pt x="484" y="74"/>
                    </a:cubicBezTo>
                    <a:cubicBezTo>
                      <a:pt x="488" y="70"/>
                      <a:pt x="484" y="66"/>
                      <a:pt x="484" y="61"/>
                    </a:cubicBezTo>
                    <a:cubicBezTo>
                      <a:pt x="480" y="57"/>
                      <a:pt x="476" y="57"/>
                      <a:pt x="472" y="53"/>
                    </a:cubicBezTo>
                    <a:cubicBezTo>
                      <a:pt x="451" y="41"/>
                      <a:pt x="426" y="25"/>
                      <a:pt x="406" y="8"/>
                    </a:cubicBezTo>
                    <a:cubicBezTo>
                      <a:pt x="402" y="8"/>
                      <a:pt x="398" y="4"/>
                      <a:pt x="394" y="0"/>
                    </a:cubicBezTo>
                    <a:cubicBezTo>
                      <a:pt x="443" y="0"/>
                      <a:pt x="492" y="0"/>
                      <a:pt x="541" y="0"/>
                    </a:cubicBezTo>
                    <a:cubicBezTo>
                      <a:pt x="541" y="4"/>
                      <a:pt x="537" y="8"/>
                      <a:pt x="537" y="16"/>
                    </a:cubicBezTo>
                    <a:cubicBezTo>
                      <a:pt x="541" y="57"/>
                      <a:pt x="537" y="98"/>
                      <a:pt x="533" y="144"/>
                    </a:cubicBezTo>
                    <a:cubicBezTo>
                      <a:pt x="529" y="180"/>
                      <a:pt x="525" y="217"/>
                      <a:pt x="521" y="254"/>
                    </a:cubicBezTo>
                    <a:cubicBezTo>
                      <a:pt x="521" y="275"/>
                      <a:pt x="521" y="295"/>
                      <a:pt x="517" y="3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4"/>
              <p:cNvSpPr/>
              <p:nvPr/>
            </p:nvSpPr>
            <p:spPr>
              <a:xfrm>
                <a:off x="433652" y="-8278"/>
                <a:ext cx="342223" cy="322092"/>
              </a:xfrm>
              <a:custGeom>
                <a:avLst/>
                <a:gdLst/>
                <a:ahLst/>
                <a:cxnLst/>
                <a:rect l="l" t="t" r="r" b="b"/>
                <a:pathLst>
                  <a:path w="408" h="384" extrusionOk="0">
                    <a:moveTo>
                      <a:pt x="0" y="316"/>
                    </a:moveTo>
                    <a:lnTo>
                      <a:pt x="0" y="316"/>
                    </a:lnTo>
                    <a:cubicBezTo>
                      <a:pt x="4" y="295"/>
                      <a:pt x="4" y="275"/>
                      <a:pt x="4" y="254"/>
                    </a:cubicBezTo>
                    <a:cubicBezTo>
                      <a:pt x="8" y="217"/>
                      <a:pt x="12" y="180"/>
                      <a:pt x="16" y="144"/>
                    </a:cubicBezTo>
                    <a:cubicBezTo>
                      <a:pt x="20" y="98"/>
                      <a:pt x="24" y="57"/>
                      <a:pt x="20" y="16"/>
                    </a:cubicBezTo>
                    <a:cubicBezTo>
                      <a:pt x="20" y="8"/>
                      <a:pt x="24" y="4"/>
                      <a:pt x="24" y="0"/>
                    </a:cubicBezTo>
                    <a:cubicBezTo>
                      <a:pt x="28" y="0"/>
                      <a:pt x="37" y="0"/>
                      <a:pt x="45" y="0"/>
                    </a:cubicBezTo>
                    <a:cubicBezTo>
                      <a:pt x="45" y="20"/>
                      <a:pt x="49" y="37"/>
                      <a:pt x="49" y="57"/>
                    </a:cubicBezTo>
                    <a:cubicBezTo>
                      <a:pt x="49" y="94"/>
                      <a:pt x="49" y="135"/>
                      <a:pt x="49" y="176"/>
                    </a:cubicBezTo>
                    <a:cubicBezTo>
                      <a:pt x="49" y="193"/>
                      <a:pt x="45" y="209"/>
                      <a:pt x="45" y="226"/>
                    </a:cubicBezTo>
                    <a:cubicBezTo>
                      <a:pt x="45" y="234"/>
                      <a:pt x="49" y="238"/>
                      <a:pt x="49" y="246"/>
                    </a:cubicBezTo>
                    <a:cubicBezTo>
                      <a:pt x="53" y="246"/>
                      <a:pt x="57" y="246"/>
                      <a:pt x="61" y="246"/>
                    </a:cubicBezTo>
                    <a:cubicBezTo>
                      <a:pt x="69" y="164"/>
                      <a:pt x="65" y="82"/>
                      <a:pt x="65" y="0"/>
                    </a:cubicBezTo>
                    <a:cubicBezTo>
                      <a:pt x="74" y="0"/>
                      <a:pt x="82" y="0"/>
                      <a:pt x="90" y="0"/>
                    </a:cubicBezTo>
                    <a:cubicBezTo>
                      <a:pt x="90" y="4"/>
                      <a:pt x="90" y="8"/>
                      <a:pt x="94" y="12"/>
                    </a:cubicBezTo>
                    <a:cubicBezTo>
                      <a:pt x="106" y="49"/>
                      <a:pt x="123" y="82"/>
                      <a:pt x="135" y="115"/>
                    </a:cubicBezTo>
                    <a:cubicBezTo>
                      <a:pt x="152" y="148"/>
                      <a:pt x="164" y="176"/>
                      <a:pt x="176" y="209"/>
                    </a:cubicBezTo>
                    <a:cubicBezTo>
                      <a:pt x="180" y="222"/>
                      <a:pt x="184" y="234"/>
                      <a:pt x="188" y="246"/>
                    </a:cubicBezTo>
                    <a:cubicBezTo>
                      <a:pt x="193" y="250"/>
                      <a:pt x="197" y="254"/>
                      <a:pt x="205" y="250"/>
                    </a:cubicBezTo>
                    <a:cubicBezTo>
                      <a:pt x="205" y="238"/>
                      <a:pt x="201" y="226"/>
                      <a:pt x="197" y="213"/>
                    </a:cubicBezTo>
                    <a:cubicBezTo>
                      <a:pt x="176" y="164"/>
                      <a:pt x="156" y="119"/>
                      <a:pt x="135" y="70"/>
                    </a:cubicBezTo>
                    <a:cubicBezTo>
                      <a:pt x="127" y="45"/>
                      <a:pt x="119" y="20"/>
                      <a:pt x="106" y="0"/>
                    </a:cubicBezTo>
                    <a:cubicBezTo>
                      <a:pt x="131" y="0"/>
                      <a:pt x="156" y="0"/>
                      <a:pt x="180" y="0"/>
                    </a:cubicBezTo>
                    <a:cubicBezTo>
                      <a:pt x="180" y="4"/>
                      <a:pt x="184" y="8"/>
                      <a:pt x="188" y="12"/>
                    </a:cubicBezTo>
                    <a:cubicBezTo>
                      <a:pt x="213" y="45"/>
                      <a:pt x="237" y="74"/>
                      <a:pt x="266" y="102"/>
                    </a:cubicBezTo>
                    <a:cubicBezTo>
                      <a:pt x="266" y="102"/>
                      <a:pt x="266" y="107"/>
                      <a:pt x="271" y="107"/>
                    </a:cubicBezTo>
                    <a:cubicBezTo>
                      <a:pt x="275" y="107"/>
                      <a:pt x="279" y="107"/>
                      <a:pt x="283" y="107"/>
                    </a:cubicBezTo>
                    <a:cubicBezTo>
                      <a:pt x="283" y="107"/>
                      <a:pt x="283" y="98"/>
                      <a:pt x="283" y="94"/>
                    </a:cubicBezTo>
                    <a:cubicBezTo>
                      <a:pt x="283" y="90"/>
                      <a:pt x="279" y="90"/>
                      <a:pt x="279" y="86"/>
                    </a:cubicBezTo>
                    <a:cubicBezTo>
                      <a:pt x="262" y="74"/>
                      <a:pt x="250" y="57"/>
                      <a:pt x="237" y="41"/>
                    </a:cubicBezTo>
                    <a:cubicBezTo>
                      <a:pt x="225" y="29"/>
                      <a:pt x="213" y="12"/>
                      <a:pt x="201" y="0"/>
                    </a:cubicBezTo>
                    <a:cubicBezTo>
                      <a:pt x="213" y="0"/>
                      <a:pt x="230" y="0"/>
                      <a:pt x="242" y="0"/>
                    </a:cubicBezTo>
                    <a:cubicBezTo>
                      <a:pt x="254" y="8"/>
                      <a:pt x="266" y="20"/>
                      <a:pt x="279" y="29"/>
                    </a:cubicBezTo>
                    <a:cubicBezTo>
                      <a:pt x="308" y="53"/>
                      <a:pt x="332" y="78"/>
                      <a:pt x="361" y="102"/>
                    </a:cubicBezTo>
                    <a:cubicBezTo>
                      <a:pt x="377" y="115"/>
                      <a:pt x="390" y="135"/>
                      <a:pt x="402" y="156"/>
                    </a:cubicBezTo>
                    <a:cubicBezTo>
                      <a:pt x="406" y="164"/>
                      <a:pt x="410" y="176"/>
                      <a:pt x="406" y="193"/>
                    </a:cubicBezTo>
                    <a:cubicBezTo>
                      <a:pt x="402" y="201"/>
                      <a:pt x="398" y="205"/>
                      <a:pt x="390" y="205"/>
                    </a:cubicBezTo>
                    <a:cubicBezTo>
                      <a:pt x="377" y="205"/>
                      <a:pt x="369" y="205"/>
                      <a:pt x="361" y="205"/>
                    </a:cubicBezTo>
                    <a:cubicBezTo>
                      <a:pt x="332" y="197"/>
                      <a:pt x="316" y="180"/>
                      <a:pt x="295" y="164"/>
                    </a:cubicBezTo>
                    <a:cubicBezTo>
                      <a:pt x="275" y="144"/>
                      <a:pt x="250" y="123"/>
                      <a:pt x="230" y="102"/>
                    </a:cubicBezTo>
                    <a:cubicBezTo>
                      <a:pt x="225" y="102"/>
                      <a:pt x="225" y="102"/>
                      <a:pt x="221" y="98"/>
                    </a:cubicBezTo>
                    <a:cubicBezTo>
                      <a:pt x="221" y="102"/>
                      <a:pt x="221" y="107"/>
                      <a:pt x="221" y="107"/>
                    </a:cubicBezTo>
                    <a:cubicBezTo>
                      <a:pt x="234" y="148"/>
                      <a:pt x="246" y="189"/>
                      <a:pt x="254" y="229"/>
                    </a:cubicBezTo>
                    <a:cubicBezTo>
                      <a:pt x="262" y="254"/>
                      <a:pt x="266" y="279"/>
                      <a:pt x="271" y="304"/>
                    </a:cubicBezTo>
                    <a:cubicBezTo>
                      <a:pt x="271" y="320"/>
                      <a:pt x="266" y="341"/>
                      <a:pt x="254" y="357"/>
                    </a:cubicBezTo>
                    <a:cubicBezTo>
                      <a:pt x="242" y="373"/>
                      <a:pt x="225" y="373"/>
                      <a:pt x="213" y="361"/>
                    </a:cubicBezTo>
                    <a:cubicBezTo>
                      <a:pt x="205" y="353"/>
                      <a:pt x="197" y="345"/>
                      <a:pt x="193" y="332"/>
                    </a:cubicBezTo>
                    <a:cubicBezTo>
                      <a:pt x="180" y="308"/>
                      <a:pt x="172" y="283"/>
                      <a:pt x="160" y="254"/>
                    </a:cubicBezTo>
                    <a:cubicBezTo>
                      <a:pt x="152" y="229"/>
                      <a:pt x="139" y="205"/>
                      <a:pt x="127" y="180"/>
                    </a:cubicBezTo>
                    <a:cubicBezTo>
                      <a:pt x="127" y="176"/>
                      <a:pt x="123" y="172"/>
                      <a:pt x="123" y="168"/>
                    </a:cubicBezTo>
                    <a:cubicBezTo>
                      <a:pt x="119" y="189"/>
                      <a:pt x="115" y="205"/>
                      <a:pt x="115" y="222"/>
                    </a:cubicBezTo>
                    <a:cubicBezTo>
                      <a:pt x="111" y="250"/>
                      <a:pt x="106" y="283"/>
                      <a:pt x="102" y="312"/>
                    </a:cubicBezTo>
                    <a:cubicBezTo>
                      <a:pt x="98" y="336"/>
                      <a:pt x="90" y="357"/>
                      <a:pt x="69" y="373"/>
                    </a:cubicBezTo>
                    <a:cubicBezTo>
                      <a:pt x="49" y="390"/>
                      <a:pt x="28" y="390"/>
                      <a:pt x="16" y="365"/>
                    </a:cubicBezTo>
                    <a:cubicBezTo>
                      <a:pt x="12" y="353"/>
                      <a:pt x="12" y="341"/>
                      <a:pt x="8" y="332"/>
                    </a:cubicBezTo>
                    <a:cubicBezTo>
                      <a:pt x="4" y="324"/>
                      <a:pt x="4" y="320"/>
                      <a:pt x="0" y="3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4"/>
              <p:cNvSpPr/>
              <p:nvPr/>
            </p:nvSpPr>
            <p:spPr>
              <a:xfrm>
                <a:off x="223117" y="-8278"/>
                <a:ext cx="181177" cy="317060"/>
              </a:xfrm>
              <a:custGeom>
                <a:avLst/>
                <a:gdLst/>
                <a:ahLst/>
                <a:cxnLst/>
                <a:rect l="l" t="t" r="r" b="b"/>
                <a:pathLst>
                  <a:path w="216" h="378" extrusionOk="0">
                    <a:moveTo>
                      <a:pt x="66" y="0"/>
                    </a:moveTo>
                    <a:lnTo>
                      <a:pt x="66" y="0"/>
                    </a:lnTo>
                    <a:cubicBezTo>
                      <a:pt x="74" y="25"/>
                      <a:pt x="78" y="49"/>
                      <a:pt x="87" y="74"/>
                    </a:cubicBezTo>
                    <a:cubicBezTo>
                      <a:pt x="87" y="74"/>
                      <a:pt x="91" y="78"/>
                      <a:pt x="91" y="82"/>
                    </a:cubicBezTo>
                    <a:cubicBezTo>
                      <a:pt x="103" y="94"/>
                      <a:pt x="119" y="102"/>
                      <a:pt x="132" y="115"/>
                    </a:cubicBezTo>
                    <a:cubicBezTo>
                      <a:pt x="136" y="115"/>
                      <a:pt x="140" y="119"/>
                      <a:pt x="144" y="123"/>
                    </a:cubicBezTo>
                    <a:cubicBezTo>
                      <a:pt x="160" y="131"/>
                      <a:pt x="177" y="144"/>
                      <a:pt x="189" y="151"/>
                    </a:cubicBezTo>
                    <a:cubicBezTo>
                      <a:pt x="197" y="156"/>
                      <a:pt x="201" y="160"/>
                      <a:pt x="210" y="164"/>
                    </a:cubicBezTo>
                    <a:cubicBezTo>
                      <a:pt x="214" y="168"/>
                      <a:pt x="218" y="172"/>
                      <a:pt x="214" y="180"/>
                    </a:cubicBezTo>
                    <a:cubicBezTo>
                      <a:pt x="210" y="189"/>
                      <a:pt x="206" y="185"/>
                      <a:pt x="197" y="180"/>
                    </a:cubicBezTo>
                    <a:cubicBezTo>
                      <a:pt x="177" y="168"/>
                      <a:pt x="156" y="156"/>
                      <a:pt x="140" y="139"/>
                    </a:cubicBezTo>
                    <a:cubicBezTo>
                      <a:pt x="128" y="131"/>
                      <a:pt x="115" y="123"/>
                      <a:pt x="99" y="119"/>
                    </a:cubicBezTo>
                    <a:cubicBezTo>
                      <a:pt x="99" y="123"/>
                      <a:pt x="99" y="127"/>
                      <a:pt x="99" y="131"/>
                    </a:cubicBezTo>
                    <a:cubicBezTo>
                      <a:pt x="99" y="144"/>
                      <a:pt x="103" y="156"/>
                      <a:pt x="107" y="168"/>
                    </a:cubicBezTo>
                    <a:cubicBezTo>
                      <a:pt x="111" y="197"/>
                      <a:pt x="128" y="217"/>
                      <a:pt x="148" y="234"/>
                    </a:cubicBezTo>
                    <a:cubicBezTo>
                      <a:pt x="156" y="242"/>
                      <a:pt x="165" y="250"/>
                      <a:pt x="169" y="254"/>
                    </a:cubicBezTo>
                    <a:cubicBezTo>
                      <a:pt x="181" y="263"/>
                      <a:pt x="189" y="275"/>
                      <a:pt x="197" y="283"/>
                    </a:cubicBezTo>
                    <a:cubicBezTo>
                      <a:pt x="201" y="283"/>
                      <a:pt x="206" y="287"/>
                      <a:pt x="210" y="291"/>
                    </a:cubicBezTo>
                    <a:cubicBezTo>
                      <a:pt x="214" y="299"/>
                      <a:pt x="214" y="299"/>
                      <a:pt x="206" y="308"/>
                    </a:cubicBezTo>
                    <a:cubicBezTo>
                      <a:pt x="177" y="283"/>
                      <a:pt x="148" y="258"/>
                      <a:pt x="119" y="234"/>
                    </a:cubicBezTo>
                    <a:cubicBezTo>
                      <a:pt x="128" y="258"/>
                      <a:pt x="132" y="283"/>
                      <a:pt x="136" y="304"/>
                    </a:cubicBezTo>
                    <a:cubicBezTo>
                      <a:pt x="144" y="324"/>
                      <a:pt x="148" y="341"/>
                      <a:pt x="152" y="361"/>
                    </a:cubicBezTo>
                    <a:lnTo>
                      <a:pt x="152" y="361"/>
                    </a:lnTo>
                    <a:cubicBezTo>
                      <a:pt x="152" y="369"/>
                      <a:pt x="152" y="377"/>
                      <a:pt x="144" y="377"/>
                    </a:cubicBezTo>
                    <a:cubicBezTo>
                      <a:pt x="136" y="382"/>
                      <a:pt x="136" y="369"/>
                      <a:pt x="136" y="365"/>
                    </a:cubicBezTo>
                    <a:cubicBezTo>
                      <a:pt x="123" y="328"/>
                      <a:pt x="115" y="287"/>
                      <a:pt x="103" y="250"/>
                    </a:cubicBezTo>
                    <a:cubicBezTo>
                      <a:pt x="103" y="250"/>
                      <a:pt x="103" y="246"/>
                      <a:pt x="103" y="242"/>
                    </a:cubicBezTo>
                    <a:cubicBezTo>
                      <a:pt x="99" y="254"/>
                      <a:pt x="94" y="258"/>
                      <a:pt x="94" y="267"/>
                    </a:cubicBezTo>
                    <a:cubicBezTo>
                      <a:pt x="87" y="291"/>
                      <a:pt x="78" y="316"/>
                      <a:pt x="74" y="341"/>
                    </a:cubicBezTo>
                    <a:cubicBezTo>
                      <a:pt x="70" y="348"/>
                      <a:pt x="66" y="357"/>
                      <a:pt x="58" y="361"/>
                    </a:cubicBezTo>
                    <a:cubicBezTo>
                      <a:pt x="50" y="357"/>
                      <a:pt x="50" y="348"/>
                      <a:pt x="54" y="341"/>
                    </a:cubicBezTo>
                    <a:cubicBezTo>
                      <a:pt x="58" y="320"/>
                      <a:pt x="66" y="299"/>
                      <a:pt x="70" y="279"/>
                    </a:cubicBezTo>
                    <a:cubicBezTo>
                      <a:pt x="78" y="258"/>
                      <a:pt x="82" y="238"/>
                      <a:pt x="91" y="217"/>
                    </a:cubicBezTo>
                    <a:cubicBezTo>
                      <a:pt x="94" y="205"/>
                      <a:pt x="91" y="193"/>
                      <a:pt x="91" y="180"/>
                    </a:cubicBezTo>
                    <a:cubicBezTo>
                      <a:pt x="87" y="156"/>
                      <a:pt x="78" y="127"/>
                      <a:pt x="70" y="98"/>
                    </a:cubicBezTo>
                    <a:cubicBezTo>
                      <a:pt x="70" y="102"/>
                      <a:pt x="66" y="107"/>
                      <a:pt x="66" y="107"/>
                    </a:cubicBezTo>
                    <a:cubicBezTo>
                      <a:pt x="50" y="151"/>
                      <a:pt x="37" y="193"/>
                      <a:pt x="21" y="238"/>
                    </a:cubicBezTo>
                    <a:cubicBezTo>
                      <a:pt x="21" y="242"/>
                      <a:pt x="17" y="246"/>
                      <a:pt x="17" y="250"/>
                    </a:cubicBezTo>
                    <a:cubicBezTo>
                      <a:pt x="13" y="254"/>
                      <a:pt x="9" y="258"/>
                      <a:pt x="4" y="258"/>
                    </a:cubicBezTo>
                    <a:cubicBezTo>
                      <a:pt x="0" y="250"/>
                      <a:pt x="0" y="246"/>
                      <a:pt x="0" y="238"/>
                    </a:cubicBezTo>
                    <a:cubicBezTo>
                      <a:pt x="21" y="189"/>
                      <a:pt x="37" y="139"/>
                      <a:pt x="54" y="86"/>
                    </a:cubicBezTo>
                    <a:lnTo>
                      <a:pt x="54" y="82"/>
                    </a:lnTo>
                    <a:cubicBezTo>
                      <a:pt x="66" y="70"/>
                      <a:pt x="62" y="57"/>
                      <a:pt x="58" y="45"/>
                    </a:cubicBezTo>
                    <a:cubicBezTo>
                      <a:pt x="54" y="29"/>
                      <a:pt x="50" y="16"/>
                      <a:pt x="50" y="0"/>
                    </a:cubicBezTo>
                    <a:cubicBezTo>
                      <a:pt x="54" y="0"/>
                      <a:pt x="62" y="0"/>
                      <a:pt x="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509142" y="-8278"/>
                <a:ext cx="96460" cy="210534"/>
              </a:xfrm>
              <a:custGeom>
                <a:avLst/>
                <a:gdLst/>
                <a:ahLst/>
                <a:cxnLst/>
                <a:rect l="l" t="t" r="r" b="b"/>
                <a:pathLst>
                  <a:path w="115" h="251" extrusionOk="0">
                    <a:moveTo>
                      <a:pt x="16" y="0"/>
                    </a:moveTo>
                    <a:lnTo>
                      <a:pt x="16" y="0"/>
                    </a:lnTo>
                    <a:cubicBezTo>
                      <a:pt x="29" y="20"/>
                      <a:pt x="37" y="45"/>
                      <a:pt x="45" y="70"/>
                    </a:cubicBezTo>
                    <a:cubicBezTo>
                      <a:pt x="66" y="119"/>
                      <a:pt x="86" y="164"/>
                      <a:pt x="107" y="213"/>
                    </a:cubicBezTo>
                    <a:cubicBezTo>
                      <a:pt x="111" y="226"/>
                      <a:pt x="115" y="238"/>
                      <a:pt x="115" y="250"/>
                    </a:cubicBezTo>
                    <a:cubicBezTo>
                      <a:pt x="107" y="254"/>
                      <a:pt x="103" y="250"/>
                      <a:pt x="98" y="246"/>
                    </a:cubicBezTo>
                    <a:cubicBezTo>
                      <a:pt x="94" y="234"/>
                      <a:pt x="90" y="222"/>
                      <a:pt x="86" y="209"/>
                    </a:cubicBezTo>
                    <a:cubicBezTo>
                      <a:pt x="74" y="176"/>
                      <a:pt x="62" y="148"/>
                      <a:pt x="45" y="115"/>
                    </a:cubicBezTo>
                    <a:cubicBezTo>
                      <a:pt x="33" y="82"/>
                      <a:pt x="16" y="49"/>
                      <a:pt x="4" y="12"/>
                    </a:cubicBezTo>
                    <a:cubicBezTo>
                      <a:pt x="0" y="8"/>
                      <a:pt x="0" y="4"/>
                      <a:pt x="0" y="0"/>
                    </a:cubicBezTo>
                    <a:cubicBezTo>
                      <a:pt x="4" y="0"/>
                      <a:pt x="12" y="0"/>
                      <a:pt x="1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471397" y="-8278"/>
                <a:ext cx="17614" cy="206340"/>
              </a:xfrm>
              <a:custGeom>
                <a:avLst/>
                <a:gdLst/>
                <a:ahLst/>
                <a:cxnLst/>
                <a:rect l="l" t="t" r="r" b="b"/>
                <a:pathLst>
                  <a:path w="21" h="246" extrusionOk="0">
                    <a:moveTo>
                      <a:pt x="20" y="0"/>
                    </a:moveTo>
                    <a:lnTo>
                      <a:pt x="20" y="0"/>
                    </a:lnTo>
                    <a:cubicBezTo>
                      <a:pt x="20" y="82"/>
                      <a:pt x="24" y="164"/>
                      <a:pt x="16" y="246"/>
                    </a:cubicBezTo>
                    <a:cubicBezTo>
                      <a:pt x="12" y="246"/>
                      <a:pt x="8" y="246"/>
                      <a:pt x="4" y="246"/>
                    </a:cubicBezTo>
                    <a:cubicBezTo>
                      <a:pt x="4" y="238"/>
                      <a:pt x="0" y="234"/>
                      <a:pt x="0" y="226"/>
                    </a:cubicBezTo>
                    <a:cubicBezTo>
                      <a:pt x="0" y="209"/>
                      <a:pt x="4" y="193"/>
                      <a:pt x="4" y="176"/>
                    </a:cubicBezTo>
                    <a:cubicBezTo>
                      <a:pt x="4" y="135"/>
                      <a:pt x="4" y="94"/>
                      <a:pt x="4" y="57"/>
                    </a:cubicBezTo>
                    <a:cubicBezTo>
                      <a:pt x="4" y="37"/>
                      <a:pt x="0" y="20"/>
                      <a:pt x="0" y="0"/>
                    </a:cubicBezTo>
                    <a:cubicBezTo>
                      <a:pt x="8" y="0"/>
                      <a:pt x="16" y="0"/>
                      <a:pt x="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3550" rIns="90000" bIns="43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161047" y="-8278"/>
                <a:ext cx="52005" cy="137560"/>
              </a:xfrm>
              <a:custGeom>
                <a:avLst/>
                <a:gdLst/>
                <a:ahLst/>
                <a:cxnLst/>
                <a:rect l="l" t="t" r="r" b="b"/>
                <a:pathLst>
                  <a:path w="62" h="164" extrusionOk="0">
                    <a:moveTo>
                      <a:pt x="62" y="0"/>
                    </a:moveTo>
                    <a:lnTo>
                      <a:pt x="62" y="0"/>
                    </a:lnTo>
                    <a:cubicBezTo>
                      <a:pt x="58" y="12"/>
                      <a:pt x="58" y="25"/>
                      <a:pt x="54" y="37"/>
                    </a:cubicBezTo>
                    <a:cubicBezTo>
                      <a:pt x="42" y="70"/>
                      <a:pt x="33" y="107"/>
                      <a:pt x="21" y="139"/>
                    </a:cubicBezTo>
                    <a:cubicBezTo>
                      <a:pt x="21" y="148"/>
                      <a:pt x="17" y="151"/>
                      <a:pt x="13" y="156"/>
                    </a:cubicBezTo>
                    <a:cubicBezTo>
                      <a:pt x="13" y="160"/>
                      <a:pt x="9" y="160"/>
                      <a:pt x="0" y="164"/>
                    </a:cubicBezTo>
                    <a:cubicBezTo>
                      <a:pt x="0" y="156"/>
                      <a:pt x="0" y="151"/>
                      <a:pt x="0" y="148"/>
                    </a:cubicBezTo>
                    <a:cubicBezTo>
                      <a:pt x="13" y="102"/>
                      <a:pt x="29" y="61"/>
                      <a:pt x="42" y="16"/>
                    </a:cubicBezTo>
                    <a:cubicBezTo>
                      <a:pt x="42" y="12"/>
                      <a:pt x="42" y="4"/>
                      <a:pt x="42" y="0"/>
                    </a:cubicBezTo>
                    <a:cubicBezTo>
                      <a:pt x="49" y="0"/>
                      <a:pt x="58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4025" rIns="90000" bIns="14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4"/>
              <p:cNvSpPr/>
              <p:nvPr/>
            </p:nvSpPr>
            <p:spPr>
              <a:xfrm>
                <a:off x="584633" y="-8278"/>
                <a:ext cx="86395" cy="89750"/>
              </a:xfrm>
              <a:custGeom>
                <a:avLst/>
                <a:gdLst/>
                <a:ahLst/>
                <a:cxnLst/>
                <a:rect l="l" t="t" r="r" b="b"/>
                <a:pathLst>
                  <a:path w="103" h="107" extrusionOk="0">
                    <a:moveTo>
                      <a:pt x="21" y="0"/>
                    </a:moveTo>
                    <a:lnTo>
                      <a:pt x="21" y="0"/>
                    </a:lnTo>
                    <a:cubicBezTo>
                      <a:pt x="33" y="12"/>
                      <a:pt x="45" y="29"/>
                      <a:pt x="57" y="41"/>
                    </a:cubicBezTo>
                    <a:cubicBezTo>
                      <a:pt x="70" y="57"/>
                      <a:pt x="82" y="74"/>
                      <a:pt x="99" y="86"/>
                    </a:cubicBezTo>
                    <a:cubicBezTo>
                      <a:pt x="99" y="90"/>
                      <a:pt x="103" y="90"/>
                      <a:pt x="103" y="94"/>
                    </a:cubicBezTo>
                    <a:cubicBezTo>
                      <a:pt x="103" y="98"/>
                      <a:pt x="103" y="107"/>
                      <a:pt x="103" y="107"/>
                    </a:cubicBezTo>
                    <a:cubicBezTo>
                      <a:pt x="99" y="107"/>
                      <a:pt x="95" y="107"/>
                      <a:pt x="91" y="107"/>
                    </a:cubicBezTo>
                    <a:cubicBezTo>
                      <a:pt x="86" y="107"/>
                      <a:pt x="86" y="102"/>
                      <a:pt x="86" y="102"/>
                    </a:cubicBezTo>
                    <a:cubicBezTo>
                      <a:pt x="57" y="74"/>
                      <a:pt x="33" y="45"/>
                      <a:pt x="8" y="12"/>
                    </a:cubicBezTo>
                    <a:cubicBezTo>
                      <a:pt x="4" y="8"/>
                      <a:pt x="0" y="4"/>
                      <a:pt x="0" y="0"/>
                    </a:cubicBezTo>
                    <a:cubicBezTo>
                      <a:pt x="8" y="0"/>
                      <a:pt x="13" y="0"/>
                      <a:pt x="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4"/>
              <p:cNvSpPr/>
              <p:nvPr/>
            </p:nvSpPr>
            <p:spPr>
              <a:xfrm>
                <a:off x="301962" y="-8278"/>
                <a:ext cx="105687" cy="65425"/>
              </a:xfrm>
              <a:custGeom>
                <a:avLst/>
                <a:gdLst/>
                <a:ahLst/>
                <a:cxnLst/>
                <a:rect l="l" t="t" r="r" b="b"/>
                <a:pathLst>
                  <a:path w="126" h="78" extrusionOk="0">
                    <a:moveTo>
                      <a:pt x="34" y="0"/>
                    </a:moveTo>
                    <a:lnTo>
                      <a:pt x="34" y="0"/>
                    </a:lnTo>
                    <a:cubicBezTo>
                      <a:pt x="38" y="4"/>
                      <a:pt x="42" y="8"/>
                      <a:pt x="46" y="8"/>
                    </a:cubicBezTo>
                    <a:cubicBezTo>
                      <a:pt x="66" y="25"/>
                      <a:pt x="91" y="41"/>
                      <a:pt x="112" y="53"/>
                    </a:cubicBezTo>
                    <a:cubicBezTo>
                      <a:pt x="116" y="57"/>
                      <a:pt x="120" y="57"/>
                      <a:pt x="124" y="61"/>
                    </a:cubicBezTo>
                    <a:cubicBezTo>
                      <a:pt x="124" y="66"/>
                      <a:pt x="128" y="70"/>
                      <a:pt x="124" y="74"/>
                    </a:cubicBezTo>
                    <a:cubicBezTo>
                      <a:pt x="124" y="82"/>
                      <a:pt x="116" y="78"/>
                      <a:pt x="112" y="74"/>
                    </a:cubicBezTo>
                    <a:cubicBezTo>
                      <a:pt x="103" y="70"/>
                      <a:pt x="91" y="61"/>
                      <a:pt x="78" y="57"/>
                    </a:cubicBezTo>
                    <a:cubicBezTo>
                      <a:pt x="54" y="41"/>
                      <a:pt x="29" y="25"/>
                      <a:pt x="5" y="8"/>
                    </a:cubicBezTo>
                    <a:cubicBezTo>
                      <a:pt x="5" y="4"/>
                      <a:pt x="5" y="0"/>
                      <a:pt x="0" y="0"/>
                    </a:cubicBezTo>
                    <a:cubicBezTo>
                      <a:pt x="13" y="0"/>
                      <a:pt x="25" y="0"/>
                      <a:pt x="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4"/>
              <p:cNvSpPr/>
              <p:nvPr/>
            </p:nvSpPr>
            <p:spPr>
              <a:xfrm>
                <a:off x="99815" y="-8278"/>
                <a:ext cx="31035" cy="66264"/>
              </a:xfrm>
              <a:custGeom>
                <a:avLst/>
                <a:gdLst/>
                <a:ahLst/>
                <a:cxnLst/>
                <a:rect l="l" t="t" r="r" b="b"/>
                <a:pathLst>
                  <a:path w="37" h="79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28" y="25"/>
                      <a:pt x="24" y="45"/>
                      <a:pt x="16" y="70"/>
                    </a:cubicBezTo>
                    <a:cubicBezTo>
                      <a:pt x="16" y="78"/>
                      <a:pt x="12" y="82"/>
                      <a:pt x="0" y="78"/>
                    </a:cubicBezTo>
                    <a:cubicBezTo>
                      <a:pt x="0" y="49"/>
                      <a:pt x="8" y="25"/>
                      <a:pt x="16" y="0"/>
                    </a:cubicBezTo>
                    <a:cubicBezTo>
                      <a:pt x="24" y="0"/>
                      <a:pt x="28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7" name="Google Shape;147;p4"/>
            <p:cNvGrpSpPr/>
            <p:nvPr/>
          </p:nvGrpSpPr>
          <p:grpSpPr>
            <a:xfrm rot="10800000" flipH="1">
              <a:off x="3681112" y="4648447"/>
              <a:ext cx="896503" cy="495051"/>
              <a:chOff x="1137750" y="6418"/>
              <a:chExt cx="896503" cy="495051"/>
            </a:xfrm>
          </p:grpSpPr>
          <p:sp>
            <p:nvSpPr>
              <p:cNvPr id="148" name="Google Shape;148;p4"/>
              <p:cNvSpPr/>
              <p:nvPr/>
            </p:nvSpPr>
            <p:spPr>
              <a:xfrm>
                <a:off x="1510927" y="6418"/>
                <a:ext cx="523326" cy="495051"/>
              </a:xfrm>
              <a:custGeom>
                <a:avLst/>
                <a:gdLst/>
                <a:ahLst/>
                <a:cxnLst/>
                <a:rect l="l" t="t" r="r" b="b"/>
                <a:pathLst>
                  <a:path w="833" h="788" extrusionOk="0">
                    <a:moveTo>
                      <a:pt x="32" y="489"/>
                    </a:moveTo>
                    <a:lnTo>
                      <a:pt x="32" y="489"/>
                    </a:lnTo>
                    <a:cubicBezTo>
                      <a:pt x="49" y="574"/>
                      <a:pt x="82" y="652"/>
                      <a:pt x="115" y="731"/>
                    </a:cubicBezTo>
                    <a:cubicBezTo>
                      <a:pt x="119" y="743"/>
                      <a:pt x="127" y="755"/>
                      <a:pt x="131" y="768"/>
                    </a:cubicBezTo>
                    <a:cubicBezTo>
                      <a:pt x="143" y="788"/>
                      <a:pt x="164" y="796"/>
                      <a:pt x="184" y="780"/>
                    </a:cubicBezTo>
                    <a:cubicBezTo>
                      <a:pt x="201" y="768"/>
                      <a:pt x="217" y="755"/>
                      <a:pt x="234" y="743"/>
                    </a:cubicBezTo>
                    <a:cubicBezTo>
                      <a:pt x="291" y="694"/>
                      <a:pt x="344" y="649"/>
                      <a:pt x="402" y="599"/>
                    </a:cubicBezTo>
                    <a:cubicBezTo>
                      <a:pt x="435" y="571"/>
                      <a:pt x="463" y="538"/>
                      <a:pt x="492" y="505"/>
                    </a:cubicBezTo>
                    <a:cubicBezTo>
                      <a:pt x="545" y="443"/>
                      <a:pt x="595" y="377"/>
                      <a:pt x="648" y="312"/>
                    </a:cubicBezTo>
                    <a:cubicBezTo>
                      <a:pt x="701" y="242"/>
                      <a:pt x="751" y="164"/>
                      <a:pt x="796" y="86"/>
                    </a:cubicBezTo>
                    <a:cubicBezTo>
                      <a:pt x="804" y="61"/>
                      <a:pt x="816" y="45"/>
                      <a:pt x="829" y="21"/>
                    </a:cubicBezTo>
                    <a:cubicBezTo>
                      <a:pt x="833" y="17"/>
                      <a:pt x="833" y="8"/>
                      <a:pt x="833" y="0"/>
                    </a:cubicBezTo>
                    <a:cubicBezTo>
                      <a:pt x="763" y="0"/>
                      <a:pt x="693" y="0"/>
                      <a:pt x="628" y="0"/>
                    </a:cubicBezTo>
                    <a:cubicBezTo>
                      <a:pt x="636" y="41"/>
                      <a:pt x="656" y="82"/>
                      <a:pt x="648" y="123"/>
                    </a:cubicBezTo>
                    <a:cubicBezTo>
                      <a:pt x="632" y="127"/>
                      <a:pt x="628" y="119"/>
                      <a:pt x="623" y="111"/>
                    </a:cubicBezTo>
                    <a:cubicBezTo>
                      <a:pt x="615" y="74"/>
                      <a:pt x="607" y="37"/>
                      <a:pt x="599" y="0"/>
                    </a:cubicBezTo>
                    <a:cubicBezTo>
                      <a:pt x="554" y="0"/>
                      <a:pt x="513" y="0"/>
                      <a:pt x="472" y="0"/>
                    </a:cubicBezTo>
                    <a:cubicBezTo>
                      <a:pt x="472" y="8"/>
                      <a:pt x="472" y="17"/>
                      <a:pt x="476" y="25"/>
                    </a:cubicBezTo>
                    <a:cubicBezTo>
                      <a:pt x="496" y="95"/>
                      <a:pt x="517" y="160"/>
                      <a:pt x="537" y="230"/>
                    </a:cubicBezTo>
                    <a:cubicBezTo>
                      <a:pt x="537" y="234"/>
                      <a:pt x="537" y="242"/>
                      <a:pt x="537" y="258"/>
                    </a:cubicBezTo>
                    <a:cubicBezTo>
                      <a:pt x="525" y="251"/>
                      <a:pt x="521" y="246"/>
                      <a:pt x="517" y="242"/>
                    </a:cubicBezTo>
                    <a:cubicBezTo>
                      <a:pt x="513" y="234"/>
                      <a:pt x="509" y="226"/>
                      <a:pt x="504" y="218"/>
                    </a:cubicBezTo>
                    <a:cubicBezTo>
                      <a:pt x="488" y="164"/>
                      <a:pt x="472" y="111"/>
                      <a:pt x="455" y="58"/>
                    </a:cubicBezTo>
                    <a:cubicBezTo>
                      <a:pt x="451" y="37"/>
                      <a:pt x="447" y="21"/>
                      <a:pt x="443" y="0"/>
                    </a:cubicBezTo>
                    <a:cubicBezTo>
                      <a:pt x="410" y="0"/>
                      <a:pt x="381" y="0"/>
                      <a:pt x="348" y="0"/>
                    </a:cubicBezTo>
                    <a:cubicBezTo>
                      <a:pt x="344" y="25"/>
                      <a:pt x="340" y="49"/>
                      <a:pt x="332" y="70"/>
                    </a:cubicBezTo>
                    <a:cubicBezTo>
                      <a:pt x="328" y="90"/>
                      <a:pt x="320" y="111"/>
                      <a:pt x="340" y="127"/>
                    </a:cubicBezTo>
                    <a:cubicBezTo>
                      <a:pt x="340" y="131"/>
                      <a:pt x="340" y="136"/>
                      <a:pt x="344" y="140"/>
                    </a:cubicBezTo>
                    <a:cubicBezTo>
                      <a:pt x="369" y="214"/>
                      <a:pt x="394" y="292"/>
                      <a:pt x="418" y="370"/>
                    </a:cubicBezTo>
                    <a:cubicBezTo>
                      <a:pt x="422" y="377"/>
                      <a:pt x="426" y="390"/>
                      <a:pt x="418" y="402"/>
                    </a:cubicBezTo>
                    <a:cubicBezTo>
                      <a:pt x="410" y="402"/>
                      <a:pt x="402" y="398"/>
                      <a:pt x="402" y="390"/>
                    </a:cubicBezTo>
                    <a:cubicBezTo>
                      <a:pt x="398" y="382"/>
                      <a:pt x="394" y="374"/>
                      <a:pt x="390" y="370"/>
                    </a:cubicBezTo>
                    <a:cubicBezTo>
                      <a:pt x="369" y="300"/>
                      <a:pt x="344" y="234"/>
                      <a:pt x="324" y="168"/>
                    </a:cubicBezTo>
                    <a:cubicBezTo>
                      <a:pt x="320" y="164"/>
                      <a:pt x="320" y="160"/>
                      <a:pt x="316" y="152"/>
                    </a:cubicBezTo>
                    <a:cubicBezTo>
                      <a:pt x="303" y="197"/>
                      <a:pt x="295" y="238"/>
                      <a:pt x="283" y="283"/>
                    </a:cubicBezTo>
                    <a:cubicBezTo>
                      <a:pt x="283" y="300"/>
                      <a:pt x="275" y="316"/>
                      <a:pt x="283" y="337"/>
                    </a:cubicBezTo>
                    <a:cubicBezTo>
                      <a:pt x="295" y="370"/>
                      <a:pt x="303" y="402"/>
                      <a:pt x="316" y="435"/>
                    </a:cubicBezTo>
                    <a:cubicBezTo>
                      <a:pt x="324" y="468"/>
                      <a:pt x="332" y="497"/>
                      <a:pt x="340" y="530"/>
                    </a:cubicBezTo>
                    <a:cubicBezTo>
                      <a:pt x="344" y="542"/>
                      <a:pt x="348" y="554"/>
                      <a:pt x="336" y="562"/>
                    </a:cubicBezTo>
                    <a:cubicBezTo>
                      <a:pt x="320" y="554"/>
                      <a:pt x="316" y="542"/>
                      <a:pt x="312" y="530"/>
                    </a:cubicBezTo>
                    <a:cubicBezTo>
                      <a:pt x="299" y="489"/>
                      <a:pt x="291" y="452"/>
                      <a:pt x="279" y="415"/>
                    </a:cubicBezTo>
                    <a:cubicBezTo>
                      <a:pt x="275" y="402"/>
                      <a:pt x="270" y="390"/>
                      <a:pt x="266" y="377"/>
                    </a:cubicBezTo>
                    <a:cubicBezTo>
                      <a:pt x="262" y="386"/>
                      <a:pt x="262" y="386"/>
                      <a:pt x="262" y="390"/>
                    </a:cubicBezTo>
                    <a:cubicBezTo>
                      <a:pt x="246" y="448"/>
                      <a:pt x="229" y="505"/>
                      <a:pt x="217" y="567"/>
                    </a:cubicBezTo>
                    <a:cubicBezTo>
                      <a:pt x="213" y="574"/>
                      <a:pt x="213" y="587"/>
                      <a:pt x="201" y="583"/>
                    </a:cubicBezTo>
                    <a:cubicBezTo>
                      <a:pt x="184" y="583"/>
                      <a:pt x="193" y="571"/>
                      <a:pt x="193" y="558"/>
                    </a:cubicBezTo>
                    <a:lnTo>
                      <a:pt x="193" y="558"/>
                    </a:lnTo>
                    <a:cubicBezTo>
                      <a:pt x="197" y="530"/>
                      <a:pt x="205" y="501"/>
                      <a:pt x="213" y="472"/>
                    </a:cubicBezTo>
                    <a:cubicBezTo>
                      <a:pt x="221" y="439"/>
                      <a:pt x="229" y="402"/>
                      <a:pt x="238" y="361"/>
                    </a:cubicBezTo>
                    <a:cubicBezTo>
                      <a:pt x="193" y="402"/>
                      <a:pt x="151" y="443"/>
                      <a:pt x="110" y="480"/>
                    </a:cubicBezTo>
                    <a:cubicBezTo>
                      <a:pt x="94" y="464"/>
                      <a:pt x="94" y="464"/>
                      <a:pt x="102" y="452"/>
                    </a:cubicBezTo>
                    <a:cubicBezTo>
                      <a:pt x="106" y="448"/>
                      <a:pt x="110" y="439"/>
                      <a:pt x="115" y="435"/>
                    </a:cubicBezTo>
                    <a:cubicBezTo>
                      <a:pt x="135" y="427"/>
                      <a:pt x="147" y="411"/>
                      <a:pt x="164" y="394"/>
                    </a:cubicBezTo>
                    <a:cubicBezTo>
                      <a:pt x="172" y="386"/>
                      <a:pt x="184" y="374"/>
                      <a:pt x="193" y="365"/>
                    </a:cubicBezTo>
                    <a:cubicBezTo>
                      <a:pt x="225" y="337"/>
                      <a:pt x="254" y="304"/>
                      <a:pt x="262" y="258"/>
                    </a:cubicBezTo>
                    <a:cubicBezTo>
                      <a:pt x="262" y="242"/>
                      <a:pt x="266" y="222"/>
                      <a:pt x="270" y="201"/>
                    </a:cubicBezTo>
                    <a:cubicBezTo>
                      <a:pt x="275" y="197"/>
                      <a:pt x="270" y="189"/>
                      <a:pt x="270" y="185"/>
                    </a:cubicBezTo>
                    <a:cubicBezTo>
                      <a:pt x="246" y="193"/>
                      <a:pt x="229" y="205"/>
                      <a:pt x="209" y="222"/>
                    </a:cubicBezTo>
                    <a:cubicBezTo>
                      <a:pt x="180" y="242"/>
                      <a:pt x="147" y="263"/>
                      <a:pt x="119" y="279"/>
                    </a:cubicBezTo>
                    <a:cubicBezTo>
                      <a:pt x="110" y="287"/>
                      <a:pt x="98" y="292"/>
                      <a:pt x="94" y="279"/>
                    </a:cubicBezTo>
                    <a:cubicBezTo>
                      <a:pt x="86" y="271"/>
                      <a:pt x="94" y="263"/>
                      <a:pt x="102" y="258"/>
                    </a:cubicBezTo>
                    <a:cubicBezTo>
                      <a:pt x="110" y="251"/>
                      <a:pt x="123" y="246"/>
                      <a:pt x="131" y="238"/>
                    </a:cubicBezTo>
                    <a:cubicBezTo>
                      <a:pt x="156" y="222"/>
                      <a:pt x="176" y="209"/>
                      <a:pt x="201" y="193"/>
                    </a:cubicBezTo>
                    <a:cubicBezTo>
                      <a:pt x="209" y="185"/>
                      <a:pt x="213" y="180"/>
                      <a:pt x="221" y="177"/>
                    </a:cubicBezTo>
                    <a:cubicBezTo>
                      <a:pt x="242" y="160"/>
                      <a:pt x="262" y="144"/>
                      <a:pt x="283" y="127"/>
                    </a:cubicBezTo>
                    <a:cubicBezTo>
                      <a:pt x="287" y="123"/>
                      <a:pt x="291" y="119"/>
                      <a:pt x="291" y="111"/>
                    </a:cubicBezTo>
                    <a:cubicBezTo>
                      <a:pt x="303" y="74"/>
                      <a:pt x="312" y="37"/>
                      <a:pt x="320" y="0"/>
                    </a:cubicBezTo>
                    <a:cubicBezTo>
                      <a:pt x="307" y="0"/>
                      <a:pt x="291" y="0"/>
                      <a:pt x="279" y="0"/>
                    </a:cubicBezTo>
                    <a:cubicBezTo>
                      <a:pt x="275" y="4"/>
                      <a:pt x="270" y="8"/>
                      <a:pt x="266" y="12"/>
                    </a:cubicBezTo>
                    <a:cubicBezTo>
                      <a:pt x="229" y="37"/>
                      <a:pt x="193" y="61"/>
                      <a:pt x="156" y="86"/>
                    </a:cubicBezTo>
                    <a:cubicBezTo>
                      <a:pt x="139" y="99"/>
                      <a:pt x="123" y="107"/>
                      <a:pt x="106" y="119"/>
                    </a:cubicBezTo>
                    <a:cubicBezTo>
                      <a:pt x="98" y="123"/>
                      <a:pt x="90" y="123"/>
                      <a:pt x="86" y="115"/>
                    </a:cubicBezTo>
                    <a:cubicBezTo>
                      <a:pt x="82" y="111"/>
                      <a:pt x="86" y="103"/>
                      <a:pt x="90" y="99"/>
                    </a:cubicBezTo>
                    <a:cubicBezTo>
                      <a:pt x="90" y="90"/>
                      <a:pt x="98" y="90"/>
                      <a:pt x="102" y="86"/>
                    </a:cubicBezTo>
                    <a:cubicBezTo>
                      <a:pt x="139" y="61"/>
                      <a:pt x="172" y="41"/>
                      <a:pt x="209" y="17"/>
                    </a:cubicBezTo>
                    <a:cubicBezTo>
                      <a:pt x="213" y="12"/>
                      <a:pt x="217" y="4"/>
                      <a:pt x="225" y="0"/>
                    </a:cubicBezTo>
                    <a:cubicBezTo>
                      <a:pt x="151" y="0"/>
                      <a:pt x="78" y="0"/>
                      <a:pt x="0" y="0"/>
                    </a:cubicBezTo>
                    <a:cubicBezTo>
                      <a:pt x="4" y="8"/>
                      <a:pt x="4" y="17"/>
                      <a:pt x="4" y="25"/>
                    </a:cubicBezTo>
                    <a:cubicBezTo>
                      <a:pt x="0" y="90"/>
                      <a:pt x="4" y="156"/>
                      <a:pt x="12" y="222"/>
                    </a:cubicBezTo>
                    <a:cubicBezTo>
                      <a:pt x="16" y="279"/>
                      <a:pt x="24" y="341"/>
                      <a:pt x="28" y="398"/>
                    </a:cubicBezTo>
                    <a:cubicBezTo>
                      <a:pt x="32" y="427"/>
                      <a:pt x="32" y="460"/>
                      <a:pt x="32" y="48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4"/>
              <p:cNvSpPr/>
              <p:nvPr/>
            </p:nvSpPr>
            <p:spPr>
              <a:xfrm>
                <a:off x="1137750" y="6418"/>
                <a:ext cx="393280" cy="373173"/>
              </a:xfrm>
              <a:custGeom>
                <a:avLst/>
                <a:gdLst/>
                <a:ahLst/>
                <a:cxnLst/>
                <a:rect l="l" t="t" r="r" b="b"/>
                <a:pathLst>
                  <a:path w="626" h="594" extrusionOk="0">
                    <a:moveTo>
                      <a:pt x="626" y="489"/>
                    </a:moveTo>
                    <a:lnTo>
                      <a:pt x="626" y="489"/>
                    </a:lnTo>
                    <a:cubicBezTo>
                      <a:pt x="626" y="460"/>
                      <a:pt x="626" y="427"/>
                      <a:pt x="622" y="398"/>
                    </a:cubicBezTo>
                    <a:cubicBezTo>
                      <a:pt x="618" y="341"/>
                      <a:pt x="610" y="279"/>
                      <a:pt x="606" y="222"/>
                    </a:cubicBezTo>
                    <a:cubicBezTo>
                      <a:pt x="598" y="156"/>
                      <a:pt x="594" y="90"/>
                      <a:pt x="598" y="25"/>
                    </a:cubicBezTo>
                    <a:cubicBezTo>
                      <a:pt x="598" y="17"/>
                      <a:pt x="598" y="8"/>
                      <a:pt x="594" y="0"/>
                    </a:cubicBezTo>
                    <a:cubicBezTo>
                      <a:pt x="585" y="0"/>
                      <a:pt x="573" y="0"/>
                      <a:pt x="561" y="0"/>
                    </a:cubicBezTo>
                    <a:cubicBezTo>
                      <a:pt x="561" y="29"/>
                      <a:pt x="557" y="61"/>
                      <a:pt x="557" y="90"/>
                    </a:cubicBezTo>
                    <a:cubicBezTo>
                      <a:pt x="557" y="148"/>
                      <a:pt x="557" y="209"/>
                      <a:pt x="557" y="271"/>
                    </a:cubicBezTo>
                    <a:cubicBezTo>
                      <a:pt x="557" y="300"/>
                      <a:pt x="561" y="324"/>
                      <a:pt x="561" y="353"/>
                    </a:cubicBezTo>
                    <a:cubicBezTo>
                      <a:pt x="561" y="361"/>
                      <a:pt x="557" y="370"/>
                      <a:pt x="553" y="377"/>
                    </a:cubicBezTo>
                    <a:cubicBezTo>
                      <a:pt x="548" y="382"/>
                      <a:pt x="540" y="382"/>
                      <a:pt x="536" y="382"/>
                    </a:cubicBezTo>
                    <a:cubicBezTo>
                      <a:pt x="524" y="255"/>
                      <a:pt x="528" y="127"/>
                      <a:pt x="528" y="0"/>
                    </a:cubicBezTo>
                    <a:cubicBezTo>
                      <a:pt x="516" y="0"/>
                      <a:pt x="503" y="0"/>
                      <a:pt x="495" y="0"/>
                    </a:cubicBezTo>
                    <a:cubicBezTo>
                      <a:pt x="491" y="8"/>
                      <a:pt x="491" y="17"/>
                      <a:pt x="487" y="25"/>
                    </a:cubicBezTo>
                    <a:cubicBezTo>
                      <a:pt x="462" y="74"/>
                      <a:pt x="442" y="127"/>
                      <a:pt x="417" y="180"/>
                    </a:cubicBezTo>
                    <a:cubicBezTo>
                      <a:pt x="397" y="230"/>
                      <a:pt x="380" y="275"/>
                      <a:pt x="360" y="324"/>
                    </a:cubicBezTo>
                    <a:cubicBezTo>
                      <a:pt x="351" y="341"/>
                      <a:pt x="347" y="361"/>
                      <a:pt x="339" y="377"/>
                    </a:cubicBezTo>
                    <a:cubicBezTo>
                      <a:pt x="335" y="390"/>
                      <a:pt x="331" y="398"/>
                      <a:pt x="315" y="390"/>
                    </a:cubicBezTo>
                    <a:cubicBezTo>
                      <a:pt x="310" y="370"/>
                      <a:pt x="319" y="349"/>
                      <a:pt x="327" y="333"/>
                    </a:cubicBezTo>
                    <a:cubicBezTo>
                      <a:pt x="356" y="258"/>
                      <a:pt x="388" y="180"/>
                      <a:pt x="421" y="107"/>
                    </a:cubicBezTo>
                    <a:cubicBezTo>
                      <a:pt x="438" y="70"/>
                      <a:pt x="450" y="37"/>
                      <a:pt x="466" y="0"/>
                    </a:cubicBezTo>
                    <a:cubicBezTo>
                      <a:pt x="429" y="0"/>
                      <a:pt x="393" y="0"/>
                      <a:pt x="351" y="0"/>
                    </a:cubicBezTo>
                    <a:cubicBezTo>
                      <a:pt x="347" y="8"/>
                      <a:pt x="347" y="17"/>
                      <a:pt x="339" y="25"/>
                    </a:cubicBezTo>
                    <a:cubicBezTo>
                      <a:pt x="302" y="70"/>
                      <a:pt x="261" y="115"/>
                      <a:pt x="220" y="160"/>
                    </a:cubicBezTo>
                    <a:cubicBezTo>
                      <a:pt x="220" y="160"/>
                      <a:pt x="216" y="164"/>
                      <a:pt x="212" y="168"/>
                    </a:cubicBezTo>
                    <a:cubicBezTo>
                      <a:pt x="208" y="168"/>
                      <a:pt x="200" y="168"/>
                      <a:pt x="191" y="164"/>
                    </a:cubicBezTo>
                    <a:cubicBezTo>
                      <a:pt x="191" y="164"/>
                      <a:pt x="191" y="152"/>
                      <a:pt x="191" y="148"/>
                    </a:cubicBezTo>
                    <a:cubicBezTo>
                      <a:pt x="196" y="144"/>
                      <a:pt x="200" y="140"/>
                      <a:pt x="200" y="136"/>
                    </a:cubicBezTo>
                    <a:cubicBezTo>
                      <a:pt x="224" y="111"/>
                      <a:pt x="245" y="90"/>
                      <a:pt x="265" y="66"/>
                    </a:cubicBezTo>
                    <a:cubicBezTo>
                      <a:pt x="286" y="45"/>
                      <a:pt x="302" y="21"/>
                      <a:pt x="319" y="0"/>
                    </a:cubicBezTo>
                    <a:cubicBezTo>
                      <a:pt x="298" y="0"/>
                      <a:pt x="278" y="0"/>
                      <a:pt x="257" y="0"/>
                    </a:cubicBezTo>
                    <a:cubicBezTo>
                      <a:pt x="237" y="17"/>
                      <a:pt x="220" y="33"/>
                      <a:pt x="200" y="45"/>
                    </a:cubicBezTo>
                    <a:cubicBezTo>
                      <a:pt x="159" y="82"/>
                      <a:pt x="113" y="119"/>
                      <a:pt x="72" y="156"/>
                    </a:cubicBezTo>
                    <a:cubicBezTo>
                      <a:pt x="48" y="180"/>
                      <a:pt x="27" y="209"/>
                      <a:pt x="11" y="238"/>
                    </a:cubicBezTo>
                    <a:cubicBezTo>
                      <a:pt x="3" y="258"/>
                      <a:pt x="-6" y="275"/>
                      <a:pt x="3" y="296"/>
                    </a:cubicBezTo>
                    <a:cubicBezTo>
                      <a:pt x="11" y="312"/>
                      <a:pt x="19" y="320"/>
                      <a:pt x="31" y="320"/>
                    </a:cubicBezTo>
                    <a:cubicBezTo>
                      <a:pt x="48" y="320"/>
                      <a:pt x="60" y="320"/>
                      <a:pt x="76" y="316"/>
                    </a:cubicBezTo>
                    <a:cubicBezTo>
                      <a:pt x="113" y="304"/>
                      <a:pt x="146" y="279"/>
                      <a:pt x="175" y="255"/>
                    </a:cubicBezTo>
                    <a:cubicBezTo>
                      <a:pt x="208" y="222"/>
                      <a:pt x="245" y="193"/>
                      <a:pt x="278" y="160"/>
                    </a:cubicBezTo>
                    <a:cubicBezTo>
                      <a:pt x="282" y="160"/>
                      <a:pt x="282" y="156"/>
                      <a:pt x="290" y="156"/>
                    </a:cubicBezTo>
                    <a:cubicBezTo>
                      <a:pt x="286" y="160"/>
                      <a:pt x="286" y="164"/>
                      <a:pt x="286" y="168"/>
                    </a:cubicBezTo>
                    <a:cubicBezTo>
                      <a:pt x="269" y="234"/>
                      <a:pt x="253" y="296"/>
                      <a:pt x="237" y="357"/>
                    </a:cubicBezTo>
                    <a:cubicBezTo>
                      <a:pt x="228" y="394"/>
                      <a:pt x="220" y="431"/>
                      <a:pt x="216" y="468"/>
                    </a:cubicBezTo>
                    <a:cubicBezTo>
                      <a:pt x="212" y="501"/>
                      <a:pt x="216" y="530"/>
                      <a:pt x="237" y="554"/>
                    </a:cubicBezTo>
                    <a:cubicBezTo>
                      <a:pt x="257" y="574"/>
                      <a:pt x="282" y="579"/>
                      <a:pt x="302" y="558"/>
                    </a:cubicBezTo>
                    <a:cubicBezTo>
                      <a:pt x="315" y="550"/>
                      <a:pt x="327" y="534"/>
                      <a:pt x="335" y="517"/>
                    </a:cubicBezTo>
                    <a:cubicBezTo>
                      <a:pt x="351" y="476"/>
                      <a:pt x="364" y="435"/>
                      <a:pt x="380" y="398"/>
                    </a:cubicBezTo>
                    <a:cubicBezTo>
                      <a:pt x="397" y="357"/>
                      <a:pt x="417" y="316"/>
                      <a:pt x="434" y="279"/>
                    </a:cubicBezTo>
                    <a:cubicBezTo>
                      <a:pt x="434" y="275"/>
                      <a:pt x="438" y="271"/>
                      <a:pt x="442" y="263"/>
                    </a:cubicBezTo>
                    <a:cubicBezTo>
                      <a:pt x="446" y="292"/>
                      <a:pt x="450" y="316"/>
                      <a:pt x="454" y="341"/>
                    </a:cubicBezTo>
                    <a:cubicBezTo>
                      <a:pt x="462" y="390"/>
                      <a:pt x="466" y="439"/>
                      <a:pt x="475" y="484"/>
                    </a:cubicBezTo>
                    <a:cubicBezTo>
                      <a:pt x="483" y="521"/>
                      <a:pt x="495" y="554"/>
                      <a:pt x="524" y="579"/>
                    </a:cubicBezTo>
                    <a:cubicBezTo>
                      <a:pt x="553" y="603"/>
                      <a:pt x="585" y="599"/>
                      <a:pt x="602" y="567"/>
                    </a:cubicBezTo>
                    <a:cubicBezTo>
                      <a:pt x="610" y="550"/>
                      <a:pt x="614" y="530"/>
                      <a:pt x="618" y="513"/>
                    </a:cubicBezTo>
                    <a:cubicBezTo>
                      <a:pt x="622" y="505"/>
                      <a:pt x="626" y="497"/>
                      <a:pt x="626" y="48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4"/>
              <p:cNvSpPr/>
              <p:nvPr/>
            </p:nvSpPr>
            <p:spPr>
              <a:xfrm>
                <a:off x="1568097" y="6418"/>
                <a:ext cx="208577" cy="366262"/>
              </a:xfrm>
              <a:custGeom>
                <a:avLst/>
                <a:gdLst/>
                <a:ahLst/>
                <a:cxnLst/>
                <a:rect l="l" t="t" r="r" b="b"/>
                <a:pathLst>
                  <a:path w="332" h="583" extrusionOk="0">
                    <a:moveTo>
                      <a:pt x="229" y="0"/>
                    </a:moveTo>
                    <a:lnTo>
                      <a:pt x="229" y="0"/>
                    </a:lnTo>
                    <a:cubicBezTo>
                      <a:pt x="221" y="37"/>
                      <a:pt x="212" y="74"/>
                      <a:pt x="200" y="111"/>
                    </a:cubicBezTo>
                    <a:cubicBezTo>
                      <a:pt x="200" y="119"/>
                      <a:pt x="196" y="123"/>
                      <a:pt x="192" y="127"/>
                    </a:cubicBezTo>
                    <a:cubicBezTo>
                      <a:pt x="171" y="144"/>
                      <a:pt x="151" y="160"/>
                      <a:pt x="130" y="177"/>
                    </a:cubicBezTo>
                    <a:cubicBezTo>
                      <a:pt x="122" y="180"/>
                      <a:pt x="118" y="185"/>
                      <a:pt x="110" y="193"/>
                    </a:cubicBezTo>
                    <a:cubicBezTo>
                      <a:pt x="85" y="209"/>
                      <a:pt x="65" y="222"/>
                      <a:pt x="40" y="238"/>
                    </a:cubicBezTo>
                    <a:cubicBezTo>
                      <a:pt x="32" y="246"/>
                      <a:pt x="19" y="251"/>
                      <a:pt x="11" y="258"/>
                    </a:cubicBezTo>
                    <a:cubicBezTo>
                      <a:pt x="3" y="263"/>
                      <a:pt x="-5" y="271"/>
                      <a:pt x="3" y="279"/>
                    </a:cubicBezTo>
                    <a:cubicBezTo>
                      <a:pt x="7" y="292"/>
                      <a:pt x="19" y="287"/>
                      <a:pt x="28" y="279"/>
                    </a:cubicBezTo>
                    <a:cubicBezTo>
                      <a:pt x="56" y="263"/>
                      <a:pt x="89" y="242"/>
                      <a:pt x="118" y="222"/>
                    </a:cubicBezTo>
                    <a:cubicBezTo>
                      <a:pt x="138" y="205"/>
                      <a:pt x="155" y="193"/>
                      <a:pt x="179" y="185"/>
                    </a:cubicBezTo>
                    <a:cubicBezTo>
                      <a:pt x="179" y="189"/>
                      <a:pt x="184" y="197"/>
                      <a:pt x="179" y="201"/>
                    </a:cubicBezTo>
                    <a:cubicBezTo>
                      <a:pt x="175" y="222"/>
                      <a:pt x="171" y="242"/>
                      <a:pt x="171" y="258"/>
                    </a:cubicBezTo>
                    <a:cubicBezTo>
                      <a:pt x="163" y="304"/>
                      <a:pt x="134" y="337"/>
                      <a:pt x="102" y="365"/>
                    </a:cubicBezTo>
                    <a:cubicBezTo>
                      <a:pt x="93" y="374"/>
                      <a:pt x="81" y="386"/>
                      <a:pt x="73" y="394"/>
                    </a:cubicBezTo>
                    <a:cubicBezTo>
                      <a:pt x="56" y="411"/>
                      <a:pt x="44" y="427"/>
                      <a:pt x="24" y="435"/>
                    </a:cubicBezTo>
                    <a:cubicBezTo>
                      <a:pt x="19" y="439"/>
                      <a:pt x="15" y="448"/>
                      <a:pt x="11" y="452"/>
                    </a:cubicBezTo>
                    <a:cubicBezTo>
                      <a:pt x="3" y="464"/>
                      <a:pt x="3" y="464"/>
                      <a:pt x="19" y="480"/>
                    </a:cubicBezTo>
                    <a:cubicBezTo>
                      <a:pt x="60" y="443"/>
                      <a:pt x="102" y="402"/>
                      <a:pt x="147" y="361"/>
                    </a:cubicBezTo>
                    <a:cubicBezTo>
                      <a:pt x="138" y="402"/>
                      <a:pt x="130" y="439"/>
                      <a:pt x="122" y="472"/>
                    </a:cubicBezTo>
                    <a:cubicBezTo>
                      <a:pt x="114" y="501"/>
                      <a:pt x="106" y="530"/>
                      <a:pt x="102" y="558"/>
                    </a:cubicBezTo>
                    <a:lnTo>
                      <a:pt x="102" y="558"/>
                    </a:lnTo>
                    <a:cubicBezTo>
                      <a:pt x="102" y="571"/>
                      <a:pt x="93" y="583"/>
                      <a:pt x="110" y="583"/>
                    </a:cubicBezTo>
                    <a:cubicBezTo>
                      <a:pt x="122" y="587"/>
                      <a:pt x="122" y="574"/>
                      <a:pt x="126" y="567"/>
                    </a:cubicBezTo>
                    <a:cubicBezTo>
                      <a:pt x="138" y="505"/>
                      <a:pt x="155" y="448"/>
                      <a:pt x="171" y="390"/>
                    </a:cubicBezTo>
                    <a:cubicBezTo>
                      <a:pt x="171" y="386"/>
                      <a:pt x="171" y="386"/>
                      <a:pt x="175" y="377"/>
                    </a:cubicBezTo>
                    <a:cubicBezTo>
                      <a:pt x="179" y="390"/>
                      <a:pt x="184" y="402"/>
                      <a:pt x="188" y="415"/>
                    </a:cubicBezTo>
                    <a:cubicBezTo>
                      <a:pt x="200" y="452"/>
                      <a:pt x="208" y="489"/>
                      <a:pt x="221" y="530"/>
                    </a:cubicBezTo>
                    <a:cubicBezTo>
                      <a:pt x="225" y="542"/>
                      <a:pt x="229" y="554"/>
                      <a:pt x="245" y="562"/>
                    </a:cubicBezTo>
                    <a:cubicBezTo>
                      <a:pt x="257" y="554"/>
                      <a:pt x="253" y="542"/>
                      <a:pt x="249" y="530"/>
                    </a:cubicBezTo>
                    <a:cubicBezTo>
                      <a:pt x="241" y="497"/>
                      <a:pt x="233" y="468"/>
                      <a:pt x="225" y="435"/>
                    </a:cubicBezTo>
                    <a:cubicBezTo>
                      <a:pt x="212" y="402"/>
                      <a:pt x="204" y="370"/>
                      <a:pt x="192" y="337"/>
                    </a:cubicBezTo>
                    <a:cubicBezTo>
                      <a:pt x="184" y="316"/>
                      <a:pt x="192" y="300"/>
                      <a:pt x="192" y="283"/>
                    </a:cubicBezTo>
                    <a:cubicBezTo>
                      <a:pt x="204" y="238"/>
                      <a:pt x="212" y="197"/>
                      <a:pt x="225" y="152"/>
                    </a:cubicBezTo>
                    <a:cubicBezTo>
                      <a:pt x="229" y="160"/>
                      <a:pt x="229" y="164"/>
                      <a:pt x="233" y="168"/>
                    </a:cubicBezTo>
                    <a:cubicBezTo>
                      <a:pt x="253" y="234"/>
                      <a:pt x="278" y="300"/>
                      <a:pt x="299" y="370"/>
                    </a:cubicBezTo>
                    <a:cubicBezTo>
                      <a:pt x="303" y="374"/>
                      <a:pt x="307" y="382"/>
                      <a:pt x="311" y="390"/>
                    </a:cubicBezTo>
                    <a:cubicBezTo>
                      <a:pt x="311" y="398"/>
                      <a:pt x="319" y="402"/>
                      <a:pt x="327" y="402"/>
                    </a:cubicBezTo>
                    <a:cubicBezTo>
                      <a:pt x="335" y="390"/>
                      <a:pt x="331" y="377"/>
                      <a:pt x="327" y="370"/>
                    </a:cubicBezTo>
                    <a:cubicBezTo>
                      <a:pt x="303" y="292"/>
                      <a:pt x="278" y="214"/>
                      <a:pt x="253" y="140"/>
                    </a:cubicBezTo>
                    <a:cubicBezTo>
                      <a:pt x="249" y="136"/>
                      <a:pt x="249" y="131"/>
                      <a:pt x="249" y="127"/>
                    </a:cubicBezTo>
                    <a:cubicBezTo>
                      <a:pt x="229" y="111"/>
                      <a:pt x="237" y="90"/>
                      <a:pt x="241" y="70"/>
                    </a:cubicBezTo>
                    <a:cubicBezTo>
                      <a:pt x="249" y="49"/>
                      <a:pt x="253" y="25"/>
                      <a:pt x="257" y="0"/>
                    </a:cubicBezTo>
                    <a:cubicBezTo>
                      <a:pt x="249" y="0"/>
                      <a:pt x="241" y="0"/>
                      <a:pt x="2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4"/>
              <p:cNvSpPr/>
              <p:nvPr/>
            </p:nvSpPr>
            <p:spPr>
              <a:xfrm>
                <a:off x="1335018" y="6418"/>
                <a:ext cx="113712" cy="246897"/>
              </a:xfrm>
              <a:custGeom>
                <a:avLst/>
                <a:gdLst/>
                <a:ahLst/>
                <a:cxnLst/>
                <a:rect l="l" t="t" r="r" b="b"/>
                <a:pathLst>
                  <a:path w="181" h="393" extrusionOk="0">
                    <a:moveTo>
                      <a:pt x="152" y="0"/>
                    </a:moveTo>
                    <a:lnTo>
                      <a:pt x="152" y="0"/>
                    </a:lnTo>
                    <a:cubicBezTo>
                      <a:pt x="136" y="37"/>
                      <a:pt x="124" y="70"/>
                      <a:pt x="107" y="107"/>
                    </a:cubicBezTo>
                    <a:cubicBezTo>
                      <a:pt x="74" y="180"/>
                      <a:pt x="42" y="258"/>
                      <a:pt x="13" y="333"/>
                    </a:cubicBezTo>
                    <a:cubicBezTo>
                      <a:pt x="5" y="349"/>
                      <a:pt x="-4" y="370"/>
                      <a:pt x="1" y="390"/>
                    </a:cubicBezTo>
                    <a:cubicBezTo>
                      <a:pt x="17" y="398"/>
                      <a:pt x="21" y="390"/>
                      <a:pt x="25" y="377"/>
                    </a:cubicBezTo>
                    <a:cubicBezTo>
                      <a:pt x="33" y="361"/>
                      <a:pt x="37" y="341"/>
                      <a:pt x="46" y="324"/>
                    </a:cubicBezTo>
                    <a:cubicBezTo>
                      <a:pt x="66" y="275"/>
                      <a:pt x="83" y="230"/>
                      <a:pt x="103" y="180"/>
                    </a:cubicBezTo>
                    <a:cubicBezTo>
                      <a:pt x="128" y="127"/>
                      <a:pt x="148" y="74"/>
                      <a:pt x="173" y="25"/>
                    </a:cubicBezTo>
                    <a:cubicBezTo>
                      <a:pt x="177" y="17"/>
                      <a:pt x="177" y="8"/>
                      <a:pt x="181" y="0"/>
                    </a:cubicBezTo>
                    <a:cubicBezTo>
                      <a:pt x="169" y="0"/>
                      <a:pt x="161" y="0"/>
                      <a:pt x="1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4"/>
              <p:cNvSpPr/>
              <p:nvPr/>
            </p:nvSpPr>
            <p:spPr>
              <a:xfrm>
                <a:off x="1469463" y="6418"/>
                <a:ext cx="20732" cy="239987"/>
              </a:xfrm>
              <a:custGeom>
                <a:avLst/>
                <a:gdLst/>
                <a:ahLst/>
                <a:cxnLst/>
                <a:rect l="l" t="t" r="r" b="b"/>
                <a:pathLst>
                  <a:path w="33" h="38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27"/>
                      <a:pt x="-4" y="255"/>
                      <a:pt x="8" y="382"/>
                    </a:cubicBezTo>
                    <a:cubicBezTo>
                      <a:pt x="12" y="382"/>
                      <a:pt x="20" y="382"/>
                      <a:pt x="25" y="377"/>
                    </a:cubicBezTo>
                    <a:cubicBezTo>
                      <a:pt x="29" y="370"/>
                      <a:pt x="33" y="361"/>
                      <a:pt x="33" y="353"/>
                    </a:cubicBezTo>
                    <a:cubicBezTo>
                      <a:pt x="33" y="324"/>
                      <a:pt x="29" y="300"/>
                      <a:pt x="29" y="271"/>
                    </a:cubicBezTo>
                    <a:cubicBezTo>
                      <a:pt x="29" y="209"/>
                      <a:pt x="29" y="148"/>
                      <a:pt x="29" y="90"/>
                    </a:cubicBezTo>
                    <a:cubicBezTo>
                      <a:pt x="29" y="61"/>
                      <a:pt x="33" y="29"/>
                      <a:pt x="33" y="0"/>
                    </a:cubicBezTo>
                    <a:cubicBezTo>
                      <a:pt x="20" y="0"/>
                      <a:pt x="12" y="0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4"/>
              <p:cNvSpPr/>
              <p:nvPr/>
            </p:nvSpPr>
            <p:spPr>
              <a:xfrm>
                <a:off x="1789239" y="6418"/>
                <a:ext cx="59055" cy="162085"/>
              </a:xfrm>
              <a:custGeom>
                <a:avLst/>
                <a:gdLst/>
                <a:ahLst/>
                <a:cxnLst/>
                <a:rect l="l" t="t" r="r" b="b"/>
                <a:pathLst>
                  <a:path w="94" h="25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21"/>
                      <a:pt x="8" y="37"/>
                      <a:pt x="12" y="58"/>
                    </a:cubicBezTo>
                    <a:cubicBezTo>
                      <a:pt x="29" y="111"/>
                      <a:pt x="45" y="164"/>
                      <a:pt x="61" y="218"/>
                    </a:cubicBezTo>
                    <a:cubicBezTo>
                      <a:pt x="66" y="226"/>
                      <a:pt x="70" y="234"/>
                      <a:pt x="74" y="242"/>
                    </a:cubicBezTo>
                    <a:cubicBezTo>
                      <a:pt x="78" y="246"/>
                      <a:pt x="82" y="251"/>
                      <a:pt x="94" y="258"/>
                    </a:cubicBezTo>
                    <a:cubicBezTo>
                      <a:pt x="94" y="242"/>
                      <a:pt x="94" y="234"/>
                      <a:pt x="94" y="230"/>
                    </a:cubicBezTo>
                    <a:cubicBezTo>
                      <a:pt x="74" y="160"/>
                      <a:pt x="53" y="95"/>
                      <a:pt x="33" y="25"/>
                    </a:cubicBezTo>
                    <a:cubicBezTo>
                      <a:pt x="29" y="17"/>
                      <a:pt x="29" y="8"/>
                      <a:pt x="29" y="0"/>
                    </a:cubicBezTo>
                    <a:cubicBezTo>
                      <a:pt x="16" y="0"/>
                      <a:pt x="8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4"/>
              <p:cNvSpPr/>
              <p:nvPr/>
            </p:nvSpPr>
            <p:spPr>
              <a:xfrm>
                <a:off x="1257744" y="6418"/>
                <a:ext cx="100519" cy="105544"/>
              </a:xfrm>
              <a:custGeom>
                <a:avLst/>
                <a:gdLst/>
                <a:ahLst/>
                <a:cxnLst/>
                <a:rect l="l" t="t" r="r" b="b"/>
                <a:pathLst>
                  <a:path w="160" h="168" extrusionOk="0">
                    <a:moveTo>
                      <a:pt x="128" y="0"/>
                    </a:moveTo>
                    <a:lnTo>
                      <a:pt x="128" y="0"/>
                    </a:lnTo>
                    <a:cubicBezTo>
                      <a:pt x="111" y="21"/>
                      <a:pt x="95" y="45"/>
                      <a:pt x="74" y="66"/>
                    </a:cubicBezTo>
                    <a:cubicBezTo>
                      <a:pt x="54" y="90"/>
                      <a:pt x="33" y="111"/>
                      <a:pt x="9" y="136"/>
                    </a:cubicBezTo>
                    <a:cubicBezTo>
                      <a:pt x="9" y="140"/>
                      <a:pt x="5" y="144"/>
                      <a:pt x="0" y="148"/>
                    </a:cubicBezTo>
                    <a:cubicBezTo>
                      <a:pt x="0" y="152"/>
                      <a:pt x="0" y="164"/>
                      <a:pt x="0" y="164"/>
                    </a:cubicBezTo>
                    <a:cubicBezTo>
                      <a:pt x="9" y="168"/>
                      <a:pt x="17" y="168"/>
                      <a:pt x="21" y="168"/>
                    </a:cubicBezTo>
                    <a:cubicBezTo>
                      <a:pt x="25" y="164"/>
                      <a:pt x="29" y="160"/>
                      <a:pt x="29" y="160"/>
                    </a:cubicBezTo>
                    <a:cubicBezTo>
                      <a:pt x="70" y="115"/>
                      <a:pt x="111" y="70"/>
                      <a:pt x="148" y="25"/>
                    </a:cubicBezTo>
                    <a:cubicBezTo>
                      <a:pt x="156" y="17"/>
                      <a:pt x="156" y="8"/>
                      <a:pt x="160" y="0"/>
                    </a:cubicBezTo>
                    <a:cubicBezTo>
                      <a:pt x="152" y="0"/>
                      <a:pt x="140" y="0"/>
                      <a:pt x="12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15475" rIns="90000" bIns="154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4"/>
              <p:cNvSpPr/>
              <p:nvPr/>
            </p:nvSpPr>
            <p:spPr>
              <a:xfrm>
                <a:off x="1564327" y="6418"/>
                <a:ext cx="121879" cy="76017"/>
              </a:xfrm>
              <a:custGeom>
                <a:avLst/>
                <a:gdLst/>
                <a:ahLst/>
                <a:cxnLst/>
                <a:rect l="l" t="t" r="r" b="b"/>
                <a:pathLst>
                  <a:path w="194" h="121" extrusionOk="0">
                    <a:moveTo>
                      <a:pt x="140" y="0"/>
                    </a:moveTo>
                    <a:lnTo>
                      <a:pt x="140" y="0"/>
                    </a:lnTo>
                    <a:cubicBezTo>
                      <a:pt x="132" y="4"/>
                      <a:pt x="128" y="12"/>
                      <a:pt x="124" y="17"/>
                    </a:cubicBezTo>
                    <a:cubicBezTo>
                      <a:pt x="87" y="41"/>
                      <a:pt x="54" y="61"/>
                      <a:pt x="17" y="86"/>
                    </a:cubicBezTo>
                    <a:cubicBezTo>
                      <a:pt x="13" y="90"/>
                      <a:pt x="5" y="90"/>
                      <a:pt x="5" y="99"/>
                    </a:cubicBezTo>
                    <a:cubicBezTo>
                      <a:pt x="1" y="103"/>
                      <a:pt x="-3" y="111"/>
                      <a:pt x="1" y="115"/>
                    </a:cubicBezTo>
                    <a:cubicBezTo>
                      <a:pt x="5" y="123"/>
                      <a:pt x="13" y="123"/>
                      <a:pt x="21" y="119"/>
                    </a:cubicBezTo>
                    <a:cubicBezTo>
                      <a:pt x="38" y="107"/>
                      <a:pt x="54" y="99"/>
                      <a:pt x="71" y="86"/>
                    </a:cubicBezTo>
                    <a:cubicBezTo>
                      <a:pt x="108" y="61"/>
                      <a:pt x="144" y="37"/>
                      <a:pt x="181" y="12"/>
                    </a:cubicBezTo>
                    <a:cubicBezTo>
                      <a:pt x="185" y="8"/>
                      <a:pt x="190" y="4"/>
                      <a:pt x="194" y="0"/>
                    </a:cubicBezTo>
                    <a:cubicBezTo>
                      <a:pt x="173" y="0"/>
                      <a:pt x="157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4"/>
              <p:cNvSpPr/>
              <p:nvPr/>
            </p:nvSpPr>
            <p:spPr>
              <a:xfrm>
                <a:off x="1887245" y="6418"/>
                <a:ext cx="32040" cy="77901"/>
              </a:xfrm>
              <a:custGeom>
                <a:avLst/>
                <a:gdLst/>
                <a:ahLst/>
                <a:cxnLst/>
                <a:rect l="l" t="t" r="r" b="b"/>
                <a:pathLst>
                  <a:path w="51" h="12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8" y="37"/>
                      <a:pt x="16" y="74"/>
                      <a:pt x="24" y="111"/>
                    </a:cubicBezTo>
                    <a:cubicBezTo>
                      <a:pt x="29" y="119"/>
                      <a:pt x="33" y="127"/>
                      <a:pt x="49" y="123"/>
                    </a:cubicBezTo>
                    <a:cubicBezTo>
                      <a:pt x="57" y="82"/>
                      <a:pt x="37" y="41"/>
                      <a:pt x="29" y="0"/>
                    </a:cubicBezTo>
                    <a:cubicBezTo>
                      <a:pt x="16" y="0"/>
                      <a:pt x="8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7" name="Google Shape;157;p4"/>
            <p:cNvGrpSpPr/>
            <p:nvPr/>
          </p:nvGrpSpPr>
          <p:grpSpPr>
            <a:xfrm rot="10800000" flipH="1">
              <a:off x="4634858" y="4701651"/>
              <a:ext cx="828025" cy="456729"/>
              <a:chOff x="2913795" y="0"/>
              <a:chExt cx="828025" cy="456729"/>
            </a:xfrm>
          </p:grpSpPr>
          <p:sp>
            <p:nvSpPr>
              <p:cNvPr id="158" name="Google Shape;158;p4"/>
              <p:cNvSpPr/>
              <p:nvPr/>
            </p:nvSpPr>
            <p:spPr>
              <a:xfrm>
                <a:off x="2913795" y="0"/>
                <a:ext cx="483118" cy="456729"/>
              </a:xfrm>
              <a:custGeom>
                <a:avLst/>
                <a:gdLst/>
                <a:ahLst/>
                <a:cxnLst/>
                <a:rect l="l" t="t" r="r" b="b"/>
                <a:pathLst>
                  <a:path w="769" h="727" extrusionOk="0">
                    <a:moveTo>
                      <a:pt x="738" y="451"/>
                    </a:moveTo>
                    <a:lnTo>
                      <a:pt x="738" y="451"/>
                    </a:lnTo>
                    <a:cubicBezTo>
                      <a:pt x="722" y="529"/>
                      <a:pt x="693" y="598"/>
                      <a:pt x="664" y="673"/>
                    </a:cubicBezTo>
                    <a:cubicBezTo>
                      <a:pt x="660" y="685"/>
                      <a:pt x="652" y="697"/>
                      <a:pt x="648" y="710"/>
                    </a:cubicBezTo>
                    <a:cubicBezTo>
                      <a:pt x="635" y="730"/>
                      <a:pt x="619" y="734"/>
                      <a:pt x="598" y="718"/>
                    </a:cubicBezTo>
                    <a:cubicBezTo>
                      <a:pt x="582" y="710"/>
                      <a:pt x="570" y="697"/>
                      <a:pt x="554" y="685"/>
                    </a:cubicBezTo>
                    <a:cubicBezTo>
                      <a:pt x="500" y="640"/>
                      <a:pt x="447" y="595"/>
                      <a:pt x="397" y="549"/>
                    </a:cubicBezTo>
                    <a:cubicBezTo>
                      <a:pt x="369" y="525"/>
                      <a:pt x="340" y="496"/>
                      <a:pt x="311" y="463"/>
                    </a:cubicBezTo>
                    <a:cubicBezTo>
                      <a:pt x="262" y="406"/>
                      <a:pt x="217" y="348"/>
                      <a:pt x="172" y="287"/>
                    </a:cubicBezTo>
                    <a:cubicBezTo>
                      <a:pt x="119" y="221"/>
                      <a:pt x="73" y="151"/>
                      <a:pt x="32" y="78"/>
                    </a:cubicBezTo>
                    <a:cubicBezTo>
                      <a:pt x="24" y="57"/>
                      <a:pt x="12" y="36"/>
                      <a:pt x="3" y="20"/>
                    </a:cubicBezTo>
                    <a:cubicBezTo>
                      <a:pt x="0" y="12"/>
                      <a:pt x="0" y="4"/>
                      <a:pt x="0" y="0"/>
                    </a:cubicBezTo>
                    <a:cubicBezTo>
                      <a:pt x="61" y="0"/>
                      <a:pt x="127" y="0"/>
                      <a:pt x="188" y="0"/>
                    </a:cubicBezTo>
                    <a:cubicBezTo>
                      <a:pt x="180" y="36"/>
                      <a:pt x="163" y="73"/>
                      <a:pt x="168" y="110"/>
                    </a:cubicBezTo>
                    <a:cubicBezTo>
                      <a:pt x="184" y="119"/>
                      <a:pt x="188" y="110"/>
                      <a:pt x="192" y="98"/>
                    </a:cubicBezTo>
                    <a:cubicBezTo>
                      <a:pt x="200" y="65"/>
                      <a:pt x="209" y="32"/>
                      <a:pt x="217" y="0"/>
                    </a:cubicBezTo>
                    <a:cubicBezTo>
                      <a:pt x="254" y="0"/>
                      <a:pt x="295" y="0"/>
                      <a:pt x="332" y="0"/>
                    </a:cubicBezTo>
                    <a:cubicBezTo>
                      <a:pt x="332" y="7"/>
                      <a:pt x="332" y="16"/>
                      <a:pt x="328" y="24"/>
                    </a:cubicBezTo>
                    <a:cubicBezTo>
                      <a:pt x="311" y="85"/>
                      <a:pt x="291" y="147"/>
                      <a:pt x="275" y="209"/>
                    </a:cubicBezTo>
                    <a:cubicBezTo>
                      <a:pt x="270" y="217"/>
                      <a:pt x="275" y="221"/>
                      <a:pt x="275" y="238"/>
                    </a:cubicBezTo>
                    <a:cubicBezTo>
                      <a:pt x="282" y="229"/>
                      <a:pt x="287" y="225"/>
                      <a:pt x="291" y="221"/>
                    </a:cubicBezTo>
                    <a:cubicBezTo>
                      <a:pt x="295" y="213"/>
                      <a:pt x="299" y="209"/>
                      <a:pt x="299" y="201"/>
                    </a:cubicBezTo>
                    <a:cubicBezTo>
                      <a:pt x="316" y="151"/>
                      <a:pt x="332" y="102"/>
                      <a:pt x="348" y="49"/>
                    </a:cubicBezTo>
                    <a:cubicBezTo>
                      <a:pt x="352" y="32"/>
                      <a:pt x="357" y="16"/>
                      <a:pt x="360" y="0"/>
                    </a:cubicBezTo>
                    <a:cubicBezTo>
                      <a:pt x="389" y="0"/>
                      <a:pt x="418" y="0"/>
                      <a:pt x="447" y="0"/>
                    </a:cubicBezTo>
                    <a:cubicBezTo>
                      <a:pt x="451" y="20"/>
                      <a:pt x="455" y="41"/>
                      <a:pt x="459" y="65"/>
                    </a:cubicBezTo>
                    <a:cubicBezTo>
                      <a:pt x="467" y="82"/>
                      <a:pt x="472" y="102"/>
                      <a:pt x="455" y="119"/>
                    </a:cubicBezTo>
                    <a:cubicBezTo>
                      <a:pt x="455" y="119"/>
                      <a:pt x="451" y="123"/>
                      <a:pt x="451" y="127"/>
                    </a:cubicBezTo>
                    <a:cubicBezTo>
                      <a:pt x="426" y="197"/>
                      <a:pt x="401" y="266"/>
                      <a:pt x="381" y="340"/>
                    </a:cubicBezTo>
                    <a:cubicBezTo>
                      <a:pt x="377" y="348"/>
                      <a:pt x="377" y="361"/>
                      <a:pt x="381" y="369"/>
                    </a:cubicBezTo>
                    <a:cubicBezTo>
                      <a:pt x="389" y="369"/>
                      <a:pt x="394" y="365"/>
                      <a:pt x="397" y="357"/>
                    </a:cubicBezTo>
                    <a:cubicBezTo>
                      <a:pt x="401" y="352"/>
                      <a:pt x="406" y="344"/>
                      <a:pt x="406" y="336"/>
                    </a:cubicBezTo>
                    <a:cubicBezTo>
                      <a:pt x="426" y="275"/>
                      <a:pt x="447" y="217"/>
                      <a:pt x="472" y="155"/>
                    </a:cubicBezTo>
                    <a:cubicBezTo>
                      <a:pt x="472" y="147"/>
                      <a:pt x="476" y="143"/>
                      <a:pt x="479" y="139"/>
                    </a:cubicBezTo>
                    <a:cubicBezTo>
                      <a:pt x="488" y="180"/>
                      <a:pt x="496" y="221"/>
                      <a:pt x="504" y="258"/>
                    </a:cubicBezTo>
                    <a:cubicBezTo>
                      <a:pt x="508" y="275"/>
                      <a:pt x="513" y="291"/>
                      <a:pt x="508" y="307"/>
                    </a:cubicBezTo>
                    <a:cubicBezTo>
                      <a:pt x="496" y="340"/>
                      <a:pt x="488" y="369"/>
                      <a:pt x="479" y="401"/>
                    </a:cubicBezTo>
                    <a:cubicBezTo>
                      <a:pt x="472" y="430"/>
                      <a:pt x="459" y="459"/>
                      <a:pt x="451" y="488"/>
                    </a:cubicBezTo>
                    <a:cubicBezTo>
                      <a:pt x="451" y="500"/>
                      <a:pt x="447" y="508"/>
                      <a:pt x="459" y="517"/>
                    </a:cubicBezTo>
                    <a:cubicBezTo>
                      <a:pt x="472" y="508"/>
                      <a:pt x="476" y="496"/>
                      <a:pt x="479" y="488"/>
                    </a:cubicBezTo>
                    <a:cubicBezTo>
                      <a:pt x="492" y="451"/>
                      <a:pt x="500" y="414"/>
                      <a:pt x="513" y="381"/>
                    </a:cubicBezTo>
                    <a:cubicBezTo>
                      <a:pt x="513" y="369"/>
                      <a:pt x="516" y="361"/>
                      <a:pt x="521" y="348"/>
                    </a:cubicBezTo>
                    <a:cubicBezTo>
                      <a:pt x="525" y="352"/>
                      <a:pt x="525" y="357"/>
                      <a:pt x="525" y="357"/>
                    </a:cubicBezTo>
                    <a:cubicBezTo>
                      <a:pt x="541" y="410"/>
                      <a:pt x="554" y="467"/>
                      <a:pt x="570" y="521"/>
                    </a:cubicBezTo>
                    <a:cubicBezTo>
                      <a:pt x="570" y="529"/>
                      <a:pt x="574" y="541"/>
                      <a:pt x="586" y="537"/>
                    </a:cubicBezTo>
                    <a:cubicBezTo>
                      <a:pt x="594" y="537"/>
                      <a:pt x="591" y="525"/>
                      <a:pt x="591" y="517"/>
                    </a:cubicBezTo>
                    <a:cubicBezTo>
                      <a:pt x="591" y="513"/>
                      <a:pt x="591" y="513"/>
                      <a:pt x="591" y="513"/>
                    </a:cubicBezTo>
                    <a:cubicBezTo>
                      <a:pt x="586" y="488"/>
                      <a:pt x="578" y="459"/>
                      <a:pt x="574" y="435"/>
                    </a:cubicBezTo>
                    <a:cubicBezTo>
                      <a:pt x="566" y="401"/>
                      <a:pt x="557" y="369"/>
                      <a:pt x="549" y="332"/>
                    </a:cubicBezTo>
                    <a:cubicBezTo>
                      <a:pt x="591" y="373"/>
                      <a:pt x="627" y="406"/>
                      <a:pt x="669" y="439"/>
                    </a:cubicBezTo>
                    <a:cubicBezTo>
                      <a:pt x="681" y="426"/>
                      <a:pt x="681" y="426"/>
                      <a:pt x="676" y="418"/>
                    </a:cubicBezTo>
                    <a:cubicBezTo>
                      <a:pt x="673" y="410"/>
                      <a:pt x="669" y="406"/>
                      <a:pt x="660" y="401"/>
                    </a:cubicBezTo>
                    <a:cubicBezTo>
                      <a:pt x="644" y="394"/>
                      <a:pt x="632" y="377"/>
                      <a:pt x="619" y="365"/>
                    </a:cubicBezTo>
                    <a:cubicBezTo>
                      <a:pt x="611" y="352"/>
                      <a:pt x="598" y="344"/>
                      <a:pt x="591" y="336"/>
                    </a:cubicBezTo>
                    <a:cubicBezTo>
                      <a:pt x="557" y="311"/>
                      <a:pt x="533" y="279"/>
                      <a:pt x="529" y="238"/>
                    </a:cubicBezTo>
                    <a:cubicBezTo>
                      <a:pt x="525" y="221"/>
                      <a:pt x="521" y="201"/>
                      <a:pt x="516" y="184"/>
                    </a:cubicBezTo>
                    <a:cubicBezTo>
                      <a:pt x="516" y="180"/>
                      <a:pt x="516" y="176"/>
                      <a:pt x="516" y="168"/>
                    </a:cubicBezTo>
                    <a:cubicBezTo>
                      <a:pt x="541" y="176"/>
                      <a:pt x="557" y="188"/>
                      <a:pt x="574" y="201"/>
                    </a:cubicBezTo>
                    <a:cubicBezTo>
                      <a:pt x="603" y="221"/>
                      <a:pt x="632" y="238"/>
                      <a:pt x="660" y="258"/>
                    </a:cubicBezTo>
                    <a:cubicBezTo>
                      <a:pt x="669" y="262"/>
                      <a:pt x="676" y="266"/>
                      <a:pt x="685" y="258"/>
                    </a:cubicBezTo>
                    <a:cubicBezTo>
                      <a:pt x="689" y="246"/>
                      <a:pt x="681" y="242"/>
                      <a:pt x="673" y="238"/>
                    </a:cubicBezTo>
                    <a:cubicBezTo>
                      <a:pt x="664" y="229"/>
                      <a:pt x="656" y="225"/>
                      <a:pt x="648" y="217"/>
                    </a:cubicBezTo>
                    <a:cubicBezTo>
                      <a:pt x="627" y="204"/>
                      <a:pt x="607" y="188"/>
                      <a:pt x="582" y="176"/>
                    </a:cubicBezTo>
                    <a:cubicBezTo>
                      <a:pt x="578" y="172"/>
                      <a:pt x="570" y="164"/>
                      <a:pt x="562" y="160"/>
                    </a:cubicBezTo>
                    <a:cubicBezTo>
                      <a:pt x="545" y="147"/>
                      <a:pt x="525" y="131"/>
                      <a:pt x="508" y="114"/>
                    </a:cubicBezTo>
                    <a:cubicBezTo>
                      <a:pt x="504" y="114"/>
                      <a:pt x="500" y="106"/>
                      <a:pt x="500" y="102"/>
                    </a:cubicBezTo>
                    <a:cubicBezTo>
                      <a:pt x="488" y="69"/>
                      <a:pt x="479" y="32"/>
                      <a:pt x="472" y="0"/>
                    </a:cubicBezTo>
                    <a:cubicBezTo>
                      <a:pt x="484" y="0"/>
                      <a:pt x="500" y="0"/>
                      <a:pt x="513" y="0"/>
                    </a:cubicBezTo>
                    <a:cubicBezTo>
                      <a:pt x="516" y="4"/>
                      <a:pt x="516" y="7"/>
                      <a:pt x="521" y="7"/>
                    </a:cubicBezTo>
                    <a:cubicBezTo>
                      <a:pt x="557" y="32"/>
                      <a:pt x="591" y="57"/>
                      <a:pt x="627" y="78"/>
                    </a:cubicBezTo>
                    <a:cubicBezTo>
                      <a:pt x="640" y="90"/>
                      <a:pt x="656" y="98"/>
                      <a:pt x="673" y="106"/>
                    </a:cubicBezTo>
                    <a:cubicBezTo>
                      <a:pt x="676" y="110"/>
                      <a:pt x="685" y="114"/>
                      <a:pt x="689" y="106"/>
                    </a:cubicBezTo>
                    <a:cubicBezTo>
                      <a:pt x="693" y="102"/>
                      <a:pt x="689" y="94"/>
                      <a:pt x="685" y="85"/>
                    </a:cubicBezTo>
                    <a:cubicBezTo>
                      <a:pt x="685" y="82"/>
                      <a:pt x="676" y="82"/>
                      <a:pt x="673" y="78"/>
                    </a:cubicBezTo>
                    <a:cubicBezTo>
                      <a:pt x="640" y="57"/>
                      <a:pt x="607" y="36"/>
                      <a:pt x="574" y="16"/>
                    </a:cubicBezTo>
                    <a:cubicBezTo>
                      <a:pt x="570" y="12"/>
                      <a:pt x="566" y="4"/>
                      <a:pt x="562" y="0"/>
                    </a:cubicBezTo>
                    <a:cubicBezTo>
                      <a:pt x="632" y="0"/>
                      <a:pt x="697" y="0"/>
                      <a:pt x="767" y="0"/>
                    </a:cubicBezTo>
                    <a:cubicBezTo>
                      <a:pt x="767" y="7"/>
                      <a:pt x="767" y="12"/>
                      <a:pt x="767" y="20"/>
                    </a:cubicBezTo>
                    <a:cubicBezTo>
                      <a:pt x="771" y="82"/>
                      <a:pt x="767" y="143"/>
                      <a:pt x="759" y="204"/>
                    </a:cubicBezTo>
                    <a:cubicBezTo>
                      <a:pt x="754" y="258"/>
                      <a:pt x="746" y="311"/>
                      <a:pt x="742" y="365"/>
                    </a:cubicBezTo>
                    <a:cubicBezTo>
                      <a:pt x="738" y="394"/>
                      <a:pt x="738" y="422"/>
                      <a:pt x="738" y="45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4"/>
              <p:cNvSpPr/>
              <p:nvPr/>
            </p:nvSpPr>
            <p:spPr>
              <a:xfrm>
                <a:off x="3377440" y="0"/>
                <a:ext cx="364381" cy="344902"/>
              </a:xfrm>
              <a:custGeom>
                <a:avLst/>
                <a:gdLst/>
                <a:ahLst/>
                <a:cxnLst/>
                <a:rect l="l" t="t" r="r" b="b"/>
                <a:pathLst>
                  <a:path w="580" h="549" extrusionOk="0">
                    <a:moveTo>
                      <a:pt x="0" y="451"/>
                    </a:moveTo>
                    <a:lnTo>
                      <a:pt x="0" y="451"/>
                    </a:lnTo>
                    <a:cubicBezTo>
                      <a:pt x="0" y="422"/>
                      <a:pt x="0" y="394"/>
                      <a:pt x="4" y="365"/>
                    </a:cubicBezTo>
                    <a:cubicBezTo>
                      <a:pt x="8" y="311"/>
                      <a:pt x="16" y="258"/>
                      <a:pt x="21" y="204"/>
                    </a:cubicBezTo>
                    <a:cubicBezTo>
                      <a:pt x="29" y="143"/>
                      <a:pt x="33" y="82"/>
                      <a:pt x="29" y="20"/>
                    </a:cubicBezTo>
                    <a:cubicBezTo>
                      <a:pt x="29" y="12"/>
                      <a:pt x="29" y="7"/>
                      <a:pt x="29" y="0"/>
                    </a:cubicBezTo>
                    <a:cubicBezTo>
                      <a:pt x="41" y="0"/>
                      <a:pt x="50" y="0"/>
                      <a:pt x="62" y="0"/>
                    </a:cubicBezTo>
                    <a:cubicBezTo>
                      <a:pt x="62" y="24"/>
                      <a:pt x="66" y="53"/>
                      <a:pt x="66" y="82"/>
                    </a:cubicBezTo>
                    <a:cubicBezTo>
                      <a:pt x="66" y="135"/>
                      <a:pt x="66" y="192"/>
                      <a:pt x="66" y="250"/>
                    </a:cubicBezTo>
                    <a:cubicBezTo>
                      <a:pt x="66" y="275"/>
                      <a:pt x="62" y="299"/>
                      <a:pt x="62" y="324"/>
                    </a:cubicBezTo>
                    <a:cubicBezTo>
                      <a:pt x="62" y="332"/>
                      <a:pt x="66" y="340"/>
                      <a:pt x="70" y="348"/>
                    </a:cubicBezTo>
                    <a:cubicBezTo>
                      <a:pt x="70" y="352"/>
                      <a:pt x="78" y="348"/>
                      <a:pt x="86" y="352"/>
                    </a:cubicBezTo>
                    <a:cubicBezTo>
                      <a:pt x="94" y="233"/>
                      <a:pt x="91" y="114"/>
                      <a:pt x="91" y="0"/>
                    </a:cubicBezTo>
                    <a:cubicBezTo>
                      <a:pt x="103" y="0"/>
                      <a:pt x="111" y="0"/>
                      <a:pt x="123" y="0"/>
                    </a:cubicBezTo>
                    <a:cubicBezTo>
                      <a:pt x="123" y="4"/>
                      <a:pt x="128" y="12"/>
                      <a:pt x="132" y="20"/>
                    </a:cubicBezTo>
                    <a:cubicBezTo>
                      <a:pt x="152" y="69"/>
                      <a:pt x="172" y="114"/>
                      <a:pt x="193" y="164"/>
                    </a:cubicBezTo>
                    <a:cubicBezTo>
                      <a:pt x="210" y="209"/>
                      <a:pt x="230" y="254"/>
                      <a:pt x="247" y="299"/>
                    </a:cubicBezTo>
                    <a:cubicBezTo>
                      <a:pt x="254" y="316"/>
                      <a:pt x="259" y="332"/>
                      <a:pt x="267" y="348"/>
                    </a:cubicBezTo>
                    <a:cubicBezTo>
                      <a:pt x="271" y="357"/>
                      <a:pt x="275" y="365"/>
                      <a:pt x="288" y="357"/>
                    </a:cubicBezTo>
                    <a:cubicBezTo>
                      <a:pt x="291" y="340"/>
                      <a:pt x="283" y="324"/>
                      <a:pt x="279" y="307"/>
                    </a:cubicBezTo>
                    <a:cubicBezTo>
                      <a:pt x="251" y="238"/>
                      <a:pt x="218" y="168"/>
                      <a:pt x="189" y="98"/>
                    </a:cubicBezTo>
                    <a:cubicBezTo>
                      <a:pt x="177" y="65"/>
                      <a:pt x="164" y="32"/>
                      <a:pt x="148" y="0"/>
                    </a:cubicBezTo>
                    <a:cubicBezTo>
                      <a:pt x="185" y="0"/>
                      <a:pt x="218" y="0"/>
                      <a:pt x="254" y="0"/>
                    </a:cubicBezTo>
                    <a:cubicBezTo>
                      <a:pt x="254" y="4"/>
                      <a:pt x="259" y="12"/>
                      <a:pt x="263" y="20"/>
                    </a:cubicBezTo>
                    <a:cubicBezTo>
                      <a:pt x="300" y="61"/>
                      <a:pt x="337" y="102"/>
                      <a:pt x="374" y="143"/>
                    </a:cubicBezTo>
                    <a:cubicBezTo>
                      <a:pt x="378" y="147"/>
                      <a:pt x="378" y="151"/>
                      <a:pt x="382" y="151"/>
                    </a:cubicBezTo>
                    <a:cubicBezTo>
                      <a:pt x="390" y="151"/>
                      <a:pt x="394" y="151"/>
                      <a:pt x="402" y="151"/>
                    </a:cubicBezTo>
                    <a:cubicBezTo>
                      <a:pt x="402" y="147"/>
                      <a:pt x="402" y="139"/>
                      <a:pt x="402" y="135"/>
                    </a:cubicBezTo>
                    <a:cubicBezTo>
                      <a:pt x="398" y="131"/>
                      <a:pt x="398" y="127"/>
                      <a:pt x="394" y="123"/>
                    </a:cubicBezTo>
                    <a:cubicBezTo>
                      <a:pt x="374" y="102"/>
                      <a:pt x="353" y="82"/>
                      <a:pt x="332" y="57"/>
                    </a:cubicBezTo>
                    <a:cubicBezTo>
                      <a:pt x="316" y="41"/>
                      <a:pt x="300" y="20"/>
                      <a:pt x="283" y="0"/>
                    </a:cubicBezTo>
                    <a:cubicBezTo>
                      <a:pt x="304" y="0"/>
                      <a:pt x="325" y="0"/>
                      <a:pt x="341" y="0"/>
                    </a:cubicBezTo>
                    <a:cubicBezTo>
                      <a:pt x="357" y="12"/>
                      <a:pt x="378" y="28"/>
                      <a:pt x="394" y="41"/>
                    </a:cubicBezTo>
                    <a:cubicBezTo>
                      <a:pt x="431" y="73"/>
                      <a:pt x="472" y="110"/>
                      <a:pt x="509" y="143"/>
                    </a:cubicBezTo>
                    <a:cubicBezTo>
                      <a:pt x="534" y="164"/>
                      <a:pt x="554" y="192"/>
                      <a:pt x="571" y="221"/>
                    </a:cubicBezTo>
                    <a:cubicBezTo>
                      <a:pt x="579" y="238"/>
                      <a:pt x="583" y="254"/>
                      <a:pt x="575" y="275"/>
                    </a:cubicBezTo>
                    <a:cubicBezTo>
                      <a:pt x="571" y="282"/>
                      <a:pt x="563" y="291"/>
                      <a:pt x="550" y="295"/>
                    </a:cubicBezTo>
                    <a:cubicBezTo>
                      <a:pt x="538" y="295"/>
                      <a:pt x="522" y="295"/>
                      <a:pt x="509" y="291"/>
                    </a:cubicBezTo>
                    <a:cubicBezTo>
                      <a:pt x="472" y="279"/>
                      <a:pt x="444" y="258"/>
                      <a:pt x="419" y="233"/>
                    </a:cubicBezTo>
                    <a:cubicBezTo>
                      <a:pt x="386" y="204"/>
                      <a:pt x="353" y="176"/>
                      <a:pt x="325" y="147"/>
                    </a:cubicBezTo>
                    <a:cubicBezTo>
                      <a:pt x="320" y="147"/>
                      <a:pt x="316" y="143"/>
                      <a:pt x="312" y="139"/>
                    </a:cubicBezTo>
                    <a:cubicBezTo>
                      <a:pt x="312" y="147"/>
                      <a:pt x="312" y="151"/>
                      <a:pt x="316" y="155"/>
                    </a:cubicBezTo>
                    <a:cubicBezTo>
                      <a:pt x="329" y="213"/>
                      <a:pt x="345" y="270"/>
                      <a:pt x="361" y="328"/>
                    </a:cubicBezTo>
                    <a:cubicBezTo>
                      <a:pt x="370" y="361"/>
                      <a:pt x="378" y="398"/>
                      <a:pt x="382" y="430"/>
                    </a:cubicBezTo>
                    <a:cubicBezTo>
                      <a:pt x="382" y="459"/>
                      <a:pt x="378" y="488"/>
                      <a:pt x="361" y="508"/>
                    </a:cubicBezTo>
                    <a:cubicBezTo>
                      <a:pt x="341" y="529"/>
                      <a:pt x="320" y="533"/>
                      <a:pt x="300" y="517"/>
                    </a:cubicBezTo>
                    <a:cubicBezTo>
                      <a:pt x="288" y="504"/>
                      <a:pt x="279" y="492"/>
                      <a:pt x="271" y="476"/>
                    </a:cubicBezTo>
                    <a:cubicBezTo>
                      <a:pt x="254" y="439"/>
                      <a:pt x="242" y="401"/>
                      <a:pt x="226" y="365"/>
                    </a:cubicBezTo>
                    <a:cubicBezTo>
                      <a:pt x="210" y="328"/>
                      <a:pt x="197" y="291"/>
                      <a:pt x="181" y="254"/>
                    </a:cubicBezTo>
                    <a:cubicBezTo>
                      <a:pt x="177" y="250"/>
                      <a:pt x="177" y="246"/>
                      <a:pt x="172" y="242"/>
                    </a:cubicBezTo>
                    <a:cubicBezTo>
                      <a:pt x="169" y="266"/>
                      <a:pt x="164" y="291"/>
                      <a:pt x="160" y="316"/>
                    </a:cubicBezTo>
                    <a:cubicBezTo>
                      <a:pt x="152" y="357"/>
                      <a:pt x="148" y="401"/>
                      <a:pt x="140" y="447"/>
                    </a:cubicBezTo>
                    <a:cubicBezTo>
                      <a:pt x="135" y="479"/>
                      <a:pt x="123" y="513"/>
                      <a:pt x="94" y="533"/>
                    </a:cubicBezTo>
                    <a:cubicBezTo>
                      <a:pt x="66" y="558"/>
                      <a:pt x="37" y="554"/>
                      <a:pt x="21" y="521"/>
                    </a:cubicBezTo>
                    <a:cubicBezTo>
                      <a:pt x="16" y="504"/>
                      <a:pt x="13" y="488"/>
                      <a:pt x="8" y="472"/>
                    </a:cubicBezTo>
                    <a:cubicBezTo>
                      <a:pt x="4" y="463"/>
                      <a:pt x="0" y="455"/>
                      <a:pt x="0" y="4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4"/>
              <p:cNvSpPr/>
              <p:nvPr/>
            </p:nvSpPr>
            <p:spPr>
              <a:xfrm>
                <a:off x="3151272" y="0"/>
                <a:ext cx="193499" cy="337364"/>
              </a:xfrm>
              <a:custGeom>
                <a:avLst/>
                <a:gdLst/>
                <a:ahLst/>
                <a:cxnLst/>
                <a:rect l="l" t="t" r="r" b="b"/>
                <a:pathLst>
                  <a:path w="308" h="53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01" y="32"/>
                      <a:pt x="110" y="69"/>
                      <a:pt x="122" y="102"/>
                    </a:cubicBezTo>
                    <a:cubicBezTo>
                      <a:pt x="122" y="106"/>
                      <a:pt x="126" y="114"/>
                      <a:pt x="130" y="114"/>
                    </a:cubicBezTo>
                    <a:cubicBezTo>
                      <a:pt x="147" y="131"/>
                      <a:pt x="167" y="147"/>
                      <a:pt x="184" y="160"/>
                    </a:cubicBezTo>
                    <a:cubicBezTo>
                      <a:pt x="192" y="164"/>
                      <a:pt x="200" y="172"/>
                      <a:pt x="204" y="176"/>
                    </a:cubicBezTo>
                    <a:cubicBezTo>
                      <a:pt x="229" y="188"/>
                      <a:pt x="249" y="204"/>
                      <a:pt x="270" y="217"/>
                    </a:cubicBezTo>
                    <a:cubicBezTo>
                      <a:pt x="278" y="225"/>
                      <a:pt x="286" y="229"/>
                      <a:pt x="295" y="238"/>
                    </a:cubicBezTo>
                    <a:cubicBezTo>
                      <a:pt x="303" y="242"/>
                      <a:pt x="311" y="246"/>
                      <a:pt x="307" y="258"/>
                    </a:cubicBezTo>
                    <a:cubicBezTo>
                      <a:pt x="298" y="266"/>
                      <a:pt x="291" y="262"/>
                      <a:pt x="282" y="258"/>
                    </a:cubicBezTo>
                    <a:cubicBezTo>
                      <a:pt x="254" y="238"/>
                      <a:pt x="225" y="221"/>
                      <a:pt x="196" y="201"/>
                    </a:cubicBezTo>
                    <a:cubicBezTo>
                      <a:pt x="179" y="188"/>
                      <a:pt x="163" y="176"/>
                      <a:pt x="138" y="168"/>
                    </a:cubicBezTo>
                    <a:cubicBezTo>
                      <a:pt x="138" y="176"/>
                      <a:pt x="138" y="180"/>
                      <a:pt x="138" y="184"/>
                    </a:cubicBezTo>
                    <a:cubicBezTo>
                      <a:pt x="143" y="201"/>
                      <a:pt x="147" y="221"/>
                      <a:pt x="151" y="238"/>
                    </a:cubicBezTo>
                    <a:cubicBezTo>
                      <a:pt x="155" y="279"/>
                      <a:pt x="179" y="311"/>
                      <a:pt x="213" y="336"/>
                    </a:cubicBezTo>
                    <a:cubicBezTo>
                      <a:pt x="220" y="344"/>
                      <a:pt x="233" y="352"/>
                      <a:pt x="241" y="365"/>
                    </a:cubicBezTo>
                    <a:cubicBezTo>
                      <a:pt x="254" y="377"/>
                      <a:pt x="266" y="394"/>
                      <a:pt x="282" y="401"/>
                    </a:cubicBezTo>
                    <a:cubicBezTo>
                      <a:pt x="291" y="406"/>
                      <a:pt x="295" y="410"/>
                      <a:pt x="298" y="418"/>
                    </a:cubicBezTo>
                    <a:cubicBezTo>
                      <a:pt x="303" y="426"/>
                      <a:pt x="303" y="426"/>
                      <a:pt x="291" y="439"/>
                    </a:cubicBezTo>
                    <a:cubicBezTo>
                      <a:pt x="249" y="406"/>
                      <a:pt x="213" y="373"/>
                      <a:pt x="171" y="332"/>
                    </a:cubicBezTo>
                    <a:cubicBezTo>
                      <a:pt x="179" y="369"/>
                      <a:pt x="188" y="401"/>
                      <a:pt x="196" y="435"/>
                    </a:cubicBezTo>
                    <a:cubicBezTo>
                      <a:pt x="200" y="459"/>
                      <a:pt x="208" y="488"/>
                      <a:pt x="213" y="513"/>
                    </a:cubicBezTo>
                    <a:lnTo>
                      <a:pt x="213" y="517"/>
                    </a:lnTo>
                    <a:cubicBezTo>
                      <a:pt x="213" y="525"/>
                      <a:pt x="216" y="537"/>
                      <a:pt x="208" y="537"/>
                    </a:cubicBezTo>
                    <a:cubicBezTo>
                      <a:pt x="196" y="541"/>
                      <a:pt x="192" y="529"/>
                      <a:pt x="192" y="521"/>
                    </a:cubicBezTo>
                    <a:cubicBezTo>
                      <a:pt x="176" y="467"/>
                      <a:pt x="163" y="410"/>
                      <a:pt x="147" y="357"/>
                    </a:cubicBezTo>
                    <a:cubicBezTo>
                      <a:pt x="147" y="357"/>
                      <a:pt x="147" y="352"/>
                      <a:pt x="143" y="348"/>
                    </a:cubicBezTo>
                    <a:cubicBezTo>
                      <a:pt x="138" y="361"/>
                      <a:pt x="135" y="369"/>
                      <a:pt x="135" y="381"/>
                    </a:cubicBezTo>
                    <a:cubicBezTo>
                      <a:pt x="122" y="414"/>
                      <a:pt x="114" y="451"/>
                      <a:pt x="101" y="488"/>
                    </a:cubicBezTo>
                    <a:cubicBezTo>
                      <a:pt x="98" y="496"/>
                      <a:pt x="94" y="508"/>
                      <a:pt x="81" y="517"/>
                    </a:cubicBezTo>
                    <a:cubicBezTo>
                      <a:pt x="69" y="508"/>
                      <a:pt x="73" y="500"/>
                      <a:pt x="73" y="488"/>
                    </a:cubicBezTo>
                    <a:cubicBezTo>
                      <a:pt x="81" y="459"/>
                      <a:pt x="94" y="430"/>
                      <a:pt x="101" y="401"/>
                    </a:cubicBezTo>
                    <a:cubicBezTo>
                      <a:pt x="110" y="369"/>
                      <a:pt x="118" y="340"/>
                      <a:pt x="130" y="307"/>
                    </a:cubicBezTo>
                    <a:cubicBezTo>
                      <a:pt x="135" y="291"/>
                      <a:pt x="130" y="275"/>
                      <a:pt x="126" y="258"/>
                    </a:cubicBezTo>
                    <a:cubicBezTo>
                      <a:pt x="118" y="221"/>
                      <a:pt x="110" y="180"/>
                      <a:pt x="101" y="139"/>
                    </a:cubicBezTo>
                    <a:cubicBezTo>
                      <a:pt x="98" y="143"/>
                      <a:pt x="94" y="147"/>
                      <a:pt x="94" y="155"/>
                    </a:cubicBezTo>
                    <a:cubicBezTo>
                      <a:pt x="69" y="217"/>
                      <a:pt x="48" y="275"/>
                      <a:pt x="28" y="336"/>
                    </a:cubicBezTo>
                    <a:cubicBezTo>
                      <a:pt x="28" y="344"/>
                      <a:pt x="23" y="352"/>
                      <a:pt x="19" y="357"/>
                    </a:cubicBezTo>
                    <a:cubicBezTo>
                      <a:pt x="16" y="365"/>
                      <a:pt x="11" y="369"/>
                      <a:pt x="3" y="369"/>
                    </a:cubicBezTo>
                    <a:cubicBezTo>
                      <a:pt x="-1" y="361"/>
                      <a:pt x="-1" y="348"/>
                      <a:pt x="3" y="340"/>
                    </a:cubicBezTo>
                    <a:cubicBezTo>
                      <a:pt x="23" y="266"/>
                      <a:pt x="48" y="197"/>
                      <a:pt x="73" y="127"/>
                    </a:cubicBezTo>
                    <a:cubicBezTo>
                      <a:pt x="73" y="123"/>
                      <a:pt x="77" y="119"/>
                      <a:pt x="77" y="119"/>
                    </a:cubicBezTo>
                    <a:cubicBezTo>
                      <a:pt x="94" y="102"/>
                      <a:pt x="89" y="82"/>
                      <a:pt x="81" y="65"/>
                    </a:cubicBezTo>
                    <a:cubicBezTo>
                      <a:pt x="77" y="41"/>
                      <a:pt x="73" y="20"/>
                      <a:pt x="69" y="0"/>
                    </a:cubicBezTo>
                    <a:cubicBezTo>
                      <a:pt x="77" y="0"/>
                      <a:pt x="85" y="0"/>
                      <a:pt x="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4"/>
              <p:cNvSpPr/>
              <p:nvPr/>
            </p:nvSpPr>
            <p:spPr>
              <a:xfrm>
                <a:off x="3454714" y="0"/>
                <a:ext cx="104288" cy="226166"/>
              </a:xfrm>
              <a:custGeom>
                <a:avLst/>
                <a:gdLst/>
                <a:ahLst/>
                <a:cxnLst/>
                <a:rect l="l" t="t" r="r" b="b"/>
                <a:pathLst>
                  <a:path w="166" h="360" extrusionOk="0">
                    <a:moveTo>
                      <a:pt x="25" y="0"/>
                    </a:moveTo>
                    <a:lnTo>
                      <a:pt x="25" y="0"/>
                    </a:lnTo>
                    <a:cubicBezTo>
                      <a:pt x="41" y="32"/>
                      <a:pt x="54" y="65"/>
                      <a:pt x="66" y="98"/>
                    </a:cubicBezTo>
                    <a:cubicBezTo>
                      <a:pt x="95" y="168"/>
                      <a:pt x="128" y="238"/>
                      <a:pt x="156" y="307"/>
                    </a:cubicBezTo>
                    <a:cubicBezTo>
                      <a:pt x="160" y="324"/>
                      <a:pt x="168" y="340"/>
                      <a:pt x="165" y="357"/>
                    </a:cubicBezTo>
                    <a:cubicBezTo>
                      <a:pt x="152" y="365"/>
                      <a:pt x="148" y="357"/>
                      <a:pt x="144" y="348"/>
                    </a:cubicBezTo>
                    <a:cubicBezTo>
                      <a:pt x="136" y="332"/>
                      <a:pt x="131" y="316"/>
                      <a:pt x="124" y="299"/>
                    </a:cubicBezTo>
                    <a:cubicBezTo>
                      <a:pt x="107" y="254"/>
                      <a:pt x="87" y="209"/>
                      <a:pt x="70" y="164"/>
                    </a:cubicBezTo>
                    <a:cubicBezTo>
                      <a:pt x="49" y="114"/>
                      <a:pt x="29" y="69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17" y="0"/>
                      <a:pt x="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4"/>
              <p:cNvSpPr/>
              <p:nvPr/>
            </p:nvSpPr>
            <p:spPr>
              <a:xfrm>
                <a:off x="3416391" y="0"/>
                <a:ext cx="18847" cy="221140"/>
              </a:xfrm>
              <a:custGeom>
                <a:avLst/>
                <a:gdLst/>
                <a:ahLst/>
                <a:cxnLst/>
                <a:rect l="l" t="t" r="r" b="b"/>
                <a:pathLst>
                  <a:path w="30" h="352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29" y="114"/>
                      <a:pt x="32" y="233"/>
                      <a:pt x="24" y="352"/>
                    </a:cubicBezTo>
                    <a:cubicBezTo>
                      <a:pt x="16" y="348"/>
                      <a:pt x="8" y="352"/>
                      <a:pt x="8" y="348"/>
                    </a:cubicBezTo>
                    <a:cubicBezTo>
                      <a:pt x="4" y="340"/>
                      <a:pt x="0" y="332"/>
                      <a:pt x="0" y="324"/>
                    </a:cubicBezTo>
                    <a:cubicBezTo>
                      <a:pt x="0" y="299"/>
                      <a:pt x="4" y="275"/>
                      <a:pt x="4" y="250"/>
                    </a:cubicBezTo>
                    <a:cubicBezTo>
                      <a:pt x="4" y="192"/>
                      <a:pt x="4" y="135"/>
                      <a:pt x="4" y="82"/>
                    </a:cubicBezTo>
                    <a:cubicBezTo>
                      <a:pt x="4" y="53"/>
                      <a:pt x="0" y="24"/>
                      <a:pt x="0" y="0"/>
                    </a:cubicBezTo>
                    <a:cubicBezTo>
                      <a:pt x="8" y="0"/>
                      <a:pt x="20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4"/>
              <p:cNvSpPr/>
              <p:nvPr/>
            </p:nvSpPr>
            <p:spPr>
              <a:xfrm>
                <a:off x="3085306" y="0"/>
                <a:ext cx="54657" cy="149521"/>
              </a:xfrm>
              <a:custGeom>
                <a:avLst/>
                <a:gdLst/>
                <a:ahLst/>
                <a:cxnLst/>
                <a:rect l="l" t="t" r="r" b="b"/>
                <a:pathLst>
                  <a:path w="87" h="238" extrusionOk="0">
                    <a:moveTo>
                      <a:pt x="87" y="0"/>
                    </a:moveTo>
                    <a:lnTo>
                      <a:pt x="87" y="0"/>
                    </a:lnTo>
                    <a:cubicBezTo>
                      <a:pt x="84" y="16"/>
                      <a:pt x="79" y="32"/>
                      <a:pt x="75" y="49"/>
                    </a:cubicBezTo>
                    <a:cubicBezTo>
                      <a:pt x="59" y="102"/>
                      <a:pt x="43" y="151"/>
                      <a:pt x="26" y="201"/>
                    </a:cubicBezTo>
                    <a:cubicBezTo>
                      <a:pt x="26" y="209"/>
                      <a:pt x="22" y="213"/>
                      <a:pt x="18" y="221"/>
                    </a:cubicBezTo>
                    <a:cubicBezTo>
                      <a:pt x="14" y="225"/>
                      <a:pt x="9" y="229"/>
                      <a:pt x="2" y="238"/>
                    </a:cubicBezTo>
                    <a:cubicBezTo>
                      <a:pt x="2" y="221"/>
                      <a:pt x="-3" y="217"/>
                      <a:pt x="2" y="209"/>
                    </a:cubicBezTo>
                    <a:cubicBezTo>
                      <a:pt x="18" y="147"/>
                      <a:pt x="38" y="85"/>
                      <a:pt x="55" y="24"/>
                    </a:cubicBezTo>
                    <a:cubicBezTo>
                      <a:pt x="59" y="16"/>
                      <a:pt x="59" y="7"/>
                      <a:pt x="59" y="0"/>
                    </a:cubicBezTo>
                    <a:cubicBezTo>
                      <a:pt x="67" y="0"/>
                      <a:pt x="79" y="0"/>
                      <a:pt x="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4"/>
              <p:cNvSpPr/>
              <p:nvPr/>
            </p:nvSpPr>
            <p:spPr>
              <a:xfrm>
                <a:off x="3537013" y="0"/>
                <a:ext cx="92980" cy="94864"/>
              </a:xfrm>
              <a:custGeom>
                <a:avLst/>
                <a:gdLst/>
                <a:ahLst/>
                <a:cxnLst/>
                <a:rect l="l" t="t" r="r" b="b"/>
                <a:pathLst>
                  <a:path w="148" h="151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46" y="20"/>
                      <a:pt x="62" y="41"/>
                      <a:pt x="78" y="57"/>
                    </a:cubicBezTo>
                    <a:cubicBezTo>
                      <a:pt x="99" y="82"/>
                      <a:pt x="120" y="102"/>
                      <a:pt x="140" y="123"/>
                    </a:cubicBezTo>
                    <a:cubicBezTo>
                      <a:pt x="144" y="127"/>
                      <a:pt x="144" y="131"/>
                      <a:pt x="148" y="135"/>
                    </a:cubicBezTo>
                    <a:cubicBezTo>
                      <a:pt x="148" y="139"/>
                      <a:pt x="148" y="147"/>
                      <a:pt x="148" y="151"/>
                    </a:cubicBezTo>
                    <a:cubicBezTo>
                      <a:pt x="140" y="151"/>
                      <a:pt x="136" y="151"/>
                      <a:pt x="128" y="151"/>
                    </a:cubicBezTo>
                    <a:cubicBezTo>
                      <a:pt x="124" y="151"/>
                      <a:pt x="124" y="147"/>
                      <a:pt x="120" y="143"/>
                    </a:cubicBezTo>
                    <a:cubicBezTo>
                      <a:pt x="83" y="102"/>
                      <a:pt x="46" y="61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21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9350" rIns="90000" bIns="93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4"/>
              <p:cNvSpPr/>
              <p:nvPr/>
            </p:nvSpPr>
            <p:spPr>
              <a:xfrm>
                <a:off x="3236085" y="0"/>
                <a:ext cx="111827" cy="691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10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53" y="4"/>
                      <a:pt x="57" y="12"/>
                      <a:pt x="61" y="16"/>
                    </a:cubicBezTo>
                    <a:cubicBezTo>
                      <a:pt x="94" y="36"/>
                      <a:pt x="127" y="57"/>
                      <a:pt x="160" y="78"/>
                    </a:cubicBezTo>
                    <a:cubicBezTo>
                      <a:pt x="163" y="82"/>
                      <a:pt x="172" y="82"/>
                      <a:pt x="172" y="85"/>
                    </a:cubicBezTo>
                    <a:cubicBezTo>
                      <a:pt x="176" y="94"/>
                      <a:pt x="180" y="102"/>
                      <a:pt x="176" y="106"/>
                    </a:cubicBezTo>
                    <a:cubicBezTo>
                      <a:pt x="172" y="114"/>
                      <a:pt x="163" y="110"/>
                      <a:pt x="160" y="106"/>
                    </a:cubicBezTo>
                    <a:cubicBezTo>
                      <a:pt x="143" y="98"/>
                      <a:pt x="127" y="90"/>
                      <a:pt x="114" y="78"/>
                    </a:cubicBezTo>
                    <a:cubicBezTo>
                      <a:pt x="78" y="57"/>
                      <a:pt x="44" y="32"/>
                      <a:pt x="8" y="7"/>
                    </a:cubicBezTo>
                    <a:cubicBezTo>
                      <a:pt x="3" y="7"/>
                      <a:pt x="3" y="4"/>
                      <a:pt x="0" y="0"/>
                    </a:cubicBezTo>
                    <a:cubicBezTo>
                      <a:pt x="16" y="0"/>
                      <a:pt x="32" y="0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4"/>
              <p:cNvSpPr/>
              <p:nvPr/>
            </p:nvSpPr>
            <p:spPr>
              <a:xfrm>
                <a:off x="3018712" y="0"/>
                <a:ext cx="31412" cy="70991"/>
              </a:xfrm>
              <a:custGeom>
                <a:avLst/>
                <a:gdLst/>
                <a:ahLst/>
                <a:cxnLst/>
                <a:rect l="l" t="t" r="r" b="b"/>
                <a:pathLst>
                  <a:path w="50" h="113" extrusionOk="0">
                    <a:moveTo>
                      <a:pt x="50" y="0"/>
                    </a:moveTo>
                    <a:lnTo>
                      <a:pt x="50" y="0"/>
                    </a:lnTo>
                    <a:cubicBezTo>
                      <a:pt x="42" y="32"/>
                      <a:pt x="33" y="65"/>
                      <a:pt x="25" y="98"/>
                    </a:cubicBezTo>
                    <a:cubicBezTo>
                      <a:pt x="21" y="110"/>
                      <a:pt x="17" y="119"/>
                      <a:pt x="1" y="110"/>
                    </a:cubicBezTo>
                    <a:cubicBezTo>
                      <a:pt x="-4" y="73"/>
                      <a:pt x="13" y="36"/>
                      <a:pt x="21" y="0"/>
                    </a:cubicBezTo>
                    <a:cubicBezTo>
                      <a:pt x="33" y="0"/>
                      <a:pt x="42" y="0"/>
                      <a:pt x="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7" name="Google Shape;167;p4"/>
            <p:cNvGrpSpPr/>
            <p:nvPr/>
          </p:nvGrpSpPr>
          <p:grpSpPr>
            <a:xfrm>
              <a:off x="8368120" y="-4"/>
              <a:ext cx="775880" cy="713678"/>
              <a:chOff x="8368120" y="-4"/>
              <a:chExt cx="775880" cy="713678"/>
            </a:xfrm>
          </p:grpSpPr>
          <p:sp>
            <p:nvSpPr>
              <p:cNvPr id="168" name="Google Shape;168;p4"/>
              <p:cNvSpPr/>
              <p:nvPr/>
            </p:nvSpPr>
            <p:spPr>
              <a:xfrm>
                <a:off x="8368120" y="-4"/>
                <a:ext cx="775879" cy="713678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1136" extrusionOk="0">
                    <a:moveTo>
                      <a:pt x="1219" y="0"/>
                    </a:moveTo>
                    <a:lnTo>
                      <a:pt x="1219" y="0"/>
                    </a:lnTo>
                    <a:cubicBezTo>
                      <a:pt x="1203" y="25"/>
                      <a:pt x="1174" y="32"/>
                      <a:pt x="1145" y="41"/>
                    </a:cubicBezTo>
                    <a:cubicBezTo>
                      <a:pt x="1113" y="49"/>
                      <a:pt x="1079" y="53"/>
                      <a:pt x="1043" y="61"/>
                    </a:cubicBezTo>
                    <a:cubicBezTo>
                      <a:pt x="1030" y="61"/>
                      <a:pt x="1014" y="66"/>
                      <a:pt x="997" y="66"/>
                    </a:cubicBezTo>
                    <a:cubicBezTo>
                      <a:pt x="936" y="70"/>
                      <a:pt x="878" y="86"/>
                      <a:pt x="821" y="94"/>
                    </a:cubicBezTo>
                    <a:cubicBezTo>
                      <a:pt x="797" y="98"/>
                      <a:pt x="772" y="102"/>
                      <a:pt x="747" y="107"/>
                    </a:cubicBezTo>
                    <a:cubicBezTo>
                      <a:pt x="743" y="107"/>
                      <a:pt x="735" y="107"/>
                      <a:pt x="735" y="111"/>
                    </a:cubicBezTo>
                    <a:cubicBezTo>
                      <a:pt x="731" y="115"/>
                      <a:pt x="726" y="123"/>
                      <a:pt x="726" y="127"/>
                    </a:cubicBezTo>
                    <a:cubicBezTo>
                      <a:pt x="722" y="135"/>
                      <a:pt x="735" y="139"/>
                      <a:pt x="739" y="139"/>
                    </a:cubicBezTo>
                    <a:cubicBezTo>
                      <a:pt x="763" y="135"/>
                      <a:pt x="788" y="135"/>
                      <a:pt x="809" y="131"/>
                    </a:cubicBezTo>
                    <a:cubicBezTo>
                      <a:pt x="866" y="123"/>
                      <a:pt x="923" y="111"/>
                      <a:pt x="981" y="102"/>
                    </a:cubicBezTo>
                    <a:cubicBezTo>
                      <a:pt x="1022" y="98"/>
                      <a:pt x="1067" y="94"/>
                      <a:pt x="1113" y="90"/>
                    </a:cubicBezTo>
                    <a:cubicBezTo>
                      <a:pt x="1108" y="94"/>
                      <a:pt x="1104" y="94"/>
                      <a:pt x="1100" y="98"/>
                    </a:cubicBezTo>
                    <a:cubicBezTo>
                      <a:pt x="1055" y="135"/>
                      <a:pt x="1006" y="172"/>
                      <a:pt x="960" y="209"/>
                    </a:cubicBezTo>
                    <a:cubicBezTo>
                      <a:pt x="948" y="217"/>
                      <a:pt x="932" y="222"/>
                      <a:pt x="916" y="226"/>
                    </a:cubicBezTo>
                    <a:cubicBezTo>
                      <a:pt x="887" y="229"/>
                      <a:pt x="858" y="242"/>
                      <a:pt x="825" y="246"/>
                    </a:cubicBezTo>
                    <a:cubicBezTo>
                      <a:pt x="772" y="258"/>
                      <a:pt x="714" y="267"/>
                      <a:pt x="657" y="279"/>
                    </a:cubicBezTo>
                    <a:cubicBezTo>
                      <a:pt x="632" y="283"/>
                      <a:pt x="603" y="287"/>
                      <a:pt x="579" y="291"/>
                    </a:cubicBezTo>
                    <a:cubicBezTo>
                      <a:pt x="538" y="299"/>
                      <a:pt x="497" y="312"/>
                      <a:pt x="456" y="312"/>
                    </a:cubicBezTo>
                    <a:cubicBezTo>
                      <a:pt x="427" y="316"/>
                      <a:pt x="402" y="320"/>
                      <a:pt x="374" y="324"/>
                    </a:cubicBezTo>
                    <a:cubicBezTo>
                      <a:pt x="365" y="328"/>
                      <a:pt x="353" y="332"/>
                      <a:pt x="349" y="345"/>
                    </a:cubicBezTo>
                    <a:cubicBezTo>
                      <a:pt x="357" y="361"/>
                      <a:pt x="357" y="365"/>
                      <a:pt x="374" y="361"/>
                    </a:cubicBezTo>
                    <a:cubicBezTo>
                      <a:pt x="464" y="353"/>
                      <a:pt x="554" y="341"/>
                      <a:pt x="640" y="320"/>
                    </a:cubicBezTo>
                    <a:cubicBezTo>
                      <a:pt x="677" y="312"/>
                      <a:pt x="714" y="312"/>
                      <a:pt x="747" y="304"/>
                    </a:cubicBezTo>
                    <a:cubicBezTo>
                      <a:pt x="784" y="295"/>
                      <a:pt x="821" y="287"/>
                      <a:pt x="858" y="279"/>
                    </a:cubicBezTo>
                    <a:cubicBezTo>
                      <a:pt x="862" y="279"/>
                      <a:pt x="866" y="279"/>
                      <a:pt x="874" y="279"/>
                    </a:cubicBezTo>
                    <a:cubicBezTo>
                      <a:pt x="858" y="295"/>
                      <a:pt x="846" y="308"/>
                      <a:pt x="829" y="324"/>
                    </a:cubicBezTo>
                    <a:cubicBezTo>
                      <a:pt x="804" y="345"/>
                      <a:pt x="780" y="369"/>
                      <a:pt x="755" y="390"/>
                    </a:cubicBezTo>
                    <a:cubicBezTo>
                      <a:pt x="735" y="406"/>
                      <a:pt x="718" y="423"/>
                      <a:pt x="698" y="435"/>
                    </a:cubicBezTo>
                    <a:cubicBezTo>
                      <a:pt x="698" y="439"/>
                      <a:pt x="694" y="443"/>
                      <a:pt x="690" y="443"/>
                    </a:cubicBezTo>
                    <a:cubicBezTo>
                      <a:pt x="665" y="435"/>
                      <a:pt x="644" y="447"/>
                      <a:pt x="624" y="447"/>
                    </a:cubicBezTo>
                    <a:cubicBezTo>
                      <a:pt x="587" y="451"/>
                      <a:pt x="554" y="455"/>
                      <a:pt x="521" y="460"/>
                    </a:cubicBezTo>
                    <a:cubicBezTo>
                      <a:pt x="464" y="468"/>
                      <a:pt x="406" y="476"/>
                      <a:pt x="349" y="484"/>
                    </a:cubicBezTo>
                    <a:cubicBezTo>
                      <a:pt x="337" y="484"/>
                      <a:pt x="328" y="488"/>
                      <a:pt x="320" y="501"/>
                    </a:cubicBezTo>
                    <a:cubicBezTo>
                      <a:pt x="328" y="517"/>
                      <a:pt x="332" y="521"/>
                      <a:pt x="349" y="517"/>
                    </a:cubicBezTo>
                    <a:cubicBezTo>
                      <a:pt x="410" y="509"/>
                      <a:pt x="476" y="509"/>
                      <a:pt x="538" y="492"/>
                    </a:cubicBezTo>
                    <a:cubicBezTo>
                      <a:pt x="554" y="488"/>
                      <a:pt x="575" y="488"/>
                      <a:pt x="591" y="488"/>
                    </a:cubicBezTo>
                    <a:cubicBezTo>
                      <a:pt x="607" y="484"/>
                      <a:pt x="624" y="484"/>
                      <a:pt x="644" y="484"/>
                    </a:cubicBezTo>
                    <a:cubicBezTo>
                      <a:pt x="632" y="492"/>
                      <a:pt x="624" y="505"/>
                      <a:pt x="616" y="509"/>
                    </a:cubicBezTo>
                    <a:cubicBezTo>
                      <a:pt x="587" y="533"/>
                      <a:pt x="562" y="558"/>
                      <a:pt x="534" y="583"/>
                    </a:cubicBezTo>
                    <a:cubicBezTo>
                      <a:pt x="517" y="599"/>
                      <a:pt x="501" y="616"/>
                      <a:pt x="484" y="632"/>
                    </a:cubicBezTo>
                    <a:cubicBezTo>
                      <a:pt x="476" y="636"/>
                      <a:pt x="468" y="640"/>
                      <a:pt x="460" y="644"/>
                    </a:cubicBezTo>
                    <a:cubicBezTo>
                      <a:pt x="398" y="652"/>
                      <a:pt x="337" y="669"/>
                      <a:pt x="275" y="673"/>
                    </a:cubicBezTo>
                    <a:cubicBezTo>
                      <a:pt x="250" y="673"/>
                      <a:pt x="226" y="681"/>
                      <a:pt x="205" y="693"/>
                    </a:cubicBezTo>
                    <a:cubicBezTo>
                      <a:pt x="197" y="698"/>
                      <a:pt x="193" y="702"/>
                      <a:pt x="197" y="714"/>
                    </a:cubicBezTo>
                    <a:cubicBezTo>
                      <a:pt x="201" y="722"/>
                      <a:pt x="205" y="726"/>
                      <a:pt x="218" y="722"/>
                    </a:cubicBezTo>
                    <a:cubicBezTo>
                      <a:pt x="246" y="710"/>
                      <a:pt x="279" y="706"/>
                      <a:pt x="312" y="706"/>
                    </a:cubicBezTo>
                    <a:cubicBezTo>
                      <a:pt x="341" y="702"/>
                      <a:pt x="374" y="698"/>
                      <a:pt x="410" y="689"/>
                    </a:cubicBezTo>
                    <a:cubicBezTo>
                      <a:pt x="406" y="693"/>
                      <a:pt x="406" y="698"/>
                      <a:pt x="406" y="702"/>
                    </a:cubicBezTo>
                    <a:cubicBezTo>
                      <a:pt x="365" y="730"/>
                      <a:pt x="328" y="763"/>
                      <a:pt x="291" y="796"/>
                    </a:cubicBezTo>
                    <a:cubicBezTo>
                      <a:pt x="271" y="813"/>
                      <a:pt x="255" y="825"/>
                      <a:pt x="234" y="841"/>
                    </a:cubicBezTo>
                    <a:cubicBezTo>
                      <a:pt x="230" y="845"/>
                      <a:pt x="226" y="845"/>
                      <a:pt x="226" y="849"/>
                    </a:cubicBezTo>
                    <a:cubicBezTo>
                      <a:pt x="218" y="858"/>
                      <a:pt x="209" y="866"/>
                      <a:pt x="205" y="874"/>
                    </a:cubicBezTo>
                    <a:cubicBezTo>
                      <a:pt x="218" y="895"/>
                      <a:pt x="230" y="895"/>
                      <a:pt x="246" y="870"/>
                    </a:cubicBezTo>
                    <a:cubicBezTo>
                      <a:pt x="304" y="829"/>
                      <a:pt x="357" y="784"/>
                      <a:pt x="415" y="742"/>
                    </a:cubicBezTo>
                    <a:lnTo>
                      <a:pt x="419" y="742"/>
                    </a:lnTo>
                    <a:cubicBezTo>
                      <a:pt x="415" y="747"/>
                      <a:pt x="415" y="755"/>
                      <a:pt x="415" y="759"/>
                    </a:cubicBezTo>
                    <a:cubicBezTo>
                      <a:pt x="398" y="792"/>
                      <a:pt x="386" y="825"/>
                      <a:pt x="369" y="858"/>
                    </a:cubicBezTo>
                    <a:cubicBezTo>
                      <a:pt x="365" y="866"/>
                      <a:pt x="365" y="870"/>
                      <a:pt x="365" y="878"/>
                    </a:cubicBezTo>
                    <a:cubicBezTo>
                      <a:pt x="365" y="886"/>
                      <a:pt x="374" y="895"/>
                      <a:pt x="382" y="886"/>
                    </a:cubicBezTo>
                    <a:cubicBezTo>
                      <a:pt x="394" y="878"/>
                      <a:pt x="402" y="866"/>
                      <a:pt x="406" y="858"/>
                    </a:cubicBezTo>
                    <a:cubicBezTo>
                      <a:pt x="427" y="821"/>
                      <a:pt x="443" y="784"/>
                      <a:pt x="460" y="747"/>
                    </a:cubicBezTo>
                    <a:cubicBezTo>
                      <a:pt x="468" y="722"/>
                      <a:pt x="480" y="702"/>
                      <a:pt x="488" y="677"/>
                    </a:cubicBezTo>
                    <a:cubicBezTo>
                      <a:pt x="493" y="673"/>
                      <a:pt x="497" y="669"/>
                      <a:pt x="501" y="665"/>
                    </a:cubicBezTo>
                    <a:cubicBezTo>
                      <a:pt x="534" y="632"/>
                      <a:pt x="571" y="599"/>
                      <a:pt x="607" y="570"/>
                    </a:cubicBezTo>
                    <a:cubicBezTo>
                      <a:pt x="628" y="550"/>
                      <a:pt x="653" y="525"/>
                      <a:pt x="673" y="505"/>
                    </a:cubicBezTo>
                    <a:cubicBezTo>
                      <a:pt x="677" y="505"/>
                      <a:pt x="685" y="501"/>
                      <a:pt x="690" y="496"/>
                    </a:cubicBezTo>
                    <a:cubicBezTo>
                      <a:pt x="690" y="501"/>
                      <a:pt x="690" y="501"/>
                      <a:pt x="690" y="505"/>
                    </a:cubicBezTo>
                    <a:cubicBezTo>
                      <a:pt x="673" y="574"/>
                      <a:pt x="661" y="644"/>
                      <a:pt x="636" y="710"/>
                    </a:cubicBezTo>
                    <a:cubicBezTo>
                      <a:pt x="628" y="726"/>
                      <a:pt x="628" y="751"/>
                      <a:pt x="624" y="767"/>
                    </a:cubicBezTo>
                    <a:cubicBezTo>
                      <a:pt x="624" y="776"/>
                      <a:pt x="628" y="784"/>
                      <a:pt x="632" y="784"/>
                    </a:cubicBezTo>
                    <a:cubicBezTo>
                      <a:pt x="640" y="788"/>
                      <a:pt x="649" y="784"/>
                      <a:pt x="649" y="776"/>
                    </a:cubicBezTo>
                    <a:cubicBezTo>
                      <a:pt x="657" y="759"/>
                      <a:pt x="661" y="742"/>
                      <a:pt x="669" y="726"/>
                    </a:cubicBezTo>
                    <a:cubicBezTo>
                      <a:pt x="673" y="710"/>
                      <a:pt x="677" y="693"/>
                      <a:pt x="681" y="681"/>
                    </a:cubicBezTo>
                    <a:cubicBezTo>
                      <a:pt x="702" y="636"/>
                      <a:pt x="706" y="591"/>
                      <a:pt x="718" y="545"/>
                    </a:cubicBezTo>
                    <a:cubicBezTo>
                      <a:pt x="722" y="529"/>
                      <a:pt x="726" y="509"/>
                      <a:pt x="731" y="492"/>
                    </a:cubicBezTo>
                    <a:cubicBezTo>
                      <a:pt x="731" y="488"/>
                      <a:pt x="735" y="488"/>
                      <a:pt x="735" y="484"/>
                    </a:cubicBezTo>
                    <a:cubicBezTo>
                      <a:pt x="731" y="451"/>
                      <a:pt x="755" y="439"/>
                      <a:pt x="776" y="419"/>
                    </a:cubicBezTo>
                    <a:cubicBezTo>
                      <a:pt x="800" y="398"/>
                      <a:pt x="825" y="377"/>
                      <a:pt x="850" y="353"/>
                    </a:cubicBezTo>
                    <a:cubicBezTo>
                      <a:pt x="862" y="345"/>
                      <a:pt x="874" y="332"/>
                      <a:pt x="887" y="320"/>
                    </a:cubicBezTo>
                    <a:lnTo>
                      <a:pt x="887" y="320"/>
                    </a:lnTo>
                    <a:cubicBezTo>
                      <a:pt x="882" y="336"/>
                      <a:pt x="878" y="353"/>
                      <a:pt x="874" y="369"/>
                    </a:cubicBezTo>
                    <a:cubicBezTo>
                      <a:pt x="846" y="435"/>
                      <a:pt x="813" y="501"/>
                      <a:pt x="784" y="570"/>
                    </a:cubicBezTo>
                    <a:cubicBezTo>
                      <a:pt x="772" y="599"/>
                      <a:pt x="755" y="628"/>
                      <a:pt x="743" y="657"/>
                    </a:cubicBezTo>
                    <a:cubicBezTo>
                      <a:pt x="739" y="669"/>
                      <a:pt x="739" y="685"/>
                      <a:pt x="739" y="698"/>
                    </a:cubicBezTo>
                    <a:cubicBezTo>
                      <a:pt x="735" y="702"/>
                      <a:pt x="743" y="710"/>
                      <a:pt x="743" y="710"/>
                    </a:cubicBezTo>
                    <a:cubicBezTo>
                      <a:pt x="747" y="710"/>
                      <a:pt x="755" y="706"/>
                      <a:pt x="759" y="702"/>
                    </a:cubicBezTo>
                    <a:cubicBezTo>
                      <a:pt x="768" y="685"/>
                      <a:pt x="780" y="665"/>
                      <a:pt x="788" y="648"/>
                    </a:cubicBezTo>
                    <a:cubicBezTo>
                      <a:pt x="813" y="599"/>
                      <a:pt x="833" y="550"/>
                      <a:pt x="854" y="505"/>
                    </a:cubicBezTo>
                    <a:cubicBezTo>
                      <a:pt x="878" y="451"/>
                      <a:pt x="903" y="402"/>
                      <a:pt x="923" y="353"/>
                    </a:cubicBezTo>
                    <a:cubicBezTo>
                      <a:pt x="936" y="328"/>
                      <a:pt x="940" y="299"/>
                      <a:pt x="948" y="271"/>
                    </a:cubicBezTo>
                    <a:cubicBezTo>
                      <a:pt x="952" y="267"/>
                      <a:pt x="956" y="258"/>
                      <a:pt x="960" y="254"/>
                    </a:cubicBezTo>
                    <a:cubicBezTo>
                      <a:pt x="1022" y="205"/>
                      <a:pt x="1088" y="151"/>
                      <a:pt x="1153" y="102"/>
                    </a:cubicBezTo>
                    <a:cubicBezTo>
                      <a:pt x="1157" y="98"/>
                      <a:pt x="1166" y="94"/>
                      <a:pt x="1170" y="94"/>
                    </a:cubicBezTo>
                    <a:lnTo>
                      <a:pt x="1170" y="94"/>
                    </a:lnTo>
                    <a:cubicBezTo>
                      <a:pt x="1162" y="111"/>
                      <a:pt x="1153" y="131"/>
                      <a:pt x="1145" y="148"/>
                    </a:cubicBezTo>
                    <a:cubicBezTo>
                      <a:pt x="1092" y="234"/>
                      <a:pt x="1043" y="320"/>
                      <a:pt x="997" y="406"/>
                    </a:cubicBezTo>
                    <a:cubicBezTo>
                      <a:pt x="994" y="414"/>
                      <a:pt x="989" y="423"/>
                      <a:pt x="985" y="431"/>
                    </a:cubicBezTo>
                    <a:cubicBezTo>
                      <a:pt x="985" y="435"/>
                      <a:pt x="985" y="443"/>
                      <a:pt x="989" y="443"/>
                    </a:cubicBezTo>
                    <a:cubicBezTo>
                      <a:pt x="994" y="447"/>
                      <a:pt x="997" y="447"/>
                      <a:pt x="1001" y="443"/>
                    </a:cubicBezTo>
                    <a:cubicBezTo>
                      <a:pt x="1006" y="443"/>
                      <a:pt x="1010" y="439"/>
                      <a:pt x="1014" y="435"/>
                    </a:cubicBezTo>
                    <a:cubicBezTo>
                      <a:pt x="1034" y="402"/>
                      <a:pt x="1055" y="373"/>
                      <a:pt x="1071" y="341"/>
                    </a:cubicBezTo>
                    <a:cubicBezTo>
                      <a:pt x="1108" y="283"/>
                      <a:pt x="1141" y="226"/>
                      <a:pt x="1174" y="168"/>
                    </a:cubicBezTo>
                    <a:cubicBezTo>
                      <a:pt x="1191" y="139"/>
                      <a:pt x="1203" y="111"/>
                      <a:pt x="1219" y="86"/>
                    </a:cubicBezTo>
                    <a:cubicBezTo>
                      <a:pt x="1223" y="78"/>
                      <a:pt x="1227" y="66"/>
                      <a:pt x="1235" y="66"/>
                    </a:cubicBezTo>
                    <a:cubicBezTo>
                      <a:pt x="1235" y="304"/>
                      <a:pt x="1235" y="542"/>
                      <a:pt x="1235" y="780"/>
                    </a:cubicBezTo>
                    <a:cubicBezTo>
                      <a:pt x="1232" y="784"/>
                      <a:pt x="1223" y="788"/>
                      <a:pt x="1215" y="796"/>
                    </a:cubicBezTo>
                    <a:cubicBezTo>
                      <a:pt x="1182" y="825"/>
                      <a:pt x="1141" y="841"/>
                      <a:pt x="1100" y="854"/>
                    </a:cubicBezTo>
                    <a:cubicBezTo>
                      <a:pt x="1071" y="858"/>
                      <a:pt x="1047" y="849"/>
                      <a:pt x="1030" y="825"/>
                    </a:cubicBezTo>
                    <a:cubicBezTo>
                      <a:pt x="1022" y="813"/>
                      <a:pt x="1018" y="800"/>
                      <a:pt x="1014" y="788"/>
                    </a:cubicBezTo>
                    <a:cubicBezTo>
                      <a:pt x="1010" y="755"/>
                      <a:pt x="1006" y="726"/>
                      <a:pt x="1001" y="693"/>
                    </a:cubicBezTo>
                    <a:cubicBezTo>
                      <a:pt x="997" y="677"/>
                      <a:pt x="997" y="661"/>
                      <a:pt x="985" y="640"/>
                    </a:cubicBezTo>
                    <a:cubicBezTo>
                      <a:pt x="969" y="685"/>
                      <a:pt x="952" y="722"/>
                      <a:pt x="952" y="763"/>
                    </a:cubicBezTo>
                    <a:cubicBezTo>
                      <a:pt x="948" y="800"/>
                      <a:pt x="952" y="833"/>
                      <a:pt x="952" y="866"/>
                    </a:cubicBezTo>
                    <a:cubicBezTo>
                      <a:pt x="956" y="903"/>
                      <a:pt x="944" y="927"/>
                      <a:pt x="911" y="939"/>
                    </a:cubicBezTo>
                    <a:cubicBezTo>
                      <a:pt x="878" y="956"/>
                      <a:pt x="846" y="973"/>
                      <a:pt x="809" y="989"/>
                    </a:cubicBezTo>
                    <a:cubicBezTo>
                      <a:pt x="751" y="1018"/>
                      <a:pt x="690" y="1038"/>
                      <a:pt x="628" y="1059"/>
                    </a:cubicBezTo>
                    <a:cubicBezTo>
                      <a:pt x="620" y="1059"/>
                      <a:pt x="612" y="1063"/>
                      <a:pt x="599" y="1063"/>
                    </a:cubicBezTo>
                    <a:cubicBezTo>
                      <a:pt x="575" y="1071"/>
                      <a:pt x="550" y="1055"/>
                      <a:pt x="546" y="1030"/>
                    </a:cubicBezTo>
                    <a:cubicBezTo>
                      <a:pt x="538" y="993"/>
                      <a:pt x="534" y="956"/>
                      <a:pt x="542" y="919"/>
                    </a:cubicBezTo>
                    <a:cubicBezTo>
                      <a:pt x="546" y="899"/>
                      <a:pt x="542" y="878"/>
                      <a:pt x="538" y="858"/>
                    </a:cubicBezTo>
                    <a:cubicBezTo>
                      <a:pt x="538" y="849"/>
                      <a:pt x="534" y="845"/>
                      <a:pt x="529" y="837"/>
                    </a:cubicBezTo>
                    <a:cubicBezTo>
                      <a:pt x="525" y="845"/>
                      <a:pt x="521" y="849"/>
                      <a:pt x="517" y="854"/>
                    </a:cubicBezTo>
                    <a:cubicBezTo>
                      <a:pt x="501" y="895"/>
                      <a:pt x="488" y="936"/>
                      <a:pt x="484" y="981"/>
                    </a:cubicBezTo>
                    <a:cubicBezTo>
                      <a:pt x="484" y="997"/>
                      <a:pt x="484" y="1014"/>
                      <a:pt x="480" y="1030"/>
                    </a:cubicBezTo>
                    <a:cubicBezTo>
                      <a:pt x="480" y="1042"/>
                      <a:pt x="472" y="1055"/>
                      <a:pt x="464" y="1059"/>
                    </a:cubicBezTo>
                    <a:cubicBezTo>
                      <a:pt x="447" y="1071"/>
                      <a:pt x="431" y="1079"/>
                      <a:pt x="415" y="1083"/>
                    </a:cubicBezTo>
                    <a:cubicBezTo>
                      <a:pt x="357" y="1092"/>
                      <a:pt x="308" y="1108"/>
                      <a:pt x="255" y="1120"/>
                    </a:cubicBezTo>
                    <a:cubicBezTo>
                      <a:pt x="205" y="1136"/>
                      <a:pt x="160" y="1136"/>
                      <a:pt x="111" y="1136"/>
                    </a:cubicBezTo>
                    <a:cubicBezTo>
                      <a:pt x="86" y="1133"/>
                      <a:pt x="66" y="1124"/>
                      <a:pt x="53" y="1100"/>
                    </a:cubicBezTo>
                    <a:cubicBezTo>
                      <a:pt x="45" y="1083"/>
                      <a:pt x="37" y="1063"/>
                      <a:pt x="37" y="1042"/>
                    </a:cubicBezTo>
                    <a:cubicBezTo>
                      <a:pt x="37" y="1001"/>
                      <a:pt x="37" y="960"/>
                      <a:pt x="33" y="919"/>
                    </a:cubicBezTo>
                    <a:cubicBezTo>
                      <a:pt x="33" y="882"/>
                      <a:pt x="33" y="849"/>
                      <a:pt x="37" y="813"/>
                    </a:cubicBezTo>
                    <a:cubicBezTo>
                      <a:pt x="41" y="780"/>
                      <a:pt x="41" y="747"/>
                      <a:pt x="45" y="718"/>
                    </a:cubicBezTo>
                    <a:cubicBezTo>
                      <a:pt x="49" y="685"/>
                      <a:pt x="53" y="652"/>
                      <a:pt x="66" y="620"/>
                    </a:cubicBezTo>
                    <a:cubicBezTo>
                      <a:pt x="74" y="595"/>
                      <a:pt x="90" y="583"/>
                      <a:pt x="115" y="579"/>
                    </a:cubicBezTo>
                    <a:cubicBezTo>
                      <a:pt x="152" y="570"/>
                      <a:pt x="189" y="566"/>
                      <a:pt x="226" y="558"/>
                    </a:cubicBezTo>
                    <a:cubicBezTo>
                      <a:pt x="250" y="554"/>
                      <a:pt x="275" y="554"/>
                      <a:pt x="296" y="538"/>
                    </a:cubicBezTo>
                    <a:cubicBezTo>
                      <a:pt x="287" y="538"/>
                      <a:pt x="283" y="538"/>
                      <a:pt x="275" y="538"/>
                    </a:cubicBezTo>
                    <a:cubicBezTo>
                      <a:pt x="246" y="542"/>
                      <a:pt x="222" y="545"/>
                      <a:pt x="189" y="542"/>
                    </a:cubicBezTo>
                    <a:cubicBezTo>
                      <a:pt x="156" y="538"/>
                      <a:pt x="127" y="533"/>
                      <a:pt x="94" y="533"/>
                    </a:cubicBezTo>
                    <a:cubicBezTo>
                      <a:pt x="78" y="538"/>
                      <a:pt x="62" y="533"/>
                      <a:pt x="45" y="529"/>
                    </a:cubicBezTo>
                    <a:cubicBezTo>
                      <a:pt x="-4" y="509"/>
                      <a:pt x="-12" y="476"/>
                      <a:pt x="16" y="435"/>
                    </a:cubicBezTo>
                    <a:cubicBezTo>
                      <a:pt x="41" y="394"/>
                      <a:pt x="78" y="361"/>
                      <a:pt x="115" y="332"/>
                    </a:cubicBezTo>
                    <a:cubicBezTo>
                      <a:pt x="152" y="299"/>
                      <a:pt x="189" y="267"/>
                      <a:pt x="230" y="238"/>
                    </a:cubicBezTo>
                    <a:cubicBezTo>
                      <a:pt x="242" y="222"/>
                      <a:pt x="259" y="205"/>
                      <a:pt x="275" y="193"/>
                    </a:cubicBezTo>
                    <a:cubicBezTo>
                      <a:pt x="291" y="172"/>
                      <a:pt x="312" y="164"/>
                      <a:pt x="341" y="172"/>
                    </a:cubicBezTo>
                    <a:cubicBezTo>
                      <a:pt x="369" y="180"/>
                      <a:pt x="398" y="185"/>
                      <a:pt x="427" y="193"/>
                    </a:cubicBezTo>
                    <a:cubicBezTo>
                      <a:pt x="476" y="201"/>
                      <a:pt x="525" y="197"/>
                      <a:pt x="575" y="197"/>
                    </a:cubicBezTo>
                    <a:cubicBezTo>
                      <a:pt x="591" y="197"/>
                      <a:pt x="612" y="189"/>
                      <a:pt x="628" y="180"/>
                    </a:cubicBezTo>
                    <a:cubicBezTo>
                      <a:pt x="636" y="180"/>
                      <a:pt x="640" y="172"/>
                      <a:pt x="644" y="168"/>
                    </a:cubicBezTo>
                    <a:cubicBezTo>
                      <a:pt x="640" y="156"/>
                      <a:pt x="628" y="156"/>
                      <a:pt x="620" y="151"/>
                    </a:cubicBezTo>
                    <a:cubicBezTo>
                      <a:pt x="571" y="139"/>
                      <a:pt x="521" y="135"/>
                      <a:pt x="472" y="131"/>
                    </a:cubicBezTo>
                    <a:cubicBezTo>
                      <a:pt x="452" y="127"/>
                      <a:pt x="427" y="123"/>
                      <a:pt x="410" y="111"/>
                    </a:cubicBezTo>
                    <a:cubicBezTo>
                      <a:pt x="394" y="102"/>
                      <a:pt x="394" y="90"/>
                      <a:pt x="398" y="74"/>
                    </a:cubicBezTo>
                    <a:cubicBezTo>
                      <a:pt x="406" y="53"/>
                      <a:pt x="423" y="32"/>
                      <a:pt x="443" y="20"/>
                    </a:cubicBezTo>
                    <a:cubicBezTo>
                      <a:pt x="456" y="12"/>
                      <a:pt x="464" y="8"/>
                      <a:pt x="472" y="0"/>
                    </a:cubicBezTo>
                    <a:cubicBezTo>
                      <a:pt x="722" y="0"/>
                      <a:pt x="969" y="0"/>
                      <a:pt x="1219" y="0"/>
                    </a:cubicBezTo>
                    <a:moveTo>
                      <a:pt x="1071" y="545"/>
                    </a:moveTo>
                    <a:lnTo>
                      <a:pt x="1071" y="545"/>
                    </a:lnTo>
                    <a:cubicBezTo>
                      <a:pt x="1067" y="558"/>
                      <a:pt x="1063" y="570"/>
                      <a:pt x="1075" y="583"/>
                    </a:cubicBezTo>
                    <a:cubicBezTo>
                      <a:pt x="1084" y="587"/>
                      <a:pt x="1088" y="587"/>
                      <a:pt x="1092" y="579"/>
                    </a:cubicBezTo>
                    <a:cubicBezTo>
                      <a:pt x="1096" y="574"/>
                      <a:pt x="1100" y="570"/>
                      <a:pt x="1100" y="566"/>
                    </a:cubicBezTo>
                    <a:cubicBezTo>
                      <a:pt x="1113" y="533"/>
                      <a:pt x="1125" y="501"/>
                      <a:pt x="1137" y="468"/>
                    </a:cubicBezTo>
                    <a:cubicBezTo>
                      <a:pt x="1141" y="451"/>
                      <a:pt x="1141" y="447"/>
                      <a:pt x="1116" y="439"/>
                    </a:cubicBezTo>
                    <a:cubicBezTo>
                      <a:pt x="1088" y="468"/>
                      <a:pt x="1088" y="509"/>
                      <a:pt x="1071" y="545"/>
                    </a:cubicBezTo>
                    <a:moveTo>
                      <a:pt x="628" y="944"/>
                    </a:moveTo>
                    <a:lnTo>
                      <a:pt x="628" y="944"/>
                    </a:lnTo>
                    <a:cubicBezTo>
                      <a:pt x="628" y="952"/>
                      <a:pt x="628" y="964"/>
                      <a:pt x="640" y="964"/>
                    </a:cubicBezTo>
                    <a:cubicBezTo>
                      <a:pt x="649" y="964"/>
                      <a:pt x="653" y="956"/>
                      <a:pt x="657" y="948"/>
                    </a:cubicBezTo>
                    <a:cubicBezTo>
                      <a:pt x="665" y="919"/>
                      <a:pt x="673" y="890"/>
                      <a:pt x="681" y="862"/>
                    </a:cubicBezTo>
                    <a:cubicBezTo>
                      <a:pt x="685" y="854"/>
                      <a:pt x="681" y="849"/>
                      <a:pt x="681" y="841"/>
                    </a:cubicBezTo>
                    <a:cubicBezTo>
                      <a:pt x="681" y="837"/>
                      <a:pt x="681" y="829"/>
                      <a:pt x="673" y="829"/>
                    </a:cubicBezTo>
                    <a:cubicBezTo>
                      <a:pt x="665" y="825"/>
                      <a:pt x="657" y="829"/>
                      <a:pt x="653" y="837"/>
                    </a:cubicBezTo>
                    <a:cubicBezTo>
                      <a:pt x="649" y="854"/>
                      <a:pt x="644" y="866"/>
                      <a:pt x="640" y="882"/>
                    </a:cubicBezTo>
                    <a:cubicBezTo>
                      <a:pt x="636" y="903"/>
                      <a:pt x="632" y="923"/>
                      <a:pt x="628" y="939"/>
                    </a:cubicBezTo>
                    <a:lnTo>
                      <a:pt x="628" y="939"/>
                    </a:lnTo>
                    <a:cubicBezTo>
                      <a:pt x="628" y="944"/>
                      <a:pt x="628" y="944"/>
                      <a:pt x="628" y="944"/>
                    </a:cubicBezTo>
                    <a:moveTo>
                      <a:pt x="148" y="390"/>
                    </a:moveTo>
                    <a:lnTo>
                      <a:pt x="148" y="390"/>
                    </a:lnTo>
                    <a:cubicBezTo>
                      <a:pt x="135" y="390"/>
                      <a:pt x="127" y="394"/>
                      <a:pt x="127" y="406"/>
                    </a:cubicBezTo>
                    <a:cubicBezTo>
                      <a:pt x="127" y="423"/>
                      <a:pt x="135" y="435"/>
                      <a:pt x="152" y="426"/>
                    </a:cubicBezTo>
                    <a:cubicBezTo>
                      <a:pt x="177" y="414"/>
                      <a:pt x="209" y="419"/>
                      <a:pt x="238" y="410"/>
                    </a:cubicBezTo>
                    <a:cubicBezTo>
                      <a:pt x="246" y="410"/>
                      <a:pt x="255" y="406"/>
                      <a:pt x="255" y="398"/>
                    </a:cubicBezTo>
                    <a:cubicBezTo>
                      <a:pt x="255" y="386"/>
                      <a:pt x="246" y="382"/>
                      <a:pt x="238" y="382"/>
                    </a:cubicBezTo>
                    <a:cubicBezTo>
                      <a:pt x="230" y="382"/>
                      <a:pt x="222" y="382"/>
                      <a:pt x="213" y="382"/>
                    </a:cubicBezTo>
                    <a:lnTo>
                      <a:pt x="213" y="377"/>
                    </a:lnTo>
                    <a:cubicBezTo>
                      <a:pt x="193" y="382"/>
                      <a:pt x="168" y="386"/>
                      <a:pt x="148" y="390"/>
                    </a:cubicBezTo>
                    <a:moveTo>
                      <a:pt x="759" y="903"/>
                    </a:moveTo>
                    <a:lnTo>
                      <a:pt x="759" y="903"/>
                    </a:lnTo>
                    <a:cubicBezTo>
                      <a:pt x="772" y="907"/>
                      <a:pt x="776" y="899"/>
                      <a:pt x="780" y="890"/>
                    </a:cubicBezTo>
                    <a:cubicBezTo>
                      <a:pt x="788" y="870"/>
                      <a:pt x="797" y="849"/>
                      <a:pt x="800" y="829"/>
                    </a:cubicBezTo>
                    <a:cubicBezTo>
                      <a:pt x="804" y="821"/>
                      <a:pt x="800" y="808"/>
                      <a:pt x="792" y="804"/>
                    </a:cubicBezTo>
                    <a:cubicBezTo>
                      <a:pt x="784" y="804"/>
                      <a:pt x="772" y="808"/>
                      <a:pt x="768" y="821"/>
                    </a:cubicBezTo>
                    <a:cubicBezTo>
                      <a:pt x="759" y="841"/>
                      <a:pt x="755" y="862"/>
                      <a:pt x="747" y="882"/>
                    </a:cubicBezTo>
                    <a:cubicBezTo>
                      <a:pt x="751" y="890"/>
                      <a:pt x="747" y="899"/>
                      <a:pt x="759" y="903"/>
                    </a:cubicBezTo>
                    <a:moveTo>
                      <a:pt x="287" y="948"/>
                    </a:moveTo>
                    <a:lnTo>
                      <a:pt x="287" y="948"/>
                    </a:lnTo>
                    <a:cubicBezTo>
                      <a:pt x="275" y="964"/>
                      <a:pt x="263" y="985"/>
                      <a:pt x="259" y="1005"/>
                    </a:cubicBezTo>
                    <a:cubicBezTo>
                      <a:pt x="259" y="1014"/>
                      <a:pt x="263" y="1018"/>
                      <a:pt x="267" y="1022"/>
                    </a:cubicBezTo>
                    <a:cubicBezTo>
                      <a:pt x="271" y="1022"/>
                      <a:pt x="279" y="1022"/>
                      <a:pt x="283" y="1018"/>
                    </a:cubicBezTo>
                    <a:cubicBezTo>
                      <a:pt x="287" y="1014"/>
                      <a:pt x="291" y="1005"/>
                      <a:pt x="296" y="1001"/>
                    </a:cubicBezTo>
                    <a:cubicBezTo>
                      <a:pt x="304" y="989"/>
                      <a:pt x="308" y="977"/>
                      <a:pt x="316" y="964"/>
                    </a:cubicBezTo>
                    <a:cubicBezTo>
                      <a:pt x="324" y="952"/>
                      <a:pt x="316" y="939"/>
                      <a:pt x="296" y="939"/>
                    </a:cubicBezTo>
                    <a:cubicBezTo>
                      <a:pt x="296" y="939"/>
                      <a:pt x="287" y="944"/>
                      <a:pt x="287" y="948"/>
                    </a:cubicBezTo>
                    <a:moveTo>
                      <a:pt x="595" y="37"/>
                    </a:moveTo>
                    <a:lnTo>
                      <a:pt x="595" y="37"/>
                    </a:lnTo>
                    <a:cubicBezTo>
                      <a:pt x="587" y="37"/>
                      <a:pt x="583" y="41"/>
                      <a:pt x="579" y="53"/>
                    </a:cubicBezTo>
                    <a:cubicBezTo>
                      <a:pt x="579" y="61"/>
                      <a:pt x="587" y="70"/>
                      <a:pt x="595" y="70"/>
                    </a:cubicBezTo>
                    <a:cubicBezTo>
                      <a:pt x="616" y="70"/>
                      <a:pt x="636" y="70"/>
                      <a:pt x="657" y="66"/>
                    </a:cubicBezTo>
                    <a:cubicBezTo>
                      <a:pt x="661" y="66"/>
                      <a:pt x="665" y="57"/>
                      <a:pt x="665" y="53"/>
                    </a:cubicBezTo>
                    <a:cubicBezTo>
                      <a:pt x="665" y="49"/>
                      <a:pt x="661" y="41"/>
                      <a:pt x="657" y="41"/>
                    </a:cubicBezTo>
                    <a:cubicBezTo>
                      <a:pt x="644" y="37"/>
                      <a:pt x="632" y="37"/>
                      <a:pt x="620" y="32"/>
                    </a:cubicBezTo>
                    <a:lnTo>
                      <a:pt x="620" y="37"/>
                    </a:lnTo>
                    <a:cubicBezTo>
                      <a:pt x="612" y="37"/>
                      <a:pt x="603" y="37"/>
                      <a:pt x="595" y="37"/>
                    </a:cubicBezTo>
                    <a:moveTo>
                      <a:pt x="1182" y="616"/>
                    </a:moveTo>
                    <a:lnTo>
                      <a:pt x="1182" y="616"/>
                    </a:lnTo>
                    <a:cubicBezTo>
                      <a:pt x="1182" y="607"/>
                      <a:pt x="1182" y="599"/>
                      <a:pt x="1178" y="591"/>
                    </a:cubicBezTo>
                    <a:cubicBezTo>
                      <a:pt x="1178" y="587"/>
                      <a:pt x="1170" y="587"/>
                      <a:pt x="1166" y="587"/>
                    </a:cubicBezTo>
                    <a:cubicBezTo>
                      <a:pt x="1162" y="587"/>
                      <a:pt x="1157" y="587"/>
                      <a:pt x="1157" y="587"/>
                    </a:cubicBezTo>
                    <a:cubicBezTo>
                      <a:pt x="1149" y="603"/>
                      <a:pt x="1137" y="616"/>
                      <a:pt x="1137" y="636"/>
                    </a:cubicBezTo>
                    <a:cubicBezTo>
                      <a:pt x="1137" y="640"/>
                      <a:pt x="1145" y="644"/>
                      <a:pt x="1149" y="652"/>
                    </a:cubicBezTo>
                    <a:cubicBezTo>
                      <a:pt x="1162" y="640"/>
                      <a:pt x="1174" y="628"/>
                      <a:pt x="1182" y="61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4"/>
              <p:cNvSpPr/>
              <p:nvPr/>
            </p:nvSpPr>
            <p:spPr>
              <a:xfrm>
                <a:off x="8491256" y="-4"/>
                <a:ext cx="652744" cy="558503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89" extrusionOk="0">
                    <a:moveTo>
                      <a:pt x="974" y="94"/>
                    </a:moveTo>
                    <a:lnTo>
                      <a:pt x="974" y="94"/>
                    </a:lnTo>
                    <a:cubicBezTo>
                      <a:pt x="966" y="111"/>
                      <a:pt x="957" y="131"/>
                      <a:pt x="949" y="148"/>
                    </a:cubicBezTo>
                    <a:cubicBezTo>
                      <a:pt x="896" y="234"/>
                      <a:pt x="847" y="320"/>
                      <a:pt x="801" y="406"/>
                    </a:cubicBezTo>
                    <a:cubicBezTo>
                      <a:pt x="798" y="414"/>
                      <a:pt x="793" y="423"/>
                      <a:pt x="789" y="431"/>
                    </a:cubicBezTo>
                    <a:cubicBezTo>
                      <a:pt x="789" y="435"/>
                      <a:pt x="789" y="443"/>
                      <a:pt x="793" y="443"/>
                    </a:cubicBezTo>
                    <a:cubicBezTo>
                      <a:pt x="798" y="447"/>
                      <a:pt x="801" y="447"/>
                      <a:pt x="805" y="443"/>
                    </a:cubicBezTo>
                    <a:cubicBezTo>
                      <a:pt x="810" y="443"/>
                      <a:pt x="814" y="439"/>
                      <a:pt x="818" y="435"/>
                    </a:cubicBezTo>
                    <a:cubicBezTo>
                      <a:pt x="838" y="402"/>
                      <a:pt x="859" y="373"/>
                      <a:pt x="875" y="341"/>
                    </a:cubicBezTo>
                    <a:cubicBezTo>
                      <a:pt x="912" y="283"/>
                      <a:pt x="945" y="226"/>
                      <a:pt x="978" y="168"/>
                    </a:cubicBezTo>
                    <a:cubicBezTo>
                      <a:pt x="995" y="139"/>
                      <a:pt x="1007" y="111"/>
                      <a:pt x="1023" y="86"/>
                    </a:cubicBezTo>
                    <a:cubicBezTo>
                      <a:pt x="1027" y="78"/>
                      <a:pt x="1031" y="66"/>
                      <a:pt x="1039" y="66"/>
                    </a:cubicBezTo>
                    <a:cubicBezTo>
                      <a:pt x="1039" y="45"/>
                      <a:pt x="1039" y="20"/>
                      <a:pt x="1039" y="0"/>
                    </a:cubicBezTo>
                    <a:cubicBezTo>
                      <a:pt x="1036" y="0"/>
                      <a:pt x="1031" y="0"/>
                      <a:pt x="1023" y="0"/>
                    </a:cubicBezTo>
                    <a:cubicBezTo>
                      <a:pt x="1007" y="25"/>
                      <a:pt x="978" y="32"/>
                      <a:pt x="949" y="41"/>
                    </a:cubicBezTo>
                    <a:cubicBezTo>
                      <a:pt x="917" y="49"/>
                      <a:pt x="883" y="53"/>
                      <a:pt x="847" y="61"/>
                    </a:cubicBezTo>
                    <a:cubicBezTo>
                      <a:pt x="834" y="61"/>
                      <a:pt x="818" y="66"/>
                      <a:pt x="801" y="66"/>
                    </a:cubicBezTo>
                    <a:cubicBezTo>
                      <a:pt x="740" y="70"/>
                      <a:pt x="682" y="86"/>
                      <a:pt x="625" y="94"/>
                    </a:cubicBezTo>
                    <a:cubicBezTo>
                      <a:pt x="601" y="98"/>
                      <a:pt x="576" y="102"/>
                      <a:pt x="551" y="107"/>
                    </a:cubicBezTo>
                    <a:cubicBezTo>
                      <a:pt x="547" y="107"/>
                      <a:pt x="539" y="107"/>
                      <a:pt x="539" y="111"/>
                    </a:cubicBezTo>
                    <a:cubicBezTo>
                      <a:pt x="535" y="115"/>
                      <a:pt x="530" y="123"/>
                      <a:pt x="530" y="127"/>
                    </a:cubicBezTo>
                    <a:cubicBezTo>
                      <a:pt x="526" y="135"/>
                      <a:pt x="539" y="139"/>
                      <a:pt x="543" y="139"/>
                    </a:cubicBezTo>
                    <a:cubicBezTo>
                      <a:pt x="567" y="135"/>
                      <a:pt x="592" y="135"/>
                      <a:pt x="613" y="131"/>
                    </a:cubicBezTo>
                    <a:cubicBezTo>
                      <a:pt x="670" y="123"/>
                      <a:pt x="727" y="111"/>
                      <a:pt x="785" y="102"/>
                    </a:cubicBezTo>
                    <a:cubicBezTo>
                      <a:pt x="826" y="98"/>
                      <a:pt x="871" y="94"/>
                      <a:pt x="917" y="90"/>
                    </a:cubicBezTo>
                    <a:cubicBezTo>
                      <a:pt x="912" y="94"/>
                      <a:pt x="908" y="94"/>
                      <a:pt x="904" y="98"/>
                    </a:cubicBezTo>
                    <a:cubicBezTo>
                      <a:pt x="859" y="135"/>
                      <a:pt x="810" y="172"/>
                      <a:pt x="764" y="209"/>
                    </a:cubicBezTo>
                    <a:cubicBezTo>
                      <a:pt x="752" y="217"/>
                      <a:pt x="736" y="222"/>
                      <a:pt x="720" y="226"/>
                    </a:cubicBezTo>
                    <a:cubicBezTo>
                      <a:pt x="691" y="229"/>
                      <a:pt x="662" y="242"/>
                      <a:pt x="629" y="246"/>
                    </a:cubicBezTo>
                    <a:cubicBezTo>
                      <a:pt x="576" y="258"/>
                      <a:pt x="518" y="267"/>
                      <a:pt x="461" y="279"/>
                    </a:cubicBezTo>
                    <a:cubicBezTo>
                      <a:pt x="436" y="283"/>
                      <a:pt x="407" y="287"/>
                      <a:pt x="383" y="291"/>
                    </a:cubicBezTo>
                    <a:cubicBezTo>
                      <a:pt x="342" y="299"/>
                      <a:pt x="301" y="312"/>
                      <a:pt x="260" y="312"/>
                    </a:cubicBezTo>
                    <a:cubicBezTo>
                      <a:pt x="231" y="316"/>
                      <a:pt x="206" y="320"/>
                      <a:pt x="178" y="324"/>
                    </a:cubicBezTo>
                    <a:cubicBezTo>
                      <a:pt x="169" y="328"/>
                      <a:pt x="157" y="332"/>
                      <a:pt x="153" y="345"/>
                    </a:cubicBezTo>
                    <a:cubicBezTo>
                      <a:pt x="161" y="361"/>
                      <a:pt x="161" y="365"/>
                      <a:pt x="178" y="361"/>
                    </a:cubicBezTo>
                    <a:cubicBezTo>
                      <a:pt x="268" y="353"/>
                      <a:pt x="358" y="341"/>
                      <a:pt x="444" y="320"/>
                    </a:cubicBezTo>
                    <a:cubicBezTo>
                      <a:pt x="481" y="312"/>
                      <a:pt x="518" y="312"/>
                      <a:pt x="551" y="304"/>
                    </a:cubicBezTo>
                    <a:cubicBezTo>
                      <a:pt x="588" y="295"/>
                      <a:pt x="625" y="287"/>
                      <a:pt x="662" y="279"/>
                    </a:cubicBezTo>
                    <a:cubicBezTo>
                      <a:pt x="666" y="279"/>
                      <a:pt x="670" y="279"/>
                      <a:pt x="678" y="279"/>
                    </a:cubicBezTo>
                    <a:cubicBezTo>
                      <a:pt x="662" y="295"/>
                      <a:pt x="650" y="308"/>
                      <a:pt x="633" y="324"/>
                    </a:cubicBezTo>
                    <a:cubicBezTo>
                      <a:pt x="608" y="345"/>
                      <a:pt x="584" y="369"/>
                      <a:pt x="559" y="390"/>
                    </a:cubicBezTo>
                    <a:cubicBezTo>
                      <a:pt x="539" y="406"/>
                      <a:pt x="522" y="423"/>
                      <a:pt x="502" y="435"/>
                    </a:cubicBezTo>
                    <a:cubicBezTo>
                      <a:pt x="502" y="439"/>
                      <a:pt x="498" y="443"/>
                      <a:pt x="494" y="443"/>
                    </a:cubicBezTo>
                    <a:cubicBezTo>
                      <a:pt x="469" y="435"/>
                      <a:pt x="448" y="447"/>
                      <a:pt x="428" y="447"/>
                    </a:cubicBezTo>
                    <a:cubicBezTo>
                      <a:pt x="391" y="451"/>
                      <a:pt x="358" y="455"/>
                      <a:pt x="325" y="460"/>
                    </a:cubicBezTo>
                    <a:cubicBezTo>
                      <a:pt x="268" y="468"/>
                      <a:pt x="210" y="476"/>
                      <a:pt x="153" y="484"/>
                    </a:cubicBezTo>
                    <a:cubicBezTo>
                      <a:pt x="141" y="484"/>
                      <a:pt x="132" y="488"/>
                      <a:pt x="124" y="501"/>
                    </a:cubicBezTo>
                    <a:cubicBezTo>
                      <a:pt x="132" y="517"/>
                      <a:pt x="136" y="521"/>
                      <a:pt x="153" y="517"/>
                    </a:cubicBezTo>
                    <a:cubicBezTo>
                      <a:pt x="214" y="509"/>
                      <a:pt x="280" y="509"/>
                      <a:pt x="342" y="492"/>
                    </a:cubicBezTo>
                    <a:cubicBezTo>
                      <a:pt x="358" y="488"/>
                      <a:pt x="379" y="488"/>
                      <a:pt x="395" y="488"/>
                    </a:cubicBezTo>
                    <a:cubicBezTo>
                      <a:pt x="411" y="484"/>
                      <a:pt x="428" y="484"/>
                      <a:pt x="448" y="484"/>
                    </a:cubicBezTo>
                    <a:cubicBezTo>
                      <a:pt x="436" y="492"/>
                      <a:pt x="428" y="505"/>
                      <a:pt x="420" y="509"/>
                    </a:cubicBezTo>
                    <a:cubicBezTo>
                      <a:pt x="391" y="533"/>
                      <a:pt x="366" y="558"/>
                      <a:pt x="338" y="583"/>
                    </a:cubicBezTo>
                    <a:cubicBezTo>
                      <a:pt x="321" y="599"/>
                      <a:pt x="305" y="616"/>
                      <a:pt x="288" y="632"/>
                    </a:cubicBezTo>
                    <a:cubicBezTo>
                      <a:pt x="280" y="636"/>
                      <a:pt x="272" y="640"/>
                      <a:pt x="264" y="644"/>
                    </a:cubicBezTo>
                    <a:cubicBezTo>
                      <a:pt x="202" y="652"/>
                      <a:pt x="141" y="669"/>
                      <a:pt x="79" y="673"/>
                    </a:cubicBezTo>
                    <a:cubicBezTo>
                      <a:pt x="54" y="673"/>
                      <a:pt x="30" y="681"/>
                      <a:pt x="9" y="693"/>
                    </a:cubicBezTo>
                    <a:cubicBezTo>
                      <a:pt x="1" y="698"/>
                      <a:pt x="-3" y="702"/>
                      <a:pt x="1" y="714"/>
                    </a:cubicBezTo>
                    <a:cubicBezTo>
                      <a:pt x="5" y="722"/>
                      <a:pt x="9" y="726"/>
                      <a:pt x="22" y="722"/>
                    </a:cubicBezTo>
                    <a:cubicBezTo>
                      <a:pt x="50" y="710"/>
                      <a:pt x="83" y="706"/>
                      <a:pt x="116" y="706"/>
                    </a:cubicBezTo>
                    <a:cubicBezTo>
                      <a:pt x="145" y="702"/>
                      <a:pt x="178" y="698"/>
                      <a:pt x="214" y="689"/>
                    </a:cubicBezTo>
                    <a:cubicBezTo>
                      <a:pt x="210" y="693"/>
                      <a:pt x="210" y="698"/>
                      <a:pt x="210" y="702"/>
                    </a:cubicBezTo>
                    <a:cubicBezTo>
                      <a:pt x="169" y="730"/>
                      <a:pt x="132" y="763"/>
                      <a:pt x="95" y="796"/>
                    </a:cubicBezTo>
                    <a:cubicBezTo>
                      <a:pt x="75" y="813"/>
                      <a:pt x="59" y="825"/>
                      <a:pt x="38" y="841"/>
                    </a:cubicBezTo>
                    <a:cubicBezTo>
                      <a:pt x="38" y="849"/>
                      <a:pt x="34" y="858"/>
                      <a:pt x="30" y="866"/>
                    </a:cubicBezTo>
                    <a:cubicBezTo>
                      <a:pt x="38" y="866"/>
                      <a:pt x="46" y="870"/>
                      <a:pt x="50" y="870"/>
                    </a:cubicBezTo>
                    <a:cubicBezTo>
                      <a:pt x="108" y="829"/>
                      <a:pt x="161" y="784"/>
                      <a:pt x="219" y="742"/>
                    </a:cubicBezTo>
                    <a:lnTo>
                      <a:pt x="223" y="742"/>
                    </a:lnTo>
                    <a:cubicBezTo>
                      <a:pt x="219" y="747"/>
                      <a:pt x="219" y="755"/>
                      <a:pt x="219" y="759"/>
                    </a:cubicBezTo>
                    <a:cubicBezTo>
                      <a:pt x="202" y="792"/>
                      <a:pt x="190" y="825"/>
                      <a:pt x="173" y="858"/>
                    </a:cubicBezTo>
                    <a:cubicBezTo>
                      <a:pt x="169" y="866"/>
                      <a:pt x="169" y="870"/>
                      <a:pt x="169" y="878"/>
                    </a:cubicBezTo>
                    <a:cubicBezTo>
                      <a:pt x="169" y="886"/>
                      <a:pt x="178" y="895"/>
                      <a:pt x="186" y="886"/>
                    </a:cubicBezTo>
                    <a:cubicBezTo>
                      <a:pt x="198" y="878"/>
                      <a:pt x="206" y="866"/>
                      <a:pt x="210" y="858"/>
                    </a:cubicBezTo>
                    <a:cubicBezTo>
                      <a:pt x="231" y="821"/>
                      <a:pt x="247" y="784"/>
                      <a:pt x="264" y="747"/>
                    </a:cubicBezTo>
                    <a:cubicBezTo>
                      <a:pt x="272" y="722"/>
                      <a:pt x="284" y="702"/>
                      <a:pt x="292" y="677"/>
                    </a:cubicBezTo>
                    <a:cubicBezTo>
                      <a:pt x="297" y="673"/>
                      <a:pt x="301" y="669"/>
                      <a:pt x="305" y="665"/>
                    </a:cubicBezTo>
                    <a:cubicBezTo>
                      <a:pt x="338" y="632"/>
                      <a:pt x="375" y="599"/>
                      <a:pt x="411" y="570"/>
                    </a:cubicBezTo>
                    <a:cubicBezTo>
                      <a:pt x="432" y="550"/>
                      <a:pt x="457" y="525"/>
                      <a:pt x="477" y="505"/>
                    </a:cubicBezTo>
                    <a:cubicBezTo>
                      <a:pt x="481" y="505"/>
                      <a:pt x="489" y="501"/>
                      <a:pt x="494" y="496"/>
                    </a:cubicBezTo>
                    <a:cubicBezTo>
                      <a:pt x="494" y="501"/>
                      <a:pt x="494" y="501"/>
                      <a:pt x="494" y="505"/>
                    </a:cubicBezTo>
                    <a:cubicBezTo>
                      <a:pt x="477" y="574"/>
                      <a:pt x="465" y="644"/>
                      <a:pt x="440" y="710"/>
                    </a:cubicBezTo>
                    <a:cubicBezTo>
                      <a:pt x="432" y="726"/>
                      <a:pt x="432" y="751"/>
                      <a:pt x="428" y="767"/>
                    </a:cubicBezTo>
                    <a:cubicBezTo>
                      <a:pt x="428" y="776"/>
                      <a:pt x="432" y="784"/>
                      <a:pt x="436" y="784"/>
                    </a:cubicBezTo>
                    <a:cubicBezTo>
                      <a:pt x="444" y="788"/>
                      <a:pt x="453" y="784"/>
                      <a:pt x="453" y="776"/>
                    </a:cubicBezTo>
                    <a:cubicBezTo>
                      <a:pt x="461" y="759"/>
                      <a:pt x="465" y="742"/>
                      <a:pt x="473" y="726"/>
                    </a:cubicBezTo>
                    <a:cubicBezTo>
                      <a:pt x="477" y="710"/>
                      <a:pt x="481" y="693"/>
                      <a:pt x="485" y="681"/>
                    </a:cubicBezTo>
                    <a:cubicBezTo>
                      <a:pt x="506" y="636"/>
                      <a:pt x="510" y="591"/>
                      <a:pt x="522" y="545"/>
                    </a:cubicBezTo>
                    <a:cubicBezTo>
                      <a:pt x="526" y="529"/>
                      <a:pt x="530" y="509"/>
                      <a:pt x="535" y="492"/>
                    </a:cubicBezTo>
                    <a:cubicBezTo>
                      <a:pt x="535" y="488"/>
                      <a:pt x="539" y="488"/>
                      <a:pt x="539" y="484"/>
                    </a:cubicBezTo>
                    <a:cubicBezTo>
                      <a:pt x="535" y="451"/>
                      <a:pt x="559" y="439"/>
                      <a:pt x="580" y="419"/>
                    </a:cubicBezTo>
                    <a:cubicBezTo>
                      <a:pt x="604" y="398"/>
                      <a:pt x="629" y="377"/>
                      <a:pt x="654" y="353"/>
                    </a:cubicBezTo>
                    <a:cubicBezTo>
                      <a:pt x="666" y="345"/>
                      <a:pt x="678" y="332"/>
                      <a:pt x="691" y="320"/>
                    </a:cubicBezTo>
                    <a:cubicBezTo>
                      <a:pt x="695" y="320"/>
                      <a:pt x="695" y="320"/>
                      <a:pt x="695" y="320"/>
                    </a:cubicBezTo>
                    <a:lnTo>
                      <a:pt x="695" y="320"/>
                    </a:lnTo>
                    <a:lnTo>
                      <a:pt x="691" y="320"/>
                    </a:lnTo>
                    <a:cubicBezTo>
                      <a:pt x="686" y="336"/>
                      <a:pt x="682" y="353"/>
                      <a:pt x="678" y="369"/>
                    </a:cubicBezTo>
                    <a:cubicBezTo>
                      <a:pt x="650" y="435"/>
                      <a:pt x="617" y="501"/>
                      <a:pt x="588" y="570"/>
                    </a:cubicBezTo>
                    <a:cubicBezTo>
                      <a:pt x="576" y="599"/>
                      <a:pt x="559" y="628"/>
                      <a:pt x="547" y="657"/>
                    </a:cubicBezTo>
                    <a:cubicBezTo>
                      <a:pt x="543" y="669"/>
                      <a:pt x="543" y="685"/>
                      <a:pt x="543" y="698"/>
                    </a:cubicBezTo>
                    <a:cubicBezTo>
                      <a:pt x="539" y="702"/>
                      <a:pt x="547" y="710"/>
                      <a:pt x="547" y="710"/>
                    </a:cubicBezTo>
                    <a:cubicBezTo>
                      <a:pt x="551" y="710"/>
                      <a:pt x="559" y="706"/>
                      <a:pt x="563" y="702"/>
                    </a:cubicBezTo>
                    <a:cubicBezTo>
                      <a:pt x="572" y="685"/>
                      <a:pt x="584" y="665"/>
                      <a:pt x="592" y="648"/>
                    </a:cubicBezTo>
                    <a:cubicBezTo>
                      <a:pt x="617" y="599"/>
                      <a:pt x="637" y="550"/>
                      <a:pt x="658" y="505"/>
                    </a:cubicBezTo>
                    <a:cubicBezTo>
                      <a:pt x="682" y="451"/>
                      <a:pt x="707" y="402"/>
                      <a:pt x="727" y="353"/>
                    </a:cubicBezTo>
                    <a:cubicBezTo>
                      <a:pt x="740" y="328"/>
                      <a:pt x="744" y="299"/>
                      <a:pt x="752" y="271"/>
                    </a:cubicBezTo>
                    <a:cubicBezTo>
                      <a:pt x="756" y="267"/>
                      <a:pt x="760" y="258"/>
                      <a:pt x="764" y="254"/>
                    </a:cubicBezTo>
                    <a:cubicBezTo>
                      <a:pt x="826" y="205"/>
                      <a:pt x="892" y="151"/>
                      <a:pt x="957" y="102"/>
                    </a:cubicBezTo>
                    <a:cubicBezTo>
                      <a:pt x="961" y="98"/>
                      <a:pt x="970" y="94"/>
                      <a:pt x="974" y="94"/>
                    </a:cubicBezTo>
                    <a:cubicBezTo>
                      <a:pt x="974" y="94"/>
                      <a:pt x="974" y="90"/>
                      <a:pt x="978" y="90"/>
                    </a:cubicBezTo>
                    <a:lnTo>
                      <a:pt x="974" y="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170;p4"/>
              <p:cNvSpPr/>
              <p:nvPr/>
            </p:nvSpPr>
            <p:spPr>
              <a:xfrm>
                <a:off x="9038456" y="275792"/>
                <a:ext cx="45233" cy="91723"/>
              </a:xfrm>
              <a:custGeom>
                <a:avLst/>
                <a:gdLst/>
                <a:ahLst/>
                <a:cxnLst/>
                <a:rect l="l" t="t" r="r" b="b"/>
                <a:pathLst>
                  <a:path w="72" h="146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21" y="29"/>
                      <a:pt x="21" y="70"/>
                      <a:pt x="4" y="106"/>
                    </a:cubicBezTo>
                    <a:cubicBezTo>
                      <a:pt x="0" y="119"/>
                      <a:pt x="-4" y="131"/>
                      <a:pt x="8" y="144"/>
                    </a:cubicBezTo>
                    <a:cubicBezTo>
                      <a:pt x="17" y="148"/>
                      <a:pt x="21" y="148"/>
                      <a:pt x="25" y="140"/>
                    </a:cubicBezTo>
                    <a:cubicBezTo>
                      <a:pt x="29" y="135"/>
                      <a:pt x="33" y="131"/>
                      <a:pt x="33" y="127"/>
                    </a:cubicBezTo>
                    <a:cubicBezTo>
                      <a:pt x="46" y="94"/>
                      <a:pt x="58" y="62"/>
                      <a:pt x="70" y="29"/>
                    </a:cubicBezTo>
                    <a:cubicBezTo>
                      <a:pt x="74" y="12"/>
                      <a:pt x="74" y="8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550" rIns="90000" bIns="7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4"/>
              <p:cNvSpPr/>
              <p:nvPr/>
            </p:nvSpPr>
            <p:spPr>
              <a:xfrm>
                <a:off x="8762657" y="519548"/>
                <a:ext cx="34553" cy="86069"/>
              </a:xfrm>
              <a:custGeom>
                <a:avLst/>
                <a:gdLst/>
                <a:ahLst/>
                <a:cxnLst/>
                <a:rect l="l" t="t" r="r" b="b"/>
                <a:pathLst>
                  <a:path w="55" h="137" extrusionOk="0">
                    <a:moveTo>
                      <a:pt x="0" y="112"/>
                    </a:moveTo>
                    <a:lnTo>
                      <a:pt x="0" y="112"/>
                    </a:ln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25"/>
                      <a:pt x="0" y="137"/>
                      <a:pt x="12" y="137"/>
                    </a:cubicBezTo>
                    <a:cubicBezTo>
                      <a:pt x="21" y="137"/>
                      <a:pt x="25" y="129"/>
                      <a:pt x="29" y="121"/>
                    </a:cubicBezTo>
                    <a:cubicBezTo>
                      <a:pt x="37" y="92"/>
                      <a:pt x="45" y="63"/>
                      <a:pt x="53" y="35"/>
                    </a:cubicBezTo>
                    <a:cubicBezTo>
                      <a:pt x="57" y="27"/>
                      <a:pt x="53" y="22"/>
                      <a:pt x="53" y="14"/>
                    </a:cubicBezTo>
                    <a:cubicBezTo>
                      <a:pt x="53" y="10"/>
                      <a:pt x="53" y="2"/>
                      <a:pt x="45" y="2"/>
                    </a:cubicBezTo>
                    <a:cubicBezTo>
                      <a:pt x="37" y="-2"/>
                      <a:pt x="29" y="2"/>
                      <a:pt x="25" y="10"/>
                    </a:cubicBezTo>
                    <a:cubicBezTo>
                      <a:pt x="21" y="27"/>
                      <a:pt x="16" y="39"/>
                      <a:pt x="12" y="55"/>
                    </a:cubicBezTo>
                    <a:cubicBezTo>
                      <a:pt x="8" y="76"/>
                      <a:pt x="4" y="96"/>
                      <a:pt x="0" y="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300" rIns="90000" bIns="4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4"/>
              <p:cNvSpPr/>
              <p:nvPr/>
            </p:nvSpPr>
            <p:spPr>
              <a:xfrm>
                <a:off x="8447907" y="236842"/>
                <a:ext cx="80415" cy="32668"/>
              </a:xfrm>
              <a:custGeom>
                <a:avLst/>
                <a:gdLst/>
                <a:ahLst/>
                <a:cxnLst/>
                <a:rect l="l" t="t" r="r" b="b"/>
                <a:pathLst>
                  <a:path w="128" h="52" extrusionOk="0">
                    <a:moveTo>
                      <a:pt x="86" y="0"/>
                    </a:moveTo>
                    <a:lnTo>
                      <a:pt x="86" y="0"/>
                    </a:lnTo>
                    <a:cubicBezTo>
                      <a:pt x="66" y="5"/>
                      <a:pt x="41" y="9"/>
                      <a:pt x="21" y="13"/>
                    </a:cubicBezTo>
                    <a:cubicBezTo>
                      <a:pt x="8" y="13"/>
                      <a:pt x="0" y="17"/>
                      <a:pt x="0" y="29"/>
                    </a:cubicBezTo>
                    <a:cubicBezTo>
                      <a:pt x="0" y="46"/>
                      <a:pt x="8" y="58"/>
                      <a:pt x="25" y="49"/>
                    </a:cubicBezTo>
                    <a:cubicBezTo>
                      <a:pt x="50" y="37"/>
                      <a:pt x="82" y="42"/>
                      <a:pt x="111" y="33"/>
                    </a:cubicBezTo>
                    <a:cubicBezTo>
                      <a:pt x="119" y="33"/>
                      <a:pt x="128" y="29"/>
                      <a:pt x="128" y="21"/>
                    </a:cubicBezTo>
                    <a:cubicBezTo>
                      <a:pt x="128" y="9"/>
                      <a:pt x="119" y="5"/>
                      <a:pt x="111" y="5"/>
                    </a:cubicBezTo>
                    <a:cubicBezTo>
                      <a:pt x="103" y="5"/>
                      <a:pt x="95" y="5"/>
                      <a:pt x="86" y="5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4"/>
              <p:cNvSpPr/>
              <p:nvPr/>
            </p:nvSpPr>
            <p:spPr>
              <a:xfrm>
                <a:off x="8837418" y="505099"/>
                <a:ext cx="34553" cy="62824"/>
              </a:xfrm>
              <a:custGeom>
                <a:avLst/>
                <a:gdLst/>
                <a:ahLst/>
                <a:cxnLst/>
                <a:rect l="l" t="t" r="r" b="b"/>
                <a:pathLst>
                  <a:path w="55" h="100" extrusionOk="0">
                    <a:moveTo>
                      <a:pt x="0" y="78"/>
                    </a:moveTo>
                    <a:lnTo>
                      <a:pt x="0" y="78"/>
                    </a:lnTo>
                    <a:cubicBezTo>
                      <a:pt x="4" y="86"/>
                      <a:pt x="0" y="95"/>
                      <a:pt x="12" y="99"/>
                    </a:cubicBezTo>
                    <a:cubicBezTo>
                      <a:pt x="25" y="103"/>
                      <a:pt x="29" y="95"/>
                      <a:pt x="33" y="86"/>
                    </a:cubicBezTo>
                    <a:cubicBezTo>
                      <a:pt x="41" y="66"/>
                      <a:pt x="50" y="45"/>
                      <a:pt x="53" y="25"/>
                    </a:cubicBezTo>
                    <a:cubicBezTo>
                      <a:pt x="57" y="17"/>
                      <a:pt x="53" y="4"/>
                      <a:pt x="45" y="0"/>
                    </a:cubicBezTo>
                    <a:cubicBezTo>
                      <a:pt x="37" y="0"/>
                      <a:pt x="25" y="4"/>
                      <a:pt x="21" y="17"/>
                    </a:cubicBezTo>
                    <a:cubicBezTo>
                      <a:pt x="12" y="37"/>
                      <a:pt x="8" y="58"/>
                      <a:pt x="0" y="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174;p4"/>
              <p:cNvSpPr/>
              <p:nvPr/>
            </p:nvSpPr>
            <p:spPr>
              <a:xfrm>
                <a:off x="8530835" y="589911"/>
                <a:ext cx="37695" cy="52144"/>
              </a:xfrm>
              <a:custGeom>
                <a:avLst/>
                <a:gdLst/>
                <a:ahLst/>
                <a:cxnLst/>
                <a:rect l="l" t="t" r="r" b="b"/>
                <a:pathLst>
                  <a:path w="60" h="83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37" y="0"/>
                      <a:pt x="28" y="5"/>
                      <a:pt x="28" y="9"/>
                    </a:cubicBezTo>
                    <a:cubicBezTo>
                      <a:pt x="16" y="25"/>
                      <a:pt x="4" y="46"/>
                      <a:pt x="0" y="66"/>
                    </a:cubicBezTo>
                    <a:cubicBezTo>
                      <a:pt x="0" y="75"/>
                      <a:pt x="4" y="79"/>
                      <a:pt x="8" y="83"/>
                    </a:cubicBezTo>
                    <a:cubicBezTo>
                      <a:pt x="12" y="83"/>
                      <a:pt x="20" y="83"/>
                      <a:pt x="24" y="79"/>
                    </a:cubicBezTo>
                    <a:cubicBezTo>
                      <a:pt x="28" y="75"/>
                      <a:pt x="32" y="66"/>
                      <a:pt x="37" y="62"/>
                    </a:cubicBezTo>
                    <a:cubicBezTo>
                      <a:pt x="45" y="50"/>
                      <a:pt x="49" y="38"/>
                      <a:pt x="57" y="25"/>
                    </a:cubicBezTo>
                    <a:cubicBezTo>
                      <a:pt x="65" y="13"/>
                      <a:pt x="57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Google Shape;175;p4"/>
              <p:cNvSpPr/>
              <p:nvPr/>
            </p:nvSpPr>
            <p:spPr>
              <a:xfrm>
                <a:off x="8731873" y="20100"/>
                <a:ext cx="54029" cy="23873"/>
              </a:xfrm>
              <a:custGeom>
                <a:avLst/>
                <a:gdLst/>
                <a:ahLst/>
                <a:cxnLst/>
                <a:rect l="l" t="t" r="r" b="b"/>
                <a:pathLst>
                  <a:path w="86" h="38" extrusionOk="0">
                    <a:moveTo>
                      <a:pt x="41" y="5"/>
                    </a:moveTo>
                    <a:lnTo>
                      <a:pt x="41" y="5"/>
                    </a:lnTo>
                    <a:cubicBezTo>
                      <a:pt x="33" y="5"/>
                      <a:pt x="24" y="5"/>
                      <a:pt x="16" y="5"/>
                    </a:cubicBezTo>
                    <a:cubicBezTo>
                      <a:pt x="8" y="5"/>
                      <a:pt x="4" y="9"/>
                      <a:pt x="0" y="21"/>
                    </a:cubicBezTo>
                    <a:cubicBezTo>
                      <a:pt x="0" y="29"/>
                      <a:pt x="8" y="38"/>
                      <a:pt x="16" y="38"/>
                    </a:cubicBezTo>
                    <a:cubicBezTo>
                      <a:pt x="37" y="38"/>
                      <a:pt x="57" y="38"/>
                      <a:pt x="78" y="34"/>
                    </a:cubicBezTo>
                    <a:cubicBezTo>
                      <a:pt x="82" y="34"/>
                      <a:pt x="86" y="25"/>
                      <a:pt x="86" y="21"/>
                    </a:cubicBezTo>
                    <a:cubicBezTo>
                      <a:pt x="86" y="17"/>
                      <a:pt x="82" y="9"/>
                      <a:pt x="78" y="9"/>
                    </a:cubicBezTo>
                    <a:cubicBezTo>
                      <a:pt x="65" y="5"/>
                      <a:pt x="53" y="5"/>
                      <a:pt x="41" y="0"/>
                    </a:cubicBezTo>
                    <a:lnTo>
                      <a:pt x="41" y="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4"/>
              <p:cNvSpPr/>
              <p:nvPr/>
            </p:nvSpPr>
            <p:spPr>
              <a:xfrm>
                <a:off x="9082433" y="368772"/>
                <a:ext cx="28271" cy="40835"/>
              </a:xfrm>
              <a:custGeom>
                <a:avLst/>
                <a:gdLst/>
                <a:ahLst/>
                <a:cxnLst/>
                <a:rect l="l" t="t" r="r" b="b"/>
                <a:pathLst>
                  <a:path w="45" h="65" extrusionOk="0">
                    <a:moveTo>
                      <a:pt x="12" y="65"/>
                    </a:moveTo>
                    <a:lnTo>
                      <a:pt x="12" y="65"/>
                    </a:lnTo>
                    <a:cubicBezTo>
                      <a:pt x="25" y="53"/>
                      <a:pt x="37" y="41"/>
                      <a:pt x="45" y="29"/>
                    </a:cubicBezTo>
                    <a:cubicBezTo>
                      <a:pt x="45" y="20"/>
                      <a:pt x="45" y="12"/>
                      <a:pt x="41" y="4"/>
                    </a:cubicBezTo>
                    <a:cubicBezTo>
                      <a:pt x="41" y="0"/>
                      <a:pt x="33" y="0"/>
                      <a:pt x="29" y="0"/>
                    </a:cubicBezTo>
                    <a:cubicBezTo>
                      <a:pt x="25" y="0"/>
                      <a:pt x="20" y="0"/>
                      <a:pt x="20" y="0"/>
                    </a:cubicBezTo>
                    <a:cubicBezTo>
                      <a:pt x="12" y="16"/>
                      <a:pt x="0" y="29"/>
                      <a:pt x="0" y="49"/>
                    </a:cubicBezTo>
                    <a:cubicBezTo>
                      <a:pt x="0" y="53"/>
                      <a:pt x="8" y="57"/>
                      <a:pt x="12" y="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4"/>
              <p:cNvSpPr/>
              <p:nvPr/>
            </p:nvSpPr>
            <p:spPr>
              <a:xfrm>
                <a:off x="8496910" y="528344"/>
                <a:ext cx="25758" cy="30155"/>
              </a:xfrm>
              <a:custGeom>
                <a:avLst/>
                <a:gdLst/>
                <a:ahLst/>
                <a:cxnLst/>
                <a:rect l="l" t="t" r="r" b="b"/>
                <a:pathLst>
                  <a:path w="41" h="48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37" y="29"/>
                      <a:pt x="29" y="25"/>
                      <a:pt x="21" y="25"/>
                    </a:cubicBezTo>
                    <a:cubicBezTo>
                      <a:pt x="25" y="17"/>
                      <a:pt x="29" y="8"/>
                      <a:pt x="29" y="0"/>
                    </a:cubicBezTo>
                    <a:cubicBezTo>
                      <a:pt x="25" y="4"/>
                      <a:pt x="21" y="4"/>
                      <a:pt x="21" y="8"/>
                    </a:cubicBezTo>
                    <a:cubicBezTo>
                      <a:pt x="13" y="17"/>
                      <a:pt x="4" y="25"/>
                      <a:pt x="0" y="33"/>
                    </a:cubicBezTo>
                    <a:cubicBezTo>
                      <a:pt x="13" y="54"/>
                      <a:pt x="25" y="54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4"/>
              <p:cNvSpPr/>
              <p:nvPr/>
            </p:nvSpPr>
            <p:spPr>
              <a:xfrm>
                <a:off x="8925372" y="201032"/>
                <a:ext cx="2513" cy="0"/>
              </a:xfrm>
              <a:custGeom>
                <a:avLst/>
                <a:gdLst/>
                <a:ahLst/>
                <a:cxnLst/>
                <a:rect l="l" t="t" r="r" b="b"/>
                <a:pathLst>
                  <a:path w="4" h="12000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0"/>
                      <a:pt x="4" y="0"/>
                      <a:pt x="4" y="0"/>
                    </a:cubicBez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4"/>
              <p:cNvSpPr/>
              <p:nvPr/>
            </p:nvSpPr>
            <p:spPr>
              <a:xfrm>
                <a:off x="9103165" y="56538"/>
                <a:ext cx="2513" cy="2513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cubicBezTo>
                      <a:pt x="0" y="0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57A0AD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0" name="Google Shape;180;p4"/>
            <p:cNvGrpSpPr/>
            <p:nvPr/>
          </p:nvGrpSpPr>
          <p:grpSpPr>
            <a:xfrm>
              <a:off x="66963" y="644699"/>
              <a:ext cx="276850" cy="287873"/>
              <a:chOff x="89113" y="2313424"/>
              <a:chExt cx="276850" cy="287873"/>
            </a:xfrm>
          </p:grpSpPr>
          <p:sp>
            <p:nvSpPr>
              <p:cNvPr id="181" name="Google Shape;181;p4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4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4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" name="Google Shape;184;p4"/>
            <p:cNvGrpSpPr/>
            <p:nvPr/>
          </p:nvGrpSpPr>
          <p:grpSpPr>
            <a:xfrm rot="10800000">
              <a:off x="8712088" y="4072174"/>
              <a:ext cx="276850" cy="287873"/>
              <a:chOff x="89113" y="2313424"/>
              <a:chExt cx="276850" cy="287873"/>
            </a:xfrm>
          </p:grpSpPr>
          <p:sp>
            <p:nvSpPr>
              <p:cNvPr id="185" name="Google Shape;185;p4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4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4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266" name="Google Shape;266;p6"/>
          <p:cNvGrpSpPr/>
          <p:nvPr/>
        </p:nvGrpSpPr>
        <p:grpSpPr>
          <a:xfrm>
            <a:off x="-149" y="-3"/>
            <a:ext cx="9144148" cy="5158387"/>
            <a:chOff x="-149" y="-3"/>
            <a:chExt cx="9144148" cy="5158387"/>
          </a:xfrm>
        </p:grpSpPr>
        <p:grpSp>
          <p:nvGrpSpPr>
            <p:cNvPr id="267" name="Google Shape;267;p6"/>
            <p:cNvGrpSpPr/>
            <p:nvPr/>
          </p:nvGrpSpPr>
          <p:grpSpPr>
            <a:xfrm rot="10800000">
              <a:off x="8368125" y="4731431"/>
              <a:ext cx="775875" cy="426940"/>
              <a:chOff x="0" y="-8278"/>
              <a:chExt cx="775875" cy="426940"/>
            </a:xfrm>
          </p:grpSpPr>
          <p:sp>
            <p:nvSpPr>
              <p:cNvPr id="268" name="Google Shape;268;p6"/>
              <p:cNvSpPr/>
              <p:nvPr/>
            </p:nvSpPr>
            <p:spPr>
              <a:xfrm>
                <a:off x="0" y="-8278"/>
                <a:ext cx="453781" cy="426940"/>
              </a:xfrm>
              <a:custGeom>
                <a:avLst/>
                <a:gdLst/>
                <a:ahLst/>
                <a:cxnLst/>
                <a:rect l="l" t="t" r="r" b="b"/>
                <a:pathLst>
                  <a:path w="541" h="509" extrusionOk="0">
                    <a:moveTo>
                      <a:pt x="517" y="316"/>
                    </a:moveTo>
                    <a:lnTo>
                      <a:pt x="517" y="316"/>
                    </a:lnTo>
                    <a:cubicBezTo>
                      <a:pt x="508" y="369"/>
                      <a:pt x="488" y="423"/>
                      <a:pt x="467" y="472"/>
                    </a:cubicBezTo>
                    <a:cubicBezTo>
                      <a:pt x="463" y="480"/>
                      <a:pt x="459" y="488"/>
                      <a:pt x="455" y="496"/>
                    </a:cubicBezTo>
                    <a:cubicBezTo>
                      <a:pt x="447" y="509"/>
                      <a:pt x="435" y="513"/>
                      <a:pt x="422" y="505"/>
                    </a:cubicBezTo>
                    <a:cubicBezTo>
                      <a:pt x="410" y="496"/>
                      <a:pt x="402" y="488"/>
                      <a:pt x="389" y="480"/>
                    </a:cubicBezTo>
                    <a:cubicBezTo>
                      <a:pt x="353" y="447"/>
                      <a:pt x="316" y="419"/>
                      <a:pt x="279" y="386"/>
                    </a:cubicBezTo>
                    <a:cubicBezTo>
                      <a:pt x="258" y="369"/>
                      <a:pt x="238" y="348"/>
                      <a:pt x="221" y="324"/>
                    </a:cubicBezTo>
                    <a:cubicBezTo>
                      <a:pt x="188" y="287"/>
                      <a:pt x="156" y="242"/>
                      <a:pt x="122" y="201"/>
                    </a:cubicBezTo>
                    <a:cubicBezTo>
                      <a:pt x="86" y="156"/>
                      <a:pt x="53" y="107"/>
                      <a:pt x="24" y="53"/>
                    </a:cubicBezTo>
                    <a:cubicBezTo>
                      <a:pt x="20" y="41"/>
                      <a:pt x="12" y="29"/>
                      <a:pt x="3" y="12"/>
                    </a:cubicBezTo>
                    <a:cubicBezTo>
                      <a:pt x="3" y="8"/>
                      <a:pt x="0" y="4"/>
                      <a:pt x="0" y="0"/>
                    </a:cubicBezTo>
                    <a:cubicBezTo>
                      <a:pt x="44" y="0"/>
                      <a:pt x="90" y="0"/>
                      <a:pt x="135" y="0"/>
                    </a:cubicBezTo>
                    <a:cubicBezTo>
                      <a:pt x="127" y="25"/>
                      <a:pt x="119" y="49"/>
                      <a:pt x="119" y="78"/>
                    </a:cubicBezTo>
                    <a:cubicBezTo>
                      <a:pt x="131" y="82"/>
                      <a:pt x="135" y="78"/>
                      <a:pt x="135" y="70"/>
                    </a:cubicBezTo>
                    <a:cubicBezTo>
                      <a:pt x="143" y="45"/>
                      <a:pt x="147" y="25"/>
                      <a:pt x="156" y="0"/>
                    </a:cubicBezTo>
                    <a:cubicBezTo>
                      <a:pt x="180" y="0"/>
                      <a:pt x="209" y="0"/>
                      <a:pt x="234" y="0"/>
                    </a:cubicBezTo>
                    <a:cubicBezTo>
                      <a:pt x="234" y="4"/>
                      <a:pt x="234" y="12"/>
                      <a:pt x="234" y="16"/>
                    </a:cubicBezTo>
                    <a:cubicBezTo>
                      <a:pt x="221" y="61"/>
                      <a:pt x="205" y="102"/>
                      <a:pt x="192" y="148"/>
                    </a:cubicBezTo>
                    <a:cubicBezTo>
                      <a:pt x="192" y="151"/>
                      <a:pt x="192" y="156"/>
                      <a:pt x="192" y="164"/>
                    </a:cubicBezTo>
                    <a:cubicBezTo>
                      <a:pt x="201" y="160"/>
                      <a:pt x="205" y="160"/>
                      <a:pt x="205" y="156"/>
                    </a:cubicBezTo>
                    <a:cubicBezTo>
                      <a:pt x="209" y="151"/>
                      <a:pt x="213" y="148"/>
                      <a:pt x="213" y="139"/>
                    </a:cubicBezTo>
                    <a:cubicBezTo>
                      <a:pt x="225" y="107"/>
                      <a:pt x="234" y="70"/>
                      <a:pt x="246" y="37"/>
                    </a:cubicBezTo>
                    <a:cubicBezTo>
                      <a:pt x="250" y="25"/>
                      <a:pt x="250" y="12"/>
                      <a:pt x="254" y="0"/>
                    </a:cubicBezTo>
                    <a:cubicBezTo>
                      <a:pt x="275" y="0"/>
                      <a:pt x="295" y="0"/>
                      <a:pt x="316" y="0"/>
                    </a:cubicBezTo>
                    <a:cubicBezTo>
                      <a:pt x="316" y="16"/>
                      <a:pt x="320" y="29"/>
                      <a:pt x="324" y="45"/>
                    </a:cubicBezTo>
                    <a:cubicBezTo>
                      <a:pt x="328" y="57"/>
                      <a:pt x="332" y="70"/>
                      <a:pt x="320" y="82"/>
                    </a:cubicBezTo>
                    <a:lnTo>
                      <a:pt x="320" y="86"/>
                    </a:lnTo>
                    <a:cubicBezTo>
                      <a:pt x="303" y="139"/>
                      <a:pt x="287" y="189"/>
                      <a:pt x="266" y="238"/>
                    </a:cubicBezTo>
                    <a:cubicBezTo>
                      <a:pt x="266" y="246"/>
                      <a:pt x="266" y="250"/>
                      <a:pt x="270" y="258"/>
                    </a:cubicBezTo>
                    <a:cubicBezTo>
                      <a:pt x="275" y="258"/>
                      <a:pt x="279" y="254"/>
                      <a:pt x="283" y="250"/>
                    </a:cubicBezTo>
                    <a:cubicBezTo>
                      <a:pt x="283" y="246"/>
                      <a:pt x="287" y="242"/>
                      <a:pt x="287" y="238"/>
                    </a:cubicBezTo>
                    <a:cubicBezTo>
                      <a:pt x="303" y="193"/>
                      <a:pt x="316" y="151"/>
                      <a:pt x="332" y="107"/>
                    </a:cubicBezTo>
                    <a:cubicBezTo>
                      <a:pt x="332" y="107"/>
                      <a:pt x="336" y="102"/>
                      <a:pt x="336" y="98"/>
                    </a:cubicBezTo>
                    <a:cubicBezTo>
                      <a:pt x="344" y="127"/>
                      <a:pt x="353" y="156"/>
                      <a:pt x="357" y="180"/>
                    </a:cubicBezTo>
                    <a:cubicBezTo>
                      <a:pt x="357" y="193"/>
                      <a:pt x="360" y="205"/>
                      <a:pt x="357" y="217"/>
                    </a:cubicBezTo>
                    <a:cubicBezTo>
                      <a:pt x="348" y="238"/>
                      <a:pt x="344" y="258"/>
                      <a:pt x="336" y="279"/>
                    </a:cubicBezTo>
                    <a:cubicBezTo>
                      <a:pt x="332" y="299"/>
                      <a:pt x="324" y="320"/>
                      <a:pt x="320" y="341"/>
                    </a:cubicBezTo>
                    <a:cubicBezTo>
                      <a:pt x="316" y="348"/>
                      <a:pt x="316" y="357"/>
                      <a:pt x="324" y="361"/>
                    </a:cubicBezTo>
                    <a:cubicBezTo>
                      <a:pt x="332" y="357"/>
                      <a:pt x="336" y="348"/>
                      <a:pt x="340" y="341"/>
                    </a:cubicBezTo>
                    <a:cubicBezTo>
                      <a:pt x="344" y="316"/>
                      <a:pt x="353" y="291"/>
                      <a:pt x="360" y="267"/>
                    </a:cubicBezTo>
                    <a:cubicBezTo>
                      <a:pt x="360" y="258"/>
                      <a:pt x="365" y="254"/>
                      <a:pt x="369" y="242"/>
                    </a:cubicBezTo>
                    <a:cubicBezTo>
                      <a:pt x="369" y="246"/>
                      <a:pt x="369" y="250"/>
                      <a:pt x="369" y="250"/>
                    </a:cubicBezTo>
                    <a:cubicBezTo>
                      <a:pt x="381" y="287"/>
                      <a:pt x="389" y="328"/>
                      <a:pt x="402" y="365"/>
                    </a:cubicBezTo>
                    <a:cubicBezTo>
                      <a:pt x="402" y="369"/>
                      <a:pt x="402" y="382"/>
                      <a:pt x="410" y="377"/>
                    </a:cubicBezTo>
                    <a:cubicBezTo>
                      <a:pt x="418" y="377"/>
                      <a:pt x="418" y="369"/>
                      <a:pt x="418" y="361"/>
                    </a:cubicBezTo>
                    <a:lnTo>
                      <a:pt x="418" y="361"/>
                    </a:lnTo>
                    <a:cubicBezTo>
                      <a:pt x="414" y="341"/>
                      <a:pt x="410" y="324"/>
                      <a:pt x="402" y="304"/>
                    </a:cubicBezTo>
                    <a:cubicBezTo>
                      <a:pt x="398" y="283"/>
                      <a:pt x="394" y="258"/>
                      <a:pt x="385" y="234"/>
                    </a:cubicBezTo>
                    <a:cubicBezTo>
                      <a:pt x="414" y="258"/>
                      <a:pt x="443" y="283"/>
                      <a:pt x="472" y="308"/>
                    </a:cubicBezTo>
                    <a:cubicBezTo>
                      <a:pt x="480" y="299"/>
                      <a:pt x="480" y="299"/>
                      <a:pt x="476" y="291"/>
                    </a:cubicBezTo>
                    <a:cubicBezTo>
                      <a:pt x="472" y="287"/>
                      <a:pt x="467" y="283"/>
                      <a:pt x="463" y="283"/>
                    </a:cubicBezTo>
                    <a:cubicBezTo>
                      <a:pt x="455" y="275"/>
                      <a:pt x="447" y="263"/>
                      <a:pt x="435" y="254"/>
                    </a:cubicBezTo>
                    <a:cubicBezTo>
                      <a:pt x="431" y="250"/>
                      <a:pt x="422" y="242"/>
                      <a:pt x="414" y="234"/>
                    </a:cubicBezTo>
                    <a:cubicBezTo>
                      <a:pt x="394" y="217"/>
                      <a:pt x="377" y="197"/>
                      <a:pt x="373" y="168"/>
                    </a:cubicBezTo>
                    <a:cubicBezTo>
                      <a:pt x="369" y="156"/>
                      <a:pt x="365" y="144"/>
                      <a:pt x="365" y="131"/>
                    </a:cubicBezTo>
                    <a:cubicBezTo>
                      <a:pt x="365" y="127"/>
                      <a:pt x="365" y="123"/>
                      <a:pt x="365" y="119"/>
                    </a:cubicBezTo>
                    <a:cubicBezTo>
                      <a:pt x="381" y="123"/>
                      <a:pt x="394" y="131"/>
                      <a:pt x="406" y="139"/>
                    </a:cubicBezTo>
                    <a:cubicBezTo>
                      <a:pt x="422" y="156"/>
                      <a:pt x="443" y="168"/>
                      <a:pt x="463" y="180"/>
                    </a:cubicBezTo>
                    <a:cubicBezTo>
                      <a:pt x="472" y="185"/>
                      <a:pt x="476" y="189"/>
                      <a:pt x="480" y="180"/>
                    </a:cubicBezTo>
                    <a:cubicBezTo>
                      <a:pt x="484" y="172"/>
                      <a:pt x="480" y="168"/>
                      <a:pt x="476" y="164"/>
                    </a:cubicBezTo>
                    <a:cubicBezTo>
                      <a:pt x="467" y="160"/>
                      <a:pt x="463" y="156"/>
                      <a:pt x="455" y="151"/>
                    </a:cubicBezTo>
                    <a:cubicBezTo>
                      <a:pt x="443" y="144"/>
                      <a:pt x="426" y="131"/>
                      <a:pt x="410" y="123"/>
                    </a:cubicBezTo>
                    <a:cubicBezTo>
                      <a:pt x="406" y="119"/>
                      <a:pt x="402" y="115"/>
                      <a:pt x="398" y="115"/>
                    </a:cubicBezTo>
                    <a:cubicBezTo>
                      <a:pt x="385" y="102"/>
                      <a:pt x="369" y="94"/>
                      <a:pt x="357" y="82"/>
                    </a:cubicBezTo>
                    <a:cubicBezTo>
                      <a:pt x="357" y="78"/>
                      <a:pt x="353" y="74"/>
                      <a:pt x="353" y="74"/>
                    </a:cubicBezTo>
                    <a:cubicBezTo>
                      <a:pt x="344" y="49"/>
                      <a:pt x="340" y="25"/>
                      <a:pt x="332" y="0"/>
                    </a:cubicBezTo>
                    <a:cubicBezTo>
                      <a:pt x="340" y="0"/>
                      <a:pt x="353" y="0"/>
                      <a:pt x="360" y="0"/>
                    </a:cubicBezTo>
                    <a:cubicBezTo>
                      <a:pt x="365" y="0"/>
                      <a:pt x="365" y="4"/>
                      <a:pt x="365" y="8"/>
                    </a:cubicBezTo>
                    <a:cubicBezTo>
                      <a:pt x="389" y="25"/>
                      <a:pt x="414" y="41"/>
                      <a:pt x="438" y="57"/>
                    </a:cubicBezTo>
                    <a:cubicBezTo>
                      <a:pt x="451" y="61"/>
                      <a:pt x="463" y="70"/>
                      <a:pt x="472" y="74"/>
                    </a:cubicBezTo>
                    <a:cubicBezTo>
                      <a:pt x="476" y="78"/>
                      <a:pt x="484" y="82"/>
                      <a:pt x="484" y="74"/>
                    </a:cubicBezTo>
                    <a:cubicBezTo>
                      <a:pt x="488" y="70"/>
                      <a:pt x="484" y="66"/>
                      <a:pt x="484" y="61"/>
                    </a:cubicBezTo>
                    <a:cubicBezTo>
                      <a:pt x="480" y="57"/>
                      <a:pt x="476" y="57"/>
                      <a:pt x="472" y="53"/>
                    </a:cubicBezTo>
                    <a:cubicBezTo>
                      <a:pt x="451" y="41"/>
                      <a:pt x="426" y="25"/>
                      <a:pt x="406" y="8"/>
                    </a:cubicBezTo>
                    <a:cubicBezTo>
                      <a:pt x="402" y="8"/>
                      <a:pt x="398" y="4"/>
                      <a:pt x="394" y="0"/>
                    </a:cubicBezTo>
                    <a:cubicBezTo>
                      <a:pt x="443" y="0"/>
                      <a:pt x="492" y="0"/>
                      <a:pt x="541" y="0"/>
                    </a:cubicBezTo>
                    <a:cubicBezTo>
                      <a:pt x="541" y="4"/>
                      <a:pt x="537" y="8"/>
                      <a:pt x="537" y="16"/>
                    </a:cubicBezTo>
                    <a:cubicBezTo>
                      <a:pt x="541" y="57"/>
                      <a:pt x="537" y="98"/>
                      <a:pt x="533" y="144"/>
                    </a:cubicBezTo>
                    <a:cubicBezTo>
                      <a:pt x="529" y="180"/>
                      <a:pt x="525" y="217"/>
                      <a:pt x="521" y="254"/>
                    </a:cubicBezTo>
                    <a:cubicBezTo>
                      <a:pt x="521" y="275"/>
                      <a:pt x="521" y="295"/>
                      <a:pt x="517" y="3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Google Shape;269;p6"/>
              <p:cNvSpPr/>
              <p:nvPr/>
            </p:nvSpPr>
            <p:spPr>
              <a:xfrm>
                <a:off x="433652" y="-8278"/>
                <a:ext cx="342223" cy="322092"/>
              </a:xfrm>
              <a:custGeom>
                <a:avLst/>
                <a:gdLst/>
                <a:ahLst/>
                <a:cxnLst/>
                <a:rect l="l" t="t" r="r" b="b"/>
                <a:pathLst>
                  <a:path w="408" h="384" extrusionOk="0">
                    <a:moveTo>
                      <a:pt x="0" y="316"/>
                    </a:moveTo>
                    <a:lnTo>
                      <a:pt x="0" y="316"/>
                    </a:lnTo>
                    <a:cubicBezTo>
                      <a:pt x="4" y="295"/>
                      <a:pt x="4" y="275"/>
                      <a:pt x="4" y="254"/>
                    </a:cubicBezTo>
                    <a:cubicBezTo>
                      <a:pt x="8" y="217"/>
                      <a:pt x="12" y="180"/>
                      <a:pt x="16" y="144"/>
                    </a:cubicBezTo>
                    <a:cubicBezTo>
                      <a:pt x="20" y="98"/>
                      <a:pt x="24" y="57"/>
                      <a:pt x="20" y="16"/>
                    </a:cubicBezTo>
                    <a:cubicBezTo>
                      <a:pt x="20" y="8"/>
                      <a:pt x="24" y="4"/>
                      <a:pt x="24" y="0"/>
                    </a:cubicBezTo>
                    <a:cubicBezTo>
                      <a:pt x="28" y="0"/>
                      <a:pt x="37" y="0"/>
                      <a:pt x="45" y="0"/>
                    </a:cubicBezTo>
                    <a:cubicBezTo>
                      <a:pt x="45" y="20"/>
                      <a:pt x="49" y="37"/>
                      <a:pt x="49" y="57"/>
                    </a:cubicBezTo>
                    <a:cubicBezTo>
                      <a:pt x="49" y="94"/>
                      <a:pt x="49" y="135"/>
                      <a:pt x="49" y="176"/>
                    </a:cubicBezTo>
                    <a:cubicBezTo>
                      <a:pt x="49" y="193"/>
                      <a:pt x="45" y="209"/>
                      <a:pt x="45" y="226"/>
                    </a:cubicBezTo>
                    <a:cubicBezTo>
                      <a:pt x="45" y="234"/>
                      <a:pt x="49" y="238"/>
                      <a:pt x="49" y="246"/>
                    </a:cubicBezTo>
                    <a:cubicBezTo>
                      <a:pt x="53" y="246"/>
                      <a:pt x="57" y="246"/>
                      <a:pt x="61" y="246"/>
                    </a:cubicBezTo>
                    <a:cubicBezTo>
                      <a:pt x="69" y="164"/>
                      <a:pt x="65" y="82"/>
                      <a:pt x="65" y="0"/>
                    </a:cubicBezTo>
                    <a:cubicBezTo>
                      <a:pt x="74" y="0"/>
                      <a:pt x="82" y="0"/>
                      <a:pt x="90" y="0"/>
                    </a:cubicBezTo>
                    <a:cubicBezTo>
                      <a:pt x="90" y="4"/>
                      <a:pt x="90" y="8"/>
                      <a:pt x="94" y="12"/>
                    </a:cubicBezTo>
                    <a:cubicBezTo>
                      <a:pt x="106" y="49"/>
                      <a:pt x="123" y="82"/>
                      <a:pt x="135" y="115"/>
                    </a:cubicBezTo>
                    <a:cubicBezTo>
                      <a:pt x="152" y="148"/>
                      <a:pt x="164" y="176"/>
                      <a:pt x="176" y="209"/>
                    </a:cubicBezTo>
                    <a:cubicBezTo>
                      <a:pt x="180" y="222"/>
                      <a:pt x="184" y="234"/>
                      <a:pt x="188" y="246"/>
                    </a:cubicBezTo>
                    <a:cubicBezTo>
                      <a:pt x="193" y="250"/>
                      <a:pt x="197" y="254"/>
                      <a:pt x="205" y="250"/>
                    </a:cubicBezTo>
                    <a:cubicBezTo>
                      <a:pt x="205" y="238"/>
                      <a:pt x="201" y="226"/>
                      <a:pt x="197" y="213"/>
                    </a:cubicBezTo>
                    <a:cubicBezTo>
                      <a:pt x="176" y="164"/>
                      <a:pt x="156" y="119"/>
                      <a:pt x="135" y="70"/>
                    </a:cubicBezTo>
                    <a:cubicBezTo>
                      <a:pt x="127" y="45"/>
                      <a:pt x="119" y="20"/>
                      <a:pt x="106" y="0"/>
                    </a:cubicBezTo>
                    <a:cubicBezTo>
                      <a:pt x="131" y="0"/>
                      <a:pt x="156" y="0"/>
                      <a:pt x="180" y="0"/>
                    </a:cubicBezTo>
                    <a:cubicBezTo>
                      <a:pt x="180" y="4"/>
                      <a:pt x="184" y="8"/>
                      <a:pt x="188" y="12"/>
                    </a:cubicBezTo>
                    <a:cubicBezTo>
                      <a:pt x="213" y="45"/>
                      <a:pt x="237" y="74"/>
                      <a:pt x="266" y="102"/>
                    </a:cubicBezTo>
                    <a:cubicBezTo>
                      <a:pt x="266" y="102"/>
                      <a:pt x="266" y="107"/>
                      <a:pt x="271" y="107"/>
                    </a:cubicBezTo>
                    <a:cubicBezTo>
                      <a:pt x="275" y="107"/>
                      <a:pt x="279" y="107"/>
                      <a:pt x="283" y="107"/>
                    </a:cubicBezTo>
                    <a:cubicBezTo>
                      <a:pt x="283" y="107"/>
                      <a:pt x="283" y="98"/>
                      <a:pt x="283" y="94"/>
                    </a:cubicBezTo>
                    <a:cubicBezTo>
                      <a:pt x="283" y="90"/>
                      <a:pt x="279" y="90"/>
                      <a:pt x="279" y="86"/>
                    </a:cubicBezTo>
                    <a:cubicBezTo>
                      <a:pt x="262" y="74"/>
                      <a:pt x="250" y="57"/>
                      <a:pt x="237" y="41"/>
                    </a:cubicBezTo>
                    <a:cubicBezTo>
                      <a:pt x="225" y="29"/>
                      <a:pt x="213" y="12"/>
                      <a:pt x="201" y="0"/>
                    </a:cubicBezTo>
                    <a:cubicBezTo>
                      <a:pt x="213" y="0"/>
                      <a:pt x="230" y="0"/>
                      <a:pt x="242" y="0"/>
                    </a:cubicBezTo>
                    <a:cubicBezTo>
                      <a:pt x="254" y="8"/>
                      <a:pt x="266" y="20"/>
                      <a:pt x="279" y="29"/>
                    </a:cubicBezTo>
                    <a:cubicBezTo>
                      <a:pt x="308" y="53"/>
                      <a:pt x="332" y="78"/>
                      <a:pt x="361" y="102"/>
                    </a:cubicBezTo>
                    <a:cubicBezTo>
                      <a:pt x="377" y="115"/>
                      <a:pt x="390" y="135"/>
                      <a:pt x="402" y="156"/>
                    </a:cubicBezTo>
                    <a:cubicBezTo>
                      <a:pt x="406" y="164"/>
                      <a:pt x="410" y="176"/>
                      <a:pt x="406" y="193"/>
                    </a:cubicBezTo>
                    <a:cubicBezTo>
                      <a:pt x="402" y="201"/>
                      <a:pt x="398" y="205"/>
                      <a:pt x="390" y="205"/>
                    </a:cubicBezTo>
                    <a:cubicBezTo>
                      <a:pt x="377" y="205"/>
                      <a:pt x="369" y="205"/>
                      <a:pt x="361" y="205"/>
                    </a:cubicBezTo>
                    <a:cubicBezTo>
                      <a:pt x="332" y="197"/>
                      <a:pt x="316" y="180"/>
                      <a:pt x="295" y="164"/>
                    </a:cubicBezTo>
                    <a:cubicBezTo>
                      <a:pt x="275" y="144"/>
                      <a:pt x="250" y="123"/>
                      <a:pt x="230" y="102"/>
                    </a:cubicBezTo>
                    <a:cubicBezTo>
                      <a:pt x="225" y="102"/>
                      <a:pt x="225" y="102"/>
                      <a:pt x="221" y="98"/>
                    </a:cubicBezTo>
                    <a:cubicBezTo>
                      <a:pt x="221" y="102"/>
                      <a:pt x="221" y="107"/>
                      <a:pt x="221" y="107"/>
                    </a:cubicBezTo>
                    <a:cubicBezTo>
                      <a:pt x="234" y="148"/>
                      <a:pt x="246" y="189"/>
                      <a:pt x="254" y="229"/>
                    </a:cubicBezTo>
                    <a:cubicBezTo>
                      <a:pt x="262" y="254"/>
                      <a:pt x="266" y="279"/>
                      <a:pt x="271" y="304"/>
                    </a:cubicBezTo>
                    <a:cubicBezTo>
                      <a:pt x="271" y="320"/>
                      <a:pt x="266" y="341"/>
                      <a:pt x="254" y="357"/>
                    </a:cubicBezTo>
                    <a:cubicBezTo>
                      <a:pt x="242" y="373"/>
                      <a:pt x="225" y="373"/>
                      <a:pt x="213" y="361"/>
                    </a:cubicBezTo>
                    <a:cubicBezTo>
                      <a:pt x="205" y="353"/>
                      <a:pt x="197" y="345"/>
                      <a:pt x="193" y="332"/>
                    </a:cubicBezTo>
                    <a:cubicBezTo>
                      <a:pt x="180" y="308"/>
                      <a:pt x="172" y="283"/>
                      <a:pt x="160" y="254"/>
                    </a:cubicBezTo>
                    <a:cubicBezTo>
                      <a:pt x="152" y="229"/>
                      <a:pt x="139" y="205"/>
                      <a:pt x="127" y="180"/>
                    </a:cubicBezTo>
                    <a:cubicBezTo>
                      <a:pt x="127" y="176"/>
                      <a:pt x="123" y="172"/>
                      <a:pt x="123" y="168"/>
                    </a:cubicBezTo>
                    <a:cubicBezTo>
                      <a:pt x="119" y="189"/>
                      <a:pt x="115" y="205"/>
                      <a:pt x="115" y="222"/>
                    </a:cubicBezTo>
                    <a:cubicBezTo>
                      <a:pt x="111" y="250"/>
                      <a:pt x="106" y="283"/>
                      <a:pt x="102" y="312"/>
                    </a:cubicBezTo>
                    <a:cubicBezTo>
                      <a:pt x="98" y="336"/>
                      <a:pt x="90" y="357"/>
                      <a:pt x="69" y="373"/>
                    </a:cubicBezTo>
                    <a:cubicBezTo>
                      <a:pt x="49" y="390"/>
                      <a:pt x="28" y="390"/>
                      <a:pt x="16" y="365"/>
                    </a:cubicBezTo>
                    <a:cubicBezTo>
                      <a:pt x="12" y="353"/>
                      <a:pt x="12" y="341"/>
                      <a:pt x="8" y="332"/>
                    </a:cubicBezTo>
                    <a:cubicBezTo>
                      <a:pt x="4" y="324"/>
                      <a:pt x="4" y="320"/>
                      <a:pt x="0" y="3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270;p6"/>
              <p:cNvSpPr/>
              <p:nvPr/>
            </p:nvSpPr>
            <p:spPr>
              <a:xfrm>
                <a:off x="223117" y="-8278"/>
                <a:ext cx="181177" cy="317060"/>
              </a:xfrm>
              <a:custGeom>
                <a:avLst/>
                <a:gdLst/>
                <a:ahLst/>
                <a:cxnLst/>
                <a:rect l="l" t="t" r="r" b="b"/>
                <a:pathLst>
                  <a:path w="216" h="378" extrusionOk="0">
                    <a:moveTo>
                      <a:pt x="66" y="0"/>
                    </a:moveTo>
                    <a:lnTo>
                      <a:pt x="66" y="0"/>
                    </a:lnTo>
                    <a:cubicBezTo>
                      <a:pt x="74" y="25"/>
                      <a:pt x="78" y="49"/>
                      <a:pt x="87" y="74"/>
                    </a:cubicBezTo>
                    <a:cubicBezTo>
                      <a:pt x="87" y="74"/>
                      <a:pt x="91" y="78"/>
                      <a:pt x="91" y="82"/>
                    </a:cubicBezTo>
                    <a:cubicBezTo>
                      <a:pt x="103" y="94"/>
                      <a:pt x="119" y="102"/>
                      <a:pt x="132" y="115"/>
                    </a:cubicBezTo>
                    <a:cubicBezTo>
                      <a:pt x="136" y="115"/>
                      <a:pt x="140" y="119"/>
                      <a:pt x="144" y="123"/>
                    </a:cubicBezTo>
                    <a:cubicBezTo>
                      <a:pt x="160" y="131"/>
                      <a:pt x="177" y="144"/>
                      <a:pt x="189" y="151"/>
                    </a:cubicBezTo>
                    <a:cubicBezTo>
                      <a:pt x="197" y="156"/>
                      <a:pt x="201" y="160"/>
                      <a:pt x="210" y="164"/>
                    </a:cubicBezTo>
                    <a:cubicBezTo>
                      <a:pt x="214" y="168"/>
                      <a:pt x="218" y="172"/>
                      <a:pt x="214" y="180"/>
                    </a:cubicBezTo>
                    <a:cubicBezTo>
                      <a:pt x="210" y="189"/>
                      <a:pt x="206" y="185"/>
                      <a:pt x="197" y="180"/>
                    </a:cubicBezTo>
                    <a:cubicBezTo>
                      <a:pt x="177" y="168"/>
                      <a:pt x="156" y="156"/>
                      <a:pt x="140" y="139"/>
                    </a:cubicBezTo>
                    <a:cubicBezTo>
                      <a:pt x="128" y="131"/>
                      <a:pt x="115" y="123"/>
                      <a:pt x="99" y="119"/>
                    </a:cubicBezTo>
                    <a:cubicBezTo>
                      <a:pt x="99" y="123"/>
                      <a:pt x="99" y="127"/>
                      <a:pt x="99" y="131"/>
                    </a:cubicBezTo>
                    <a:cubicBezTo>
                      <a:pt x="99" y="144"/>
                      <a:pt x="103" y="156"/>
                      <a:pt x="107" y="168"/>
                    </a:cubicBezTo>
                    <a:cubicBezTo>
                      <a:pt x="111" y="197"/>
                      <a:pt x="128" y="217"/>
                      <a:pt x="148" y="234"/>
                    </a:cubicBezTo>
                    <a:cubicBezTo>
                      <a:pt x="156" y="242"/>
                      <a:pt x="165" y="250"/>
                      <a:pt x="169" y="254"/>
                    </a:cubicBezTo>
                    <a:cubicBezTo>
                      <a:pt x="181" y="263"/>
                      <a:pt x="189" y="275"/>
                      <a:pt x="197" y="283"/>
                    </a:cubicBezTo>
                    <a:cubicBezTo>
                      <a:pt x="201" y="283"/>
                      <a:pt x="206" y="287"/>
                      <a:pt x="210" y="291"/>
                    </a:cubicBezTo>
                    <a:cubicBezTo>
                      <a:pt x="214" y="299"/>
                      <a:pt x="214" y="299"/>
                      <a:pt x="206" y="308"/>
                    </a:cubicBezTo>
                    <a:cubicBezTo>
                      <a:pt x="177" y="283"/>
                      <a:pt x="148" y="258"/>
                      <a:pt x="119" y="234"/>
                    </a:cubicBezTo>
                    <a:cubicBezTo>
                      <a:pt x="128" y="258"/>
                      <a:pt x="132" y="283"/>
                      <a:pt x="136" y="304"/>
                    </a:cubicBezTo>
                    <a:cubicBezTo>
                      <a:pt x="144" y="324"/>
                      <a:pt x="148" y="341"/>
                      <a:pt x="152" y="361"/>
                    </a:cubicBezTo>
                    <a:lnTo>
                      <a:pt x="152" y="361"/>
                    </a:lnTo>
                    <a:cubicBezTo>
                      <a:pt x="152" y="369"/>
                      <a:pt x="152" y="377"/>
                      <a:pt x="144" y="377"/>
                    </a:cubicBezTo>
                    <a:cubicBezTo>
                      <a:pt x="136" y="382"/>
                      <a:pt x="136" y="369"/>
                      <a:pt x="136" y="365"/>
                    </a:cubicBezTo>
                    <a:cubicBezTo>
                      <a:pt x="123" y="328"/>
                      <a:pt x="115" y="287"/>
                      <a:pt x="103" y="250"/>
                    </a:cubicBezTo>
                    <a:cubicBezTo>
                      <a:pt x="103" y="250"/>
                      <a:pt x="103" y="246"/>
                      <a:pt x="103" y="242"/>
                    </a:cubicBezTo>
                    <a:cubicBezTo>
                      <a:pt x="99" y="254"/>
                      <a:pt x="94" y="258"/>
                      <a:pt x="94" y="267"/>
                    </a:cubicBezTo>
                    <a:cubicBezTo>
                      <a:pt x="87" y="291"/>
                      <a:pt x="78" y="316"/>
                      <a:pt x="74" y="341"/>
                    </a:cubicBezTo>
                    <a:cubicBezTo>
                      <a:pt x="70" y="348"/>
                      <a:pt x="66" y="357"/>
                      <a:pt x="58" y="361"/>
                    </a:cubicBezTo>
                    <a:cubicBezTo>
                      <a:pt x="50" y="357"/>
                      <a:pt x="50" y="348"/>
                      <a:pt x="54" y="341"/>
                    </a:cubicBezTo>
                    <a:cubicBezTo>
                      <a:pt x="58" y="320"/>
                      <a:pt x="66" y="299"/>
                      <a:pt x="70" y="279"/>
                    </a:cubicBezTo>
                    <a:cubicBezTo>
                      <a:pt x="78" y="258"/>
                      <a:pt x="82" y="238"/>
                      <a:pt x="91" y="217"/>
                    </a:cubicBezTo>
                    <a:cubicBezTo>
                      <a:pt x="94" y="205"/>
                      <a:pt x="91" y="193"/>
                      <a:pt x="91" y="180"/>
                    </a:cubicBezTo>
                    <a:cubicBezTo>
                      <a:pt x="87" y="156"/>
                      <a:pt x="78" y="127"/>
                      <a:pt x="70" y="98"/>
                    </a:cubicBezTo>
                    <a:cubicBezTo>
                      <a:pt x="70" y="102"/>
                      <a:pt x="66" y="107"/>
                      <a:pt x="66" y="107"/>
                    </a:cubicBezTo>
                    <a:cubicBezTo>
                      <a:pt x="50" y="151"/>
                      <a:pt x="37" y="193"/>
                      <a:pt x="21" y="238"/>
                    </a:cubicBezTo>
                    <a:cubicBezTo>
                      <a:pt x="21" y="242"/>
                      <a:pt x="17" y="246"/>
                      <a:pt x="17" y="250"/>
                    </a:cubicBezTo>
                    <a:cubicBezTo>
                      <a:pt x="13" y="254"/>
                      <a:pt x="9" y="258"/>
                      <a:pt x="4" y="258"/>
                    </a:cubicBezTo>
                    <a:cubicBezTo>
                      <a:pt x="0" y="250"/>
                      <a:pt x="0" y="246"/>
                      <a:pt x="0" y="238"/>
                    </a:cubicBezTo>
                    <a:cubicBezTo>
                      <a:pt x="21" y="189"/>
                      <a:pt x="37" y="139"/>
                      <a:pt x="54" y="86"/>
                    </a:cubicBezTo>
                    <a:lnTo>
                      <a:pt x="54" y="82"/>
                    </a:lnTo>
                    <a:cubicBezTo>
                      <a:pt x="66" y="70"/>
                      <a:pt x="62" y="57"/>
                      <a:pt x="58" y="45"/>
                    </a:cubicBezTo>
                    <a:cubicBezTo>
                      <a:pt x="54" y="29"/>
                      <a:pt x="50" y="16"/>
                      <a:pt x="50" y="0"/>
                    </a:cubicBezTo>
                    <a:cubicBezTo>
                      <a:pt x="54" y="0"/>
                      <a:pt x="62" y="0"/>
                      <a:pt x="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271;p6"/>
              <p:cNvSpPr/>
              <p:nvPr/>
            </p:nvSpPr>
            <p:spPr>
              <a:xfrm>
                <a:off x="509142" y="-8278"/>
                <a:ext cx="96460" cy="210534"/>
              </a:xfrm>
              <a:custGeom>
                <a:avLst/>
                <a:gdLst/>
                <a:ahLst/>
                <a:cxnLst/>
                <a:rect l="l" t="t" r="r" b="b"/>
                <a:pathLst>
                  <a:path w="115" h="251" extrusionOk="0">
                    <a:moveTo>
                      <a:pt x="16" y="0"/>
                    </a:moveTo>
                    <a:lnTo>
                      <a:pt x="16" y="0"/>
                    </a:lnTo>
                    <a:cubicBezTo>
                      <a:pt x="29" y="20"/>
                      <a:pt x="37" y="45"/>
                      <a:pt x="45" y="70"/>
                    </a:cubicBezTo>
                    <a:cubicBezTo>
                      <a:pt x="66" y="119"/>
                      <a:pt x="86" y="164"/>
                      <a:pt x="107" y="213"/>
                    </a:cubicBezTo>
                    <a:cubicBezTo>
                      <a:pt x="111" y="226"/>
                      <a:pt x="115" y="238"/>
                      <a:pt x="115" y="250"/>
                    </a:cubicBezTo>
                    <a:cubicBezTo>
                      <a:pt x="107" y="254"/>
                      <a:pt x="103" y="250"/>
                      <a:pt x="98" y="246"/>
                    </a:cubicBezTo>
                    <a:cubicBezTo>
                      <a:pt x="94" y="234"/>
                      <a:pt x="90" y="222"/>
                      <a:pt x="86" y="209"/>
                    </a:cubicBezTo>
                    <a:cubicBezTo>
                      <a:pt x="74" y="176"/>
                      <a:pt x="62" y="148"/>
                      <a:pt x="45" y="115"/>
                    </a:cubicBezTo>
                    <a:cubicBezTo>
                      <a:pt x="33" y="82"/>
                      <a:pt x="16" y="49"/>
                      <a:pt x="4" y="12"/>
                    </a:cubicBezTo>
                    <a:cubicBezTo>
                      <a:pt x="0" y="8"/>
                      <a:pt x="0" y="4"/>
                      <a:pt x="0" y="0"/>
                    </a:cubicBezTo>
                    <a:cubicBezTo>
                      <a:pt x="4" y="0"/>
                      <a:pt x="12" y="0"/>
                      <a:pt x="1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272;p6"/>
              <p:cNvSpPr/>
              <p:nvPr/>
            </p:nvSpPr>
            <p:spPr>
              <a:xfrm>
                <a:off x="471397" y="-8278"/>
                <a:ext cx="17614" cy="206340"/>
              </a:xfrm>
              <a:custGeom>
                <a:avLst/>
                <a:gdLst/>
                <a:ahLst/>
                <a:cxnLst/>
                <a:rect l="l" t="t" r="r" b="b"/>
                <a:pathLst>
                  <a:path w="21" h="246" extrusionOk="0">
                    <a:moveTo>
                      <a:pt x="20" y="0"/>
                    </a:moveTo>
                    <a:lnTo>
                      <a:pt x="20" y="0"/>
                    </a:lnTo>
                    <a:cubicBezTo>
                      <a:pt x="20" y="82"/>
                      <a:pt x="24" y="164"/>
                      <a:pt x="16" y="246"/>
                    </a:cubicBezTo>
                    <a:cubicBezTo>
                      <a:pt x="12" y="246"/>
                      <a:pt x="8" y="246"/>
                      <a:pt x="4" y="246"/>
                    </a:cubicBezTo>
                    <a:cubicBezTo>
                      <a:pt x="4" y="238"/>
                      <a:pt x="0" y="234"/>
                      <a:pt x="0" y="226"/>
                    </a:cubicBezTo>
                    <a:cubicBezTo>
                      <a:pt x="0" y="209"/>
                      <a:pt x="4" y="193"/>
                      <a:pt x="4" y="176"/>
                    </a:cubicBezTo>
                    <a:cubicBezTo>
                      <a:pt x="4" y="135"/>
                      <a:pt x="4" y="94"/>
                      <a:pt x="4" y="57"/>
                    </a:cubicBezTo>
                    <a:cubicBezTo>
                      <a:pt x="4" y="37"/>
                      <a:pt x="0" y="20"/>
                      <a:pt x="0" y="0"/>
                    </a:cubicBezTo>
                    <a:cubicBezTo>
                      <a:pt x="8" y="0"/>
                      <a:pt x="16" y="0"/>
                      <a:pt x="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3550" rIns="90000" bIns="43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273;p6"/>
              <p:cNvSpPr/>
              <p:nvPr/>
            </p:nvSpPr>
            <p:spPr>
              <a:xfrm>
                <a:off x="161047" y="-8278"/>
                <a:ext cx="52005" cy="137560"/>
              </a:xfrm>
              <a:custGeom>
                <a:avLst/>
                <a:gdLst/>
                <a:ahLst/>
                <a:cxnLst/>
                <a:rect l="l" t="t" r="r" b="b"/>
                <a:pathLst>
                  <a:path w="62" h="164" extrusionOk="0">
                    <a:moveTo>
                      <a:pt x="62" y="0"/>
                    </a:moveTo>
                    <a:lnTo>
                      <a:pt x="62" y="0"/>
                    </a:lnTo>
                    <a:cubicBezTo>
                      <a:pt x="58" y="12"/>
                      <a:pt x="58" y="25"/>
                      <a:pt x="54" y="37"/>
                    </a:cubicBezTo>
                    <a:cubicBezTo>
                      <a:pt x="42" y="70"/>
                      <a:pt x="33" y="107"/>
                      <a:pt x="21" y="139"/>
                    </a:cubicBezTo>
                    <a:cubicBezTo>
                      <a:pt x="21" y="148"/>
                      <a:pt x="17" y="151"/>
                      <a:pt x="13" y="156"/>
                    </a:cubicBezTo>
                    <a:cubicBezTo>
                      <a:pt x="13" y="160"/>
                      <a:pt x="9" y="160"/>
                      <a:pt x="0" y="164"/>
                    </a:cubicBezTo>
                    <a:cubicBezTo>
                      <a:pt x="0" y="156"/>
                      <a:pt x="0" y="151"/>
                      <a:pt x="0" y="148"/>
                    </a:cubicBezTo>
                    <a:cubicBezTo>
                      <a:pt x="13" y="102"/>
                      <a:pt x="29" y="61"/>
                      <a:pt x="42" y="16"/>
                    </a:cubicBezTo>
                    <a:cubicBezTo>
                      <a:pt x="42" y="12"/>
                      <a:pt x="42" y="4"/>
                      <a:pt x="42" y="0"/>
                    </a:cubicBezTo>
                    <a:cubicBezTo>
                      <a:pt x="49" y="0"/>
                      <a:pt x="58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4025" rIns="90000" bIns="14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274;p6"/>
              <p:cNvSpPr/>
              <p:nvPr/>
            </p:nvSpPr>
            <p:spPr>
              <a:xfrm>
                <a:off x="584633" y="-8278"/>
                <a:ext cx="86395" cy="89750"/>
              </a:xfrm>
              <a:custGeom>
                <a:avLst/>
                <a:gdLst/>
                <a:ahLst/>
                <a:cxnLst/>
                <a:rect l="l" t="t" r="r" b="b"/>
                <a:pathLst>
                  <a:path w="103" h="107" extrusionOk="0">
                    <a:moveTo>
                      <a:pt x="21" y="0"/>
                    </a:moveTo>
                    <a:lnTo>
                      <a:pt x="21" y="0"/>
                    </a:lnTo>
                    <a:cubicBezTo>
                      <a:pt x="33" y="12"/>
                      <a:pt x="45" y="29"/>
                      <a:pt x="57" y="41"/>
                    </a:cubicBezTo>
                    <a:cubicBezTo>
                      <a:pt x="70" y="57"/>
                      <a:pt x="82" y="74"/>
                      <a:pt x="99" y="86"/>
                    </a:cubicBezTo>
                    <a:cubicBezTo>
                      <a:pt x="99" y="90"/>
                      <a:pt x="103" y="90"/>
                      <a:pt x="103" y="94"/>
                    </a:cubicBezTo>
                    <a:cubicBezTo>
                      <a:pt x="103" y="98"/>
                      <a:pt x="103" y="107"/>
                      <a:pt x="103" y="107"/>
                    </a:cubicBezTo>
                    <a:cubicBezTo>
                      <a:pt x="99" y="107"/>
                      <a:pt x="95" y="107"/>
                      <a:pt x="91" y="107"/>
                    </a:cubicBezTo>
                    <a:cubicBezTo>
                      <a:pt x="86" y="107"/>
                      <a:pt x="86" y="102"/>
                      <a:pt x="86" y="102"/>
                    </a:cubicBezTo>
                    <a:cubicBezTo>
                      <a:pt x="57" y="74"/>
                      <a:pt x="33" y="45"/>
                      <a:pt x="8" y="12"/>
                    </a:cubicBezTo>
                    <a:cubicBezTo>
                      <a:pt x="4" y="8"/>
                      <a:pt x="0" y="4"/>
                      <a:pt x="0" y="0"/>
                    </a:cubicBezTo>
                    <a:cubicBezTo>
                      <a:pt x="8" y="0"/>
                      <a:pt x="13" y="0"/>
                      <a:pt x="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6"/>
              <p:cNvSpPr/>
              <p:nvPr/>
            </p:nvSpPr>
            <p:spPr>
              <a:xfrm>
                <a:off x="301962" y="-8278"/>
                <a:ext cx="105687" cy="65425"/>
              </a:xfrm>
              <a:custGeom>
                <a:avLst/>
                <a:gdLst/>
                <a:ahLst/>
                <a:cxnLst/>
                <a:rect l="l" t="t" r="r" b="b"/>
                <a:pathLst>
                  <a:path w="126" h="78" extrusionOk="0">
                    <a:moveTo>
                      <a:pt x="34" y="0"/>
                    </a:moveTo>
                    <a:lnTo>
                      <a:pt x="34" y="0"/>
                    </a:lnTo>
                    <a:cubicBezTo>
                      <a:pt x="38" y="4"/>
                      <a:pt x="42" y="8"/>
                      <a:pt x="46" y="8"/>
                    </a:cubicBezTo>
                    <a:cubicBezTo>
                      <a:pt x="66" y="25"/>
                      <a:pt x="91" y="41"/>
                      <a:pt x="112" y="53"/>
                    </a:cubicBezTo>
                    <a:cubicBezTo>
                      <a:pt x="116" y="57"/>
                      <a:pt x="120" y="57"/>
                      <a:pt x="124" y="61"/>
                    </a:cubicBezTo>
                    <a:cubicBezTo>
                      <a:pt x="124" y="66"/>
                      <a:pt x="128" y="70"/>
                      <a:pt x="124" y="74"/>
                    </a:cubicBezTo>
                    <a:cubicBezTo>
                      <a:pt x="124" y="82"/>
                      <a:pt x="116" y="78"/>
                      <a:pt x="112" y="74"/>
                    </a:cubicBezTo>
                    <a:cubicBezTo>
                      <a:pt x="103" y="70"/>
                      <a:pt x="91" y="61"/>
                      <a:pt x="78" y="57"/>
                    </a:cubicBezTo>
                    <a:cubicBezTo>
                      <a:pt x="54" y="41"/>
                      <a:pt x="29" y="25"/>
                      <a:pt x="5" y="8"/>
                    </a:cubicBezTo>
                    <a:cubicBezTo>
                      <a:pt x="5" y="4"/>
                      <a:pt x="5" y="0"/>
                      <a:pt x="0" y="0"/>
                    </a:cubicBezTo>
                    <a:cubicBezTo>
                      <a:pt x="13" y="0"/>
                      <a:pt x="25" y="0"/>
                      <a:pt x="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276;p6"/>
              <p:cNvSpPr/>
              <p:nvPr/>
            </p:nvSpPr>
            <p:spPr>
              <a:xfrm>
                <a:off x="99815" y="-8278"/>
                <a:ext cx="31035" cy="66264"/>
              </a:xfrm>
              <a:custGeom>
                <a:avLst/>
                <a:gdLst/>
                <a:ahLst/>
                <a:cxnLst/>
                <a:rect l="l" t="t" r="r" b="b"/>
                <a:pathLst>
                  <a:path w="37" h="79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28" y="25"/>
                      <a:pt x="24" y="45"/>
                      <a:pt x="16" y="70"/>
                    </a:cubicBezTo>
                    <a:cubicBezTo>
                      <a:pt x="16" y="78"/>
                      <a:pt x="12" y="82"/>
                      <a:pt x="0" y="78"/>
                    </a:cubicBezTo>
                    <a:cubicBezTo>
                      <a:pt x="0" y="49"/>
                      <a:pt x="8" y="25"/>
                      <a:pt x="16" y="0"/>
                    </a:cubicBezTo>
                    <a:cubicBezTo>
                      <a:pt x="24" y="0"/>
                      <a:pt x="28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7" name="Google Shape;277;p6"/>
            <p:cNvGrpSpPr/>
            <p:nvPr/>
          </p:nvGrpSpPr>
          <p:grpSpPr>
            <a:xfrm rot="-5400000" flipH="1">
              <a:off x="-200774" y="323500"/>
              <a:ext cx="894846" cy="493587"/>
              <a:chOff x="2913795" y="0"/>
              <a:chExt cx="828025" cy="456729"/>
            </a:xfrm>
          </p:grpSpPr>
          <p:sp>
            <p:nvSpPr>
              <p:cNvPr id="278" name="Google Shape;278;p6"/>
              <p:cNvSpPr/>
              <p:nvPr/>
            </p:nvSpPr>
            <p:spPr>
              <a:xfrm>
                <a:off x="2913795" y="0"/>
                <a:ext cx="483118" cy="456729"/>
              </a:xfrm>
              <a:custGeom>
                <a:avLst/>
                <a:gdLst/>
                <a:ahLst/>
                <a:cxnLst/>
                <a:rect l="l" t="t" r="r" b="b"/>
                <a:pathLst>
                  <a:path w="769" h="727" extrusionOk="0">
                    <a:moveTo>
                      <a:pt x="738" y="451"/>
                    </a:moveTo>
                    <a:lnTo>
                      <a:pt x="738" y="451"/>
                    </a:lnTo>
                    <a:cubicBezTo>
                      <a:pt x="722" y="529"/>
                      <a:pt x="693" y="598"/>
                      <a:pt x="664" y="673"/>
                    </a:cubicBezTo>
                    <a:cubicBezTo>
                      <a:pt x="660" y="685"/>
                      <a:pt x="652" y="697"/>
                      <a:pt x="648" y="710"/>
                    </a:cubicBezTo>
                    <a:cubicBezTo>
                      <a:pt x="635" y="730"/>
                      <a:pt x="619" y="734"/>
                      <a:pt x="598" y="718"/>
                    </a:cubicBezTo>
                    <a:cubicBezTo>
                      <a:pt x="582" y="710"/>
                      <a:pt x="570" y="697"/>
                      <a:pt x="554" y="685"/>
                    </a:cubicBezTo>
                    <a:cubicBezTo>
                      <a:pt x="500" y="640"/>
                      <a:pt x="447" y="595"/>
                      <a:pt x="397" y="549"/>
                    </a:cubicBezTo>
                    <a:cubicBezTo>
                      <a:pt x="369" y="525"/>
                      <a:pt x="340" y="496"/>
                      <a:pt x="311" y="463"/>
                    </a:cubicBezTo>
                    <a:cubicBezTo>
                      <a:pt x="262" y="406"/>
                      <a:pt x="217" y="348"/>
                      <a:pt x="172" y="287"/>
                    </a:cubicBezTo>
                    <a:cubicBezTo>
                      <a:pt x="119" y="221"/>
                      <a:pt x="73" y="151"/>
                      <a:pt x="32" y="78"/>
                    </a:cubicBezTo>
                    <a:cubicBezTo>
                      <a:pt x="24" y="57"/>
                      <a:pt x="12" y="36"/>
                      <a:pt x="3" y="20"/>
                    </a:cubicBezTo>
                    <a:cubicBezTo>
                      <a:pt x="0" y="12"/>
                      <a:pt x="0" y="4"/>
                      <a:pt x="0" y="0"/>
                    </a:cubicBezTo>
                    <a:cubicBezTo>
                      <a:pt x="61" y="0"/>
                      <a:pt x="127" y="0"/>
                      <a:pt x="188" y="0"/>
                    </a:cubicBezTo>
                    <a:cubicBezTo>
                      <a:pt x="180" y="36"/>
                      <a:pt x="163" y="73"/>
                      <a:pt x="168" y="110"/>
                    </a:cubicBezTo>
                    <a:cubicBezTo>
                      <a:pt x="184" y="119"/>
                      <a:pt x="188" y="110"/>
                      <a:pt x="192" y="98"/>
                    </a:cubicBezTo>
                    <a:cubicBezTo>
                      <a:pt x="200" y="65"/>
                      <a:pt x="209" y="32"/>
                      <a:pt x="217" y="0"/>
                    </a:cubicBezTo>
                    <a:cubicBezTo>
                      <a:pt x="254" y="0"/>
                      <a:pt x="295" y="0"/>
                      <a:pt x="332" y="0"/>
                    </a:cubicBezTo>
                    <a:cubicBezTo>
                      <a:pt x="332" y="7"/>
                      <a:pt x="332" y="16"/>
                      <a:pt x="328" y="24"/>
                    </a:cubicBezTo>
                    <a:cubicBezTo>
                      <a:pt x="311" y="85"/>
                      <a:pt x="291" y="147"/>
                      <a:pt x="275" y="209"/>
                    </a:cubicBezTo>
                    <a:cubicBezTo>
                      <a:pt x="270" y="217"/>
                      <a:pt x="275" y="221"/>
                      <a:pt x="275" y="238"/>
                    </a:cubicBezTo>
                    <a:cubicBezTo>
                      <a:pt x="282" y="229"/>
                      <a:pt x="287" y="225"/>
                      <a:pt x="291" y="221"/>
                    </a:cubicBezTo>
                    <a:cubicBezTo>
                      <a:pt x="295" y="213"/>
                      <a:pt x="299" y="209"/>
                      <a:pt x="299" y="201"/>
                    </a:cubicBezTo>
                    <a:cubicBezTo>
                      <a:pt x="316" y="151"/>
                      <a:pt x="332" y="102"/>
                      <a:pt x="348" y="49"/>
                    </a:cubicBezTo>
                    <a:cubicBezTo>
                      <a:pt x="352" y="32"/>
                      <a:pt x="357" y="16"/>
                      <a:pt x="360" y="0"/>
                    </a:cubicBezTo>
                    <a:cubicBezTo>
                      <a:pt x="389" y="0"/>
                      <a:pt x="418" y="0"/>
                      <a:pt x="447" y="0"/>
                    </a:cubicBezTo>
                    <a:cubicBezTo>
                      <a:pt x="451" y="20"/>
                      <a:pt x="455" y="41"/>
                      <a:pt x="459" y="65"/>
                    </a:cubicBezTo>
                    <a:cubicBezTo>
                      <a:pt x="467" y="82"/>
                      <a:pt x="472" y="102"/>
                      <a:pt x="455" y="119"/>
                    </a:cubicBezTo>
                    <a:cubicBezTo>
                      <a:pt x="455" y="119"/>
                      <a:pt x="451" y="123"/>
                      <a:pt x="451" y="127"/>
                    </a:cubicBezTo>
                    <a:cubicBezTo>
                      <a:pt x="426" y="197"/>
                      <a:pt x="401" y="266"/>
                      <a:pt x="381" y="340"/>
                    </a:cubicBezTo>
                    <a:cubicBezTo>
                      <a:pt x="377" y="348"/>
                      <a:pt x="377" y="361"/>
                      <a:pt x="381" y="369"/>
                    </a:cubicBezTo>
                    <a:cubicBezTo>
                      <a:pt x="389" y="369"/>
                      <a:pt x="394" y="365"/>
                      <a:pt x="397" y="357"/>
                    </a:cubicBezTo>
                    <a:cubicBezTo>
                      <a:pt x="401" y="352"/>
                      <a:pt x="406" y="344"/>
                      <a:pt x="406" y="336"/>
                    </a:cubicBezTo>
                    <a:cubicBezTo>
                      <a:pt x="426" y="275"/>
                      <a:pt x="447" y="217"/>
                      <a:pt x="472" y="155"/>
                    </a:cubicBezTo>
                    <a:cubicBezTo>
                      <a:pt x="472" y="147"/>
                      <a:pt x="476" y="143"/>
                      <a:pt x="479" y="139"/>
                    </a:cubicBezTo>
                    <a:cubicBezTo>
                      <a:pt x="488" y="180"/>
                      <a:pt x="496" y="221"/>
                      <a:pt x="504" y="258"/>
                    </a:cubicBezTo>
                    <a:cubicBezTo>
                      <a:pt x="508" y="275"/>
                      <a:pt x="513" y="291"/>
                      <a:pt x="508" y="307"/>
                    </a:cubicBezTo>
                    <a:cubicBezTo>
                      <a:pt x="496" y="340"/>
                      <a:pt x="488" y="369"/>
                      <a:pt x="479" y="401"/>
                    </a:cubicBezTo>
                    <a:cubicBezTo>
                      <a:pt x="472" y="430"/>
                      <a:pt x="459" y="459"/>
                      <a:pt x="451" y="488"/>
                    </a:cubicBezTo>
                    <a:cubicBezTo>
                      <a:pt x="451" y="500"/>
                      <a:pt x="447" y="508"/>
                      <a:pt x="459" y="517"/>
                    </a:cubicBezTo>
                    <a:cubicBezTo>
                      <a:pt x="472" y="508"/>
                      <a:pt x="476" y="496"/>
                      <a:pt x="479" y="488"/>
                    </a:cubicBezTo>
                    <a:cubicBezTo>
                      <a:pt x="492" y="451"/>
                      <a:pt x="500" y="414"/>
                      <a:pt x="513" y="381"/>
                    </a:cubicBezTo>
                    <a:cubicBezTo>
                      <a:pt x="513" y="369"/>
                      <a:pt x="516" y="361"/>
                      <a:pt x="521" y="348"/>
                    </a:cubicBezTo>
                    <a:cubicBezTo>
                      <a:pt x="525" y="352"/>
                      <a:pt x="525" y="357"/>
                      <a:pt x="525" y="357"/>
                    </a:cubicBezTo>
                    <a:cubicBezTo>
                      <a:pt x="541" y="410"/>
                      <a:pt x="554" y="467"/>
                      <a:pt x="570" y="521"/>
                    </a:cubicBezTo>
                    <a:cubicBezTo>
                      <a:pt x="570" y="529"/>
                      <a:pt x="574" y="541"/>
                      <a:pt x="586" y="537"/>
                    </a:cubicBezTo>
                    <a:cubicBezTo>
                      <a:pt x="594" y="537"/>
                      <a:pt x="591" y="525"/>
                      <a:pt x="591" y="517"/>
                    </a:cubicBezTo>
                    <a:cubicBezTo>
                      <a:pt x="591" y="513"/>
                      <a:pt x="591" y="513"/>
                      <a:pt x="591" y="513"/>
                    </a:cubicBezTo>
                    <a:cubicBezTo>
                      <a:pt x="586" y="488"/>
                      <a:pt x="578" y="459"/>
                      <a:pt x="574" y="435"/>
                    </a:cubicBezTo>
                    <a:cubicBezTo>
                      <a:pt x="566" y="401"/>
                      <a:pt x="557" y="369"/>
                      <a:pt x="549" y="332"/>
                    </a:cubicBezTo>
                    <a:cubicBezTo>
                      <a:pt x="591" y="373"/>
                      <a:pt x="627" y="406"/>
                      <a:pt x="669" y="439"/>
                    </a:cubicBezTo>
                    <a:cubicBezTo>
                      <a:pt x="681" y="426"/>
                      <a:pt x="681" y="426"/>
                      <a:pt x="676" y="418"/>
                    </a:cubicBezTo>
                    <a:cubicBezTo>
                      <a:pt x="673" y="410"/>
                      <a:pt x="669" y="406"/>
                      <a:pt x="660" y="401"/>
                    </a:cubicBezTo>
                    <a:cubicBezTo>
                      <a:pt x="644" y="394"/>
                      <a:pt x="632" y="377"/>
                      <a:pt x="619" y="365"/>
                    </a:cubicBezTo>
                    <a:cubicBezTo>
                      <a:pt x="611" y="352"/>
                      <a:pt x="598" y="344"/>
                      <a:pt x="591" y="336"/>
                    </a:cubicBezTo>
                    <a:cubicBezTo>
                      <a:pt x="557" y="311"/>
                      <a:pt x="533" y="279"/>
                      <a:pt x="529" y="238"/>
                    </a:cubicBezTo>
                    <a:cubicBezTo>
                      <a:pt x="525" y="221"/>
                      <a:pt x="521" y="201"/>
                      <a:pt x="516" y="184"/>
                    </a:cubicBezTo>
                    <a:cubicBezTo>
                      <a:pt x="516" y="180"/>
                      <a:pt x="516" y="176"/>
                      <a:pt x="516" y="168"/>
                    </a:cubicBezTo>
                    <a:cubicBezTo>
                      <a:pt x="541" y="176"/>
                      <a:pt x="557" y="188"/>
                      <a:pt x="574" y="201"/>
                    </a:cubicBezTo>
                    <a:cubicBezTo>
                      <a:pt x="603" y="221"/>
                      <a:pt x="632" y="238"/>
                      <a:pt x="660" y="258"/>
                    </a:cubicBezTo>
                    <a:cubicBezTo>
                      <a:pt x="669" y="262"/>
                      <a:pt x="676" y="266"/>
                      <a:pt x="685" y="258"/>
                    </a:cubicBezTo>
                    <a:cubicBezTo>
                      <a:pt x="689" y="246"/>
                      <a:pt x="681" y="242"/>
                      <a:pt x="673" y="238"/>
                    </a:cubicBezTo>
                    <a:cubicBezTo>
                      <a:pt x="664" y="229"/>
                      <a:pt x="656" y="225"/>
                      <a:pt x="648" y="217"/>
                    </a:cubicBezTo>
                    <a:cubicBezTo>
                      <a:pt x="627" y="204"/>
                      <a:pt x="607" y="188"/>
                      <a:pt x="582" y="176"/>
                    </a:cubicBezTo>
                    <a:cubicBezTo>
                      <a:pt x="578" y="172"/>
                      <a:pt x="570" y="164"/>
                      <a:pt x="562" y="160"/>
                    </a:cubicBezTo>
                    <a:cubicBezTo>
                      <a:pt x="545" y="147"/>
                      <a:pt x="525" y="131"/>
                      <a:pt x="508" y="114"/>
                    </a:cubicBezTo>
                    <a:cubicBezTo>
                      <a:pt x="504" y="114"/>
                      <a:pt x="500" y="106"/>
                      <a:pt x="500" y="102"/>
                    </a:cubicBezTo>
                    <a:cubicBezTo>
                      <a:pt x="488" y="69"/>
                      <a:pt x="479" y="32"/>
                      <a:pt x="472" y="0"/>
                    </a:cubicBezTo>
                    <a:cubicBezTo>
                      <a:pt x="484" y="0"/>
                      <a:pt x="500" y="0"/>
                      <a:pt x="513" y="0"/>
                    </a:cubicBezTo>
                    <a:cubicBezTo>
                      <a:pt x="516" y="4"/>
                      <a:pt x="516" y="7"/>
                      <a:pt x="521" y="7"/>
                    </a:cubicBezTo>
                    <a:cubicBezTo>
                      <a:pt x="557" y="32"/>
                      <a:pt x="591" y="57"/>
                      <a:pt x="627" y="78"/>
                    </a:cubicBezTo>
                    <a:cubicBezTo>
                      <a:pt x="640" y="90"/>
                      <a:pt x="656" y="98"/>
                      <a:pt x="673" y="106"/>
                    </a:cubicBezTo>
                    <a:cubicBezTo>
                      <a:pt x="676" y="110"/>
                      <a:pt x="685" y="114"/>
                      <a:pt x="689" y="106"/>
                    </a:cubicBezTo>
                    <a:cubicBezTo>
                      <a:pt x="693" y="102"/>
                      <a:pt x="689" y="94"/>
                      <a:pt x="685" y="85"/>
                    </a:cubicBezTo>
                    <a:cubicBezTo>
                      <a:pt x="685" y="82"/>
                      <a:pt x="676" y="82"/>
                      <a:pt x="673" y="78"/>
                    </a:cubicBezTo>
                    <a:cubicBezTo>
                      <a:pt x="640" y="57"/>
                      <a:pt x="607" y="36"/>
                      <a:pt x="574" y="16"/>
                    </a:cubicBezTo>
                    <a:cubicBezTo>
                      <a:pt x="570" y="12"/>
                      <a:pt x="566" y="4"/>
                      <a:pt x="562" y="0"/>
                    </a:cubicBezTo>
                    <a:cubicBezTo>
                      <a:pt x="632" y="0"/>
                      <a:pt x="697" y="0"/>
                      <a:pt x="767" y="0"/>
                    </a:cubicBezTo>
                    <a:cubicBezTo>
                      <a:pt x="767" y="7"/>
                      <a:pt x="767" y="12"/>
                      <a:pt x="767" y="20"/>
                    </a:cubicBezTo>
                    <a:cubicBezTo>
                      <a:pt x="771" y="82"/>
                      <a:pt x="767" y="143"/>
                      <a:pt x="759" y="204"/>
                    </a:cubicBezTo>
                    <a:cubicBezTo>
                      <a:pt x="754" y="258"/>
                      <a:pt x="746" y="311"/>
                      <a:pt x="742" y="365"/>
                    </a:cubicBezTo>
                    <a:cubicBezTo>
                      <a:pt x="738" y="394"/>
                      <a:pt x="738" y="422"/>
                      <a:pt x="738" y="45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Google Shape;279;p6"/>
              <p:cNvSpPr/>
              <p:nvPr/>
            </p:nvSpPr>
            <p:spPr>
              <a:xfrm>
                <a:off x="3377440" y="0"/>
                <a:ext cx="364381" cy="344902"/>
              </a:xfrm>
              <a:custGeom>
                <a:avLst/>
                <a:gdLst/>
                <a:ahLst/>
                <a:cxnLst/>
                <a:rect l="l" t="t" r="r" b="b"/>
                <a:pathLst>
                  <a:path w="580" h="549" extrusionOk="0">
                    <a:moveTo>
                      <a:pt x="0" y="451"/>
                    </a:moveTo>
                    <a:lnTo>
                      <a:pt x="0" y="451"/>
                    </a:lnTo>
                    <a:cubicBezTo>
                      <a:pt x="0" y="422"/>
                      <a:pt x="0" y="394"/>
                      <a:pt x="4" y="365"/>
                    </a:cubicBezTo>
                    <a:cubicBezTo>
                      <a:pt x="8" y="311"/>
                      <a:pt x="16" y="258"/>
                      <a:pt x="21" y="204"/>
                    </a:cubicBezTo>
                    <a:cubicBezTo>
                      <a:pt x="29" y="143"/>
                      <a:pt x="33" y="82"/>
                      <a:pt x="29" y="20"/>
                    </a:cubicBezTo>
                    <a:cubicBezTo>
                      <a:pt x="29" y="12"/>
                      <a:pt x="29" y="7"/>
                      <a:pt x="29" y="0"/>
                    </a:cubicBezTo>
                    <a:cubicBezTo>
                      <a:pt x="41" y="0"/>
                      <a:pt x="50" y="0"/>
                      <a:pt x="62" y="0"/>
                    </a:cubicBezTo>
                    <a:cubicBezTo>
                      <a:pt x="62" y="24"/>
                      <a:pt x="66" y="53"/>
                      <a:pt x="66" y="82"/>
                    </a:cubicBezTo>
                    <a:cubicBezTo>
                      <a:pt x="66" y="135"/>
                      <a:pt x="66" y="192"/>
                      <a:pt x="66" y="250"/>
                    </a:cubicBezTo>
                    <a:cubicBezTo>
                      <a:pt x="66" y="275"/>
                      <a:pt x="62" y="299"/>
                      <a:pt x="62" y="324"/>
                    </a:cubicBezTo>
                    <a:cubicBezTo>
                      <a:pt x="62" y="332"/>
                      <a:pt x="66" y="340"/>
                      <a:pt x="70" y="348"/>
                    </a:cubicBezTo>
                    <a:cubicBezTo>
                      <a:pt x="70" y="352"/>
                      <a:pt x="78" y="348"/>
                      <a:pt x="86" y="352"/>
                    </a:cubicBezTo>
                    <a:cubicBezTo>
                      <a:pt x="94" y="233"/>
                      <a:pt x="91" y="114"/>
                      <a:pt x="91" y="0"/>
                    </a:cubicBezTo>
                    <a:cubicBezTo>
                      <a:pt x="103" y="0"/>
                      <a:pt x="111" y="0"/>
                      <a:pt x="123" y="0"/>
                    </a:cubicBezTo>
                    <a:cubicBezTo>
                      <a:pt x="123" y="4"/>
                      <a:pt x="128" y="12"/>
                      <a:pt x="132" y="20"/>
                    </a:cubicBezTo>
                    <a:cubicBezTo>
                      <a:pt x="152" y="69"/>
                      <a:pt x="172" y="114"/>
                      <a:pt x="193" y="164"/>
                    </a:cubicBezTo>
                    <a:cubicBezTo>
                      <a:pt x="210" y="209"/>
                      <a:pt x="230" y="254"/>
                      <a:pt x="247" y="299"/>
                    </a:cubicBezTo>
                    <a:cubicBezTo>
                      <a:pt x="254" y="316"/>
                      <a:pt x="259" y="332"/>
                      <a:pt x="267" y="348"/>
                    </a:cubicBezTo>
                    <a:cubicBezTo>
                      <a:pt x="271" y="357"/>
                      <a:pt x="275" y="365"/>
                      <a:pt x="288" y="357"/>
                    </a:cubicBezTo>
                    <a:cubicBezTo>
                      <a:pt x="291" y="340"/>
                      <a:pt x="283" y="324"/>
                      <a:pt x="279" y="307"/>
                    </a:cubicBezTo>
                    <a:cubicBezTo>
                      <a:pt x="251" y="238"/>
                      <a:pt x="218" y="168"/>
                      <a:pt x="189" y="98"/>
                    </a:cubicBezTo>
                    <a:cubicBezTo>
                      <a:pt x="177" y="65"/>
                      <a:pt x="164" y="32"/>
                      <a:pt x="148" y="0"/>
                    </a:cubicBezTo>
                    <a:cubicBezTo>
                      <a:pt x="185" y="0"/>
                      <a:pt x="218" y="0"/>
                      <a:pt x="254" y="0"/>
                    </a:cubicBezTo>
                    <a:cubicBezTo>
                      <a:pt x="254" y="4"/>
                      <a:pt x="259" y="12"/>
                      <a:pt x="263" y="20"/>
                    </a:cubicBezTo>
                    <a:cubicBezTo>
                      <a:pt x="300" y="61"/>
                      <a:pt x="337" y="102"/>
                      <a:pt x="374" y="143"/>
                    </a:cubicBezTo>
                    <a:cubicBezTo>
                      <a:pt x="378" y="147"/>
                      <a:pt x="378" y="151"/>
                      <a:pt x="382" y="151"/>
                    </a:cubicBezTo>
                    <a:cubicBezTo>
                      <a:pt x="390" y="151"/>
                      <a:pt x="394" y="151"/>
                      <a:pt x="402" y="151"/>
                    </a:cubicBezTo>
                    <a:cubicBezTo>
                      <a:pt x="402" y="147"/>
                      <a:pt x="402" y="139"/>
                      <a:pt x="402" y="135"/>
                    </a:cubicBezTo>
                    <a:cubicBezTo>
                      <a:pt x="398" y="131"/>
                      <a:pt x="398" y="127"/>
                      <a:pt x="394" y="123"/>
                    </a:cubicBezTo>
                    <a:cubicBezTo>
                      <a:pt x="374" y="102"/>
                      <a:pt x="353" y="82"/>
                      <a:pt x="332" y="57"/>
                    </a:cubicBezTo>
                    <a:cubicBezTo>
                      <a:pt x="316" y="41"/>
                      <a:pt x="300" y="20"/>
                      <a:pt x="283" y="0"/>
                    </a:cubicBezTo>
                    <a:cubicBezTo>
                      <a:pt x="304" y="0"/>
                      <a:pt x="325" y="0"/>
                      <a:pt x="341" y="0"/>
                    </a:cubicBezTo>
                    <a:cubicBezTo>
                      <a:pt x="357" y="12"/>
                      <a:pt x="378" y="28"/>
                      <a:pt x="394" y="41"/>
                    </a:cubicBezTo>
                    <a:cubicBezTo>
                      <a:pt x="431" y="73"/>
                      <a:pt x="472" y="110"/>
                      <a:pt x="509" y="143"/>
                    </a:cubicBezTo>
                    <a:cubicBezTo>
                      <a:pt x="534" y="164"/>
                      <a:pt x="554" y="192"/>
                      <a:pt x="571" y="221"/>
                    </a:cubicBezTo>
                    <a:cubicBezTo>
                      <a:pt x="579" y="238"/>
                      <a:pt x="583" y="254"/>
                      <a:pt x="575" y="275"/>
                    </a:cubicBezTo>
                    <a:cubicBezTo>
                      <a:pt x="571" y="282"/>
                      <a:pt x="563" y="291"/>
                      <a:pt x="550" y="295"/>
                    </a:cubicBezTo>
                    <a:cubicBezTo>
                      <a:pt x="538" y="295"/>
                      <a:pt x="522" y="295"/>
                      <a:pt x="509" y="291"/>
                    </a:cubicBezTo>
                    <a:cubicBezTo>
                      <a:pt x="472" y="279"/>
                      <a:pt x="444" y="258"/>
                      <a:pt x="419" y="233"/>
                    </a:cubicBezTo>
                    <a:cubicBezTo>
                      <a:pt x="386" y="204"/>
                      <a:pt x="353" y="176"/>
                      <a:pt x="325" y="147"/>
                    </a:cubicBezTo>
                    <a:cubicBezTo>
                      <a:pt x="320" y="147"/>
                      <a:pt x="316" y="143"/>
                      <a:pt x="312" y="139"/>
                    </a:cubicBezTo>
                    <a:cubicBezTo>
                      <a:pt x="312" y="147"/>
                      <a:pt x="312" y="151"/>
                      <a:pt x="316" y="155"/>
                    </a:cubicBezTo>
                    <a:cubicBezTo>
                      <a:pt x="329" y="213"/>
                      <a:pt x="345" y="270"/>
                      <a:pt x="361" y="328"/>
                    </a:cubicBezTo>
                    <a:cubicBezTo>
                      <a:pt x="370" y="361"/>
                      <a:pt x="378" y="398"/>
                      <a:pt x="382" y="430"/>
                    </a:cubicBezTo>
                    <a:cubicBezTo>
                      <a:pt x="382" y="459"/>
                      <a:pt x="378" y="488"/>
                      <a:pt x="361" y="508"/>
                    </a:cubicBezTo>
                    <a:cubicBezTo>
                      <a:pt x="341" y="529"/>
                      <a:pt x="320" y="533"/>
                      <a:pt x="300" y="517"/>
                    </a:cubicBezTo>
                    <a:cubicBezTo>
                      <a:pt x="288" y="504"/>
                      <a:pt x="279" y="492"/>
                      <a:pt x="271" y="476"/>
                    </a:cubicBezTo>
                    <a:cubicBezTo>
                      <a:pt x="254" y="439"/>
                      <a:pt x="242" y="401"/>
                      <a:pt x="226" y="365"/>
                    </a:cubicBezTo>
                    <a:cubicBezTo>
                      <a:pt x="210" y="328"/>
                      <a:pt x="197" y="291"/>
                      <a:pt x="181" y="254"/>
                    </a:cubicBezTo>
                    <a:cubicBezTo>
                      <a:pt x="177" y="250"/>
                      <a:pt x="177" y="246"/>
                      <a:pt x="172" y="242"/>
                    </a:cubicBezTo>
                    <a:cubicBezTo>
                      <a:pt x="169" y="266"/>
                      <a:pt x="164" y="291"/>
                      <a:pt x="160" y="316"/>
                    </a:cubicBezTo>
                    <a:cubicBezTo>
                      <a:pt x="152" y="357"/>
                      <a:pt x="148" y="401"/>
                      <a:pt x="140" y="447"/>
                    </a:cubicBezTo>
                    <a:cubicBezTo>
                      <a:pt x="135" y="479"/>
                      <a:pt x="123" y="513"/>
                      <a:pt x="94" y="533"/>
                    </a:cubicBezTo>
                    <a:cubicBezTo>
                      <a:pt x="66" y="558"/>
                      <a:pt x="37" y="554"/>
                      <a:pt x="21" y="521"/>
                    </a:cubicBezTo>
                    <a:cubicBezTo>
                      <a:pt x="16" y="504"/>
                      <a:pt x="13" y="488"/>
                      <a:pt x="8" y="472"/>
                    </a:cubicBezTo>
                    <a:cubicBezTo>
                      <a:pt x="4" y="463"/>
                      <a:pt x="0" y="455"/>
                      <a:pt x="0" y="45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6"/>
              <p:cNvSpPr/>
              <p:nvPr/>
            </p:nvSpPr>
            <p:spPr>
              <a:xfrm>
                <a:off x="3151272" y="0"/>
                <a:ext cx="193499" cy="337364"/>
              </a:xfrm>
              <a:custGeom>
                <a:avLst/>
                <a:gdLst/>
                <a:ahLst/>
                <a:cxnLst/>
                <a:rect l="l" t="t" r="r" b="b"/>
                <a:pathLst>
                  <a:path w="308" h="53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01" y="32"/>
                      <a:pt x="110" y="69"/>
                      <a:pt x="122" y="102"/>
                    </a:cubicBezTo>
                    <a:cubicBezTo>
                      <a:pt x="122" y="106"/>
                      <a:pt x="126" y="114"/>
                      <a:pt x="130" y="114"/>
                    </a:cubicBezTo>
                    <a:cubicBezTo>
                      <a:pt x="147" y="131"/>
                      <a:pt x="167" y="147"/>
                      <a:pt x="184" y="160"/>
                    </a:cubicBezTo>
                    <a:cubicBezTo>
                      <a:pt x="192" y="164"/>
                      <a:pt x="200" y="172"/>
                      <a:pt x="204" y="176"/>
                    </a:cubicBezTo>
                    <a:cubicBezTo>
                      <a:pt x="229" y="188"/>
                      <a:pt x="249" y="204"/>
                      <a:pt x="270" y="217"/>
                    </a:cubicBezTo>
                    <a:cubicBezTo>
                      <a:pt x="278" y="225"/>
                      <a:pt x="286" y="229"/>
                      <a:pt x="295" y="238"/>
                    </a:cubicBezTo>
                    <a:cubicBezTo>
                      <a:pt x="303" y="242"/>
                      <a:pt x="311" y="246"/>
                      <a:pt x="307" y="258"/>
                    </a:cubicBezTo>
                    <a:cubicBezTo>
                      <a:pt x="298" y="266"/>
                      <a:pt x="291" y="262"/>
                      <a:pt x="282" y="258"/>
                    </a:cubicBezTo>
                    <a:cubicBezTo>
                      <a:pt x="254" y="238"/>
                      <a:pt x="225" y="221"/>
                      <a:pt x="196" y="201"/>
                    </a:cubicBezTo>
                    <a:cubicBezTo>
                      <a:pt x="179" y="188"/>
                      <a:pt x="163" y="176"/>
                      <a:pt x="138" y="168"/>
                    </a:cubicBezTo>
                    <a:cubicBezTo>
                      <a:pt x="138" y="176"/>
                      <a:pt x="138" y="180"/>
                      <a:pt x="138" y="184"/>
                    </a:cubicBezTo>
                    <a:cubicBezTo>
                      <a:pt x="143" y="201"/>
                      <a:pt x="147" y="221"/>
                      <a:pt x="151" y="238"/>
                    </a:cubicBezTo>
                    <a:cubicBezTo>
                      <a:pt x="155" y="279"/>
                      <a:pt x="179" y="311"/>
                      <a:pt x="213" y="336"/>
                    </a:cubicBezTo>
                    <a:cubicBezTo>
                      <a:pt x="220" y="344"/>
                      <a:pt x="233" y="352"/>
                      <a:pt x="241" y="365"/>
                    </a:cubicBezTo>
                    <a:cubicBezTo>
                      <a:pt x="254" y="377"/>
                      <a:pt x="266" y="394"/>
                      <a:pt x="282" y="401"/>
                    </a:cubicBezTo>
                    <a:cubicBezTo>
                      <a:pt x="291" y="406"/>
                      <a:pt x="295" y="410"/>
                      <a:pt x="298" y="418"/>
                    </a:cubicBezTo>
                    <a:cubicBezTo>
                      <a:pt x="303" y="426"/>
                      <a:pt x="303" y="426"/>
                      <a:pt x="291" y="439"/>
                    </a:cubicBezTo>
                    <a:cubicBezTo>
                      <a:pt x="249" y="406"/>
                      <a:pt x="213" y="373"/>
                      <a:pt x="171" y="332"/>
                    </a:cubicBezTo>
                    <a:cubicBezTo>
                      <a:pt x="179" y="369"/>
                      <a:pt x="188" y="401"/>
                      <a:pt x="196" y="435"/>
                    </a:cubicBezTo>
                    <a:cubicBezTo>
                      <a:pt x="200" y="459"/>
                      <a:pt x="208" y="488"/>
                      <a:pt x="213" y="513"/>
                    </a:cubicBezTo>
                    <a:lnTo>
                      <a:pt x="213" y="517"/>
                    </a:lnTo>
                    <a:cubicBezTo>
                      <a:pt x="213" y="525"/>
                      <a:pt x="216" y="537"/>
                      <a:pt x="208" y="537"/>
                    </a:cubicBezTo>
                    <a:cubicBezTo>
                      <a:pt x="196" y="541"/>
                      <a:pt x="192" y="529"/>
                      <a:pt x="192" y="521"/>
                    </a:cubicBezTo>
                    <a:cubicBezTo>
                      <a:pt x="176" y="467"/>
                      <a:pt x="163" y="410"/>
                      <a:pt x="147" y="357"/>
                    </a:cubicBezTo>
                    <a:cubicBezTo>
                      <a:pt x="147" y="357"/>
                      <a:pt x="147" y="352"/>
                      <a:pt x="143" y="348"/>
                    </a:cubicBezTo>
                    <a:cubicBezTo>
                      <a:pt x="138" y="361"/>
                      <a:pt x="135" y="369"/>
                      <a:pt x="135" y="381"/>
                    </a:cubicBezTo>
                    <a:cubicBezTo>
                      <a:pt x="122" y="414"/>
                      <a:pt x="114" y="451"/>
                      <a:pt x="101" y="488"/>
                    </a:cubicBezTo>
                    <a:cubicBezTo>
                      <a:pt x="98" y="496"/>
                      <a:pt x="94" y="508"/>
                      <a:pt x="81" y="517"/>
                    </a:cubicBezTo>
                    <a:cubicBezTo>
                      <a:pt x="69" y="508"/>
                      <a:pt x="73" y="500"/>
                      <a:pt x="73" y="488"/>
                    </a:cubicBezTo>
                    <a:cubicBezTo>
                      <a:pt x="81" y="459"/>
                      <a:pt x="94" y="430"/>
                      <a:pt x="101" y="401"/>
                    </a:cubicBezTo>
                    <a:cubicBezTo>
                      <a:pt x="110" y="369"/>
                      <a:pt x="118" y="340"/>
                      <a:pt x="130" y="307"/>
                    </a:cubicBezTo>
                    <a:cubicBezTo>
                      <a:pt x="135" y="291"/>
                      <a:pt x="130" y="275"/>
                      <a:pt x="126" y="258"/>
                    </a:cubicBezTo>
                    <a:cubicBezTo>
                      <a:pt x="118" y="221"/>
                      <a:pt x="110" y="180"/>
                      <a:pt x="101" y="139"/>
                    </a:cubicBezTo>
                    <a:cubicBezTo>
                      <a:pt x="98" y="143"/>
                      <a:pt x="94" y="147"/>
                      <a:pt x="94" y="155"/>
                    </a:cubicBezTo>
                    <a:cubicBezTo>
                      <a:pt x="69" y="217"/>
                      <a:pt x="48" y="275"/>
                      <a:pt x="28" y="336"/>
                    </a:cubicBezTo>
                    <a:cubicBezTo>
                      <a:pt x="28" y="344"/>
                      <a:pt x="23" y="352"/>
                      <a:pt x="19" y="357"/>
                    </a:cubicBezTo>
                    <a:cubicBezTo>
                      <a:pt x="16" y="365"/>
                      <a:pt x="11" y="369"/>
                      <a:pt x="3" y="369"/>
                    </a:cubicBezTo>
                    <a:cubicBezTo>
                      <a:pt x="-1" y="361"/>
                      <a:pt x="-1" y="348"/>
                      <a:pt x="3" y="340"/>
                    </a:cubicBezTo>
                    <a:cubicBezTo>
                      <a:pt x="23" y="266"/>
                      <a:pt x="48" y="197"/>
                      <a:pt x="73" y="127"/>
                    </a:cubicBezTo>
                    <a:cubicBezTo>
                      <a:pt x="73" y="123"/>
                      <a:pt x="77" y="119"/>
                      <a:pt x="77" y="119"/>
                    </a:cubicBezTo>
                    <a:cubicBezTo>
                      <a:pt x="94" y="102"/>
                      <a:pt x="89" y="82"/>
                      <a:pt x="81" y="65"/>
                    </a:cubicBezTo>
                    <a:cubicBezTo>
                      <a:pt x="77" y="41"/>
                      <a:pt x="73" y="20"/>
                      <a:pt x="69" y="0"/>
                    </a:cubicBezTo>
                    <a:cubicBezTo>
                      <a:pt x="77" y="0"/>
                      <a:pt x="85" y="0"/>
                      <a:pt x="9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Google Shape;281;p6"/>
              <p:cNvSpPr/>
              <p:nvPr/>
            </p:nvSpPr>
            <p:spPr>
              <a:xfrm>
                <a:off x="3454714" y="0"/>
                <a:ext cx="104288" cy="226166"/>
              </a:xfrm>
              <a:custGeom>
                <a:avLst/>
                <a:gdLst/>
                <a:ahLst/>
                <a:cxnLst/>
                <a:rect l="l" t="t" r="r" b="b"/>
                <a:pathLst>
                  <a:path w="166" h="360" extrusionOk="0">
                    <a:moveTo>
                      <a:pt x="25" y="0"/>
                    </a:moveTo>
                    <a:lnTo>
                      <a:pt x="25" y="0"/>
                    </a:lnTo>
                    <a:cubicBezTo>
                      <a:pt x="41" y="32"/>
                      <a:pt x="54" y="65"/>
                      <a:pt x="66" y="98"/>
                    </a:cubicBezTo>
                    <a:cubicBezTo>
                      <a:pt x="95" y="168"/>
                      <a:pt x="128" y="238"/>
                      <a:pt x="156" y="307"/>
                    </a:cubicBezTo>
                    <a:cubicBezTo>
                      <a:pt x="160" y="324"/>
                      <a:pt x="168" y="340"/>
                      <a:pt x="165" y="357"/>
                    </a:cubicBezTo>
                    <a:cubicBezTo>
                      <a:pt x="152" y="365"/>
                      <a:pt x="148" y="357"/>
                      <a:pt x="144" y="348"/>
                    </a:cubicBezTo>
                    <a:cubicBezTo>
                      <a:pt x="136" y="332"/>
                      <a:pt x="131" y="316"/>
                      <a:pt x="124" y="299"/>
                    </a:cubicBezTo>
                    <a:cubicBezTo>
                      <a:pt x="107" y="254"/>
                      <a:pt x="87" y="209"/>
                      <a:pt x="70" y="164"/>
                    </a:cubicBezTo>
                    <a:cubicBezTo>
                      <a:pt x="49" y="114"/>
                      <a:pt x="29" y="69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17" y="0"/>
                      <a:pt x="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Google Shape;282;p6"/>
              <p:cNvSpPr/>
              <p:nvPr/>
            </p:nvSpPr>
            <p:spPr>
              <a:xfrm>
                <a:off x="3416391" y="0"/>
                <a:ext cx="18847" cy="221140"/>
              </a:xfrm>
              <a:custGeom>
                <a:avLst/>
                <a:gdLst/>
                <a:ahLst/>
                <a:cxnLst/>
                <a:rect l="l" t="t" r="r" b="b"/>
                <a:pathLst>
                  <a:path w="30" h="352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29" y="114"/>
                      <a:pt x="32" y="233"/>
                      <a:pt x="24" y="352"/>
                    </a:cubicBezTo>
                    <a:cubicBezTo>
                      <a:pt x="16" y="348"/>
                      <a:pt x="8" y="352"/>
                      <a:pt x="8" y="348"/>
                    </a:cubicBezTo>
                    <a:cubicBezTo>
                      <a:pt x="4" y="340"/>
                      <a:pt x="0" y="332"/>
                      <a:pt x="0" y="324"/>
                    </a:cubicBezTo>
                    <a:cubicBezTo>
                      <a:pt x="0" y="299"/>
                      <a:pt x="4" y="275"/>
                      <a:pt x="4" y="250"/>
                    </a:cubicBezTo>
                    <a:cubicBezTo>
                      <a:pt x="4" y="192"/>
                      <a:pt x="4" y="135"/>
                      <a:pt x="4" y="82"/>
                    </a:cubicBezTo>
                    <a:cubicBezTo>
                      <a:pt x="4" y="53"/>
                      <a:pt x="0" y="24"/>
                      <a:pt x="0" y="0"/>
                    </a:cubicBezTo>
                    <a:cubicBezTo>
                      <a:pt x="8" y="0"/>
                      <a:pt x="20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Google Shape;283;p6"/>
              <p:cNvSpPr/>
              <p:nvPr/>
            </p:nvSpPr>
            <p:spPr>
              <a:xfrm>
                <a:off x="3085306" y="0"/>
                <a:ext cx="54657" cy="149521"/>
              </a:xfrm>
              <a:custGeom>
                <a:avLst/>
                <a:gdLst/>
                <a:ahLst/>
                <a:cxnLst/>
                <a:rect l="l" t="t" r="r" b="b"/>
                <a:pathLst>
                  <a:path w="87" h="238" extrusionOk="0">
                    <a:moveTo>
                      <a:pt x="87" y="0"/>
                    </a:moveTo>
                    <a:lnTo>
                      <a:pt x="87" y="0"/>
                    </a:lnTo>
                    <a:cubicBezTo>
                      <a:pt x="84" y="16"/>
                      <a:pt x="79" y="32"/>
                      <a:pt x="75" y="49"/>
                    </a:cubicBezTo>
                    <a:cubicBezTo>
                      <a:pt x="59" y="102"/>
                      <a:pt x="43" y="151"/>
                      <a:pt x="26" y="201"/>
                    </a:cubicBezTo>
                    <a:cubicBezTo>
                      <a:pt x="26" y="209"/>
                      <a:pt x="22" y="213"/>
                      <a:pt x="18" y="221"/>
                    </a:cubicBezTo>
                    <a:cubicBezTo>
                      <a:pt x="14" y="225"/>
                      <a:pt x="9" y="229"/>
                      <a:pt x="2" y="238"/>
                    </a:cubicBezTo>
                    <a:cubicBezTo>
                      <a:pt x="2" y="221"/>
                      <a:pt x="-3" y="217"/>
                      <a:pt x="2" y="209"/>
                    </a:cubicBezTo>
                    <a:cubicBezTo>
                      <a:pt x="18" y="147"/>
                      <a:pt x="38" y="85"/>
                      <a:pt x="55" y="24"/>
                    </a:cubicBezTo>
                    <a:cubicBezTo>
                      <a:pt x="59" y="16"/>
                      <a:pt x="59" y="7"/>
                      <a:pt x="59" y="0"/>
                    </a:cubicBezTo>
                    <a:cubicBezTo>
                      <a:pt x="67" y="0"/>
                      <a:pt x="79" y="0"/>
                      <a:pt x="8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284;p6"/>
              <p:cNvSpPr/>
              <p:nvPr/>
            </p:nvSpPr>
            <p:spPr>
              <a:xfrm>
                <a:off x="3537013" y="0"/>
                <a:ext cx="92980" cy="94864"/>
              </a:xfrm>
              <a:custGeom>
                <a:avLst/>
                <a:gdLst/>
                <a:ahLst/>
                <a:cxnLst/>
                <a:rect l="l" t="t" r="r" b="b"/>
                <a:pathLst>
                  <a:path w="148" h="151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46" y="20"/>
                      <a:pt x="62" y="41"/>
                      <a:pt x="78" y="57"/>
                    </a:cubicBezTo>
                    <a:cubicBezTo>
                      <a:pt x="99" y="82"/>
                      <a:pt x="120" y="102"/>
                      <a:pt x="140" y="123"/>
                    </a:cubicBezTo>
                    <a:cubicBezTo>
                      <a:pt x="144" y="127"/>
                      <a:pt x="144" y="131"/>
                      <a:pt x="148" y="135"/>
                    </a:cubicBezTo>
                    <a:cubicBezTo>
                      <a:pt x="148" y="139"/>
                      <a:pt x="148" y="147"/>
                      <a:pt x="148" y="151"/>
                    </a:cubicBezTo>
                    <a:cubicBezTo>
                      <a:pt x="140" y="151"/>
                      <a:pt x="136" y="151"/>
                      <a:pt x="128" y="151"/>
                    </a:cubicBezTo>
                    <a:cubicBezTo>
                      <a:pt x="124" y="151"/>
                      <a:pt x="124" y="147"/>
                      <a:pt x="120" y="143"/>
                    </a:cubicBezTo>
                    <a:cubicBezTo>
                      <a:pt x="83" y="102"/>
                      <a:pt x="46" y="61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21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9350" rIns="90000" bIns="93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285;p6"/>
              <p:cNvSpPr/>
              <p:nvPr/>
            </p:nvSpPr>
            <p:spPr>
              <a:xfrm>
                <a:off x="3236085" y="0"/>
                <a:ext cx="111827" cy="691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10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53" y="4"/>
                      <a:pt x="57" y="12"/>
                      <a:pt x="61" y="16"/>
                    </a:cubicBezTo>
                    <a:cubicBezTo>
                      <a:pt x="94" y="36"/>
                      <a:pt x="127" y="57"/>
                      <a:pt x="160" y="78"/>
                    </a:cubicBezTo>
                    <a:cubicBezTo>
                      <a:pt x="163" y="82"/>
                      <a:pt x="172" y="82"/>
                      <a:pt x="172" y="85"/>
                    </a:cubicBezTo>
                    <a:cubicBezTo>
                      <a:pt x="176" y="94"/>
                      <a:pt x="180" y="102"/>
                      <a:pt x="176" y="106"/>
                    </a:cubicBezTo>
                    <a:cubicBezTo>
                      <a:pt x="172" y="114"/>
                      <a:pt x="163" y="110"/>
                      <a:pt x="160" y="106"/>
                    </a:cubicBezTo>
                    <a:cubicBezTo>
                      <a:pt x="143" y="98"/>
                      <a:pt x="127" y="90"/>
                      <a:pt x="114" y="78"/>
                    </a:cubicBezTo>
                    <a:cubicBezTo>
                      <a:pt x="78" y="57"/>
                      <a:pt x="44" y="32"/>
                      <a:pt x="8" y="7"/>
                    </a:cubicBezTo>
                    <a:cubicBezTo>
                      <a:pt x="3" y="7"/>
                      <a:pt x="3" y="4"/>
                      <a:pt x="0" y="0"/>
                    </a:cubicBezTo>
                    <a:cubicBezTo>
                      <a:pt x="16" y="0"/>
                      <a:pt x="32" y="0"/>
                      <a:pt x="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Google Shape;286;p6"/>
              <p:cNvSpPr/>
              <p:nvPr/>
            </p:nvSpPr>
            <p:spPr>
              <a:xfrm>
                <a:off x="3018712" y="0"/>
                <a:ext cx="31412" cy="70991"/>
              </a:xfrm>
              <a:custGeom>
                <a:avLst/>
                <a:gdLst/>
                <a:ahLst/>
                <a:cxnLst/>
                <a:rect l="l" t="t" r="r" b="b"/>
                <a:pathLst>
                  <a:path w="50" h="113" extrusionOk="0">
                    <a:moveTo>
                      <a:pt x="50" y="0"/>
                    </a:moveTo>
                    <a:lnTo>
                      <a:pt x="50" y="0"/>
                    </a:lnTo>
                    <a:cubicBezTo>
                      <a:pt x="42" y="32"/>
                      <a:pt x="33" y="65"/>
                      <a:pt x="25" y="98"/>
                    </a:cubicBezTo>
                    <a:cubicBezTo>
                      <a:pt x="21" y="110"/>
                      <a:pt x="17" y="119"/>
                      <a:pt x="1" y="110"/>
                    </a:cubicBezTo>
                    <a:cubicBezTo>
                      <a:pt x="-4" y="73"/>
                      <a:pt x="13" y="36"/>
                      <a:pt x="21" y="0"/>
                    </a:cubicBezTo>
                    <a:cubicBezTo>
                      <a:pt x="33" y="0"/>
                      <a:pt x="42" y="0"/>
                      <a:pt x="5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7" name="Google Shape;287;p6"/>
            <p:cNvGrpSpPr/>
            <p:nvPr/>
          </p:nvGrpSpPr>
          <p:grpSpPr>
            <a:xfrm rot="10800000">
              <a:off x="-149" y="4511364"/>
              <a:ext cx="703413" cy="647020"/>
              <a:chOff x="8368120" y="-4"/>
              <a:chExt cx="775880" cy="713678"/>
            </a:xfrm>
          </p:grpSpPr>
          <p:sp>
            <p:nvSpPr>
              <p:cNvPr id="288" name="Google Shape;288;p6"/>
              <p:cNvSpPr/>
              <p:nvPr/>
            </p:nvSpPr>
            <p:spPr>
              <a:xfrm>
                <a:off x="8368120" y="-4"/>
                <a:ext cx="775879" cy="713678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1136" extrusionOk="0">
                    <a:moveTo>
                      <a:pt x="1219" y="0"/>
                    </a:moveTo>
                    <a:lnTo>
                      <a:pt x="1219" y="0"/>
                    </a:lnTo>
                    <a:cubicBezTo>
                      <a:pt x="1203" y="25"/>
                      <a:pt x="1174" y="32"/>
                      <a:pt x="1145" y="41"/>
                    </a:cubicBezTo>
                    <a:cubicBezTo>
                      <a:pt x="1113" y="49"/>
                      <a:pt x="1079" y="53"/>
                      <a:pt x="1043" y="61"/>
                    </a:cubicBezTo>
                    <a:cubicBezTo>
                      <a:pt x="1030" y="61"/>
                      <a:pt x="1014" y="66"/>
                      <a:pt x="997" y="66"/>
                    </a:cubicBezTo>
                    <a:cubicBezTo>
                      <a:pt x="936" y="70"/>
                      <a:pt x="878" y="86"/>
                      <a:pt x="821" y="94"/>
                    </a:cubicBezTo>
                    <a:cubicBezTo>
                      <a:pt x="797" y="98"/>
                      <a:pt x="772" y="102"/>
                      <a:pt x="747" y="107"/>
                    </a:cubicBezTo>
                    <a:cubicBezTo>
                      <a:pt x="743" y="107"/>
                      <a:pt x="735" y="107"/>
                      <a:pt x="735" y="111"/>
                    </a:cubicBezTo>
                    <a:cubicBezTo>
                      <a:pt x="731" y="115"/>
                      <a:pt x="726" y="123"/>
                      <a:pt x="726" y="127"/>
                    </a:cubicBezTo>
                    <a:cubicBezTo>
                      <a:pt x="722" y="135"/>
                      <a:pt x="735" y="139"/>
                      <a:pt x="739" y="139"/>
                    </a:cubicBezTo>
                    <a:cubicBezTo>
                      <a:pt x="763" y="135"/>
                      <a:pt x="788" y="135"/>
                      <a:pt x="809" y="131"/>
                    </a:cubicBezTo>
                    <a:cubicBezTo>
                      <a:pt x="866" y="123"/>
                      <a:pt x="923" y="111"/>
                      <a:pt x="981" y="102"/>
                    </a:cubicBezTo>
                    <a:cubicBezTo>
                      <a:pt x="1022" y="98"/>
                      <a:pt x="1067" y="94"/>
                      <a:pt x="1113" y="90"/>
                    </a:cubicBezTo>
                    <a:cubicBezTo>
                      <a:pt x="1108" y="94"/>
                      <a:pt x="1104" y="94"/>
                      <a:pt x="1100" y="98"/>
                    </a:cubicBezTo>
                    <a:cubicBezTo>
                      <a:pt x="1055" y="135"/>
                      <a:pt x="1006" y="172"/>
                      <a:pt x="960" y="209"/>
                    </a:cubicBezTo>
                    <a:cubicBezTo>
                      <a:pt x="948" y="217"/>
                      <a:pt x="932" y="222"/>
                      <a:pt x="916" y="226"/>
                    </a:cubicBezTo>
                    <a:cubicBezTo>
                      <a:pt x="887" y="229"/>
                      <a:pt x="858" y="242"/>
                      <a:pt x="825" y="246"/>
                    </a:cubicBezTo>
                    <a:cubicBezTo>
                      <a:pt x="772" y="258"/>
                      <a:pt x="714" y="267"/>
                      <a:pt x="657" y="279"/>
                    </a:cubicBezTo>
                    <a:cubicBezTo>
                      <a:pt x="632" y="283"/>
                      <a:pt x="603" y="287"/>
                      <a:pt x="579" y="291"/>
                    </a:cubicBezTo>
                    <a:cubicBezTo>
                      <a:pt x="538" y="299"/>
                      <a:pt x="497" y="312"/>
                      <a:pt x="456" y="312"/>
                    </a:cubicBezTo>
                    <a:cubicBezTo>
                      <a:pt x="427" y="316"/>
                      <a:pt x="402" y="320"/>
                      <a:pt x="374" y="324"/>
                    </a:cubicBezTo>
                    <a:cubicBezTo>
                      <a:pt x="365" y="328"/>
                      <a:pt x="353" y="332"/>
                      <a:pt x="349" y="345"/>
                    </a:cubicBezTo>
                    <a:cubicBezTo>
                      <a:pt x="357" y="361"/>
                      <a:pt x="357" y="365"/>
                      <a:pt x="374" y="361"/>
                    </a:cubicBezTo>
                    <a:cubicBezTo>
                      <a:pt x="464" y="353"/>
                      <a:pt x="554" y="341"/>
                      <a:pt x="640" y="320"/>
                    </a:cubicBezTo>
                    <a:cubicBezTo>
                      <a:pt x="677" y="312"/>
                      <a:pt x="714" y="312"/>
                      <a:pt x="747" y="304"/>
                    </a:cubicBezTo>
                    <a:cubicBezTo>
                      <a:pt x="784" y="295"/>
                      <a:pt x="821" y="287"/>
                      <a:pt x="858" y="279"/>
                    </a:cubicBezTo>
                    <a:cubicBezTo>
                      <a:pt x="862" y="279"/>
                      <a:pt x="866" y="279"/>
                      <a:pt x="874" y="279"/>
                    </a:cubicBezTo>
                    <a:cubicBezTo>
                      <a:pt x="858" y="295"/>
                      <a:pt x="846" y="308"/>
                      <a:pt x="829" y="324"/>
                    </a:cubicBezTo>
                    <a:cubicBezTo>
                      <a:pt x="804" y="345"/>
                      <a:pt x="780" y="369"/>
                      <a:pt x="755" y="390"/>
                    </a:cubicBezTo>
                    <a:cubicBezTo>
                      <a:pt x="735" y="406"/>
                      <a:pt x="718" y="423"/>
                      <a:pt x="698" y="435"/>
                    </a:cubicBezTo>
                    <a:cubicBezTo>
                      <a:pt x="698" y="439"/>
                      <a:pt x="694" y="443"/>
                      <a:pt x="690" y="443"/>
                    </a:cubicBezTo>
                    <a:cubicBezTo>
                      <a:pt x="665" y="435"/>
                      <a:pt x="644" y="447"/>
                      <a:pt x="624" y="447"/>
                    </a:cubicBezTo>
                    <a:cubicBezTo>
                      <a:pt x="587" y="451"/>
                      <a:pt x="554" y="455"/>
                      <a:pt x="521" y="460"/>
                    </a:cubicBezTo>
                    <a:cubicBezTo>
                      <a:pt x="464" y="468"/>
                      <a:pt x="406" y="476"/>
                      <a:pt x="349" y="484"/>
                    </a:cubicBezTo>
                    <a:cubicBezTo>
                      <a:pt x="337" y="484"/>
                      <a:pt x="328" y="488"/>
                      <a:pt x="320" y="501"/>
                    </a:cubicBezTo>
                    <a:cubicBezTo>
                      <a:pt x="328" y="517"/>
                      <a:pt x="332" y="521"/>
                      <a:pt x="349" y="517"/>
                    </a:cubicBezTo>
                    <a:cubicBezTo>
                      <a:pt x="410" y="509"/>
                      <a:pt x="476" y="509"/>
                      <a:pt x="538" y="492"/>
                    </a:cubicBezTo>
                    <a:cubicBezTo>
                      <a:pt x="554" y="488"/>
                      <a:pt x="575" y="488"/>
                      <a:pt x="591" y="488"/>
                    </a:cubicBezTo>
                    <a:cubicBezTo>
                      <a:pt x="607" y="484"/>
                      <a:pt x="624" y="484"/>
                      <a:pt x="644" y="484"/>
                    </a:cubicBezTo>
                    <a:cubicBezTo>
                      <a:pt x="632" y="492"/>
                      <a:pt x="624" y="505"/>
                      <a:pt x="616" y="509"/>
                    </a:cubicBezTo>
                    <a:cubicBezTo>
                      <a:pt x="587" y="533"/>
                      <a:pt x="562" y="558"/>
                      <a:pt x="534" y="583"/>
                    </a:cubicBezTo>
                    <a:cubicBezTo>
                      <a:pt x="517" y="599"/>
                      <a:pt x="501" y="616"/>
                      <a:pt x="484" y="632"/>
                    </a:cubicBezTo>
                    <a:cubicBezTo>
                      <a:pt x="476" y="636"/>
                      <a:pt x="468" y="640"/>
                      <a:pt x="460" y="644"/>
                    </a:cubicBezTo>
                    <a:cubicBezTo>
                      <a:pt x="398" y="652"/>
                      <a:pt x="337" y="669"/>
                      <a:pt x="275" y="673"/>
                    </a:cubicBezTo>
                    <a:cubicBezTo>
                      <a:pt x="250" y="673"/>
                      <a:pt x="226" y="681"/>
                      <a:pt x="205" y="693"/>
                    </a:cubicBezTo>
                    <a:cubicBezTo>
                      <a:pt x="197" y="698"/>
                      <a:pt x="193" y="702"/>
                      <a:pt x="197" y="714"/>
                    </a:cubicBezTo>
                    <a:cubicBezTo>
                      <a:pt x="201" y="722"/>
                      <a:pt x="205" y="726"/>
                      <a:pt x="218" y="722"/>
                    </a:cubicBezTo>
                    <a:cubicBezTo>
                      <a:pt x="246" y="710"/>
                      <a:pt x="279" y="706"/>
                      <a:pt x="312" y="706"/>
                    </a:cubicBezTo>
                    <a:cubicBezTo>
                      <a:pt x="341" y="702"/>
                      <a:pt x="374" y="698"/>
                      <a:pt x="410" y="689"/>
                    </a:cubicBezTo>
                    <a:cubicBezTo>
                      <a:pt x="406" y="693"/>
                      <a:pt x="406" y="698"/>
                      <a:pt x="406" y="702"/>
                    </a:cubicBezTo>
                    <a:cubicBezTo>
                      <a:pt x="365" y="730"/>
                      <a:pt x="328" y="763"/>
                      <a:pt x="291" y="796"/>
                    </a:cubicBezTo>
                    <a:cubicBezTo>
                      <a:pt x="271" y="813"/>
                      <a:pt x="255" y="825"/>
                      <a:pt x="234" y="841"/>
                    </a:cubicBezTo>
                    <a:cubicBezTo>
                      <a:pt x="230" y="845"/>
                      <a:pt x="226" y="845"/>
                      <a:pt x="226" y="849"/>
                    </a:cubicBezTo>
                    <a:cubicBezTo>
                      <a:pt x="218" y="858"/>
                      <a:pt x="209" y="866"/>
                      <a:pt x="205" y="874"/>
                    </a:cubicBezTo>
                    <a:cubicBezTo>
                      <a:pt x="218" y="895"/>
                      <a:pt x="230" y="895"/>
                      <a:pt x="246" y="870"/>
                    </a:cubicBezTo>
                    <a:cubicBezTo>
                      <a:pt x="304" y="829"/>
                      <a:pt x="357" y="784"/>
                      <a:pt x="415" y="742"/>
                    </a:cubicBezTo>
                    <a:lnTo>
                      <a:pt x="419" y="742"/>
                    </a:lnTo>
                    <a:cubicBezTo>
                      <a:pt x="415" y="747"/>
                      <a:pt x="415" y="755"/>
                      <a:pt x="415" y="759"/>
                    </a:cubicBezTo>
                    <a:cubicBezTo>
                      <a:pt x="398" y="792"/>
                      <a:pt x="386" y="825"/>
                      <a:pt x="369" y="858"/>
                    </a:cubicBezTo>
                    <a:cubicBezTo>
                      <a:pt x="365" y="866"/>
                      <a:pt x="365" y="870"/>
                      <a:pt x="365" y="878"/>
                    </a:cubicBezTo>
                    <a:cubicBezTo>
                      <a:pt x="365" y="886"/>
                      <a:pt x="374" y="895"/>
                      <a:pt x="382" y="886"/>
                    </a:cubicBezTo>
                    <a:cubicBezTo>
                      <a:pt x="394" y="878"/>
                      <a:pt x="402" y="866"/>
                      <a:pt x="406" y="858"/>
                    </a:cubicBezTo>
                    <a:cubicBezTo>
                      <a:pt x="427" y="821"/>
                      <a:pt x="443" y="784"/>
                      <a:pt x="460" y="747"/>
                    </a:cubicBezTo>
                    <a:cubicBezTo>
                      <a:pt x="468" y="722"/>
                      <a:pt x="480" y="702"/>
                      <a:pt x="488" y="677"/>
                    </a:cubicBezTo>
                    <a:cubicBezTo>
                      <a:pt x="493" y="673"/>
                      <a:pt x="497" y="669"/>
                      <a:pt x="501" y="665"/>
                    </a:cubicBezTo>
                    <a:cubicBezTo>
                      <a:pt x="534" y="632"/>
                      <a:pt x="571" y="599"/>
                      <a:pt x="607" y="570"/>
                    </a:cubicBezTo>
                    <a:cubicBezTo>
                      <a:pt x="628" y="550"/>
                      <a:pt x="653" y="525"/>
                      <a:pt x="673" y="505"/>
                    </a:cubicBezTo>
                    <a:cubicBezTo>
                      <a:pt x="677" y="505"/>
                      <a:pt x="685" y="501"/>
                      <a:pt x="690" y="496"/>
                    </a:cubicBezTo>
                    <a:cubicBezTo>
                      <a:pt x="690" y="501"/>
                      <a:pt x="690" y="501"/>
                      <a:pt x="690" y="505"/>
                    </a:cubicBezTo>
                    <a:cubicBezTo>
                      <a:pt x="673" y="574"/>
                      <a:pt x="661" y="644"/>
                      <a:pt x="636" y="710"/>
                    </a:cubicBezTo>
                    <a:cubicBezTo>
                      <a:pt x="628" y="726"/>
                      <a:pt x="628" y="751"/>
                      <a:pt x="624" y="767"/>
                    </a:cubicBezTo>
                    <a:cubicBezTo>
                      <a:pt x="624" y="776"/>
                      <a:pt x="628" y="784"/>
                      <a:pt x="632" y="784"/>
                    </a:cubicBezTo>
                    <a:cubicBezTo>
                      <a:pt x="640" y="788"/>
                      <a:pt x="649" y="784"/>
                      <a:pt x="649" y="776"/>
                    </a:cubicBezTo>
                    <a:cubicBezTo>
                      <a:pt x="657" y="759"/>
                      <a:pt x="661" y="742"/>
                      <a:pt x="669" y="726"/>
                    </a:cubicBezTo>
                    <a:cubicBezTo>
                      <a:pt x="673" y="710"/>
                      <a:pt x="677" y="693"/>
                      <a:pt x="681" y="681"/>
                    </a:cubicBezTo>
                    <a:cubicBezTo>
                      <a:pt x="702" y="636"/>
                      <a:pt x="706" y="591"/>
                      <a:pt x="718" y="545"/>
                    </a:cubicBezTo>
                    <a:cubicBezTo>
                      <a:pt x="722" y="529"/>
                      <a:pt x="726" y="509"/>
                      <a:pt x="731" y="492"/>
                    </a:cubicBezTo>
                    <a:cubicBezTo>
                      <a:pt x="731" y="488"/>
                      <a:pt x="735" y="488"/>
                      <a:pt x="735" y="484"/>
                    </a:cubicBezTo>
                    <a:cubicBezTo>
                      <a:pt x="731" y="451"/>
                      <a:pt x="755" y="439"/>
                      <a:pt x="776" y="419"/>
                    </a:cubicBezTo>
                    <a:cubicBezTo>
                      <a:pt x="800" y="398"/>
                      <a:pt x="825" y="377"/>
                      <a:pt x="850" y="353"/>
                    </a:cubicBezTo>
                    <a:cubicBezTo>
                      <a:pt x="862" y="345"/>
                      <a:pt x="874" y="332"/>
                      <a:pt x="887" y="320"/>
                    </a:cubicBezTo>
                    <a:lnTo>
                      <a:pt x="887" y="320"/>
                    </a:lnTo>
                    <a:cubicBezTo>
                      <a:pt x="882" y="336"/>
                      <a:pt x="878" y="353"/>
                      <a:pt x="874" y="369"/>
                    </a:cubicBezTo>
                    <a:cubicBezTo>
                      <a:pt x="846" y="435"/>
                      <a:pt x="813" y="501"/>
                      <a:pt x="784" y="570"/>
                    </a:cubicBezTo>
                    <a:cubicBezTo>
                      <a:pt x="772" y="599"/>
                      <a:pt x="755" y="628"/>
                      <a:pt x="743" y="657"/>
                    </a:cubicBezTo>
                    <a:cubicBezTo>
                      <a:pt x="739" y="669"/>
                      <a:pt x="739" y="685"/>
                      <a:pt x="739" y="698"/>
                    </a:cubicBezTo>
                    <a:cubicBezTo>
                      <a:pt x="735" y="702"/>
                      <a:pt x="743" y="710"/>
                      <a:pt x="743" y="710"/>
                    </a:cubicBezTo>
                    <a:cubicBezTo>
                      <a:pt x="747" y="710"/>
                      <a:pt x="755" y="706"/>
                      <a:pt x="759" y="702"/>
                    </a:cubicBezTo>
                    <a:cubicBezTo>
                      <a:pt x="768" y="685"/>
                      <a:pt x="780" y="665"/>
                      <a:pt x="788" y="648"/>
                    </a:cubicBezTo>
                    <a:cubicBezTo>
                      <a:pt x="813" y="599"/>
                      <a:pt x="833" y="550"/>
                      <a:pt x="854" y="505"/>
                    </a:cubicBezTo>
                    <a:cubicBezTo>
                      <a:pt x="878" y="451"/>
                      <a:pt x="903" y="402"/>
                      <a:pt x="923" y="353"/>
                    </a:cubicBezTo>
                    <a:cubicBezTo>
                      <a:pt x="936" y="328"/>
                      <a:pt x="940" y="299"/>
                      <a:pt x="948" y="271"/>
                    </a:cubicBezTo>
                    <a:cubicBezTo>
                      <a:pt x="952" y="267"/>
                      <a:pt x="956" y="258"/>
                      <a:pt x="960" y="254"/>
                    </a:cubicBezTo>
                    <a:cubicBezTo>
                      <a:pt x="1022" y="205"/>
                      <a:pt x="1088" y="151"/>
                      <a:pt x="1153" y="102"/>
                    </a:cubicBezTo>
                    <a:cubicBezTo>
                      <a:pt x="1157" y="98"/>
                      <a:pt x="1166" y="94"/>
                      <a:pt x="1170" y="94"/>
                    </a:cubicBezTo>
                    <a:lnTo>
                      <a:pt x="1170" y="94"/>
                    </a:lnTo>
                    <a:cubicBezTo>
                      <a:pt x="1162" y="111"/>
                      <a:pt x="1153" y="131"/>
                      <a:pt x="1145" y="148"/>
                    </a:cubicBezTo>
                    <a:cubicBezTo>
                      <a:pt x="1092" y="234"/>
                      <a:pt x="1043" y="320"/>
                      <a:pt x="997" y="406"/>
                    </a:cubicBezTo>
                    <a:cubicBezTo>
                      <a:pt x="994" y="414"/>
                      <a:pt x="989" y="423"/>
                      <a:pt x="985" y="431"/>
                    </a:cubicBezTo>
                    <a:cubicBezTo>
                      <a:pt x="985" y="435"/>
                      <a:pt x="985" y="443"/>
                      <a:pt x="989" y="443"/>
                    </a:cubicBezTo>
                    <a:cubicBezTo>
                      <a:pt x="994" y="447"/>
                      <a:pt x="997" y="447"/>
                      <a:pt x="1001" y="443"/>
                    </a:cubicBezTo>
                    <a:cubicBezTo>
                      <a:pt x="1006" y="443"/>
                      <a:pt x="1010" y="439"/>
                      <a:pt x="1014" y="435"/>
                    </a:cubicBezTo>
                    <a:cubicBezTo>
                      <a:pt x="1034" y="402"/>
                      <a:pt x="1055" y="373"/>
                      <a:pt x="1071" y="341"/>
                    </a:cubicBezTo>
                    <a:cubicBezTo>
                      <a:pt x="1108" y="283"/>
                      <a:pt x="1141" y="226"/>
                      <a:pt x="1174" y="168"/>
                    </a:cubicBezTo>
                    <a:cubicBezTo>
                      <a:pt x="1191" y="139"/>
                      <a:pt x="1203" y="111"/>
                      <a:pt x="1219" y="86"/>
                    </a:cubicBezTo>
                    <a:cubicBezTo>
                      <a:pt x="1223" y="78"/>
                      <a:pt x="1227" y="66"/>
                      <a:pt x="1235" y="66"/>
                    </a:cubicBezTo>
                    <a:cubicBezTo>
                      <a:pt x="1235" y="304"/>
                      <a:pt x="1235" y="542"/>
                      <a:pt x="1235" y="780"/>
                    </a:cubicBezTo>
                    <a:cubicBezTo>
                      <a:pt x="1232" y="784"/>
                      <a:pt x="1223" y="788"/>
                      <a:pt x="1215" y="796"/>
                    </a:cubicBezTo>
                    <a:cubicBezTo>
                      <a:pt x="1182" y="825"/>
                      <a:pt x="1141" y="841"/>
                      <a:pt x="1100" y="854"/>
                    </a:cubicBezTo>
                    <a:cubicBezTo>
                      <a:pt x="1071" y="858"/>
                      <a:pt x="1047" y="849"/>
                      <a:pt x="1030" y="825"/>
                    </a:cubicBezTo>
                    <a:cubicBezTo>
                      <a:pt x="1022" y="813"/>
                      <a:pt x="1018" y="800"/>
                      <a:pt x="1014" y="788"/>
                    </a:cubicBezTo>
                    <a:cubicBezTo>
                      <a:pt x="1010" y="755"/>
                      <a:pt x="1006" y="726"/>
                      <a:pt x="1001" y="693"/>
                    </a:cubicBezTo>
                    <a:cubicBezTo>
                      <a:pt x="997" y="677"/>
                      <a:pt x="997" y="661"/>
                      <a:pt x="985" y="640"/>
                    </a:cubicBezTo>
                    <a:cubicBezTo>
                      <a:pt x="969" y="685"/>
                      <a:pt x="952" y="722"/>
                      <a:pt x="952" y="763"/>
                    </a:cubicBezTo>
                    <a:cubicBezTo>
                      <a:pt x="948" y="800"/>
                      <a:pt x="952" y="833"/>
                      <a:pt x="952" y="866"/>
                    </a:cubicBezTo>
                    <a:cubicBezTo>
                      <a:pt x="956" y="903"/>
                      <a:pt x="944" y="927"/>
                      <a:pt x="911" y="939"/>
                    </a:cubicBezTo>
                    <a:cubicBezTo>
                      <a:pt x="878" y="956"/>
                      <a:pt x="846" y="973"/>
                      <a:pt x="809" y="989"/>
                    </a:cubicBezTo>
                    <a:cubicBezTo>
                      <a:pt x="751" y="1018"/>
                      <a:pt x="690" y="1038"/>
                      <a:pt x="628" y="1059"/>
                    </a:cubicBezTo>
                    <a:cubicBezTo>
                      <a:pt x="620" y="1059"/>
                      <a:pt x="612" y="1063"/>
                      <a:pt x="599" y="1063"/>
                    </a:cubicBezTo>
                    <a:cubicBezTo>
                      <a:pt x="575" y="1071"/>
                      <a:pt x="550" y="1055"/>
                      <a:pt x="546" y="1030"/>
                    </a:cubicBezTo>
                    <a:cubicBezTo>
                      <a:pt x="538" y="993"/>
                      <a:pt x="534" y="956"/>
                      <a:pt x="542" y="919"/>
                    </a:cubicBezTo>
                    <a:cubicBezTo>
                      <a:pt x="546" y="899"/>
                      <a:pt x="542" y="878"/>
                      <a:pt x="538" y="858"/>
                    </a:cubicBezTo>
                    <a:cubicBezTo>
                      <a:pt x="538" y="849"/>
                      <a:pt x="534" y="845"/>
                      <a:pt x="529" y="837"/>
                    </a:cubicBezTo>
                    <a:cubicBezTo>
                      <a:pt x="525" y="845"/>
                      <a:pt x="521" y="849"/>
                      <a:pt x="517" y="854"/>
                    </a:cubicBezTo>
                    <a:cubicBezTo>
                      <a:pt x="501" y="895"/>
                      <a:pt x="488" y="936"/>
                      <a:pt x="484" y="981"/>
                    </a:cubicBezTo>
                    <a:cubicBezTo>
                      <a:pt x="484" y="997"/>
                      <a:pt x="484" y="1014"/>
                      <a:pt x="480" y="1030"/>
                    </a:cubicBezTo>
                    <a:cubicBezTo>
                      <a:pt x="480" y="1042"/>
                      <a:pt x="472" y="1055"/>
                      <a:pt x="464" y="1059"/>
                    </a:cubicBezTo>
                    <a:cubicBezTo>
                      <a:pt x="447" y="1071"/>
                      <a:pt x="431" y="1079"/>
                      <a:pt x="415" y="1083"/>
                    </a:cubicBezTo>
                    <a:cubicBezTo>
                      <a:pt x="357" y="1092"/>
                      <a:pt x="308" y="1108"/>
                      <a:pt x="255" y="1120"/>
                    </a:cubicBezTo>
                    <a:cubicBezTo>
                      <a:pt x="205" y="1136"/>
                      <a:pt x="160" y="1136"/>
                      <a:pt x="111" y="1136"/>
                    </a:cubicBezTo>
                    <a:cubicBezTo>
                      <a:pt x="86" y="1133"/>
                      <a:pt x="66" y="1124"/>
                      <a:pt x="53" y="1100"/>
                    </a:cubicBezTo>
                    <a:cubicBezTo>
                      <a:pt x="45" y="1083"/>
                      <a:pt x="37" y="1063"/>
                      <a:pt x="37" y="1042"/>
                    </a:cubicBezTo>
                    <a:cubicBezTo>
                      <a:pt x="37" y="1001"/>
                      <a:pt x="37" y="960"/>
                      <a:pt x="33" y="919"/>
                    </a:cubicBezTo>
                    <a:cubicBezTo>
                      <a:pt x="33" y="882"/>
                      <a:pt x="33" y="849"/>
                      <a:pt x="37" y="813"/>
                    </a:cubicBezTo>
                    <a:cubicBezTo>
                      <a:pt x="41" y="780"/>
                      <a:pt x="41" y="747"/>
                      <a:pt x="45" y="718"/>
                    </a:cubicBezTo>
                    <a:cubicBezTo>
                      <a:pt x="49" y="685"/>
                      <a:pt x="53" y="652"/>
                      <a:pt x="66" y="620"/>
                    </a:cubicBezTo>
                    <a:cubicBezTo>
                      <a:pt x="74" y="595"/>
                      <a:pt x="90" y="583"/>
                      <a:pt x="115" y="579"/>
                    </a:cubicBezTo>
                    <a:cubicBezTo>
                      <a:pt x="152" y="570"/>
                      <a:pt x="189" y="566"/>
                      <a:pt x="226" y="558"/>
                    </a:cubicBezTo>
                    <a:cubicBezTo>
                      <a:pt x="250" y="554"/>
                      <a:pt x="275" y="554"/>
                      <a:pt x="296" y="538"/>
                    </a:cubicBezTo>
                    <a:cubicBezTo>
                      <a:pt x="287" y="538"/>
                      <a:pt x="283" y="538"/>
                      <a:pt x="275" y="538"/>
                    </a:cubicBezTo>
                    <a:cubicBezTo>
                      <a:pt x="246" y="542"/>
                      <a:pt x="222" y="545"/>
                      <a:pt x="189" y="542"/>
                    </a:cubicBezTo>
                    <a:cubicBezTo>
                      <a:pt x="156" y="538"/>
                      <a:pt x="127" y="533"/>
                      <a:pt x="94" y="533"/>
                    </a:cubicBezTo>
                    <a:cubicBezTo>
                      <a:pt x="78" y="538"/>
                      <a:pt x="62" y="533"/>
                      <a:pt x="45" y="529"/>
                    </a:cubicBezTo>
                    <a:cubicBezTo>
                      <a:pt x="-4" y="509"/>
                      <a:pt x="-12" y="476"/>
                      <a:pt x="16" y="435"/>
                    </a:cubicBezTo>
                    <a:cubicBezTo>
                      <a:pt x="41" y="394"/>
                      <a:pt x="78" y="361"/>
                      <a:pt x="115" y="332"/>
                    </a:cubicBezTo>
                    <a:cubicBezTo>
                      <a:pt x="152" y="299"/>
                      <a:pt x="189" y="267"/>
                      <a:pt x="230" y="238"/>
                    </a:cubicBezTo>
                    <a:cubicBezTo>
                      <a:pt x="242" y="222"/>
                      <a:pt x="259" y="205"/>
                      <a:pt x="275" y="193"/>
                    </a:cubicBezTo>
                    <a:cubicBezTo>
                      <a:pt x="291" y="172"/>
                      <a:pt x="312" y="164"/>
                      <a:pt x="341" y="172"/>
                    </a:cubicBezTo>
                    <a:cubicBezTo>
                      <a:pt x="369" y="180"/>
                      <a:pt x="398" y="185"/>
                      <a:pt x="427" y="193"/>
                    </a:cubicBezTo>
                    <a:cubicBezTo>
                      <a:pt x="476" y="201"/>
                      <a:pt x="525" y="197"/>
                      <a:pt x="575" y="197"/>
                    </a:cubicBezTo>
                    <a:cubicBezTo>
                      <a:pt x="591" y="197"/>
                      <a:pt x="612" y="189"/>
                      <a:pt x="628" y="180"/>
                    </a:cubicBezTo>
                    <a:cubicBezTo>
                      <a:pt x="636" y="180"/>
                      <a:pt x="640" y="172"/>
                      <a:pt x="644" y="168"/>
                    </a:cubicBezTo>
                    <a:cubicBezTo>
                      <a:pt x="640" y="156"/>
                      <a:pt x="628" y="156"/>
                      <a:pt x="620" y="151"/>
                    </a:cubicBezTo>
                    <a:cubicBezTo>
                      <a:pt x="571" y="139"/>
                      <a:pt x="521" y="135"/>
                      <a:pt x="472" y="131"/>
                    </a:cubicBezTo>
                    <a:cubicBezTo>
                      <a:pt x="452" y="127"/>
                      <a:pt x="427" y="123"/>
                      <a:pt x="410" y="111"/>
                    </a:cubicBezTo>
                    <a:cubicBezTo>
                      <a:pt x="394" y="102"/>
                      <a:pt x="394" y="90"/>
                      <a:pt x="398" y="74"/>
                    </a:cubicBezTo>
                    <a:cubicBezTo>
                      <a:pt x="406" y="53"/>
                      <a:pt x="423" y="32"/>
                      <a:pt x="443" y="20"/>
                    </a:cubicBezTo>
                    <a:cubicBezTo>
                      <a:pt x="456" y="12"/>
                      <a:pt x="464" y="8"/>
                      <a:pt x="472" y="0"/>
                    </a:cubicBezTo>
                    <a:cubicBezTo>
                      <a:pt x="722" y="0"/>
                      <a:pt x="969" y="0"/>
                      <a:pt x="1219" y="0"/>
                    </a:cubicBezTo>
                    <a:moveTo>
                      <a:pt x="1071" y="545"/>
                    </a:moveTo>
                    <a:lnTo>
                      <a:pt x="1071" y="545"/>
                    </a:lnTo>
                    <a:cubicBezTo>
                      <a:pt x="1067" y="558"/>
                      <a:pt x="1063" y="570"/>
                      <a:pt x="1075" y="583"/>
                    </a:cubicBezTo>
                    <a:cubicBezTo>
                      <a:pt x="1084" y="587"/>
                      <a:pt x="1088" y="587"/>
                      <a:pt x="1092" y="579"/>
                    </a:cubicBezTo>
                    <a:cubicBezTo>
                      <a:pt x="1096" y="574"/>
                      <a:pt x="1100" y="570"/>
                      <a:pt x="1100" y="566"/>
                    </a:cubicBezTo>
                    <a:cubicBezTo>
                      <a:pt x="1113" y="533"/>
                      <a:pt x="1125" y="501"/>
                      <a:pt x="1137" y="468"/>
                    </a:cubicBezTo>
                    <a:cubicBezTo>
                      <a:pt x="1141" y="451"/>
                      <a:pt x="1141" y="447"/>
                      <a:pt x="1116" y="439"/>
                    </a:cubicBezTo>
                    <a:cubicBezTo>
                      <a:pt x="1088" y="468"/>
                      <a:pt x="1088" y="509"/>
                      <a:pt x="1071" y="545"/>
                    </a:cubicBezTo>
                    <a:moveTo>
                      <a:pt x="628" y="944"/>
                    </a:moveTo>
                    <a:lnTo>
                      <a:pt x="628" y="944"/>
                    </a:lnTo>
                    <a:cubicBezTo>
                      <a:pt x="628" y="952"/>
                      <a:pt x="628" y="964"/>
                      <a:pt x="640" y="964"/>
                    </a:cubicBezTo>
                    <a:cubicBezTo>
                      <a:pt x="649" y="964"/>
                      <a:pt x="653" y="956"/>
                      <a:pt x="657" y="948"/>
                    </a:cubicBezTo>
                    <a:cubicBezTo>
                      <a:pt x="665" y="919"/>
                      <a:pt x="673" y="890"/>
                      <a:pt x="681" y="862"/>
                    </a:cubicBezTo>
                    <a:cubicBezTo>
                      <a:pt x="685" y="854"/>
                      <a:pt x="681" y="849"/>
                      <a:pt x="681" y="841"/>
                    </a:cubicBezTo>
                    <a:cubicBezTo>
                      <a:pt x="681" y="837"/>
                      <a:pt x="681" y="829"/>
                      <a:pt x="673" y="829"/>
                    </a:cubicBezTo>
                    <a:cubicBezTo>
                      <a:pt x="665" y="825"/>
                      <a:pt x="657" y="829"/>
                      <a:pt x="653" y="837"/>
                    </a:cubicBezTo>
                    <a:cubicBezTo>
                      <a:pt x="649" y="854"/>
                      <a:pt x="644" y="866"/>
                      <a:pt x="640" y="882"/>
                    </a:cubicBezTo>
                    <a:cubicBezTo>
                      <a:pt x="636" y="903"/>
                      <a:pt x="632" y="923"/>
                      <a:pt x="628" y="939"/>
                    </a:cubicBezTo>
                    <a:lnTo>
                      <a:pt x="628" y="939"/>
                    </a:lnTo>
                    <a:cubicBezTo>
                      <a:pt x="628" y="944"/>
                      <a:pt x="628" y="944"/>
                      <a:pt x="628" y="944"/>
                    </a:cubicBezTo>
                    <a:moveTo>
                      <a:pt x="148" y="390"/>
                    </a:moveTo>
                    <a:lnTo>
                      <a:pt x="148" y="390"/>
                    </a:lnTo>
                    <a:cubicBezTo>
                      <a:pt x="135" y="390"/>
                      <a:pt x="127" y="394"/>
                      <a:pt x="127" y="406"/>
                    </a:cubicBezTo>
                    <a:cubicBezTo>
                      <a:pt x="127" y="423"/>
                      <a:pt x="135" y="435"/>
                      <a:pt x="152" y="426"/>
                    </a:cubicBezTo>
                    <a:cubicBezTo>
                      <a:pt x="177" y="414"/>
                      <a:pt x="209" y="419"/>
                      <a:pt x="238" y="410"/>
                    </a:cubicBezTo>
                    <a:cubicBezTo>
                      <a:pt x="246" y="410"/>
                      <a:pt x="255" y="406"/>
                      <a:pt x="255" y="398"/>
                    </a:cubicBezTo>
                    <a:cubicBezTo>
                      <a:pt x="255" y="386"/>
                      <a:pt x="246" y="382"/>
                      <a:pt x="238" y="382"/>
                    </a:cubicBezTo>
                    <a:cubicBezTo>
                      <a:pt x="230" y="382"/>
                      <a:pt x="222" y="382"/>
                      <a:pt x="213" y="382"/>
                    </a:cubicBezTo>
                    <a:lnTo>
                      <a:pt x="213" y="377"/>
                    </a:lnTo>
                    <a:cubicBezTo>
                      <a:pt x="193" y="382"/>
                      <a:pt x="168" y="386"/>
                      <a:pt x="148" y="390"/>
                    </a:cubicBezTo>
                    <a:moveTo>
                      <a:pt x="759" y="903"/>
                    </a:moveTo>
                    <a:lnTo>
                      <a:pt x="759" y="903"/>
                    </a:lnTo>
                    <a:cubicBezTo>
                      <a:pt x="772" y="907"/>
                      <a:pt x="776" y="899"/>
                      <a:pt x="780" y="890"/>
                    </a:cubicBezTo>
                    <a:cubicBezTo>
                      <a:pt x="788" y="870"/>
                      <a:pt x="797" y="849"/>
                      <a:pt x="800" y="829"/>
                    </a:cubicBezTo>
                    <a:cubicBezTo>
                      <a:pt x="804" y="821"/>
                      <a:pt x="800" y="808"/>
                      <a:pt x="792" y="804"/>
                    </a:cubicBezTo>
                    <a:cubicBezTo>
                      <a:pt x="784" y="804"/>
                      <a:pt x="772" y="808"/>
                      <a:pt x="768" y="821"/>
                    </a:cubicBezTo>
                    <a:cubicBezTo>
                      <a:pt x="759" y="841"/>
                      <a:pt x="755" y="862"/>
                      <a:pt x="747" y="882"/>
                    </a:cubicBezTo>
                    <a:cubicBezTo>
                      <a:pt x="751" y="890"/>
                      <a:pt x="747" y="899"/>
                      <a:pt x="759" y="903"/>
                    </a:cubicBezTo>
                    <a:moveTo>
                      <a:pt x="287" y="948"/>
                    </a:moveTo>
                    <a:lnTo>
                      <a:pt x="287" y="948"/>
                    </a:lnTo>
                    <a:cubicBezTo>
                      <a:pt x="275" y="964"/>
                      <a:pt x="263" y="985"/>
                      <a:pt x="259" y="1005"/>
                    </a:cubicBezTo>
                    <a:cubicBezTo>
                      <a:pt x="259" y="1014"/>
                      <a:pt x="263" y="1018"/>
                      <a:pt x="267" y="1022"/>
                    </a:cubicBezTo>
                    <a:cubicBezTo>
                      <a:pt x="271" y="1022"/>
                      <a:pt x="279" y="1022"/>
                      <a:pt x="283" y="1018"/>
                    </a:cubicBezTo>
                    <a:cubicBezTo>
                      <a:pt x="287" y="1014"/>
                      <a:pt x="291" y="1005"/>
                      <a:pt x="296" y="1001"/>
                    </a:cubicBezTo>
                    <a:cubicBezTo>
                      <a:pt x="304" y="989"/>
                      <a:pt x="308" y="977"/>
                      <a:pt x="316" y="964"/>
                    </a:cubicBezTo>
                    <a:cubicBezTo>
                      <a:pt x="324" y="952"/>
                      <a:pt x="316" y="939"/>
                      <a:pt x="296" y="939"/>
                    </a:cubicBezTo>
                    <a:cubicBezTo>
                      <a:pt x="296" y="939"/>
                      <a:pt x="287" y="944"/>
                      <a:pt x="287" y="948"/>
                    </a:cubicBezTo>
                    <a:moveTo>
                      <a:pt x="595" y="37"/>
                    </a:moveTo>
                    <a:lnTo>
                      <a:pt x="595" y="37"/>
                    </a:lnTo>
                    <a:cubicBezTo>
                      <a:pt x="587" y="37"/>
                      <a:pt x="583" y="41"/>
                      <a:pt x="579" y="53"/>
                    </a:cubicBezTo>
                    <a:cubicBezTo>
                      <a:pt x="579" y="61"/>
                      <a:pt x="587" y="70"/>
                      <a:pt x="595" y="70"/>
                    </a:cubicBezTo>
                    <a:cubicBezTo>
                      <a:pt x="616" y="70"/>
                      <a:pt x="636" y="70"/>
                      <a:pt x="657" y="66"/>
                    </a:cubicBezTo>
                    <a:cubicBezTo>
                      <a:pt x="661" y="66"/>
                      <a:pt x="665" y="57"/>
                      <a:pt x="665" y="53"/>
                    </a:cubicBezTo>
                    <a:cubicBezTo>
                      <a:pt x="665" y="49"/>
                      <a:pt x="661" y="41"/>
                      <a:pt x="657" y="41"/>
                    </a:cubicBezTo>
                    <a:cubicBezTo>
                      <a:pt x="644" y="37"/>
                      <a:pt x="632" y="37"/>
                      <a:pt x="620" y="32"/>
                    </a:cubicBezTo>
                    <a:lnTo>
                      <a:pt x="620" y="37"/>
                    </a:lnTo>
                    <a:cubicBezTo>
                      <a:pt x="612" y="37"/>
                      <a:pt x="603" y="37"/>
                      <a:pt x="595" y="37"/>
                    </a:cubicBezTo>
                    <a:moveTo>
                      <a:pt x="1182" y="616"/>
                    </a:moveTo>
                    <a:lnTo>
                      <a:pt x="1182" y="616"/>
                    </a:lnTo>
                    <a:cubicBezTo>
                      <a:pt x="1182" y="607"/>
                      <a:pt x="1182" y="599"/>
                      <a:pt x="1178" y="591"/>
                    </a:cubicBezTo>
                    <a:cubicBezTo>
                      <a:pt x="1178" y="587"/>
                      <a:pt x="1170" y="587"/>
                      <a:pt x="1166" y="587"/>
                    </a:cubicBezTo>
                    <a:cubicBezTo>
                      <a:pt x="1162" y="587"/>
                      <a:pt x="1157" y="587"/>
                      <a:pt x="1157" y="587"/>
                    </a:cubicBezTo>
                    <a:cubicBezTo>
                      <a:pt x="1149" y="603"/>
                      <a:pt x="1137" y="616"/>
                      <a:pt x="1137" y="636"/>
                    </a:cubicBezTo>
                    <a:cubicBezTo>
                      <a:pt x="1137" y="640"/>
                      <a:pt x="1145" y="644"/>
                      <a:pt x="1149" y="652"/>
                    </a:cubicBezTo>
                    <a:cubicBezTo>
                      <a:pt x="1162" y="640"/>
                      <a:pt x="1174" y="628"/>
                      <a:pt x="1182" y="61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289;p6"/>
              <p:cNvSpPr/>
              <p:nvPr/>
            </p:nvSpPr>
            <p:spPr>
              <a:xfrm>
                <a:off x="8491256" y="-4"/>
                <a:ext cx="652744" cy="558503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89" extrusionOk="0">
                    <a:moveTo>
                      <a:pt x="974" y="94"/>
                    </a:moveTo>
                    <a:lnTo>
                      <a:pt x="974" y="94"/>
                    </a:lnTo>
                    <a:cubicBezTo>
                      <a:pt x="966" y="111"/>
                      <a:pt x="957" y="131"/>
                      <a:pt x="949" y="148"/>
                    </a:cubicBezTo>
                    <a:cubicBezTo>
                      <a:pt x="896" y="234"/>
                      <a:pt x="847" y="320"/>
                      <a:pt x="801" y="406"/>
                    </a:cubicBezTo>
                    <a:cubicBezTo>
                      <a:pt x="798" y="414"/>
                      <a:pt x="793" y="423"/>
                      <a:pt x="789" y="431"/>
                    </a:cubicBezTo>
                    <a:cubicBezTo>
                      <a:pt x="789" y="435"/>
                      <a:pt x="789" y="443"/>
                      <a:pt x="793" y="443"/>
                    </a:cubicBezTo>
                    <a:cubicBezTo>
                      <a:pt x="798" y="447"/>
                      <a:pt x="801" y="447"/>
                      <a:pt x="805" y="443"/>
                    </a:cubicBezTo>
                    <a:cubicBezTo>
                      <a:pt x="810" y="443"/>
                      <a:pt x="814" y="439"/>
                      <a:pt x="818" y="435"/>
                    </a:cubicBezTo>
                    <a:cubicBezTo>
                      <a:pt x="838" y="402"/>
                      <a:pt x="859" y="373"/>
                      <a:pt x="875" y="341"/>
                    </a:cubicBezTo>
                    <a:cubicBezTo>
                      <a:pt x="912" y="283"/>
                      <a:pt x="945" y="226"/>
                      <a:pt x="978" y="168"/>
                    </a:cubicBezTo>
                    <a:cubicBezTo>
                      <a:pt x="995" y="139"/>
                      <a:pt x="1007" y="111"/>
                      <a:pt x="1023" y="86"/>
                    </a:cubicBezTo>
                    <a:cubicBezTo>
                      <a:pt x="1027" y="78"/>
                      <a:pt x="1031" y="66"/>
                      <a:pt x="1039" y="66"/>
                    </a:cubicBezTo>
                    <a:cubicBezTo>
                      <a:pt x="1039" y="45"/>
                      <a:pt x="1039" y="20"/>
                      <a:pt x="1039" y="0"/>
                    </a:cubicBezTo>
                    <a:cubicBezTo>
                      <a:pt x="1036" y="0"/>
                      <a:pt x="1031" y="0"/>
                      <a:pt x="1023" y="0"/>
                    </a:cubicBezTo>
                    <a:cubicBezTo>
                      <a:pt x="1007" y="25"/>
                      <a:pt x="978" y="32"/>
                      <a:pt x="949" y="41"/>
                    </a:cubicBezTo>
                    <a:cubicBezTo>
                      <a:pt x="917" y="49"/>
                      <a:pt x="883" y="53"/>
                      <a:pt x="847" y="61"/>
                    </a:cubicBezTo>
                    <a:cubicBezTo>
                      <a:pt x="834" y="61"/>
                      <a:pt x="818" y="66"/>
                      <a:pt x="801" y="66"/>
                    </a:cubicBezTo>
                    <a:cubicBezTo>
                      <a:pt x="740" y="70"/>
                      <a:pt x="682" y="86"/>
                      <a:pt x="625" y="94"/>
                    </a:cubicBezTo>
                    <a:cubicBezTo>
                      <a:pt x="601" y="98"/>
                      <a:pt x="576" y="102"/>
                      <a:pt x="551" y="107"/>
                    </a:cubicBezTo>
                    <a:cubicBezTo>
                      <a:pt x="547" y="107"/>
                      <a:pt x="539" y="107"/>
                      <a:pt x="539" y="111"/>
                    </a:cubicBezTo>
                    <a:cubicBezTo>
                      <a:pt x="535" y="115"/>
                      <a:pt x="530" y="123"/>
                      <a:pt x="530" y="127"/>
                    </a:cubicBezTo>
                    <a:cubicBezTo>
                      <a:pt x="526" y="135"/>
                      <a:pt x="539" y="139"/>
                      <a:pt x="543" y="139"/>
                    </a:cubicBezTo>
                    <a:cubicBezTo>
                      <a:pt x="567" y="135"/>
                      <a:pt x="592" y="135"/>
                      <a:pt x="613" y="131"/>
                    </a:cubicBezTo>
                    <a:cubicBezTo>
                      <a:pt x="670" y="123"/>
                      <a:pt x="727" y="111"/>
                      <a:pt x="785" y="102"/>
                    </a:cubicBezTo>
                    <a:cubicBezTo>
                      <a:pt x="826" y="98"/>
                      <a:pt x="871" y="94"/>
                      <a:pt x="917" y="90"/>
                    </a:cubicBezTo>
                    <a:cubicBezTo>
                      <a:pt x="912" y="94"/>
                      <a:pt x="908" y="94"/>
                      <a:pt x="904" y="98"/>
                    </a:cubicBezTo>
                    <a:cubicBezTo>
                      <a:pt x="859" y="135"/>
                      <a:pt x="810" y="172"/>
                      <a:pt x="764" y="209"/>
                    </a:cubicBezTo>
                    <a:cubicBezTo>
                      <a:pt x="752" y="217"/>
                      <a:pt x="736" y="222"/>
                      <a:pt x="720" y="226"/>
                    </a:cubicBezTo>
                    <a:cubicBezTo>
                      <a:pt x="691" y="229"/>
                      <a:pt x="662" y="242"/>
                      <a:pt x="629" y="246"/>
                    </a:cubicBezTo>
                    <a:cubicBezTo>
                      <a:pt x="576" y="258"/>
                      <a:pt x="518" y="267"/>
                      <a:pt x="461" y="279"/>
                    </a:cubicBezTo>
                    <a:cubicBezTo>
                      <a:pt x="436" y="283"/>
                      <a:pt x="407" y="287"/>
                      <a:pt x="383" y="291"/>
                    </a:cubicBezTo>
                    <a:cubicBezTo>
                      <a:pt x="342" y="299"/>
                      <a:pt x="301" y="312"/>
                      <a:pt x="260" y="312"/>
                    </a:cubicBezTo>
                    <a:cubicBezTo>
                      <a:pt x="231" y="316"/>
                      <a:pt x="206" y="320"/>
                      <a:pt x="178" y="324"/>
                    </a:cubicBezTo>
                    <a:cubicBezTo>
                      <a:pt x="169" y="328"/>
                      <a:pt x="157" y="332"/>
                      <a:pt x="153" y="345"/>
                    </a:cubicBezTo>
                    <a:cubicBezTo>
                      <a:pt x="161" y="361"/>
                      <a:pt x="161" y="365"/>
                      <a:pt x="178" y="361"/>
                    </a:cubicBezTo>
                    <a:cubicBezTo>
                      <a:pt x="268" y="353"/>
                      <a:pt x="358" y="341"/>
                      <a:pt x="444" y="320"/>
                    </a:cubicBezTo>
                    <a:cubicBezTo>
                      <a:pt x="481" y="312"/>
                      <a:pt x="518" y="312"/>
                      <a:pt x="551" y="304"/>
                    </a:cubicBezTo>
                    <a:cubicBezTo>
                      <a:pt x="588" y="295"/>
                      <a:pt x="625" y="287"/>
                      <a:pt x="662" y="279"/>
                    </a:cubicBezTo>
                    <a:cubicBezTo>
                      <a:pt x="666" y="279"/>
                      <a:pt x="670" y="279"/>
                      <a:pt x="678" y="279"/>
                    </a:cubicBezTo>
                    <a:cubicBezTo>
                      <a:pt x="662" y="295"/>
                      <a:pt x="650" y="308"/>
                      <a:pt x="633" y="324"/>
                    </a:cubicBezTo>
                    <a:cubicBezTo>
                      <a:pt x="608" y="345"/>
                      <a:pt x="584" y="369"/>
                      <a:pt x="559" y="390"/>
                    </a:cubicBezTo>
                    <a:cubicBezTo>
                      <a:pt x="539" y="406"/>
                      <a:pt x="522" y="423"/>
                      <a:pt x="502" y="435"/>
                    </a:cubicBezTo>
                    <a:cubicBezTo>
                      <a:pt x="502" y="439"/>
                      <a:pt x="498" y="443"/>
                      <a:pt x="494" y="443"/>
                    </a:cubicBezTo>
                    <a:cubicBezTo>
                      <a:pt x="469" y="435"/>
                      <a:pt x="448" y="447"/>
                      <a:pt x="428" y="447"/>
                    </a:cubicBezTo>
                    <a:cubicBezTo>
                      <a:pt x="391" y="451"/>
                      <a:pt x="358" y="455"/>
                      <a:pt x="325" y="460"/>
                    </a:cubicBezTo>
                    <a:cubicBezTo>
                      <a:pt x="268" y="468"/>
                      <a:pt x="210" y="476"/>
                      <a:pt x="153" y="484"/>
                    </a:cubicBezTo>
                    <a:cubicBezTo>
                      <a:pt x="141" y="484"/>
                      <a:pt x="132" y="488"/>
                      <a:pt x="124" y="501"/>
                    </a:cubicBezTo>
                    <a:cubicBezTo>
                      <a:pt x="132" y="517"/>
                      <a:pt x="136" y="521"/>
                      <a:pt x="153" y="517"/>
                    </a:cubicBezTo>
                    <a:cubicBezTo>
                      <a:pt x="214" y="509"/>
                      <a:pt x="280" y="509"/>
                      <a:pt x="342" y="492"/>
                    </a:cubicBezTo>
                    <a:cubicBezTo>
                      <a:pt x="358" y="488"/>
                      <a:pt x="379" y="488"/>
                      <a:pt x="395" y="488"/>
                    </a:cubicBezTo>
                    <a:cubicBezTo>
                      <a:pt x="411" y="484"/>
                      <a:pt x="428" y="484"/>
                      <a:pt x="448" y="484"/>
                    </a:cubicBezTo>
                    <a:cubicBezTo>
                      <a:pt x="436" y="492"/>
                      <a:pt x="428" y="505"/>
                      <a:pt x="420" y="509"/>
                    </a:cubicBezTo>
                    <a:cubicBezTo>
                      <a:pt x="391" y="533"/>
                      <a:pt x="366" y="558"/>
                      <a:pt x="338" y="583"/>
                    </a:cubicBezTo>
                    <a:cubicBezTo>
                      <a:pt x="321" y="599"/>
                      <a:pt x="305" y="616"/>
                      <a:pt x="288" y="632"/>
                    </a:cubicBezTo>
                    <a:cubicBezTo>
                      <a:pt x="280" y="636"/>
                      <a:pt x="272" y="640"/>
                      <a:pt x="264" y="644"/>
                    </a:cubicBezTo>
                    <a:cubicBezTo>
                      <a:pt x="202" y="652"/>
                      <a:pt x="141" y="669"/>
                      <a:pt x="79" y="673"/>
                    </a:cubicBezTo>
                    <a:cubicBezTo>
                      <a:pt x="54" y="673"/>
                      <a:pt x="30" y="681"/>
                      <a:pt x="9" y="693"/>
                    </a:cubicBezTo>
                    <a:cubicBezTo>
                      <a:pt x="1" y="698"/>
                      <a:pt x="-3" y="702"/>
                      <a:pt x="1" y="714"/>
                    </a:cubicBezTo>
                    <a:cubicBezTo>
                      <a:pt x="5" y="722"/>
                      <a:pt x="9" y="726"/>
                      <a:pt x="22" y="722"/>
                    </a:cubicBezTo>
                    <a:cubicBezTo>
                      <a:pt x="50" y="710"/>
                      <a:pt x="83" y="706"/>
                      <a:pt x="116" y="706"/>
                    </a:cubicBezTo>
                    <a:cubicBezTo>
                      <a:pt x="145" y="702"/>
                      <a:pt x="178" y="698"/>
                      <a:pt x="214" y="689"/>
                    </a:cubicBezTo>
                    <a:cubicBezTo>
                      <a:pt x="210" y="693"/>
                      <a:pt x="210" y="698"/>
                      <a:pt x="210" y="702"/>
                    </a:cubicBezTo>
                    <a:cubicBezTo>
                      <a:pt x="169" y="730"/>
                      <a:pt x="132" y="763"/>
                      <a:pt x="95" y="796"/>
                    </a:cubicBezTo>
                    <a:cubicBezTo>
                      <a:pt x="75" y="813"/>
                      <a:pt x="59" y="825"/>
                      <a:pt x="38" y="841"/>
                    </a:cubicBezTo>
                    <a:cubicBezTo>
                      <a:pt x="38" y="849"/>
                      <a:pt x="34" y="858"/>
                      <a:pt x="30" y="866"/>
                    </a:cubicBezTo>
                    <a:cubicBezTo>
                      <a:pt x="38" y="866"/>
                      <a:pt x="46" y="870"/>
                      <a:pt x="50" y="870"/>
                    </a:cubicBezTo>
                    <a:cubicBezTo>
                      <a:pt x="108" y="829"/>
                      <a:pt x="161" y="784"/>
                      <a:pt x="219" y="742"/>
                    </a:cubicBezTo>
                    <a:lnTo>
                      <a:pt x="223" y="742"/>
                    </a:lnTo>
                    <a:cubicBezTo>
                      <a:pt x="219" y="747"/>
                      <a:pt x="219" y="755"/>
                      <a:pt x="219" y="759"/>
                    </a:cubicBezTo>
                    <a:cubicBezTo>
                      <a:pt x="202" y="792"/>
                      <a:pt x="190" y="825"/>
                      <a:pt x="173" y="858"/>
                    </a:cubicBezTo>
                    <a:cubicBezTo>
                      <a:pt x="169" y="866"/>
                      <a:pt x="169" y="870"/>
                      <a:pt x="169" y="878"/>
                    </a:cubicBezTo>
                    <a:cubicBezTo>
                      <a:pt x="169" y="886"/>
                      <a:pt x="178" y="895"/>
                      <a:pt x="186" y="886"/>
                    </a:cubicBezTo>
                    <a:cubicBezTo>
                      <a:pt x="198" y="878"/>
                      <a:pt x="206" y="866"/>
                      <a:pt x="210" y="858"/>
                    </a:cubicBezTo>
                    <a:cubicBezTo>
                      <a:pt x="231" y="821"/>
                      <a:pt x="247" y="784"/>
                      <a:pt x="264" y="747"/>
                    </a:cubicBezTo>
                    <a:cubicBezTo>
                      <a:pt x="272" y="722"/>
                      <a:pt x="284" y="702"/>
                      <a:pt x="292" y="677"/>
                    </a:cubicBezTo>
                    <a:cubicBezTo>
                      <a:pt x="297" y="673"/>
                      <a:pt x="301" y="669"/>
                      <a:pt x="305" y="665"/>
                    </a:cubicBezTo>
                    <a:cubicBezTo>
                      <a:pt x="338" y="632"/>
                      <a:pt x="375" y="599"/>
                      <a:pt x="411" y="570"/>
                    </a:cubicBezTo>
                    <a:cubicBezTo>
                      <a:pt x="432" y="550"/>
                      <a:pt x="457" y="525"/>
                      <a:pt x="477" y="505"/>
                    </a:cubicBezTo>
                    <a:cubicBezTo>
                      <a:pt x="481" y="505"/>
                      <a:pt x="489" y="501"/>
                      <a:pt x="494" y="496"/>
                    </a:cubicBezTo>
                    <a:cubicBezTo>
                      <a:pt x="494" y="501"/>
                      <a:pt x="494" y="501"/>
                      <a:pt x="494" y="505"/>
                    </a:cubicBezTo>
                    <a:cubicBezTo>
                      <a:pt x="477" y="574"/>
                      <a:pt x="465" y="644"/>
                      <a:pt x="440" y="710"/>
                    </a:cubicBezTo>
                    <a:cubicBezTo>
                      <a:pt x="432" y="726"/>
                      <a:pt x="432" y="751"/>
                      <a:pt x="428" y="767"/>
                    </a:cubicBezTo>
                    <a:cubicBezTo>
                      <a:pt x="428" y="776"/>
                      <a:pt x="432" y="784"/>
                      <a:pt x="436" y="784"/>
                    </a:cubicBezTo>
                    <a:cubicBezTo>
                      <a:pt x="444" y="788"/>
                      <a:pt x="453" y="784"/>
                      <a:pt x="453" y="776"/>
                    </a:cubicBezTo>
                    <a:cubicBezTo>
                      <a:pt x="461" y="759"/>
                      <a:pt x="465" y="742"/>
                      <a:pt x="473" y="726"/>
                    </a:cubicBezTo>
                    <a:cubicBezTo>
                      <a:pt x="477" y="710"/>
                      <a:pt x="481" y="693"/>
                      <a:pt x="485" y="681"/>
                    </a:cubicBezTo>
                    <a:cubicBezTo>
                      <a:pt x="506" y="636"/>
                      <a:pt x="510" y="591"/>
                      <a:pt x="522" y="545"/>
                    </a:cubicBezTo>
                    <a:cubicBezTo>
                      <a:pt x="526" y="529"/>
                      <a:pt x="530" y="509"/>
                      <a:pt x="535" y="492"/>
                    </a:cubicBezTo>
                    <a:cubicBezTo>
                      <a:pt x="535" y="488"/>
                      <a:pt x="539" y="488"/>
                      <a:pt x="539" y="484"/>
                    </a:cubicBezTo>
                    <a:cubicBezTo>
                      <a:pt x="535" y="451"/>
                      <a:pt x="559" y="439"/>
                      <a:pt x="580" y="419"/>
                    </a:cubicBezTo>
                    <a:cubicBezTo>
                      <a:pt x="604" y="398"/>
                      <a:pt x="629" y="377"/>
                      <a:pt x="654" y="353"/>
                    </a:cubicBezTo>
                    <a:cubicBezTo>
                      <a:pt x="666" y="345"/>
                      <a:pt x="678" y="332"/>
                      <a:pt x="691" y="320"/>
                    </a:cubicBezTo>
                    <a:cubicBezTo>
                      <a:pt x="695" y="320"/>
                      <a:pt x="695" y="320"/>
                      <a:pt x="695" y="320"/>
                    </a:cubicBezTo>
                    <a:lnTo>
                      <a:pt x="695" y="320"/>
                    </a:lnTo>
                    <a:lnTo>
                      <a:pt x="691" y="320"/>
                    </a:lnTo>
                    <a:cubicBezTo>
                      <a:pt x="686" y="336"/>
                      <a:pt x="682" y="353"/>
                      <a:pt x="678" y="369"/>
                    </a:cubicBezTo>
                    <a:cubicBezTo>
                      <a:pt x="650" y="435"/>
                      <a:pt x="617" y="501"/>
                      <a:pt x="588" y="570"/>
                    </a:cubicBezTo>
                    <a:cubicBezTo>
                      <a:pt x="576" y="599"/>
                      <a:pt x="559" y="628"/>
                      <a:pt x="547" y="657"/>
                    </a:cubicBezTo>
                    <a:cubicBezTo>
                      <a:pt x="543" y="669"/>
                      <a:pt x="543" y="685"/>
                      <a:pt x="543" y="698"/>
                    </a:cubicBezTo>
                    <a:cubicBezTo>
                      <a:pt x="539" y="702"/>
                      <a:pt x="547" y="710"/>
                      <a:pt x="547" y="710"/>
                    </a:cubicBezTo>
                    <a:cubicBezTo>
                      <a:pt x="551" y="710"/>
                      <a:pt x="559" y="706"/>
                      <a:pt x="563" y="702"/>
                    </a:cubicBezTo>
                    <a:cubicBezTo>
                      <a:pt x="572" y="685"/>
                      <a:pt x="584" y="665"/>
                      <a:pt x="592" y="648"/>
                    </a:cubicBezTo>
                    <a:cubicBezTo>
                      <a:pt x="617" y="599"/>
                      <a:pt x="637" y="550"/>
                      <a:pt x="658" y="505"/>
                    </a:cubicBezTo>
                    <a:cubicBezTo>
                      <a:pt x="682" y="451"/>
                      <a:pt x="707" y="402"/>
                      <a:pt x="727" y="353"/>
                    </a:cubicBezTo>
                    <a:cubicBezTo>
                      <a:pt x="740" y="328"/>
                      <a:pt x="744" y="299"/>
                      <a:pt x="752" y="271"/>
                    </a:cubicBezTo>
                    <a:cubicBezTo>
                      <a:pt x="756" y="267"/>
                      <a:pt x="760" y="258"/>
                      <a:pt x="764" y="254"/>
                    </a:cubicBezTo>
                    <a:cubicBezTo>
                      <a:pt x="826" y="205"/>
                      <a:pt x="892" y="151"/>
                      <a:pt x="957" y="102"/>
                    </a:cubicBezTo>
                    <a:cubicBezTo>
                      <a:pt x="961" y="98"/>
                      <a:pt x="970" y="94"/>
                      <a:pt x="974" y="94"/>
                    </a:cubicBezTo>
                    <a:cubicBezTo>
                      <a:pt x="974" y="94"/>
                      <a:pt x="974" y="90"/>
                      <a:pt x="978" y="90"/>
                    </a:cubicBezTo>
                    <a:lnTo>
                      <a:pt x="974" y="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290;p6"/>
              <p:cNvSpPr/>
              <p:nvPr/>
            </p:nvSpPr>
            <p:spPr>
              <a:xfrm>
                <a:off x="9038456" y="275792"/>
                <a:ext cx="45233" cy="91723"/>
              </a:xfrm>
              <a:custGeom>
                <a:avLst/>
                <a:gdLst/>
                <a:ahLst/>
                <a:cxnLst/>
                <a:rect l="l" t="t" r="r" b="b"/>
                <a:pathLst>
                  <a:path w="72" h="146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21" y="29"/>
                      <a:pt x="21" y="70"/>
                      <a:pt x="4" y="106"/>
                    </a:cubicBezTo>
                    <a:cubicBezTo>
                      <a:pt x="0" y="119"/>
                      <a:pt x="-4" y="131"/>
                      <a:pt x="8" y="144"/>
                    </a:cubicBezTo>
                    <a:cubicBezTo>
                      <a:pt x="17" y="148"/>
                      <a:pt x="21" y="148"/>
                      <a:pt x="25" y="140"/>
                    </a:cubicBezTo>
                    <a:cubicBezTo>
                      <a:pt x="29" y="135"/>
                      <a:pt x="33" y="131"/>
                      <a:pt x="33" y="127"/>
                    </a:cubicBezTo>
                    <a:cubicBezTo>
                      <a:pt x="46" y="94"/>
                      <a:pt x="58" y="62"/>
                      <a:pt x="70" y="29"/>
                    </a:cubicBezTo>
                    <a:cubicBezTo>
                      <a:pt x="74" y="12"/>
                      <a:pt x="74" y="8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550" rIns="90000" bIns="7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6"/>
              <p:cNvSpPr/>
              <p:nvPr/>
            </p:nvSpPr>
            <p:spPr>
              <a:xfrm>
                <a:off x="8762657" y="519548"/>
                <a:ext cx="34553" cy="86069"/>
              </a:xfrm>
              <a:custGeom>
                <a:avLst/>
                <a:gdLst/>
                <a:ahLst/>
                <a:cxnLst/>
                <a:rect l="l" t="t" r="r" b="b"/>
                <a:pathLst>
                  <a:path w="55" h="137" extrusionOk="0">
                    <a:moveTo>
                      <a:pt x="0" y="112"/>
                    </a:moveTo>
                    <a:lnTo>
                      <a:pt x="0" y="112"/>
                    </a:ln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25"/>
                      <a:pt x="0" y="137"/>
                      <a:pt x="12" y="137"/>
                    </a:cubicBezTo>
                    <a:cubicBezTo>
                      <a:pt x="21" y="137"/>
                      <a:pt x="25" y="129"/>
                      <a:pt x="29" y="121"/>
                    </a:cubicBezTo>
                    <a:cubicBezTo>
                      <a:pt x="37" y="92"/>
                      <a:pt x="45" y="63"/>
                      <a:pt x="53" y="35"/>
                    </a:cubicBezTo>
                    <a:cubicBezTo>
                      <a:pt x="57" y="27"/>
                      <a:pt x="53" y="22"/>
                      <a:pt x="53" y="14"/>
                    </a:cubicBezTo>
                    <a:cubicBezTo>
                      <a:pt x="53" y="10"/>
                      <a:pt x="53" y="2"/>
                      <a:pt x="45" y="2"/>
                    </a:cubicBezTo>
                    <a:cubicBezTo>
                      <a:pt x="37" y="-2"/>
                      <a:pt x="29" y="2"/>
                      <a:pt x="25" y="10"/>
                    </a:cubicBezTo>
                    <a:cubicBezTo>
                      <a:pt x="21" y="27"/>
                      <a:pt x="16" y="39"/>
                      <a:pt x="12" y="55"/>
                    </a:cubicBezTo>
                    <a:cubicBezTo>
                      <a:pt x="8" y="76"/>
                      <a:pt x="4" y="96"/>
                      <a:pt x="0" y="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300" rIns="90000" bIns="4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6"/>
              <p:cNvSpPr/>
              <p:nvPr/>
            </p:nvSpPr>
            <p:spPr>
              <a:xfrm>
                <a:off x="8447907" y="236842"/>
                <a:ext cx="80415" cy="32668"/>
              </a:xfrm>
              <a:custGeom>
                <a:avLst/>
                <a:gdLst/>
                <a:ahLst/>
                <a:cxnLst/>
                <a:rect l="l" t="t" r="r" b="b"/>
                <a:pathLst>
                  <a:path w="128" h="52" extrusionOk="0">
                    <a:moveTo>
                      <a:pt x="86" y="0"/>
                    </a:moveTo>
                    <a:lnTo>
                      <a:pt x="86" y="0"/>
                    </a:lnTo>
                    <a:cubicBezTo>
                      <a:pt x="66" y="5"/>
                      <a:pt x="41" y="9"/>
                      <a:pt x="21" y="13"/>
                    </a:cubicBezTo>
                    <a:cubicBezTo>
                      <a:pt x="8" y="13"/>
                      <a:pt x="0" y="17"/>
                      <a:pt x="0" y="29"/>
                    </a:cubicBezTo>
                    <a:cubicBezTo>
                      <a:pt x="0" y="46"/>
                      <a:pt x="8" y="58"/>
                      <a:pt x="25" y="49"/>
                    </a:cubicBezTo>
                    <a:cubicBezTo>
                      <a:pt x="50" y="37"/>
                      <a:pt x="82" y="42"/>
                      <a:pt x="111" y="33"/>
                    </a:cubicBezTo>
                    <a:cubicBezTo>
                      <a:pt x="119" y="33"/>
                      <a:pt x="128" y="29"/>
                      <a:pt x="128" y="21"/>
                    </a:cubicBezTo>
                    <a:cubicBezTo>
                      <a:pt x="128" y="9"/>
                      <a:pt x="119" y="5"/>
                      <a:pt x="111" y="5"/>
                    </a:cubicBezTo>
                    <a:cubicBezTo>
                      <a:pt x="103" y="5"/>
                      <a:pt x="95" y="5"/>
                      <a:pt x="86" y="5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6"/>
              <p:cNvSpPr/>
              <p:nvPr/>
            </p:nvSpPr>
            <p:spPr>
              <a:xfrm>
                <a:off x="8837418" y="505099"/>
                <a:ext cx="34553" cy="62824"/>
              </a:xfrm>
              <a:custGeom>
                <a:avLst/>
                <a:gdLst/>
                <a:ahLst/>
                <a:cxnLst/>
                <a:rect l="l" t="t" r="r" b="b"/>
                <a:pathLst>
                  <a:path w="55" h="100" extrusionOk="0">
                    <a:moveTo>
                      <a:pt x="0" y="78"/>
                    </a:moveTo>
                    <a:lnTo>
                      <a:pt x="0" y="78"/>
                    </a:lnTo>
                    <a:cubicBezTo>
                      <a:pt x="4" y="86"/>
                      <a:pt x="0" y="95"/>
                      <a:pt x="12" y="99"/>
                    </a:cubicBezTo>
                    <a:cubicBezTo>
                      <a:pt x="25" y="103"/>
                      <a:pt x="29" y="95"/>
                      <a:pt x="33" y="86"/>
                    </a:cubicBezTo>
                    <a:cubicBezTo>
                      <a:pt x="41" y="66"/>
                      <a:pt x="50" y="45"/>
                      <a:pt x="53" y="25"/>
                    </a:cubicBezTo>
                    <a:cubicBezTo>
                      <a:pt x="57" y="17"/>
                      <a:pt x="53" y="4"/>
                      <a:pt x="45" y="0"/>
                    </a:cubicBezTo>
                    <a:cubicBezTo>
                      <a:pt x="37" y="0"/>
                      <a:pt x="25" y="4"/>
                      <a:pt x="21" y="17"/>
                    </a:cubicBezTo>
                    <a:cubicBezTo>
                      <a:pt x="12" y="37"/>
                      <a:pt x="8" y="58"/>
                      <a:pt x="0" y="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294;p6"/>
              <p:cNvSpPr/>
              <p:nvPr/>
            </p:nvSpPr>
            <p:spPr>
              <a:xfrm>
                <a:off x="8530835" y="589911"/>
                <a:ext cx="37695" cy="52144"/>
              </a:xfrm>
              <a:custGeom>
                <a:avLst/>
                <a:gdLst/>
                <a:ahLst/>
                <a:cxnLst/>
                <a:rect l="l" t="t" r="r" b="b"/>
                <a:pathLst>
                  <a:path w="60" h="83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37" y="0"/>
                      <a:pt x="28" y="5"/>
                      <a:pt x="28" y="9"/>
                    </a:cubicBezTo>
                    <a:cubicBezTo>
                      <a:pt x="16" y="25"/>
                      <a:pt x="4" y="46"/>
                      <a:pt x="0" y="66"/>
                    </a:cubicBezTo>
                    <a:cubicBezTo>
                      <a:pt x="0" y="75"/>
                      <a:pt x="4" y="79"/>
                      <a:pt x="8" y="83"/>
                    </a:cubicBezTo>
                    <a:cubicBezTo>
                      <a:pt x="12" y="83"/>
                      <a:pt x="20" y="83"/>
                      <a:pt x="24" y="79"/>
                    </a:cubicBezTo>
                    <a:cubicBezTo>
                      <a:pt x="28" y="75"/>
                      <a:pt x="32" y="66"/>
                      <a:pt x="37" y="62"/>
                    </a:cubicBezTo>
                    <a:cubicBezTo>
                      <a:pt x="45" y="50"/>
                      <a:pt x="49" y="38"/>
                      <a:pt x="57" y="25"/>
                    </a:cubicBezTo>
                    <a:cubicBezTo>
                      <a:pt x="65" y="13"/>
                      <a:pt x="57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295;p6"/>
              <p:cNvSpPr/>
              <p:nvPr/>
            </p:nvSpPr>
            <p:spPr>
              <a:xfrm>
                <a:off x="8731873" y="20100"/>
                <a:ext cx="54029" cy="23873"/>
              </a:xfrm>
              <a:custGeom>
                <a:avLst/>
                <a:gdLst/>
                <a:ahLst/>
                <a:cxnLst/>
                <a:rect l="l" t="t" r="r" b="b"/>
                <a:pathLst>
                  <a:path w="86" h="38" extrusionOk="0">
                    <a:moveTo>
                      <a:pt x="41" y="5"/>
                    </a:moveTo>
                    <a:lnTo>
                      <a:pt x="41" y="5"/>
                    </a:lnTo>
                    <a:cubicBezTo>
                      <a:pt x="33" y="5"/>
                      <a:pt x="24" y="5"/>
                      <a:pt x="16" y="5"/>
                    </a:cubicBezTo>
                    <a:cubicBezTo>
                      <a:pt x="8" y="5"/>
                      <a:pt x="4" y="9"/>
                      <a:pt x="0" y="21"/>
                    </a:cubicBezTo>
                    <a:cubicBezTo>
                      <a:pt x="0" y="29"/>
                      <a:pt x="8" y="38"/>
                      <a:pt x="16" y="38"/>
                    </a:cubicBezTo>
                    <a:cubicBezTo>
                      <a:pt x="37" y="38"/>
                      <a:pt x="57" y="38"/>
                      <a:pt x="78" y="34"/>
                    </a:cubicBezTo>
                    <a:cubicBezTo>
                      <a:pt x="82" y="34"/>
                      <a:pt x="86" y="25"/>
                      <a:pt x="86" y="21"/>
                    </a:cubicBezTo>
                    <a:cubicBezTo>
                      <a:pt x="86" y="17"/>
                      <a:pt x="82" y="9"/>
                      <a:pt x="78" y="9"/>
                    </a:cubicBezTo>
                    <a:cubicBezTo>
                      <a:pt x="65" y="5"/>
                      <a:pt x="53" y="5"/>
                      <a:pt x="41" y="0"/>
                    </a:cubicBezTo>
                    <a:lnTo>
                      <a:pt x="41" y="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296;p6"/>
              <p:cNvSpPr/>
              <p:nvPr/>
            </p:nvSpPr>
            <p:spPr>
              <a:xfrm>
                <a:off x="9082433" y="368772"/>
                <a:ext cx="28271" cy="40835"/>
              </a:xfrm>
              <a:custGeom>
                <a:avLst/>
                <a:gdLst/>
                <a:ahLst/>
                <a:cxnLst/>
                <a:rect l="l" t="t" r="r" b="b"/>
                <a:pathLst>
                  <a:path w="45" h="65" extrusionOk="0">
                    <a:moveTo>
                      <a:pt x="12" y="65"/>
                    </a:moveTo>
                    <a:lnTo>
                      <a:pt x="12" y="65"/>
                    </a:lnTo>
                    <a:cubicBezTo>
                      <a:pt x="25" y="53"/>
                      <a:pt x="37" y="41"/>
                      <a:pt x="45" y="29"/>
                    </a:cubicBezTo>
                    <a:cubicBezTo>
                      <a:pt x="45" y="20"/>
                      <a:pt x="45" y="12"/>
                      <a:pt x="41" y="4"/>
                    </a:cubicBezTo>
                    <a:cubicBezTo>
                      <a:pt x="41" y="0"/>
                      <a:pt x="33" y="0"/>
                      <a:pt x="29" y="0"/>
                    </a:cubicBezTo>
                    <a:cubicBezTo>
                      <a:pt x="25" y="0"/>
                      <a:pt x="20" y="0"/>
                      <a:pt x="20" y="0"/>
                    </a:cubicBezTo>
                    <a:cubicBezTo>
                      <a:pt x="12" y="16"/>
                      <a:pt x="0" y="29"/>
                      <a:pt x="0" y="49"/>
                    </a:cubicBezTo>
                    <a:cubicBezTo>
                      <a:pt x="0" y="53"/>
                      <a:pt x="8" y="57"/>
                      <a:pt x="12" y="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297;p6"/>
              <p:cNvSpPr/>
              <p:nvPr/>
            </p:nvSpPr>
            <p:spPr>
              <a:xfrm>
                <a:off x="8496910" y="528344"/>
                <a:ext cx="25758" cy="30155"/>
              </a:xfrm>
              <a:custGeom>
                <a:avLst/>
                <a:gdLst/>
                <a:ahLst/>
                <a:cxnLst/>
                <a:rect l="l" t="t" r="r" b="b"/>
                <a:pathLst>
                  <a:path w="41" h="48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37" y="29"/>
                      <a:pt x="29" y="25"/>
                      <a:pt x="21" y="25"/>
                    </a:cubicBezTo>
                    <a:cubicBezTo>
                      <a:pt x="25" y="17"/>
                      <a:pt x="29" y="8"/>
                      <a:pt x="29" y="0"/>
                    </a:cubicBezTo>
                    <a:cubicBezTo>
                      <a:pt x="25" y="4"/>
                      <a:pt x="21" y="4"/>
                      <a:pt x="21" y="8"/>
                    </a:cubicBezTo>
                    <a:cubicBezTo>
                      <a:pt x="13" y="17"/>
                      <a:pt x="4" y="25"/>
                      <a:pt x="0" y="33"/>
                    </a:cubicBezTo>
                    <a:cubicBezTo>
                      <a:pt x="13" y="54"/>
                      <a:pt x="25" y="54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6"/>
              <p:cNvSpPr/>
              <p:nvPr/>
            </p:nvSpPr>
            <p:spPr>
              <a:xfrm>
                <a:off x="8925372" y="201032"/>
                <a:ext cx="2513" cy="0"/>
              </a:xfrm>
              <a:custGeom>
                <a:avLst/>
                <a:gdLst/>
                <a:ahLst/>
                <a:cxnLst/>
                <a:rect l="l" t="t" r="r" b="b"/>
                <a:pathLst>
                  <a:path w="4" h="12000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0"/>
                      <a:pt x="4" y="0"/>
                      <a:pt x="4" y="0"/>
                    </a:cubicBez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299;p6"/>
              <p:cNvSpPr/>
              <p:nvPr/>
            </p:nvSpPr>
            <p:spPr>
              <a:xfrm>
                <a:off x="9103165" y="56538"/>
                <a:ext cx="2513" cy="2513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cubicBezTo>
                      <a:pt x="0" y="0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57A0AD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0" name="Google Shape;300;p6"/>
            <p:cNvGrpSpPr/>
            <p:nvPr/>
          </p:nvGrpSpPr>
          <p:grpSpPr>
            <a:xfrm rot="10800000">
              <a:off x="7879736" y="4731429"/>
              <a:ext cx="276850" cy="287873"/>
              <a:chOff x="89113" y="2313424"/>
              <a:chExt cx="276850" cy="287873"/>
            </a:xfrm>
          </p:grpSpPr>
          <p:sp>
            <p:nvSpPr>
              <p:cNvPr id="301" name="Google Shape;301;p6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302;p6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6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4" name="Google Shape;304;p6"/>
            <p:cNvGrpSpPr/>
            <p:nvPr/>
          </p:nvGrpSpPr>
          <p:grpSpPr>
            <a:xfrm>
              <a:off x="426424" y="51216"/>
              <a:ext cx="276850" cy="287873"/>
              <a:chOff x="89113" y="2313424"/>
              <a:chExt cx="276850" cy="287873"/>
            </a:xfrm>
          </p:grpSpPr>
          <p:sp>
            <p:nvSpPr>
              <p:cNvPr id="305" name="Google Shape;305;p6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306;p6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p6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8" name="Google Shape;308;p6"/>
            <p:cNvGrpSpPr/>
            <p:nvPr/>
          </p:nvGrpSpPr>
          <p:grpSpPr>
            <a:xfrm rot="10800000" flipH="1">
              <a:off x="8524535" y="-3"/>
              <a:ext cx="619462" cy="569800"/>
              <a:chOff x="10199295" y="4438722"/>
              <a:chExt cx="775880" cy="713678"/>
            </a:xfrm>
          </p:grpSpPr>
          <p:sp>
            <p:nvSpPr>
              <p:cNvPr id="309" name="Google Shape;309;p6"/>
              <p:cNvSpPr/>
              <p:nvPr/>
            </p:nvSpPr>
            <p:spPr>
              <a:xfrm rot="10800000" flipH="1">
                <a:off x="10199295" y="4438722"/>
                <a:ext cx="775879" cy="713678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1136" extrusionOk="0">
                    <a:moveTo>
                      <a:pt x="1219" y="0"/>
                    </a:moveTo>
                    <a:lnTo>
                      <a:pt x="1219" y="0"/>
                    </a:lnTo>
                    <a:cubicBezTo>
                      <a:pt x="1203" y="25"/>
                      <a:pt x="1174" y="32"/>
                      <a:pt x="1145" y="41"/>
                    </a:cubicBezTo>
                    <a:cubicBezTo>
                      <a:pt x="1113" y="49"/>
                      <a:pt x="1079" y="53"/>
                      <a:pt x="1043" y="61"/>
                    </a:cubicBezTo>
                    <a:cubicBezTo>
                      <a:pt x="1030" y="61"/>
                      <a:pt x="1014" y="66"/>
                      <a:pt x="997" y="66"/>
                    </a:cubicBezTo>
                    <a:cubicBezTo>
                      <a:pt x="936" y="70"/>
                      <a:pt x="878" y="86"/>
                      <a:pt x="821" y="94"/>
                    </a:cubicBezTo>
                    <a:cubicBezTo>
                      <a:pt x="797" y="98"/>
                      <a:pt x="772" y="102"/>
                      <a:pt x="747" y="107"/>
                    </a:cubicBezTo>
                    <a:cubicBezTo>
                      <a:pt x="743" y="107"/>
                      <a:pt x="735" y="107"/>
                      <a:pt x="735" y="111"/>
                    </a:cubicBezTo>
                    <a:cubicBezTo>
                      <a:pt x="731" y="115"/>
                      <a:pt x="726" y="123"/>
                      <a:pt x="726" y="127"/>
                    </a:cubicBezTo>
                    <a:cubicBezTo>
                      <a:pt x="722" y="135"/>
                      <a:pt x="735" y="139"/>
                      <a:pt x="739" y="139"/>
                    </a:cubicBezTo>
                    <a:cubicBezTo>
                      <a:pt x="763" y="135"/>
                      <a:pt x="788" y="135"/>
                      <a:pt x="809" y="131"/>
                    </a:cubicBezTo>
                    <a:cubicBezTo>
                      <a:pt x="866" y="123"/>
                      <a:pt x="923" y="111"/>
                      <a:pt x="981" y="102"/>
                    </a:cubicBezTo>
                    <a:cubicBezTo>
                      <a:pt x="1022" y="98"/>
                      <a:pt x="1067" y="94"/>
                      <a:pt x="1113" y="90"/>
                    </a:cubicBezTo>
                    <a:cubicBezTo>
                      <a:pt x="1108" y="94"/>
                      <a:pt x="1104" y="94"/>
                      <a:pt x="1100" y="98"/>
                    </a:cubicBezTo>
                    <a:cubicBezTo>
                      <a:pt x="1055" y="135"/>
                      <a:pt x="1006" y="172"/>
                      <a:pt x="960" y="209"/>
                    </a:cubicBezTo>
                    <a:cubicBezTo>
                      <a:pt x="948" y="217"/>
                      <a:pt x="932" y="222"/>
                      <a:pt x="916" y="226"/>
                    </a:cubicBezTo>
                    <a:cubicBezTo>
                      <a:pt x="887" y="229"/>
                      <a:pt x="858" y="242"/>
                      <a:pt x="825" y="246"/>
                    </a:cubicBezTo>
                    <a:cubicBezTo>
                      <a:pt x="772" y="258"/>
                      <a:pt x="714" y="267"/>
                      <a:pt x="657" y="279"/>
                    </a:cubicBezTo>
                    <a:cubicBezTo>
                      <a:pt x="632" y="283"/>
                      <a:pt x="603" y="287"/>
                      <a:pt x="579" y="291"/>
                    </a:cubicBezTo>
                    <a:cubicBezTo>
                      <a:pt x="538" y="299"/>
                      <a:pt x="497" y="312"/>
                      <a:pt x="456" y="312"/>
                    </a:cubicBezTo>
                    <a:cubicBezTo>
                      <a:pt x="427" y="316"/>
                      <a:pt x="402" y="320"/>
                      <a:pt x="374" y="324"/>
                    </a:cubicBezTo>
                    <a:cubicBezTo>
                      <a:pt x="365" y="328"/>
                      <a:pt x="353" y="332"/>
                      <a:pt x="349" y="345"/>
                    </a:cubicBezTo>
                    <a:cubicBezTo>
                      <a:pt x="357" y="361"/>
                      <a:pt x="357" y="365"/>
                      <a:pt x="374" y="361"/>
                    </a:cubicBezTo>
                    <a:cubicBezTo>
                      <a:pt x="464" y="353"/>
                      <a:pt x="554" y="341"/>
                      <a:pt x="640" y="320"/>
                    </a:cubicBezTo>
                    <a:cubicBezTo>
                      <a:pt x="677" y="312"/>
                      <a:pt x="714" y="312"/>
                      <a:pt x="747" y="304"/>
                    </a:cubicBezTo>
                    <a:cubicBezTo>
                      <a:pt x="784" y="295"/>
                      <a:pt x="821" y="287"/>
                      <a:pt x="858" y="279"/>
                    </a:cubicBezTo>
                    <a:cubicBezTo>
                      <a:pt x="862" y="279"/>
                      <a:pt x="866" y="279"/>
                      <a:pt x="874" y="279"/>
                    </a:cubicBezTo>
                    <a:cubicBezTo>
                      <a:pt x="858" y="295"/>
                      <a:pt x="846" y="308"/>
                      <a:pt x="829" y="324"/>
                    </a:cubicBezTo>
                    <a:cubicBezTo>
                      <a:pt x="804" y="345"/>
                      <a:pt x="780" y="369"/>
                      <a:pt x="755" y="390"/>
                    </a:cubicBezTo>
                    <a:cubicBezTo>
                      <a:pt x="735" y="406"/>
                      <a:pt x="718" y="423"/>
                      <a:pt x="698" y="435"/>
                    </a:cubicBezTo>
                    <a:cubicBezTo>
                      <a:pt x="698" y="439"/>
                      <a:pt x="694" y="443"/>
                      <a:pt x="690" y="443"/>
                    </a:cubicBezTo>
                    <a:cubicBezTo>
                      <a:pt x="665" y="435"/>
                      <a:pt x="644" y="447"/>
                      <a:pt x="624" y="447"/>
                    </a:cubicBezTo>
                    <a:cubicBezTo>
                      <a:pt x="587" y="451"/>
                      <a:pt x="554" y="455"/>
                      <a:pt x="521" y="460"/>
                    </a:cubicBezTo>
                    <a:cubicBezTo>
                      <a:pt x="464" y="468"/>
                      <a:pt x="406" y="476"/>
                      <a:pt x="349" y="484"/>
                    </a:cubicBezTo>
                    <a:cubicBezTo>
                      <a:pt x="337" y="484"/>
                      <a:pt x="328" y="488"/>
                      <a:pt x="320" y="501"/>
                    </a:cubicBezTo>
                    <a:cubicBezTo>
                      <a:pt x="328" y="517"/>
                      <a:pt x="332" y="521"/>
                      <a:pt x="349" y="517"/>
                    </a:cubicBezTo>
                    <a:cubicBezTo>
                      <a:pt x="410" y="509"/>
                      <a:pt x="476" y="509"/>
                      <a:pt x="538" y="492"/>
                    </a:cubicBezTo>
                    <a:cubicBezTo>
                      <a:pt x="554" y="488"/>
                      <a:pt x="575" y="488"/>
                      <a:pt x="591" y="488"/>
                    </a:cubicBezTo>
                    <a:cubicBezTo>
                      <a:pt x="607" y="484"/>
                      <a:pt x="624" y="484"/>
                      <a:pt x="644" y="484"/>
                    </a:cubicBezTo>
                    <a:cubicBezTo>
                      <a:pt x="632" y="492"/>
                      <a:pt x="624" y="505"/>
                      <a:pt x="616" y="509"/>
                    </a:cubicBezTo>
                    <a:cubicBezTo>
                      <a:pt x="587" y="533"/>
                      <a:pt x="562" y="558"/>
                      <a:pt x="534" y="583"/>
                    </a:cubicBezTo>
                    <a:cubicBezTo>
                      <a:pt x="517" y="599"/>
                      <a:pt x="501" y="616"/>
                      <a:pt x="484" y="632"/>
                    </a:cubicBezTo>
                    <a:cubicBezTo>
                      <a:pt x="476" y="636"/>
                      <a:pt x="468" y="640"/>
                      <a:pt x="460" y="644"/>
                    </a:cubicBezTo>
                    <a:cubicBezTo>
                      <a:pt x="398" y="652"/>
                      <a:pt x="337" y="669"/>
                      <a:pt x="275" y="673"/>
                    </a:cubicBezTo>
                    <a:cubicBezTo>
                      <a:pt x="250" y="673"/>
                      <a:pt x="226" y="681"/>
                      <a:pt x="205" y="693"/>
                    </a:cubicBezTo>
                    <a:cubicBezTo>
                      <a:pt x="197" y="698"/>
                      <a:pt x="193" y="702"/>
                      <a:pt x="197" y="714"/>
                    </a:cubicBezTo>
                    <a:cubicBezTo>
                      <a:pt x="201" y="722"/>
                      <a:pt x="205" y="726"/>
                      <a:pt x="218" y="722"/>
                    </a:cubicBezTo>
                    <a:cubicBezTo>
                      <a:pt x="246" y="710"/>
                      <a:pt x="279" y="706"/>
                      <a:pt x="312" y="706"/>
                    </a:cubicBezTo>
                    <a:cubicBezTo>
                      <a:pt x="341" y="702"/>
                      <a:pt x="374" y="698"/>
                      <a:pt x="410" y="689"/>
                    </a:cubicBezTo>
                    <a:cubicBezTo>
                      <a:pt x="406" y="693"/>
                      <a:pt x="406" y="698"/>
                      <a:pt x="406" y="702"/>
                    </a:cubicBezTo>
                    <a:cubicBezTo>
                      <a:pt x="365" y="730"/>
                      <a:pt x="328" y="763"/>
                      <a:pt x="291" y="796"/>
                    </a:cubicBezTo>
                    <a:cubicBezTo>
                      <a:pt x="271" y="813"/>
                      <a:pt x="255" y="825"/>
                      <a:pt x="234" y="841"/>
                    </a:cubicBezTo>
                    <a:cubicBezTo>
                      <a:pt x="230" y="845"/>
                      <a:pt x="226" y="845"/>
                      <a:pt x="226" y="849"/>
                    </a:cubicBezTo>
                    <a:cubicBezTo>
                      <a:pt x="218" y="858"/>
                      <a:pt x="209" y="866"/>
                      <a:pt x="205" y="874"/>
                    </a:cubicBezTo>
                    <a:cubicBezTo>
                      <a:pt x="218" y="895"/>
                      <a:pt x="230" y="895"/>
                      <a:pt x="246" y="870"/>
                    </a:cubicBezTo>
                    <a:cubicBezTo>
                      <a:pt x="304" y="829"/>
                      <a:pt x="357" y="784"/>
                      <a:pt x="415" y="742"/>
                    </a:cubicBezTo>
                    <a:lnTo>
                      <a:pt x="419" y="742"/>
                    </a:lnTo>
                    <a:cubicBezTo>
                      <a:pt x="415" y="747"/>
                      <a:pt x="415" y="755"/>
                      <a:pt x="415" y="759"/>
                    </a:cubicBezTo>
                    <a:cubicBezTo>
                      <a:pt x="398" y="792"/>
                      <a:pt x="386" y="825"/>
                      <a:pt x="369" y="858"/>
                    </a:cubicBezTo>
                    <a:cubicBezTo>
                      <a:pt x="365" y="866"/>
                      <a:pt x="365" y="870"/>
                      <a:pt x="365" y="878"/>
                    </a:cubicBezTo>
                    <a:cubicBezTo>
                      <a:pt x="365" y="886"/>
                      <a:pt x="374" y="895"/>
                      <a:pt x="382" y="886"/>
                    </a:cubicBezTo>
                    <a:cubicBezTo>
                      <a:pt x="394" y="878"/>
                      <a:pt x="402" y="866"/>
                      <a:pt x="406" y="858"/>
                    </a:cubicBezTo>
                    <a:cubicBezTo>
                      <a:pt x="427" y="821"/>
                      <a:pt x="443" y="784"/>
                      <a:pt x="460" y="747"/>
                    </a:cubicBezTo>
                    <a:cubicBezTo>
                      <a:pt x="468" y="722"/>
                      <a:pt x="480" y="702"/>
                      <a:pt x="488" y="677"/>
                    </a:cubicBezTo>
                    <a:cubicBezTo>
                      <a:pt x="493" y="673"/>
                      <a:pt x="497" y="669"/>
                      <a:pt x="501" y="665"/>
                    </a:cubicBezTo>
                    <a:cubicBezTo>
                      <a:pt x="534" y="632"/>
                      <a:pt x="571" y="599"/>
                      <a:pt x="607" y="570"/>
                    </a:cubicBezTo>
                    <a:cubicBezTo>
                      <a:pt x="628" y="550"/>
                      <a:pt x="653" y="525"/>
                      <a:pt x="673" y="505"/>
                    </a:cubicBezTo>
                    <a:cubicBezTo>
                      <a:pt x="677" y="505"/>
                      <a:pt x="685" y="501"/>
                      <a:pt x="690" y="496"/>
                    </a:cubicBezTo>
                    <a:cubicBezTo>
                      <a:pt x="690" y="501"/>
                      <a:pt x="690" y="501"/>
                      <a:pt x="690" y="505"/>
                    </a:cubicBezTo>
                    <a:cubicBezTo>
                      <a:pt x="673" y="574"/>
                      <a:pt x="661" y="644"/>
                      <a:pt x="636" y="710"/>
                    </a:cubicBezTo>
                    <a:cubicBezTo>
                      <a:pt x="628" y="726"/>
                      <a:pt x="628" y="751"/>
                      <a:pt x="624" y="767"/>
                    </a:cubicBezTo>
                    <a:cubicBezTo>
                      <a:pt x="624" y="776"/>
                      <a:pt x="628" y="784"/>
                      <a:pt x="632" y="784"/>
                    </a:cubicBezTo>
                    <a:cubicBezTo>
                      <a:pt x="640" y="788"/>
                      <a:pt x="649" y="784"/>
                      <a:pt x="649" y="776"/>
                    </a:cubicBezTo>
                    <a:cubicBezTo>
                      <a:pt x="657" y="759"/>
                      <a:pt x="661" y="742"/>
                      <a:pt x="669" y="726"/>
                    </a:cubicBezTo>
                    <a:cubicBezTo>
                      <a:pt x="673" y="710"/>
                      <a:pt x="677" y="693"/>
                      <a:pt x="681" y="681"/>
                    </a:cubicBezTo>
                    <a:cubicBezTo>
                      <a:pt x="702" y="636"/>
                      <a:pt x="706" y="591"/>
                      <a:pt x="718" y="545"/>
                    </a:cubicBezTo>
                    <a:cubicBezTo>
                      <a:pt x="722" y="529"/>
                      <a:pt x="726" y="509"/>
                      <a:pt x="731" y="492"/>
                    </a:cubicBezTo>
                    <a:cubicBezTo>
                      <a:pt x="731" y="488"/>
                      <a:pt x="735" y="488"/>
                      <a:pt x="735" y="484"/>
                    </a:cubicBezTo>
                    <a:cubicBezTo>
                      <a:pt x="731" y="451"/>
                      <a:pt x="755" y="439"/>
                      <a:pt x="776" y="419"/>
                    </a:cubicBezTo>
                    <a:cubicBezTo>
                      <a:pt x="800" y="398"/>
                      <a:pt x="825" y="377"/>
                      <a:pt x="850" y="353"/>
                    </a:cubicBezTo>
                    <a:cubicBezTo>
                      <a:pt x="862" y="345"/>
                      <a:pt x="874" y="332"/>
                      <a:pt x="887" y="320"/>
                    </a:cubicBezTo>
                    <a:lnTo>
                      <a:pt x="887" y="320"/>
                    </a:lnTo>
                    <a:cubicBezTo>
                      <a:pt x="882" y="336"/>
                      <a:pt x="878" y="353"/>
                      <a:pt x="874" y="369"/>
                    </a:cubicBezTo>
                    <a:cubicBezTo>
                      <a:pt x="846" y="435"/>
                      <a:pt x="813" y="501"/>
                      <a:pt x="784" y="570"/>
                    </a:cubicBezTo>
                    <a:cubicBezTo>
                      <a:pt x="772" y="599"/>
                      <a:pt x="755" y="628"/>
                      <a:pt x="743" y="657"/>
                    </a:cubicBezTo>
                    <a:cubicBezTo>
                      <a:pt x="739" y="669"/>
                      <a:pt x="739" y="685"/>
                      <a:pt x="739" y="698"/>
                    </a:cubicBezTo>
                    <a:cubicBezTo>
                      <a:pt x="735" y="702"/>
                      <a:pt x="743" y="710"/>
                      <a:pt x="743" y="710"/>
                    </a:cubicBezTo>
                    <a:cubicBezTo>
                      <a:pt x="747" y="710"/>
                      <a:pt x="755" y="706"/>
                      <a:pt x="759" y="702"/>
                    </a:cubicBezTo>
                    <a:cubicBezTo>
                      <a:pt x="768" y="685"/>
                      <a:pt x="780" y="665"/>
                      <a:pt x="788" y="648"/>
                    </a:cubicBezTo>
                    <a:cubicBezTo>
                      <a:pt x="813" y="599"/>
                      <a:pt x="833" y="550"/>
                      <a:pt x="854" y="505"/>
                    </a:cubicBezTo>
                    <a:cubicBezTo>
                      <a:pt x="878" y="451"/>
                      <a:pt x="903" y="402"/>
                      <a:pt x="923" y="353"/>
                    </a:cubicBezTo>
                    <a:cubicBezTo>
                      <a:pt x="936" y="328"/>
                      <a:pt x="940" y="299"/>
                      <a:pt x="948" y="271"/>
                    </a:cubicBezTo>
                    <a:cubicBezTo>
                      <a:pt x="952" y="267"/>
                      <a:pt x="956" y="258"/>
                      <a:pt x="960" y="254"/>
                    </a:cubicBezTo>
                    <a:cubicBezTo>
                      <a:pt x="1022" y="205"/>
                      <a:pt x="1088" y="151"/>
                      <a:pt x="1153" y="102"/>
                    </a:cubicBezTo>
                    <a:cubicBezTo>
                      <a:pt x="1157" y="98"/>
                      <a:pt x="1166" y="94"/>
                      <a:pt x="1170" y="94"/>
                    </a:cubicBezTo>
                    <a:lnTo>
                      <a:pt x="1170" y="94"/>
                    </a:lnTo>
                    <a:cubicBezTo>
                      <a:pt x="1162" y="111"/>
                      <a:pt x="1153" y="131"/>
                      <a:pt x="1145" y="148"/>
                    </a:cubicBezTo>
                    <a:cubicBezTo>
                      <a:pt x="1092" y="234"/>
                      <a:pt x="1043" y="320"/>
                      <a:pt x="997" y="406"/>
                    </a:cubicBezTo>
                    <a:cubicBezTo>
                      <a:pt x="994" y="414"/>
                      <a:pt x="989" y="423"/>
                      <a:pt x="985" y="431"/>
                    </a:cubicBezTo>
                    <a:cubicBezTo>
                      <a:pt x="985" y="435"/>
                      <a:pt x="985" y="443"/>
                      <a:pt x="989" y="443"/>
                    </a:cubicBezTo>
                    <a:cubicBezTo>
                      <a:pt x="994" y="447"/>
                      <a:pt x="997" y="447"/>
                      <a:pt x="1001" y="443"/>
                    </a:cubicBezTo>
                    <a:cubicBezTo>
                      <a:pt x="1006" y="443"/>
                      <a:pt x="1010" y="439"/>
                      <a:pt x="1014" y="435"/>
                    </a:cubicBezTo>
                    <a:cubicBezTo>
                      <a:pt x="1034" y="402"/>
                      <a:pt x="1055" y="373"/>
                      <a:pt x="1071" y="341"/>
                    </a:cubicBezTo>
                    <a:cubicBezTo>
                      <a:pt x="1108" y="283"/>
                      <a:pt x="1141" y="226"/>
                      <a:pt x="1174" y="168"/>
                    </a:cubicBezTo>
                    <a:cubicBezTo>
                      <a:pt x="1191" y="139"/>
                      <a:pt x="1203" y="111"/>
                      <a:pt x="1219" y="86"/>
                    </a:cubicBezTo>
                    <a:cubicBezTo>
                      <a:pt x="1223" y="78"/>
                      <a:pt x="1227" y="66"/>
                      <a:pt x="1235" y="66"/>
                    </a:cubicBezTo>
                    <a:cubicBezTo>
                      <a:pt x="1235" y="304"/>
                      <a:pt x="1235" y="542"/>
                      <a:pt x="1235" y="780"/>
                    </a:cubicBezTo>
                    <a:cubicBezTo>
                      <a:pt x="1232" y="784"/>
                      <a:pt x="1223" y="788"/>
                      <a:pt x="1215" y="796"/>
                    </a:cubicBezTo>
                    <a:cubicBezTo>
                      <a:pt x="1182" y="825"/>
                      <a:pt x="1141" y="841"/>
                      <a:pt x="1100" y="854"/>
                    </a:cubicBezTo>
                    <a:cubicBezTo>
                      <a:pt x="1071" y="858"/>
                      <a:pt x="1047" y="849"/>
                      <a:pt x="1030" y="825"/>
                    </a:cubicBezTo>
                    <a:cubicBezTo>
                      <a:pt x="1022" y="813"/>
                      <a:pt x="1018" y="800"/>
                      <a:pt x="1014" y="788"/>
                    </a:cubicBezTo>
                    <a:cubicBezTo>
                      <a:pt x="1010" y="755"/>
                      <a:pt x="1006" y="726"/>
                      <a:pt x="1001" y="693"/>
                    </a:cubicBezTo>
                    <a:cubicBezTo>
                      <a:pt x="997" y="677"/>
                      <a:pt x="997" y="661"/>
                      <a:pt x="985" y="640"/>
                    </a:cubicBezTo>
                    <a:cubicBezTo>
                      <a:pt x="969" y="685"/>
                      <a:pt x="952" y="722"/>
                      <a:pt x="952" y="763"/>
                    </a:cubicBezTo>
                    <a:cubicBezTo>
                      <a:pt x="948" y="800"/>
                      <a:pt x="952" y="833"/>
                      <a:pt x="952" y="866"/>
                    </a:cubicBezTo>
                    <a:cubicBezTo>
                      <a:pt x="956" y="903"/>
                      <a:pt x="944" y="927"/>
                      <a:pt x="911" y="939"/>
                    </a:cubicBezTo>
                    <a:cubicBezTo>
                      <a:pt x="878" y="956"/>
                      <a:pt x="846" y="973"/>
                      <a:pt x="809" y="989"/>
                    </a:cubicBezTo>
                    <a:cubicBezTo>
                      <a:pt x="751" y="1018"/>
                      <a:pt x="690" y="1038"/>
                      <a:pt x="628" y="1059"/>
                    </a:cubicBezTo>
                    <a:cubicBezTo>
                      <a:pt x="620" y="1059"/>
                      <a:pt x="612" y="1063"/>
                      <a:pt x="599" y="1063"/>
                    </a:cubicBezTo>
                    <a:cubicBezTo>
                      <a:pt x="575" y="1071"/>
                      <a:pt x="550" y="1055"/>
                      <a:pt x="546" y="1030"/>
                    </a:cubicBezTo>
                    <a:cubicBezTo>
                      <a:pt x="538" y="993"/>
                      <a:pt x="534" y="956"/>
                      <a:pt x="542" y="919"/>
                    </a:cubicBezTo>
                    <a:cubicBezTo>
                      <a:pt x="546" y="899"/>
                      <a:pt x="542" y="878"/>
                      <a:pt x="538" y="858"/>
                    </a:cubicBezTo>
                    <a:cubicBezTo>
                      <a:pt x="538" y="849"/>
                      <a:pt x="534" y="845"/>
                      <a:pt x="529" y="837"/>
                    </a:cubicBezTo>
                    <a:cubicBezTo>
                      <a:pt x="525" y="845"/>
                      <a:pt x="521" y="849"/>
                      <a:pt x="517" y="854"/>
                    </a:cubicBezTo>
                    <a:cubicBezTo>
                      <a:pt x="501" y="895"/>
                      <a:pt x="488" y="936"/>
                      <a:pt x="484" y="981"/>
                    </a:cubicBezTo>
                    <a:cubicBezTo>
                      <a:pt x="484" y="997"/>
                      <a:pt x="484" y="1014"/>
                      <a:pt x="480" y="1030"/>
                    </a:cubicBezTo>
                    <a:cubicBezTo>
                      <a:pt x="480" y="1042"/>
                      <a:pt x="472" y="1055"/>
                      <a:pt x="464" y="1059"/>
                    </a:cubicBezTo>
                    <a:cubicBezTo>
                      <a:pt x="447" y="1071"/>
                      <a:pt x="431" y="1079"/>
                      <a:pt x="415" y="1083"/>
                    </a:cubicBezTo>
                    <a:cubicBezTo>
                      <a:pt x="357" y="1092"/>
                      <a:pt x="308" y="1108"/>
                      <a:pt x="255" y="1120"/>
                    </a:cubicBezTo>
                    <a:cubicBezTo>
                      <a:pt x="205" y="1136"/>
                      <a:pt x="160" y="1136"/>
                      <a:pt x="111" y="1136"/>
                    </a:cubicBezTo>
                    <a:cubicBezTo>
                      <a:pt x="86" y="1133"/>
                      <a:pt x="66" y="1124"/>
                      <a:pt x="53" y="1100"/>
                    </a:cubicBezTo>
                    <a:cubicBezTo>
                      <a:pt x="45" y="1083"/>
                      <a:pt x="37" y="1063"/>
                      <a:pt x="37" y="1042"/>
                    </a:cubicBezTo>
                    <a:cubicBezTo>
                      <a:pt x="37" y="1001"/>
                      <a:pt x="37" y="960"/>
                      <a:pt x="33" y="919"/>
                    </a:cubicBezTo>
                    <a:cubicBezTo>
                      <a:pt x="33" y="882"/>
                      <a:pt x="33" y="849"/>
                      <a:pt x="37" y="813"/>
                    </a:cubicBezTo>
                    <a:cubicBezTo>
                      <a:pt x="41" y="780"/>
                      <a:pt x="41" y="747"/>
                      <a:pt x="45" y="718"/>
                    </a:cubicBezTo>
                    <a:cubicBezTo>
                      <a:pt x="49" y="685"/>
                      <a:pt x="53" y="652"/>
                      <a:pt x="66" y="620"/>
                    </a:cubicBezTo>
                    <a:cubicBezTo>
                      <a:pt x="74" y="595"/>
                      <a:pt x="90" y="583"/>
                      <a:pt x="115" y="579"/>
                    </a:cubicBezTo>
                    <a:cubicBezTo>
                      <a:pt x="152" y="570"/>
                      <a:pt x="189" y="566"/>
                      <a:pt x="226" y="558"/>
                    </a:cubicBezTo>
                    <a:cubicBezTo>
                      <a:pt x="250" y="554"/>
                      <a:pt x="275" y="554"/>
                      <a:pt x="296" y="538"/>
                    </a:cubicBezTo>
                    <a:cubicBezTo>
                      <a:pt x="287" y="538"/>
                      <a:pt x="283" y="538"/>
                      <a:pt x="275" y="538"/>
                    </a:cubicBezTo>
                    <a:cubicBezTo>
                      <a:pt x="246" y="542"/>
                      <a:pt x="222" y="545"/>
                      <a:pt x="189" y="542"/>
                    </a:cubicBezTo>
                    <a:cubicBezTo>
                      <a:pt x="156" y="538"/>
                      <a:pt x="127" y="533"/>
                      <a:pt x="94" y="533"/>
                    </a:cubicBezTo>
                    <a:cubicBezTo>
                      <a:pt x="78" y="538"/>
                      <a:pt x="62" y="533"/>
                      <a:pt x="45" y="529"/>
                    </a:cubicBezTo>
                    <a:cubicBezTo>
                      <a:pt x="-4" y="509"/>
                      <a:pt x="-12" y="476"/>
                      <a:pt x="16" y="435"/>
                    </a:cubicBezTo>
                    <a:cubicBezTo>
                      <a:pt x="41" y="394"/>
                      <a:pt x="78" y="361"/>
                      <a:pt x="115" y="332"/>
                    </a:cubicBezTo>
                    <a:cubicBezTo>
                      <a:pt x="152" y="299"/>
                      <a:pt x="189" y="267"/>
                      <a:pt x="230" y="238"/>
                    </a:cubicBezTo>
                    <a:cubicBezTo>
                      <a:pt x="242" y="222"/>
                      <a:pt x="259" y="205"/>
                      <a:pt x="275" y="193"/>
                    </a:cubicBezTo>
                    <a:cubicBezTo>
                      <a:pt x="291" y="172"/>
                      <a:pt x="312" y="164"/>
                      <a:pt x="341" y="172"/>
                    </a:cubicBezTo>
                    <a:cubicBezTo>
                      <a:pt x="369" y="180"/>
                      <a:pt x="398" y="185"/>
                      <a:pt x="427" y="193"/>
                    </a:cubicBezTo>
                    <a:cubicBezTo>
                      <a:pt x="476" y="201"/>
                      <a:pt x="525" y="197"/>
                      <a:pt x="575" y="197"/>
                    </a:cubicBezTo>
                    <a:cubicBezTo>
                      <a:pt x="591" y="197"/>
                      <a:pt x="612" y="189"/>
                      <a:pt x="628" y="180"/>
                    </a:cubicBezTo>
                    <a:cubicBezTo>
                      <a:pt x="636" y="180"/>
                      <a:pt x="640" y="172"/>
                      <a:pt x="644" y="168"/>
                    </a:cubicBezTo>
                    <a:cubicBezTo>
                      <a:pt x="640" y="156"/>
                      <a:pt x="628" y="156"/>
                      <a:pt x="620" y="151"/>
                    </a:cubicBezTo>
                    <a:cubicBezTo>
                      <a:pt x="571" y="139"/>
                      <a:pt x="521" y="135"/>
                      <a:pt x="472" y="131"/>
                    </a:cubicBezTo>
                    <a:cubicBezTo>
                      <a:pt x="452" y="127"/>
                      <a:pt x="427" y="123"/>
                      <a:pt x="410" y="111"/>
                    </a:cubicBezTo>
                    <a:cubicBezTo>
                      <a:pt x="394" y="102"/>
                      <a:pt x="394" y="90"/>
                      <a:pt x="398" y="74"/>
                    </a:cubicBezTo>
                    <a:cubicBezTo>
                      <a:pt x="406" y="53"/>
                      <a:pt x="423" y="32"/>
                      <a:pt x="443" y="20"/>
                    </a:cubicBezTo>
                    <a:cubicBezTo>
                      <a:pt x="456" y="12"/>
                      <a:pt x="464" y="8"/>
                      <a:pt x="472" y="0"/>
                    </a:cubicBezTo>
                    <a:cubicBezTo>
                      <a:pt x="722" y="0"/>
                      <a:pt x="969" y="0"/>
                      <a:pt x="1219" y="0"/>
                    </a:cubicBezTo>
                    <a:moveTo>
                      <a:pt x="1071" y="545"/>
                    </a:moveTo>
                    <a:lnTo>
                      <a:pt x="1071" y="545"/>
                    </a:lnTo>
                    <a:cubicBezTo>
                      <a:pt x="1067" y="558"/>
                      <a:pt x="1063" y="570"/>
                      <a:pt x="1075" y="583"/>
                    </a:cubicBezTo>
                    <a:cubicBezTo>
                      <a:pt x="1084" y="587"/>
                      <a:pt x="1088" y="587"/>
                      <a:pt x="1092" y="579"/>
                    </a:cubicBezTo>
                    <a:cubicBezTo>
                      <a:pt x="1096" y="574"/>
                      <a:pt x="1100" y="570"/>
                      <a:pt x="1100" y="566"/>
                    </a:cubicBezTo>
                    <a:cubicBezTo>
                      <a:pt x="1113" y="533"/>
                      <a:pt x="1125" y="501"/>
                      <a:pt x="1137" y="468"/>
                    </a:cubicBezTo>
                    <a:cubicBezTo>
                      <a:pt x="1141" y="451"/>
                      <a:pt x="1141" y="447"/>
                      <a:pt x="1116" y="439"/>
                    </a:cubicBezTo>
                    <a:cubicBezTo>
                      <a:pt x="1088" y="468"/>
                      <a:pt x="1088" y="509"/>
                      <a:pt x="1071" y="545"/>
                    </a:cubicBezTo>
                    <a:moveTo>
                      <a:pt x="628" y="944"/>
                    </a:moveTo>
                    <a:lnTo>
                      <a:pt x="628" y="944"/>
                    </a:lnTo>
                    <a:cubicBezTo>
                      <a:pt x="628" y="952"/>
                      <a:pt x="628" y="964"/>
                      <a:pt x="640" y="964"/>
                    </a:cubicBezTo>
                    <a:cubicBezTo>
                      <a:pt x="649" y="964"/>
                      <a:pt x="653" y="956"/>
                      <a:pt x="657" y="948"/>
                    </a:cubicBezTo>
                    <a:cubicBezTo>
                      <a:pt x="665" y="919"/>
                      <a:pt x="673" y="890"/>
                      <a:pt x="681" y="862"/>
                    </a:cubicBezTo>
                    <a:cubicBezTo>
                      <a:pt x="685" y="854"/>
                      <a:pt x="681" y="849"/>
                      <a:pt x="681" y="841"/>
                    </a:cubicBezTo>
                    <a:cubicBezTo>
                      <a:pt x="681" y="837"/>
                      <a:pt x="681" y="829"/>
                      <a:pt x="673" y="829"/>
                    </a:cubicBezTo>
                    <a:cubicBezTo>
                      <a:pt x="665" y="825"/>
                      <a:pt x="657" y="829"/>
                      <a:pt x="653" y="837"/>
                    </a:cubicBezTo>
                    <a:cubicBezTo>
                      <a:pt x="649" y="854"/>
                      <a:pt x="644" y="866"/>
                      <a:pt x="640" y="882"/>
                    </a:cubicBezTo>
                    <a:cubicBezTo>
                      <a:pt x="636" y="903"/>
                      <a:pt x="632" y="923"/>
                      <a:pt x="628" y="939"/>
                    </a:cubicBezTo>
                    <a:lnTo>
                      <a:pt x="628" y="939"/>
                    </a:lnTo>
                    <a:cubicBezTo>
                      <a:pt x="628" y="944"/>
                      <a:pt x="628" y="944"/>
                      <a:pt x="628" y="944"/>
                    </a:cubicBezTo>
                    <a:moveTo>
                      <a:pt x="148" y="390"/>
                    </a:moveTo>
                    <a:lnTo>
                      <a:pt x="148" y="390"/>
                    </a:lnTo>
                    <a:cubicBezTo>
                      <a:pt x="135" y="390"/>
                      <a:pt x="127" y="394"/>
                      <a:pt x="127" y="406"/>
                    </a:cubicBezTo>
                    <a:cubicBezTo>
                      <a:pt x="127" y="423"/>
                      <a:pt x="135" y="435"/>
                      <a:pt x="152" y="426"/>
                    </a:cubicBezTo>
                    <a:cubicBezTo>
                      <a:pt x="177" y="414"/>
                      <a:pt x="209" y="419"/>
                      <a:pt x="238" y="410"/>
                    </a:cubicBezTo>
                    <a:cubicBezTo>
                      <a:pt x="246" y="410"/>
                      <a:pt x="255" y="406"/>
                      <a:pt x="255" y="398"/>
                    </a:cubicBezTo>
                    <a:cubicBezTo>
                      <a:pt x="255" y="386"/>
                      <a:pt x="246" y="382"/>
                      <a:pt x="238" y="382"/>
                    </a:cubicBezTo>
                    <a:cubicBezTo>
                      <a:pt x="230" y="382"/>
                      <a:pt x="222" y="382"/>
                      <a:pt x="213" y="382"/>
                    </a:cubicBezTo>
                    <a:lnTo>
                      <a:pt x="213" y="377"/>
                    </a:lnTo>
                    <a:cubicBezTo>
                      <a:pt x="193" y="382"/>
                      <a:pt x="168" y="386"/>
                      <a:pt x="148" y="390"/>
                    </a:cubicBezTo>
                    <a:moveTo>
                      <a:pt x="759" y="903"/>
                    </a:moveTo>
                    <a:lnTo>
                      <a:pt x="759" y="903"/>
                    </a:lnTo>
                    <a:cubicBezTo>
                      <a:pt x="772" y="907"/>
                      <a:pt x="776" y="899"/>
                      <a:pt x="780" y="890"/>
                    </a:cubicBezTo>
                    <a:cubicBezTo>
                      <a:pt x="788" y="870"/>
                      <a:pt x="797" y="849"/>
                      <a:pt x="800" y="829"/>
                    </a:cubicBezTo>
                    <a:cubicBezTo>
                      <a:pt x="804" y="821"/>
                      <a:pt x="800" y="808"/>
                      <a:pt x="792" y="804"/>
                    </a:cubicBezTo>
                    <a:cubicBezTo>
                      <a:pt x="784" y="804"/>
                      <a:pt x="772" y="808"/>
                      <a:pt x="768" y="821"/>
                    </a:cubicBezTo>
                    <a:cubicBezTo>
                      <a:pt x="759" y="841"/>
                      <a:pt x="755" y="862"/>
                      <a:pt x="747" y="882"/>
                    </a:cubicBezTo>
                    <a:cubicBezTo>
                      <a:pt x="751" y="890"/>
                      <a:pt x="747" y="899"/>
                      <a:pt x="759" y="903"/>
                    </a:cubicBezTo>
                    <a:moveTo>
                      <a:pt x="287" y="948"/>
                    </a:moveTo>
                    <a:lnTo>
                      <a:pt x="287" y="948"/>
                    </a:lnTo>
                    <a:cubicBezTo>
                      <a:pt x="275" y="964"/>
                      <a:pt x="263" y="985"/>
                      <a:pt x="259" y="1005"/>
                    </a:cubicBezTo>
                    <a:cubicBezTo>
                      <a:pt x="259" y="1014"/>
                      <a:pt x="263" y="1018"/>
                      <a:pt x="267" y="1022"/>
                    </a:cubicBezTo>
                    <a:cubicBezTo>
                      <a:pt x="271" y="1022"/>
                      <a:pt x="279" y="1022"/>
                      <a:pt x="283" y="1018"/>
                    </a:cubicBezTo>
                    <a:cubicBezTo>
                      <a:pt x="287" y="1014"/>
                      <a:pt x="291" y="1005"/>
                      <a:pt x="296" y="1001"/>
                    </a:cubicBezTo>
                    <a:cubicBezTo>
                      <a:pt x="304" y="989"/>
                      <a:pt x="308" y="977"/>
                      <a:pt x="316" y="964"/>
                    </a:cubicBezTo>
                    <a:cubicBezTo>
                      <a:pt x="324" y="952"/>
                      <a:pt x="316" y="939"/>
                      <a:pt x="296" y="939"/>
                    </a:cubicBezTo>
                    <a:cubicBezTo>
                      <a:pt x="296" y="939"/>
                      <a:pt x="287" y="944"/>
                      <a:pt x="287" y="948"/>
                    </a:cubicBezTo>
                    <a:moveTo>
                      <a:pt x="595" y="37"/>
                    </a:moveTo>
                    <a:lnTo>
                      <a:pt x="595" y="37"/>
                    </a:lnTo>
                    <a:cubicBezTo>
                      <a:pt x="587" y="37"/>
                      <a:pt x="583" y="41"/>
                      <a:pt x="579" y="53"/>
                    </a:cubicBezTo>
                    <a:cubicBezTo>
                      <a:pt x="579" y="61"/>
                      <a:pt x="587" y="70"/>
                      <a:pt x="595" y="70"/>
                    </a:cubicBezTo>
                    <a:cubicBezTo>
                      <a:pt x="616" y="70"/>
                      <a:pt x="636" y="70"/>
                      <a:pt x="657" y="66"/>
                    </a:cubicBezTo>
                    <a:cubicBezTo>
                      <a:pt x="661" y="66"/>
                      <a:pt x="665" y="57"/>
                      <a:pt x="665" y="53"/>
                    </a:cubicBezTo>
                    <a:cubicBezTo>
                      <a:pt x="665" y="49"/>
                      <a:pt x="661" y="41"/>
                      <a:pt x="657" y="41"/>
                    </a:cubicBezTo>
                    <a:cubicBezTo>
                      <a:pt x="644" y="37"/>
                      <a:pt x="632" y="37"/>
                      <a:pt x="620" y="32"/>
                    </a:cubicBezTo>
                    <a:lnTo>
                      <a:pt x="620" y="37"/>
                    </a:lnTo>
                    <a:cubicBezTo>
                      <a:pt x="612" y="37"/>
                      <a:pt x="603" y="37"/>
                      <a:pt x="595" y="37"/>
                    </a:cubicBezTo>
                    <a:moveTo>
                      <a:pt x="1182" y="616"/>
                    </a:moveTo>
                    <a:lnTo>
                      <a:pt x="1182" y="616"/>
                    </a:lnTo>
                    <a:cubicBezTo>
                      <a:pt x="1182" y="607"/>
                      <a:pt x="1182" y="599"/>
                      <a:pt x="1178" y="591"/>
                    </a:cubicBezTo>
                    <a:cubicBezTo>
                      <a:pt x="1178" y="587"/>
                      <a:pt x="1170" y="587"/>
                      <a:pt x="1166" y="587"/>
                    </a:cubicBezTo>
                    <a:cubicBezTo>
                      <a:pt x="1162" y="587"/>
                      <a:pt x="1157" y="587"/>
                      <a:pt x="1157" y="587"/>
                    </a:cubicBezTo>
                    <a:cubicBezTo>
                      <a:pt x="1149" y="603"/>
                      <a:pt x="1137" y="616"/>
                      <a:pt x="1137" y="636"/>
                    </a:cubicBezTo>
                    <a:cubicBezTo>
                      <a:pt x="1137" y="640"/>
                      <a:pt x="1145" y="644"/>
                      <a:pt x="1149" y="652"/>
                    </a:cubicBezTo>
                    <a:cubicBezTo>
                      <a:pt x="1162" y="640"/>
                      <a:pt x="1174" y="628"/>
                      <a:pt x="1182" y="61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6"/>
              <p:cNvSpPr/>
              <p:nvPr/>
            </p:nvSpPr>
            <p:spPr>
              <a:xfrm rot="10800000" flipH="1">
                <a:off x="10322431" y="4593897"/>
                <a:ext cx="652744" cy="558503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89" extrusionOk="0">
                    <a:moveTo>
                      <a:pt x="974" y="94"/>
                    </a:moveTo>
                    <a:lnTo>
                      <a:pt x="974" y="94"/>
                    </a:lnTo>
                    <a:cubicBezTo>
                      <a:pt x="966" y="111"/>
                      <a:pt x="957" y="131"/>
                      <a:pt x="949" y="148"/>
                    </a:cubicBezTo>
                    <a:cubicBezTo>
                      <a:pt x="896" y="234"/>
                      <a:pt x="847" y="320"/>
                      <a:pt x="801" y="406"/>
                    </a:cubicBezTo>
                    <a:cubicBezTo>
                      <a:pt x="798" y="414"/>
                      <a:pt x="793" y="423"/>
                      <a:pt x="789" y="431"/>
                    </a:cubicBezTo>
                    <a:cubicBezTo>
                      <a:pt x="789" y="435"/>
                      <a:pt x="789" y="443"/>
                      <a:pt x="793" y="443"/>
                    </a:cubicBezTo>
                    <a:cubicBezTo>
                      <a:pt x="798" y="447"/>
                      <a:pt x="801" y="447"/>
                      <a:pt x="805" y="443"/>
                    </a:cubicBezTo>
                    <a:cubicBezTo>
                      <a:pt x="810" y="443"/>
                      <a:pt x="814" y="439"/>
                      <a:pt x="818" y="435"/>
                    </a:cubicBezTo>
                    <a:cubicBezTo>
                      <a:pt x="838" y="402"/>
                      <a:pt x="859" y="373"/>
                      <a:pt x="875" y="341"/>
                    </a:cubicBezTo>
                    <a:cubicBezTo>
                      <a:pt x="912" y="283"/>
                      <a:pt x="945" y="226"/>
                      <a:pt x="978" y="168"/>
                    </a:cubicBezTo>
                    <a:cubicBezTo>
                      <a:pt x="995" y="139"/>
                      <a:pt x="1007" y="111"/>
                      <a:pt x="1023" y="86"/>
                    </a:cubicBezTo>
                    <a:cubicBezTo>
                      <a:pt x="1027" y="78"/>
                      <a:pt x="1031" y="66"/>
                      <a:pt x="1039" y="66"/>
                    </a:cubicBezTo>
                    <a:cubicBezTo>
                      <a:pt x="1039" y="45"/>
                      <a:pt x="1039" y="20"/>
                      <a:pt x="1039" y="0"/>
                    </a:cubicBezTo>
                    <a:cubicBezTo>
                      <a:pt x="1036" y="0"/>
                      <a:pt x="1031" y="0"/>
                      <a:pt x="1023" y="0"/>
                    </a:cubicBezTo>
                    <a:cubicBezTo>
                      <a:pt x="1007" y="25"/>
                      <a:pt x="978" y="32"/>
                      <a:pt x="949" y="41"/>
                    </a:cubicBezTo>
                    <a:cubicBezTo>
                      <a:pt x="917" y="49"/>
                      <a:pt x="883" y="53"/>
                      <a:pt x="847" y="61"/>
                    </a:cubicBezTo>
                    <a:cubicBezTo>
                      <a:pt x="834" y="61"/>
                      <a:pt x="818" y="66"/>
                      <a:pt x="801" y="66"/>
                    </a:cubicBezTo>
                    <a:cubicBezTo>
                      <a:pt x="740" y="70"/>
                      <a:pt x="682" y="86"/>
                      <a:pt x="625" y="94"/>
                    </a:cubicBezTo>
                    <a:cubicBezTo>
                      <a:pt x="601" y="98"/>
                      <a:pt x="576" y="102"/>
                      <a:pt x="551" y="107"/>
                    </a:cubicBezTo>
                    <a:cubicBezTo>
                      <a:pt x="547" y="107"/>
                      <a:pt x="539" y="107"/>
                      <a:pt x="539" y="111"/>
                    </a:cubicBezTo>
                    <a:cubicBezTo>
                      <a:pt x="535" y="115"/>
                      <a:pt x="530" y="123"/>
                      <a:pt x="530" y="127"/>
                    </a:cubicBezTo>
                    <a:cubicBezTo>
                      <a:pt x="526" y="135"/>
                      <a:pt x="539" y="139"/>
                      <a:pt x="543" y="139"/>
                    </a:cubicBezTo>
                    <a:cubicBezTo>
                      <a:pt x="567" y="135"/>
                      <a:pt x="592" y="135"/>
                      <a:pt x="613" y="131"/>
                    </a:cubicBezTo>
                    <a:cubicBezTo>
                      <a:pt x="670" y="123"/>
                      <a:pt x="727" y="111"/>
                      <a:pt x="785" y="102"/>
                    </a:cubicBezTo>
                    <a:cubicBezTo>
                      <a:pt x="826" y="98"/>
                      <a:pt x="871" y="94"/>
                      <a:pt x="917" y="90"/>
                    </a:cubicBezTo>
                    <a:cubicBezTo>
                      <a:pt x="912" y="94"/>
                      <a:pt x="908" y="94"/>
                      <a:pt x="904" y="98"/>
                    </a:cubicBezTo>
                    <a:cubicBezTo>
                      <a:pt x="859" y="135"/>
                      <a:pt x="810" y="172"/>
                      <a:pt x="764" y="209"/>
                    </a:cubicBezTo>
                    <a:cubicBezTo>
                      <a:pt x="752" y="217"/>
                      <a:pt x="736" y="222"/>
                      <a:pt x="720" y="226"/>
                    </a:cubicBezTo>
                    <a:cubicBezTo>
                      <a:pt x="691" y="229"/>
                      <a:pt x="662" y="242"/>
                      <a:pt x="629" y="246"/>
                    </a:cubicBezTo>
                    <a:cubicBezTo>
                      <a:pt x="576" y="258"/>
                      <a:pt x="518" y="267"/>
                      <a:pt x="461" y="279"/>
                    </a:cubicBezTo>
                    <a:cubicBezTo>
                      <a:pt x="436" y="283"/>
                      <a:pt x="407" y="287"/>
                      <a:pt x="383" y="291"/>
                    </a:cubicBezTo>
                    <a:cubicBezTo>
                      <a:pt x="342" y="299"/>
                      <a:pt x="301" y="312"/>
                      <a:pt x="260" y="312"/>
                    </a:cubicBezTo>
                    <a:cubicBezTo>
                      <a:pt x="231" y="316"/>
                      <a:pt x="206" y="320"/>
                      <a:pt x="178" y="324"/>
                    </a:cubicBezTo>
                    <a:cubicBezTo>
                      <a:pt x="169" y="328"/>
                      <a:pt x="157" y="332"/>
                      <a:pt x="153" y="345"/>
                    </a:cubicBezTo>
                    <a:cubicBezTo>
                      <a:pt x="161" y="361"/>
                      <a:pt x="161" y="365"/>
                      <a:pt x="178" y="361"/>
                    </a:cubicBezTo>
                    <a:cubicBezTo>
                      <a:pt x="268" y="353"/>
                      <a:pt x="358" y="341"/>
                      <a:pt x="444" y="320"/>
                    </a:cubicBezTo>
                    <a:cubicBezTo>
                      <a:pt x="481" y="312"/>
                      <a:pt x="518" y="312"/>
                      <a:pt x="551" y="304"/>
                    </a:cubicBezTo>
                    <a:cubicBezTo>
                      <a:pt x="588" y="295"/>
                      <a:pt x="625" y="287"/>
                      <a:pt x="662" y="279"/>
                    </a:cubicBezTo>
                    <a:cubicBezTo>
                      <a:pt x="666" y="279"/>
                      <a:pt x="670" y="279"/>
                      <a:pt x="678" y="279"/>
                    </a:cubicBezTo>
                    <a:cubicBezTo>
                      <a:pt x="662" y="295"/>
                      <a:pt x="650" y="308"/>
                      <a:pt x="633" y="324"/>
                    </a:cubicBezTo>
                    <a:cubicBezTo>
                      <a:pt x="608" y="345"/>
                      <a:pt x="584" y="369"/>
                      <a:pt x="559" y="390"/>
                    </a:cubicBezTo>
                    <a:cubicBezTo>
                      <a:pt x="539" y="406"/>
                      <a:pt x="522" y="423"/>
                      <a:pt x="502" y="435"/>
                    </a:cubicBezTo>
                    <a:cubicBezTo>
                      <a:pt x="502" y="439"/>
                      <a:pt x="498" y="443"/>
                      <a:pt x="494" y="443"/>
                    </a:cubicBezTo>
                    <a:cubicBezTo>
                      <a:pt x="469" y="435"/>
                      <a:pt x="448" y="447"/>
                      <a:pt x="428" y="447"/>
                    </a:cubicBezTo>
                    <a:cubicBezTo>
                      <a:pt x="391" y="451"/>
                      <a:pt x="358" y="455"/>
                      <a:pt x="325" y="460"/>
                    </a:cubicBezTo>
                    <a:cubicBezTo>
                      <a:pt x="268" y="468"/>
                      <a:pt x="210" y="476"/>
                      <a:pt x="153" y="484"/>
                    </a:cubicBezTo>
                    <a:cubicBezTo>
                      <a:pt x="141" y="484"/>
                      <a:pt x="132" y="488"/>
                      <a:pt x="124" y="501"/>
                    </a:cubicBezTo>
                    <a:cubicBezTo>
                      <a:pt x="132" y="517"/>
                      <a:pt x="136" y="521"/>
                      <a:pt x="153" y="517"/>
                    </a:cubicBezTo>
                    <a:cubicBezTo>
                      <a:pt x="214" y="509"/>
                      <a:pt x="280" y="509"/>
                      <a:pt x="342" y="492"/>
                    </a:cubicBezTo>
                    <a:cubicBezTo>
                      <a:pt x="358" y="488"/>
                      <a:pt x="379" y="488"/>
                      <a:pt x="395" y="488"/>
                    </a:cubicBezTo>
                    <a:cubicBezTo>
                      <a:pt x="411" y="484"/>
                      <a:pt x="428" y="484"/>
                      <a:pt x="448" y="484"/>
                    </a:cubicBezTo>
                    <a:cubicBezTo>
                      <a:pt x="436" y="492"/>
                      <a:pt x="428" y="505"/>
                      <a:pt x="420" y="509"/>
                    </a:cubicBezTo>
                    <a:cubicBezTo>
                      <a:pt x="391" y="533"/>
                      <a:pt x="366" y="558"/>
                      <a:pt x="338" y="583"/>
                    </a:cubicBezTo>
                    <a:cubicBezTo>
                      <a:pt x="321" y="599"/>
                      <a:pt x="305" y="616"/>
                      <a:pt x="288" y="632"/>
                    </a:cubicBezTo>
                    <a:cubicBezTo>
                      <a:pt x="280" y="636"/>
                      <a:pt x="272" y="640"/>
                      <a:pt x="264" y="644"/>
                    </a:cubicBezTo>
                    <a:cubicBezTo>
                      <a:pt x="202" y="652"/>
                      <a:pt x="141" y="669"/>
                      <a:pt x="79" y="673"/>
                    </a:cubicBezTo>
                    <a:cubicBezTo>
                      <a:pt x="54" y="673"/>
                      <a:pt x="30" y="681"/>
                      <a:pt x="9" y="693"/>
                    </a:cubicBezTo>
                    <a:cubicBezTo>
                      <a:pt x="1" y="698"/>
                      <a:pt x="-3" y="702"/>
                      <a:pt x="1" y="714"/>
                    </a:cubicBezTo>
                    <a:cubicBezTo>
                      <a:pt x="5" y="722"/>
                      <a:pt x="9" y="726"/>
                      <a:pt x="22" y="722"/>
                    </a:cubicBezTo>
                    <a:cubicBezTo>
                      <a:pt x="50" y="710"/>
                      <a:pt x="83" y="706"/>
                      <a:pt x="116" y="706"/>
                    </a:cubicBezTo>
                    <a:cubicBezTo>
                      <a:pt x="145" y="702"/>
                      <a:pt x="178" y="698"/>
                      <a:pt x="214" y="689"/>
                    </a:cubicBezTo>
                    <a:cubicBezTo>
                      <a:pt x="210" y="693"/>
                      <a:pt x="210" y="698"/>
                      <a:pt x="210" y="702"/>
                    </a:cubicBezTo>
                    <a:cubicBezTo>
                      <a:pt x="169" y="730"/>
                      <a:pt x="132" y="763"/>
                      <a:pt x="95" y="796"/>
                    </a:cubicBezTo>
                    <a:cubicBezTo>
                      <a:pt x="75" y="813"/>
                      <a:pt x="59" y="825"/>
                      <a:pt x="38" y="841"/>
                    </a:cubicBezTo>
                    <a:cubicBezTo>
                      <a:pt x="38" y="849"/>
                      <a:pt x="34" y="858"/>
                      <a:pt x="30" y="866"/>
                    </a:cubicBezTo>
                    <a:cubicBezTo>
                      <a:pt x="38" y="866"/>
                      <a:pt x="46" y="870"/>
                      <a:pt x="50" y="870"/>
                    </a:cubicBezTo>
                    <a:cubicBezTo>
                      <a:pt x="108" y="829"/>
                      <a:pt x="161" y="784"/>
                      <a:pt x="219" y="742"/>
                    </a:cubicBezTo>
                    <a:lnTo>
                      <a:pt x="223" y="742"/>
                    </a:lnTo>
                    <a:cubicBezTo>
                      <a:pt x="219" y="747"/>
                      <a:pt x="219" y="755"/>
                      <a:pt x="219" y="759"/>
                    </a:cubicBezTo>
                    <a:cubicBezTo>
                      <a:pt x="202" y="792"/>
                      <a:pt x="190" y="825"/>
                      <a:pt x="173" y="858"/>
                    </a:cubicBezTo>
                    <a:cubicBezTo>
                      <a:pt x="169" y="866"/>
                      <a:pt x="169" y="870"/>
                      <a:pt x="169" y="878"/>
                    </a:cubicBezTo>
                    <a:cubicBezTo>
                      <a:pt x="169" y="886"/>
                      <a:pt x="178" y="895"/>
                      <a:pt x="186" y="886"/>
                    </a:cubicBezTo>
                    <a:cubicBezTo>
                      <a:pt x="198" y="878"/>
                      <a:pt x="206" y="866"/>
                      <a:pt x="210" y="858"/>
                    </a:cubicBezTo>
                    <a:cubicBezTo>
                      <a:pt x="231" y="821"/>
                      <a:pt x="247" y="784"/>
                      <a:pt x="264" y="747"/>
                    </a:cubicBezTo>
                    <a:cubicBezTo>
                      <a:pt x="272" y="722"/>
                      <a:pt x="284" y="702"/>
                      <a:pt x="292" y="677"/>
                    </a:cubicBezTo>
                    <a:cubicBezTo>
                      <a:pt x="297" y="673"/>
                      <a:pt x="301" y="669"/>
                      <a:pt x="305" y="665"/>
                    </a:cubicBezTo>
                    <a:cubicBezTo>
                      <a:pt x="338" y="632"/>
                      <a:pt x="375" y="599"/>
                      <a:pt x="411" y="570"/>
                    </a:cubicBezTo>
                    <a:cubicBezTo>
                      <a:pt x="432" y="550"/>
                      <a:pt x="457" y="525"/>
                      <a:pt x="477" y="505"/>
                    </a:cubicBezTo>
                    <a:cubicBezTo>
                      <a:pt x="481" y="505"/>
                      <a:pt x="489" y="501"/>
                      <a:pt x="494" y="496"/>
                    </a:cubicBezTo>
                    <a:cubicBezTo>
                      <a:pt x="494" y="501"/>
                      <a:pt x="494" y="501"/>
                      <a:pt x="494" y="505"/>
                    </a:cubicBezTo>
                    <a:cubicBezTo>
                      <a:pt x="477" y="574"/>
                      <a:pt x="465" y="644"/>
                      <a:pt x="440" y="710"/>
                    </a:cubicBezTo>
                    <a:cubicBezTo>
                      <a:pt x="432" y="726"/>
                      <a:pt x="432" y="751"/>
                      <a:pt x="428" y="767"/>
                    </a:cubicBezTo>
                    <a:cubicBezTo>
                      <a:pt x="428" y="776"/>
                      <a:pt x="432" y="784"/>
                      <a:pt x="436" y="784"/>
                    </a:cubicBezTo>
                    <a:cubicBezTo>
                      <a:pt x="444" y="788"/>
                      <a:pt x="453" y="784"/>
                      <a:pt x="453" y="776"/>
                    </a:cubicBezTo>
                    <a:cubicBezTo>
                      <a:pt x="461" y="759"/>
                      <a:pt x="465" y="742"/>
                      <a:pt x="473" y="726"/>
                    </a:cubicBezTo>
                    <a:cubicBezTo>
                      <a:pt x="477" y="710"/>
                      <a:pt x="481" y="693"/>
                      <a:pt x="485" y="681"/>
                    </a:cubicBezTo>
                    <a:cubicBezTo>
                      <a:pt x="506" y="636"/>
                      <a:pt x="510" y="591"/>
                      <a:pt x="522" y="545"/>
                    </a:cubicBezTo>
                    <a:cubicBezTo>
                      <a:pt x="526" y="529"/>
                      <a:pt x="530" y="509"/>
                      <a:pt x="535" y="492"/>
                    </a:cubicBezTo>
                    <a:cubicBezTo>
                      <a:pt x="535" y="488"/>
                      <a:pt x="539" y="488"/>
                      <a:pt x="539" y="484"/>
                    </a:cubicBezTo>
                    <a:cubicBezTo>
                      <a:pt x="535" y="451"/>
                      <a:pt x="559" y="439"/>
                      <a:pt x="580" y="419"/>
                    </a:cubicBezTo>
                    <a:cubicBezTo>
                      <a:pt x="604" y="398"/>
                      <a:pt x="629" y="377"/>
                      <a:pt x="654" y="353"/>
                    </a:cubicBezTo>
                    <a:cubicBezTo>
                      <a:pt x="666" y="345"/>
                      <a:pt x="678" y="332"/>
                      <a:pt x="691" y="320"/>
                    </a:cubicBezTo>
                    <a:cubicBezTo>
                      <a:pt x="695" y="320"/>
                      <a:pt x="695" y="320"/>
                      <a:pt x="695" y="320"/>
                    </a:cubicBezTo>
                    <a:lnTo>
                      <a:pt x="695" y="320"/>
                    </a:lnTo>
                    <a:lnTo>
                      <a:pt x="691" y="320"/>
                    </a:lnTo>
                    <a:cubicBezTo>
                      <a:pt x="686" y="336"/>
                      <a:pt x="682" y="353"/>
                      <a:pt x="678" y="369"/>
                    </a:cubicBezTo>
                    <a:cubicBezTo>
                      <a:pt x="650" y="435"/>
                      <a:pt x="617" y="501"/>
                      <a:pt x="588" y="570"/>
                    </a:cubicBezTo>
                    <a:cubicBezTo>
                      <a:pt x="576" y="599"/>
                      <a:pt x="559" y="628"/>
                      <a:pt x="547" y="657"/>
                    </a:cubicBezTo>
                    <a:cubicBezTo>
                      <a:pt x="543" y="669"/>
                      <a:pt x="543" y="685"/>
                      <a:pt x="543" y="698"/>
                    </a:cubicBezTo>
                    <a:cubicBezTo>
                      <a:pt x="539" y="702"/>
                      <a:pt x="547" y="710"/>
                      <a:pt x="547" y="710"/>
                    </a:cubicBezTo>
                    <a:cubicBezTo>
                      <a:pt x="551" y="710"/>
                      <a:pt x="559" y="706"/>
                      <a:pt x="563" y="702"/>
                    </a:cubicBezTo>
                    <a:cubicBezTo>
                      <a:pt x="572" y="685"/>
                      <a:pt x="584" y="665"/>
                      <a:pt x="592" y="648"/>
                    </a:cubicBezTo>
                    <a:cubicBezTo>
                      <a:pt x="617" y="599"/>
                      <a:pt x="637" y="550"/>
                      <a:pt x="658" y="505"/>
                    </a:cubicBezTo>
                    <a:cubicBezTo>
                      <a:pt x="682" y="451"/>
                      <a:pt x="707" y="402"/>
                      <a:pt x="727" y="353"/>
                    </a:cubicBezTo>
                    <a:cubicBezTo>
                      <a:pt x="740" y="328"/>
                      <a:pt x="744" y="299"/>
                      <a:pt x="752" y="271"/>
                    </a:cubicBezTo>
                    <a:cubicBezTo>
                      <a:pt x="756" y="267"/>
                      <a:pt x="760" y="258"/>
                      <a:pt x="764" y="254"/>
                    </a:cubicBezTo>
                    <a:cubicBezTo>
                      <a:pt x="826" y="205"/>
                      <a:pt x="892" y="151"/>
                      <a:pt x="957" y="102"/>
                    </a:cubicBezTo>
                    <a:cubicBezTo>
                      <a:pt x="961" y="98"/>
                      <a:pt x="970" y="94"/>
                      <a:pt x="974" y="94"/>
                    </a:cubicBezTo>
                    <a:cubicBezTo>
                      <a:pt x="974" y="94"/>
                      <a:pt x="974" y="90"/>
                      <a:pt x="978" y="90"/>
                    </a:cubicBezTo>
                    <a:lnTo>
                      <a:pt x="974" y="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p6"/>
              <p:cNvSpPr/>
              <p:nvPr/>
            </p:nvSpPr>
            <p:spPr>
              <a:xfrm rot="10800000" flipH="1">
                <a:off x="10869631" y="4784881"/>
                <a:ext cx="45233" cy="91723"/>
              </a:xfrm>
              <a:custGeom>
                <a:avLst/>
                <a:gdLst/>
                <a:ahLst/>
                <a:cxnLst/>
                <a:rect l="l" t="t" r="r" b="b"/>
                <a:pathLst>
                  <a:path w="72" h="146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21" y="29"/>
                      <a:pt x="21" y="70"/>
                      <a:pt x="4" y="106"/>
                    </a:cubicBezTo>
                    <a:cubicBezTo>
                      <a:pt x="0" y="119"/>
                      <a:pt x="-4" y="131"/>
                      <a:pt x="8" y="144"/>
                    </a:cubicBezTo>
                    <a:cubicBezTo>
                      <a:pt x="17" y="148"/>
                      <a:pt x="21" y="148"/>
                      <a:pt x="25" y="140"/>
                    </a:cubicBezTo>
                    <a:cubicBezTo>
                      <a:pt x="29" y="135"/>
                      <a:pt x="33" y="131"/>
                      <a:pt x="33" y="127"/>
                    </a:cubicBezTo>
                    <a:cubicBezTo>
                      <a:pt x="46" y="94"/>
                      <a:pt x="58" y="62"/>
                      <a:pt x="70" y="29"/>
                    </a:cubicBezTo>
                    <a:cubicBezTo>
                      <a:pt x="74" y="12"/>
                      <a:pt x="74" y="8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550" rIns="90000" bIns="7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p6"/>
              <p:cNvSpPr/>
              <p:nvPr/>
            </p:nvSpPr>
            <p:spPr>
              <a:xfrm rot="10800000" flipH="1">
                <a:off x="10593832" y="4546780"/>
                <a:ext cx="34553" cy="86069"/>
              </a:xfrm>
              <a:custGeom>
                <a:avLst/>
                <a:gdLst/>
                <a:ahLst/>
                <a:cxnLst/>
                <a:rect l="l" t="t" r="r" b="b"/>
                <a:pathLst>
                  <a:path w="55" h="137" extrusionOk="0">
                    <a:moveTo>
                      <a:pt x="0" y="112"/>
                    </a:moveTo>
                    <a:lnTo>
                      <a:pt x="0" y="112"/>
                    </a:ln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25"/>
                      <a:pt x="0" y="137"/>
                      <a:pt x="12" y="137"/>
                    </a:cubicBezTo>
                    <a:cubicBezTo>
                      <a:pt x="21" y="137"/>
                      <a:pt x="25" y="129"/>
                      <a:pt x="29" y="121"/>
                    </a:cubicBezTo>
                    <a:cubicBezTo>
                      <a:pt x="37" y="92"/>
                      <a:pt x="45" y="63"/>
                      <a:pt x="53" y="35"/>
                    </a:cubicBezTo>
                    <a:cubicBezTo>
                      <a:pt x="57" y="27"/>
                      <a:pt x="53" y="22"/>
                      <a:pt x="53" y="14"/>
                    </a:cubicBezTo>
                    <a:cubicBezTo>
                      <a:pt x="53" y="10"/>
                      <a:pt x="53" y="2"/>
                      <a:pt x="45" y="2"/>
                    </a:cubicBezTo>
                    <a:cubicBezTo>
                      <a:pt x="37" y="-2"/>
                      <a:pt x="29" y="2"/>
                      <a:pt x="25" y="10"/>
                    </a:cubicBezTo>
                    <a:cubicBezTo>
                      <a:pt x="21" y="27"/>
                      <a:pt x="16" y="39"/>
                      <a:pt x="12" y="55"/>
                    </a:cubicBezTo>
                    <a:cubicBezTo>
                      <a:pt x="8" y="76"/>
                      <a:pt x="4" y="96"/>
                      <a:pt x="0" y="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300" rIns="90000" bIns="4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6"/>
              <p:cNvSpPr/>
              <p:nvPr/>
            </p:nvSpPr>
            <p:spPr>
              <a:xfrm rot="10800000" flipH="1">
                <a:off x="10279082" y="4882886"/>
                <a:ext cx="80415" cy="32668"/>
              </a:xfrm>
              <a:custGeom>
                <a:avLst/>
                <a:gdLst/>
                <a:ahLst/>
                <a:cxnLst/>
                <a:rect l="l" t="t" r="r" b="b"/>
                <a:pathLst>
                  <a:path w="128" h="52" extrusionOk="0">
                    <a:moveTo>
                      <a:pt x="86" y="0"/>
                    </a:moveTo>
                    <a:lnTo>
                      <a:pt x="86" y="0"/>
                    </a:lnTo>
                    <a:cubicBezTo>
                      <a:pt x="66" y="5"/>
                      <a:pt x="41" y="9"/>
                      <a:pt x="21" y="13"/>
                    </a:cubicBezTo>
                    <a:cubicBezTo>
                      <a:pt x="8" y="13"/>
                      <a:pt x="0" y="17"/>
                      <a:pt x="0" y="29"/>
                    </a:cubicBezTo>
                    <a:cubicBezTo>
                      <a:pt x="0" y="46"/>
                      <a:pt x="8" y="58"/>
                      <a:pt x="25" y="49"/>
                    </a:cubicBezTo>
                    <a:cubicBezTo>
                      <a:pt x="50" y="37"/>
                      <a:pt x="82" y="42"/>
                      <a:pt x="111" y="33"/>
                    </a:cubicBezTo>
                    <a:cubicBezTo>
                      <a:pt x="119" y="33"/>
                      <a:pt x="128" y="29"/>
                      <a:pt x="128" y="21"/>
                    </a:cubicBezTo>
                    <a:cubicBezTo>
                      <a:pt x="128" y="9"/>
                      <a:pt x="119" y="5"/>
                      <a:pt x="111" y="5"/>
                    </a:cubicBezTo>
                    <a:cubicBezTo>
                      <a:pt x="103" y="5"/>
                      <a:pt x="95" y="5"/>
                      <a:pt x="86" y="5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6"/>
              <p:cNvSpPr/>
              <p:nvPr/>
            </p:nvSpPr>
            <p:spPr>
              <a:xfrm rot="10800000" flipH="1">
                <a:off x="10668593" y="4584474"/>
                <a:ext cx="34553" cy="62824"/>
              </a:xfrm>
              <a:custGeom>
                <a:avLst/>
                <a:gdLst/>
                <a:ahLst/>
                <a:cxnLst/>
                <a:rect l="l" t="t" r="r" b="b"/>
                <a:pathLst>
                  <a:path w="55" h="100" extrusionOk="0">
                    <a:moveTo>
                      <a:pt x="0" y="78"/>
                    </a:moveTo>
                    <a:lnTo>
                      <a:pt x="0" y="78"/>
                    </a:lnTo>
                    <a:cubicBezTo>
                      <a:pt x="4" y="86"/>
                      <a:pt x="0" y="95"/>
                      <a:pt x="12" y="99"/>
                    </a:cubicBezTo>
                    <a:cubicBezTo>
                      <a:pt x="25" y="103"/>
                      <a:pt x="29" y="95"/>
                      <a:pt x="33" y="86"/>
                    </a:cubicBezTo>
                    <a:cubicBezTo>
                      <a:pt x="41" y="66"/>
                      <a:pt x="50" y="45"/>
                      <a:pt x="53" y="25"/>
                    </a:cubicBezTo>
                    <a:cubicBezTo>
                      <a:pt x="57" y="17"/>
                      <a:pt x="53" y="4"/>
                      <a:pt x="45" y="0"/>
                    </a:cubicBezTo>
                    <a:cubicBezTo>
                      <a:pt x="37" y="0"/>
                      <a:pt x="25" y="4"/>
                      <a:pt x="21" y="17"/>
                    </a:cubicBezTo>
                    <a:cubicBezTo>
                      <a:pt x="12" y="37"/>
                      <a:pt x="8" y="58"/>
                      <a:pt x="0" y="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6"/>
              <p:cNvSpPr/>
              <p:nvPr/>
            </p:nvSpPr>
            <p:spPr>
              <a:xfrm rot="10800000" flipH="1">
                <a:off x="10362010" y="4510342"/>
                <a:ext cx="37695" cy="52144"/>
              </a:xfrm>
              <a:custGeom>
                <a:avLst/>
                <a:gdLst/>
                <a:ahLst/>
                <a:cxnLst/>
                <a:rect l="l" t="t" r="r" b="b"/>
                <a:pathLst>
                  <a:path w="60" h="83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37" y="0"/>
                      <a:pt x="28" y="5"/>
                      <a:pt x="28" y="9"/>
                    </a:cubicBezTo>
                    <a:cubicBezTo>
                      <a:pt x="16" y="25"/>
                      <a:pt x="4" y="46"/>
                      <a:pt x="0" y="66"/>
                    </a:cubicBezTo>
                    <a:cubicBezTo>
                      <a:pt x="0" y="75"/>
                      <a:pt x="4" y="79"/>
                      <a:pt x="8" y="83"/>
                    </a:cubicBezTo>
                    <a:cubicBezTo>
                      <a:pt x="12" y="83"/>
                      <a:pt x="20" y="83"/>
                      <a:pt x="24" y="79"/>
                    </a:cubicBezTo>
                    <a:cubicBezTo>
                      <a:pt x="28" y="75"/>
                      <a:pt x="32" y="66"/>
                      <a:pt x="37" y="62"/>
                    </a:cubicBezTo>
                    <a:cubicBezTo>
                      <a:pt x="45" y="50"/>
                      <a:pt x="49" y="38"/>
                      <a:pt x="57" y="25"/>
                    </a:cubicBezTo>
                    <a:cubicBezTo>
                      <a:pt x="65" y="13"/>
                      <a:pt x="57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6"/>
              <p:cNvSpPr/>
              <p:nvPr/>
            </p:nvSpPr>
            <p:spPr>
              <a:xfrm rot="10800000" flipH="1">
                <a:off x="10563048" y="5108424"/>
                <a:ext cx="54029" cy="23873"/>
              </a:xfrm>
              <a:custGeom>
                <a:avLst/>
                <a:gdLst/>
                <a:ahLst/>
                <a:cxnLst/>
                <a:rect l="l" t="t" r="r" b="b"/>
                <a:pathLst>
                  <a:path w="86" h="38" extrusionOk="0">
                    <a:moveTo>
                      <a:pt x="41" y="5"/>
                    </a:moveTo>
                    <a:lnTo>
                      <a:pt x="41" y="5"/>
                    </a:lnTo>
                    <a:cubicBezTo>
                      <a:pt x="33" y="5"/>
                      <a:pt x="24" y="5"/>
                      <a:pt x="16" y="5"/>
                    </a:cubicBezTo>
                    <a:cubicBezTo>
                      <a:pt x="8" y="5"/>
                      <a:pt x="4" y="9"/>
                      <a:pt x="0" y="21"/>
                    </a:cubicBezTo>
                    <a:cubicBezTo>
                      <a:pt x="0" y="29"/>
                      <a:pt x="8" y="38"/>
                      <a:pt x="16" y="38"/>
                    </a:cubicBezTo>
                    <a:cubicBezTo>
                      <a:pt x="37" y="38"/>
                      <a:pt x="57" y="38"/>
                      <a:pt x="78" y="34"/>
                    </a:cubicBezTo>
                    <a:cubicBezTo>
                      <a:pt x="82" y="34"/>
                      <a:pt x="86" y="25"/>
                      <a:pt x="86" y="21"/>
                    </a:cubicBezTo>
                    <a:cubicBezTo>
                      <a:pt x="86" y="17"/>
                      <a:pt x="82" y="9"/>
                      <a:pt x="78" y="9"/>
                    </a:cubicBezTo>
                    <a:cubicBezTo>
                      <a:pt x="65" y="5"/>
                      <a:pt x="53" y="5"/>
                      <a:pt x="41" y="0"/>
                    </a:cubicBezTo>
                    <a:lnTo>
                      <a:pt x="41" y="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6"/>
              <p:cNvSpPr/>
              <p:nvPr/>
            </p:nvSpPr>
            <p:spPr>
              <a:xfrm rot="10800000" flipH="1">
                <a:off x="10913608" y="4742790"/>
                <a:ext cx="28271" cy="40835"/>
              </a:xfrm>
              <a:custGeom>
                <a:avLst/>
                <a:gdLst/>
                <a:ahLst/>
                <a:cxnLst/>
                <a:rect l="l" t="t" r="r" b="b"/>
                <a:pathLst>
                  <a:path w="45" h="65" extrusionOk="0">
                    <a:moveTo>
                      <a:pt x="12" y="65"/>
                    </a:moveTo>
                    <a:lnTo>
                      <a:pt x="12" y="65"/>
                    </a:lnTo>
                    <a:cubicBezTo>
                      <a:pt x="25" y="53"/>
                      <a:pt x="37" y="41"/>
                      <a:pt x="45" y="29"/>
                    </a:cubicBezTo>
                    <a:cubicBezTo>
                      <a:pt x="45" y="20"/>
                      <a:pt x="45" y="12"/>
                      <a:pt x="41" y="4"/>
                    </a:cubicBezTo>
                    <a:cubicBezTo>
                      <a:pt x="41" y="0"/>
                      <a:pt x="33" y="0"/>
                      <a:pt x="29" y="0"/>
                    </a:cubicBezTo>
                    <a:cubicBezTo>
                      <a:pt x="25" y="0"/>
                      <a:pt x="20" y="0"/>
                      <a:pt x="20" y="0"/>
                    </a:cubicBezTo>
                    <a:cubicBezTo>
                      <a:pt x="12" y="16"/>
                      <a:pt x="0" y="29"/>
                      <a:pt x="0" y="49"/>
                    </a:cubicBezTo>
                    <a:cubicBezTo>
                      <a:pt x="0" y="53"/>
                      <a:pt x="8" y="57"/>
                      <a:pt x="12" y="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6"/>
              <p:cNvSpPr/>
              <p:nvPr/>
            </p:nvSpPr>
            <p:spPr>
              <a:xfrm rot="10800000" flipH="1">
                <a:off x="10328085" y="4593897"/>
                <a:ext cx="25758" cy="30155"/>
              </a:xfrm>
              <a:custGeom>
                <a:avLst/>
                <a:gdLst/>
                <a:ahLst/>
                <a:cxnLst/>
                <a:rect l="l" t="t" r="r" b="b"/>
                <a:pathLst>
                  <a:path w="41" h="48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37" y="29"/>
                      <a:pt x="29" y="25"/>
                      <a:pt x="21" y="25"/>
                    </a:cubicBezTo>
                    <a:cubicBezTo>
                      <a:pt x="25" y="17"/>
                      <a:pt x="29" y="8"/>
                      <a:pt x="29" y="0"/>
                    </a:cubicBezTo>
                    <a:cubicBezTo>
                      <a:pt x="25" y="4"/>
                      <a:pt x="21" y="4"/>
                      <a:pt x="21" y="8"/>
                    </a:cubicBezTo>
                    <a:cubicBezTo>
                      <a:pt x="13" y="17"/>
                      <a:pt x="4" y="25"/>
                      <a:pt x="0" y="33"/>
                    </a:cubicBezTo>
                    <a:cubicBezTo>
                      <a:pt x="13" y="54"/>
                      <a:pt x="25" y="54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6"/>
              <p:cNvSpPr/>
              <p:nvPr/>
            </p:nvSpPr>
            <p:spPr>
              <a:xfrm>
                <a:off x="10756547" y="4951364"/>
                <a:ext cx="2513" cy="0"/>
              </a:xfrm>
              <a:custGeom>
                <a:avLst/>
                <a:gdLst/>
                <a:ahLst/>
                <a:cxnLst/>
                <a:rect l="l" t="t" r="r" b="b"/>
                <a:pathLst>
                  <a:path w="4" h="12000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0"/>
                      <a:pt x="4" y="0"/>
                      <a:pt x="4" y="0"/>
                    </a:cubicBez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6"/>
              <p:cNvSpPr/>
              <p:nvPr/>
            </p:nvSpPr>
            <p:spPr>
              <a:xfrm rot="10800000" flipH="1">
                <a:off x="10934340" y="5093346"/>
                <a:ext cx="2513" cy="2513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cubicBezTo>
                      <a:pt x="0" y="0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57A0AD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1" name="Google Shape;321;p6"/>
            <p:cNvGrpSpPr/>
            <p:nvPr/>
          </p:nvGrpSpPr>
          <p:grpSpPr>
            <a:xfrm rot="10800000">
              <a:off x="8832236" y="695141"/>
              <a:ext cx="276850" cy="287873"/>
              <a:chOff x="89113" y="2313424"/>
              <a:chExt cx="276850" cy="287873"/>
            </a:xfrm>
          </p:grpSpPr>
          <p:sp>
            <p:nvSpPr>
              <p:cNvPr id="322" name="Google Shape;322;p6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323;p6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324;p6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7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4014900" cy="101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7"/>
          <p:cNvSpPr txBox="1">
            <a:spLocks noGrp="1"/>
          </p:cNvSpPr>
          <p:nvPr>
            <p:ph type="subTitle" idx="1"/>
          </p:nvPr>
        </p:nvSpPr>
        <p:spPr>
          <a:xfrm>
            <a:off x="720000" y="1681625"/>
            <a:ext cx="4014900" cy="29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aleway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328" name="Google Shape;328;p7"/>
          <p:cNvSpPr>
            <a:spLocks noGrp="1"/>
          </p:cNvSpPr>
          <p:nvPr>
            <p:ph type="pic" idx="2"/>
          </p:nvPr>
        </p:nvSpPr>
        <p:spPr>
          <a:xfrm>
            <a:off x="4980775" y="846750"/>
            <a:ext cx="3978300" cy="3450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grpSp>
        <p:nvGrpSpPr>
          <p:cNvPr id="329" name="Google Shape;329;p7"/>
          <p:cNvGrpSpPr/>
          <p:nvPr/>
        </p:nvGrpSpPr>
        <p:grpSpPr>
          <a:xfrm>
            <a:off x="0" y="4126516"/>
            <a:ext cx="1016706" cy="1031726"/>
            <a:chOff x="0" y="4126516"/>
            <a:chExt cx="1016706" cy="1031726"/>
          </a:xfrm>
        </p:grpSpPr>
        <p:grpSp>
          <p:nvGrpSpPr>
            <p:cNvPr id="330" name="Google Shape;330;p7"/>
            <p:cNvGrpSpPr/>
            <p:nvPr/>
          </p:nvGrpSpPr>
          <p:grpSpPr>
            <a:xfrm>
              <a:off x="198804" y="4126516"/>
              <a:ext cx="275327" cy="281021"/>
              <a:chOff x="89113" y="2313424"/>
              <a:chExt cx="276850" cy="287873"/>
            </a:xfrm>
          </p:grpSpPr>
          <p:sp>
            <p:nvSpPr>
              <p:cNvPr id="331" name="Google Shape;331;p7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4" name="Google Shape;334;p7"/>
            <p:cNvGrpSpPr/>
            <p:nvPr/>
          </p:nvGrpSpPr>
          <p:grpSpPr>
            <a:xfrm rot="10800000" flipH="1">
              <a:off x="0" y="4598822"/>
              <a:ext cx="1016706" cy="559420"/>
              <a:chOff x="0" y="-8278"/>
              <a:chExt cx="775875" cy="426940"/>
            </a:xfrm>
          </p:grpSpPr>
          <p:sp>
            <p:nvSpPr>
              <p:cNvPr id="335" name="Google Shape;335;p7"/>
              <p:cNvSpPr/>
              <p:nvPr/>
            </p:nvSpPr>
            <p:spPr>
              <a:xfrm>
                <a:off x="0" y="-8278"/>
                <a:ext cx="453781" cy="426940"/>
              </a:xfrm>
              <a:custGeom>
                <a:avLst/>
                <a:gdLst/>
                <a:ahLst/>
                <a:cxnLst/>
                <a:rect l="l" t="t" r="r" b="b"/>
                <a:pathLst>
                  <a:path w="541" h="509" extrusionOk="0">
                    <a:moveTo>
                      <a:pt x="517" y="316"/>
                    </a:moveTo>
                    <a:lnTo>
                      <a:pt x="517" y="316"/>
                    </a:lnTo>
                    <a:cubicBezTo>
                      <a:pt x="508" y="369"/>
                      <a:pt x="488" y="423"/>
                      <a:pt x="467" y="472"/>
                    </a:cubicBezTo>
                    <a:cubicBezTo>
                      <a:pt x="463" y="480"/>
                      <a:pt x="459" y="488"/>
                      <a:pt x="455" y="496"/>
                    </a:cubicBezTo>
                    <a:cubicBezTo>
                      <a:pt x="447" y="509"/>
                      <a:pt x="435" y="513"/>
                      <a:pt x="422" y="505"/>
                    </a:cubicBezTo>
                    <a:cubicBezTo>
                      <a:pt x="410" y="496"/>
                      <a:pt x="402" y="488"/>
                      <a:pt x="389" y="480"/>
                    </a:cubicBezTo>
                    <a:cubicBezTo>
                      <a:pt x="353" y="447"/>
                      <a:pt x="316" y="419"/>
                      <a:pt x="279" y="386"/>
                    </a:cubicBezTo>
                    <a:cubicBezTo>
                      <a:pt x="258" y="369"/>
                      <a:pt x="238" y="348"/>
                      <a:pt x="221" y="324"/>
                    </a:cubicBezTo>
                    <a:cubicBezTo>
                      <a:pt x="188" y="287"/>
                      <a:pt x="156" y="242"/>
                      <a:pt x="122" y="201"/>
                    </a:cubicBezTo>
                    <a:cubicBezTo>
                      <a:pt x="86" y="156"/>
                      <a:pt x="53" y="107"/>
                      <a:pt x="24" y="53"/>
                    </a:cubicBezTo>
                    <a:cubicBezTo>
                      <a:pt x="20" y="41"/>
                      <a:pt x="12" y="29"/>
                      <a:pt x="3" y="12"/>
                    </a:cubicBezTo>
                    <a:cubicBezTo>
                      <a:pt x="3" y="8"/>
                      <a:pt x="0" y="4"/>
                      <a:pt x="0" y="0"/>
                    </a:cubicBezTo>
                    <a:cubicBezTo>
                      <a:pt x="44" y="0"/>
                      <a:pt x="90" y="0"/>
                      <a:pt x="135" y="0"/>
                    </a:cubicBezTo>
                    <a:cubicBezTo>
                      <a:pt x="127" y="25"/>
                      <a:pt x="119" y="49"/>
                      <a:pt x="119" y="78"/>
                    </a:cubicBezTo>
                    <a:cubicBezTo>
                      <a:pt x="131" y="82"/>
                      <a:pt x="135" y="78"/>
                      <a:pt x="135" y="70"/>
                    </a:cubicBezTo>
                    <a:cubicBezTo>
                      <a:pt x="143" y="45"/>
                      <a:pt x="147" y="25"/>
                      <a:pt x="156" y="0"/>
                    </a:cubicBezTo>
                    <a:cubicBezTo>
                      <a:pt x="180" y="0"/>
                      <a:pt x="209" y="0"/>
                      <a:pt x="234" y="0"/>
                    </a:cubicBezTo>
                    <a:cubicBezTo>
                      <a:pt x="234" y="4"/>
                      <a:pt x="234" y="12"/>
                      <a:pt x="234" y="16"/>
                    </a:cubicBezTo>
                    <a:cubicBezTo>
                      <a:pt x="221" y="61"/>
                      <a:pt x="205" y="102"/>
                      <a:pt x="192" y="148"/>
                    </a:cubicBezTo>
                    <a:cubicBezTo>
                      <a:pt x="192" y="151"/>
                      <a:pt x="192" y="156"/>
                      <a:pt x="192" y="164"/>
                    </a:cubicBezTo>
                    <a:cubicBezTo>
                      <a:pt x="201" y="160"/>
                      <a:pt x="205" y="160"/>
                      <a:pt x="205" y="156"/>
                    </a:cubicBezTo>
                    <a:cubicBezTo>
                      <a:pt x="209" y="151"/>
                      <a:pt x="213" y="148"/>
                      <a:pt x="213" y="139"/>
                    </a:cubicBezTo>
                    <a:cubicBezTo>
                      <a:pt x="225" y="107"/>
                      <a:pt x="234" y="70"/>
                      <a:pt x="246" y="37"/>
                    </a:cubicBezTo>
                    <a:cubicBezTo>
                      <a:pt x="250" y="25"/>
                      <a:pt x="250" y="12"/>
                      <a:pt x="254" y="0"/>
                    </a:cubicBezTo>
                    <a:cubicBezTo>
                      <a:pt x="275" y="0"/>
                      <a:pt x="295" y="0"/>
                      <a:pt x="316" y="0"/>
                    </a:cubicBezTo>
                    <a:cubicBezTo>
                      <a:pt x="316" y="16"/>
                      <a:pt x="320" y="29"/>
                      <a:pt x="324" y="45"/>
                    </a:cubicBezTo>
                    <a:cubicBezTo>
                      <a:pt x="328" y="57"/>
                      <a:pt x="332" y="70"/>
                      <a:pt x="320" y="82"/>
                    </a:cubicBezTo>
                    <a:lnTo>
                      <a:pt x="320" y="86"/>
                    </a:lnTo>
                    <a:cubicBezTo>
                      <a:pt x="303" y="139"/>
                      <a:pt x="287" y="189"/>
                      <a:pt x="266" y="238"/>
                    </a:cubicBezTo>
                    <a:cubicBezTo>
                      <a:pt x="266" y="246"/>
                      <a:pt x="266" y="250"/>
                      <a:pt x="270" y="258"/>
                    </a:cubicBezTo>
                    <a:cubicBezTo>
                      <a:pt x="275" y="258"/>
                      <a:pt x="279" y="254"/>
                      <a:pt x="283" y="250"/>
                    </a:cubicBezTo>
                    <a:cubicBezTo>
                      <a:pt x="283" y="246"/>
                      <a:pt x="287" y="242"/>
                      <a:pt x="287" y="238"/>
                    </a:cubicBezTo>
                    <a:cubicBezTo>
                      <a:pt x="303" y="193"/>
                      <a:pt x="316" y="151"/>
                      <a:pt x="332" y="107"/>
                    </a:cubicBezTo>
                    <a:cubicBezTo>
                      <a:pt x="332" y="107"/>
                      <a:pt x="336" y="102"/>
                      <a:pt x="336" y="98"/>
                    </a:cubicBezTo>
                    <a:cubicBezTo>
                      <a:pt x="344" y="127"/>
                      <a:pt x="353" y="156"/>
                      <a:pt x="357" y="180"/>
                    </a:cubicBezTo>
                    <a:cubicBezTo>
                      <a:pt x="357" y="193"/>
                      <a:pt x="360" y="205"/>
                      <a:pt x="357" y="217"/>
                    </a:cubicBezTo>
                    <a:cubicBezTo>
                      <a:pt x="348" y="238"/>
                      <a:pt x="344" y="258"/>
                      <a:pt x="336" y="279"/>
                    </a:cubicBezTo>
                    <a:cubicBezTo>
                      <a:pt x="332" y="299"/>
                      <a:pt x="324" y="320"/>
                      <a:pt x="320" y="341"/>
                    </a:cubicBezTo>
                    <a:cubicBezTo>
                      <a:pt x="316" y="348"/>
                      <a:pt x="316" y="357"/>
                      <a:pt x="324" y="361"/>
                    </a:cubicBezTo>
                    <a:cubicBezTo>
                      <a:pt x="332" y="357"/>
                      <a:pt x="336" y="348"/>
                      <a:pt x="340" y="341"/>
                    </a:cubicBezTo>
                    <a:cubicBezTo>
                      <a:pt x="344" y="316"/>
                      <a:pt x="353" y="291"/>
                      <a:pt x="360" y="267"/>
                    </a:cubicBezTo>
                    <a:cubicBezTo>
                      <a:pt x="360" y="258"/>
                      <a:pt x="365" y="254"/>
                      <a:pt x="369" y="242"/>
                    </a:cubicBezTo>
                    <a:cubicBezTo>
                      <a:pt x="369" y="246"/>
                      <a:pt x="369" y="250"/>
                      <a:pt x="369" y="250"/>
                    </a:cubicBezTo>
                    <a:cubicBezTo>
                      <a:pt x="381" y="287"/>
                      <a:pt x="389" y="328"/>
                      <a:pt x="402" y="365"/>
                    </a:cubicBezTo>
                    <a:cubicBezTo>
                      <a:pt x="402" y="369"/>
                      <a:pt x="402" y="382"/>
                      <a:pt x="410" y="377"/>
                    </a:cubicBezTo>
                    <a:cubicBezTo>
                      <a:pt x="418" y="377"/>
                      <a:pt x="418" y="369"/>
                      <a:pt x="418" y="361"/>
                    </a:cubicBezTo>
                    <a:lnTo>
                      <a:pt x="418" y="361"/>
                    </a:lnTo>
                    <a:cubicBezTo>
                      <a:pt x="414" y="341"/>
                      <a:pt x="410" y="324"/>
                      <a:pt x="402" y="304"/>
                    </a:cubicBezTo>
                    <a:cubicBezTo>
                      <a:pt x="398" y="283"/>
                      <a:pt x="394" y="258"/>
                      <a:pt x="385" y="234"/>
                    </a:cubicBezTo>
                    <a:cubicBezTo>
                      <a:pt x="414" y="258"/>
                      <a:pt x="443" y="283"/>
                      <a:pt x="472" y="308"/>
                    </a:cubicBezTo>
                    <a:cubicBezTo>
                      <a:pt x="480" y="299"/>
                      <a:pt x="480" y="299"/>
                      <a:pt x="476" y="291"/>
                    </a:cubicBezTo>
                    <a:cubicBezTo>
                      <a:pt x="472" y="287"/>
                      <a:pt x="467" y="283"/>
                      <a:pt x="463" y="283"/>
                    </a:cubicBezTo>
                    <a:cubicBezTo>
                      <a:pt x="455" y="275"/>
                      <a:pt x="447" y="263"/>
                      <a:pt x="435" y="254"/>
                    </a:cubicBezTo>
                    <a:cubicBezTo>
                      <a:pt x="431" y="250"/>
                      <a:pt x="422" y="242"/>
                      <a:pt x="414" y="234"/>
                    </a:cubicBezTo>
                    <a:cubicBezTo>
                      <a:pt x="394" y="217"/>
                      <a:pt x="377" y="197"/>
                      <a:pt x="373" y="168"/>
                    </a:cubicBezTo>
                    <a:cubicBezTo>
                      <a:pt x="369" y="156"/>
                      <a:pt x="365" y="144"/>
                      <a:pt x="365" y="131"/>
                    </a:cubicBezTo>
                    <a:cubicBezTo>
                      <a:pt x="365" y="127"/>
                      <a:pt x="365" y="123"/>
                      <a:pt x="365" y="119"/>
                    </a:cubicBezTo>
                    <a:cubicBezTo>
                      <a:pt x="381" y="123"/>
                      <a:pt x="394" y="131"/>
                      <a:pt x="406" y="139"/>
                    </a:cubicBezTo>
                    <a:cubicBezTo>
                      <a:pt x="422" y="156"/>
                      <a:pt x="443" y="168"/>
                      <a:pt x="463" y="180"/>
                    </a:cubicBezTo>
                    <a:cubicBezTo>
                      <a:pt x="472" y="185"/>
                      <a:pt x="476" y="189"/>
                      <a:pt x="480" y="180"/>
                    </a:cubicBezTo>
                    <a:cubicBezTo>
                      <a:pt x="484" y="172"/>
                      <a:pt x="480" y="168"/>
                      <a:pt x="476" y="164"/>
                    </a:cubicBezTo>
                    <a:cubicBezTo>
                      <a:pt x="467" y="160"/>
                      <a:pt x="463" y="156"/>
                      <a:pt x="455" y="151"/>
                    </a:cubicBezTo>
                    <a:cubicBezTo>
                      <a:pt x="443" y="144"/>
                      <a:pt x="426" y="131"/>
                      <a:pt x="410" y="123"/>
                    </a:cubicBezTo>
                    <a:cubicBezTo>
                      <a:pt x="406" y="119"/>
                      <a:pt x="402" y="115"/>
                      <a:pt x="398" y="115"/>
                    </a:cubicBezTo>
                    <a:cubicBezTo>
                      <a:pt x="385" y="102"/>
                      <a:pt x="369" y="94"/>
                      <a:pt x="357" y="82"/>
                    </a:cubicBezTo>
                    <a:cubicBezTo>
                      <a:pt x="357" y="78"/>
                      <a:pt x="353" y="74"/>
                      <a:pt x="353" y="74"/>
                    </a:cubicBezTo>
                    <a:cubicBezTo>
                      <a:pt x="344" y="49"/>
                      <a:pt x="340" y="25"/>
                      <a:pt x="332" y="0"/>
                    </a:cubicBezTo>
                    <a:cubicBezTo>
                      <a:pt x="340" y="0"/>
                      <a:pt x="353" y="0"/>
                      <a:pt x="360" y="0"/>
                    </a:cubicBezTo>
                    <a:cubicBezTo>
                      <a:pt x="365" y="0"/>
                      <a:pt x="365" y="4"/>
                      <a:pt x="365" y="8"/>
                    </a:cubicBezTo>
                    <a:cubicBezTo>
                      <a:pt x="389" y="25"/>
                      <a:pt x="414" y="41"/>
                      <a:pt x="438" y="57"/>
                    </a:cubicBezTo>
                    <a:cubicBezTo>
                      <a:pt x="451" y="61"/>
                      <a:pt x="463" y="70"/>
                      <a:pt x="472" y="74"/>
                    </a:cubicBezTo>
                    <a:cubicBezTo>
                      <a:pt x="476" y="78"/>
                      <a:pt x="484" y="82"/>
                      <a:pt x="484" y="74"/>
                    </a:cubicBezTo>
                    <a:cubicBezTo>
                      <a:pt x="488" y="70"/>
                      <a:pt x="484" y="66"/>
                      <a:pt x="484" y="61"/>
                    </a:cubicBezTo>
                    <a:cubicBezTo>
                      <a:pt x="480" y="57"/>
                      <a:pt x="476" y="57"/>
                      <a:pt x="472" y="53"/>
                    </a:cubicBezTo>
                    <a:cubicBezTo>
                      <a:pt x="451" y="41"/>
                      <a:pt x="426" y="25"/>
                      <a:pt x="406" y="8"/>
                    </a:cubicBezTo>
                    <a:cubicBezTo>
                      <a:pt x="402" y="8"/>
                      <a:pt x="398" y="4"/>
                      <a:pt x="394" y="0"/>
                    </a:cubicBezTo>
                    <a:cubicBezTo>
                      <a:pt x="443" y="0"/>
                      <a:pt x="492" y="0"/>
                      <a:pt x="541" y="0"/>
                    </a:cubicBezTo>
                    <a:cubicBezTo>
                      <a:pt x="541" y="4"/>
                      <a:pt x="537" y="8"/>
                      <a:pt x="537" y="16"/>
                    </a:cubicBezTo>
                    <a:cubicBezTo>
                      <a:pt x="541" y="57"/>
                      <a:pt x="537" y="98"/>
                      <a:pt x="533" y="144"/>
                    </a:cubicBezTo>
                    <a:cubicBezTo>
                      <a:pt x="529" y="180"/>
                      <a:pt x="525" y="217"/>
                      <a:pt x="521" y="254"/>
                    </a:cubicBezTo>
                    <a:cubicBezTo>
                      <a:pt x="521" y="275"/>
                      <a:pt x="521" y="295"/>
                      <a:pt x="517" y="3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7"/>
              <p:cNvSpPr/>
              <p:nvPr/>
            </p:nvSpPr>
            <p:spPr>
              <a:xfrm>
                <a:off x="433652" y="-8278"/>
                <a:ext cx="342223" cy="322092"/>
              </a:xfrm>
              <a:custGeom>
                <a:avLst/>
                <a:gdLst/>
                <a:ahLst/>
                <a:cxnLst/>
                <a:rect l="l" t="t" r="r" b="b"/>
                <a:pathLst>
                  <a:path w="408" h="384" extrusionOk="0">
                    <a:moveTo>
                      <a:pt x="0" y="316"/>
                    </a:moveTo>
                    <a:lnTo>
                      <a:pt x="0" y="316"/>
                    </a:lnTo>
                    <a:cubicBezTo>
                      <a:pt x="4" y="295"/>
                      <a:pt x="4" y="275"/>
                      <a:pt x="4" y="254"/>
                    </a:cubicBezTo>
                    <a:cubicBezTo>
                      <a:pt x="8" y="217"/>
                      <a:pt x="12" y="180"/>
                      <a:pt x="16" y="144"/>
                    </a:cubicBezTo>
                    <a:cubicBezTo>
                      <a:pt x="20" y="98"/>
                      <a:pt x="24" y="57"/>
                      <a:pt x="20" y="16"/>
                    </a:cubicBezTo>
                    <a:cubicBezTo>
                      <a:pt x="20" y="8"/>
                      <a:pt x="24" y="4"/>
                      <a:pt x="24" y="0"/>
                    </a:cubicBezTo>
                    <a:cubicBezTo>
                      <a:pt x="28" y="0"/>
                      <a:pt x="37" y="0"/>
                      <a:pt x="45" y="0"/>
                    </a:cubicBezTo>
                    <a:cubicBezTo>
                      <a:pt x="45" y="20"/>
                      <a:pt x="49" y="37"/>
                      <a:pt x="49" y="57"/>
                    </a:cubicBezTo>
                    <a:cubicBezTo>
                      <a:pt x="49" y="94"/>
                      <a:pt x="49" y="135"/>
                      <a:pt x="49" y="176"/>
                    </a:cubicBezTo>
                    <a:cubicBezTo>
                      <a:pt x="49" y="193"/>
                      <a:pt x="45" y="209"/>
                      <a:pt x="45" y="226"/>
                    </a:cubicBezTo>
                    <a:cubicBezTo>
                      <a:pt x="45" y="234"/>
                      <a:pt x="49" y="238"/>
                      <a:pt x="49" y="246"/>
                    </a:cubicBezTo>
                    <a:cubicBezTo>
                      <a:pt x="53" y="246"/>
                      <a:pt x="57" y="246"/>
                      <a:pt x="61" y="246"/>
                    </a:cubicBezTo>
                    <a:cubicBezTo>
                      <a:pt x="69" y="164"/>
                      <a:pt x="65" y="82"/>
                      <a:pt x="65" y="0"/>
                    </a:cubicBezTo>
                    <a:cubicBezTo>
                      <a:pt x="74" y="0"/>
                      <a:pt x="82" y="0"/>
                      <a:pt x="90" y="0"/>
                    </a:cubicBezTo>
                    <a:cubicBezTo>
                      <a:pt x="90" y="4"/>
                      <a:pt x="90" y="8"/>
                      <a:pt x="94" y="12"/>
                    </a:cubicBezTo>
                    <a:cubicBezTo>
                      <a:pt x="106" y="49"/>
                      <a:pt x="123" y="82"/>
                      <a:pt x="135" y="115"/>
                    </a:cubicBezTo>
                    <a:cubicBezTo>
                      <a:pt x="152" y="148"/>
                      <a:pt x="164" y="176"/>
                      <a:pt x="176" y="209"/>
                    </a:cubicBezTo>
                    <a:cubicBezTo>
                      <a:pt x="180" y="222"/>
                      <a:pt x="184" y="234"/>
                      <a:pt x="188" y="246"/>
                    </a:cubicBezTo>
                    <a:cubicBezTo>
                      <a:pt x="193" y="250"/>
                      <a:pt x="197" y="254"/>
                      <a:pt x="205" y="250"/>
                    </a:cubicBezTo>
                    <a:cubicBezTo>
                      <a:pt x="205" y="238"/>
                      <a:pt x="201" y="226"/>
                      <a:pt x="197" y="213"/>
                    </a:cubicBezTo>
                    <a:cubicBezTo>
                      <a:pt x="176" y="164"/>
                      <a:pt x="156" y="119"/>
                      <a:pt x="135" y="70"/>
                    </a:cubicBezTo>
                    <a:cubicBezTo>
                      <a:pt x="127" y="45"/>
                      <a:pt x="119" y="20"/>
                      <a:pt x="106" y="0"/>
                    </a:cubicBezTo>
                    <a:cubicBezTo>
                      <a:pt x="131" y="0"/>
                      <a:pt x="156" y="0"/>
                      <a:pt x="180" y="0"/>
                    </a:cubicBezTo>
                    <a:cubicBezTo>
                      <a:pt x="180" y="4"/>
                      <a:pt x="184" y="8"/>
                      <a:pt x="188" y="12"/>
                    </a:cubicBezTo>
                    <a:cubicBezTo>
                      <a:pt x="213" y="45"/>
                      <a:pt x="237" y="74"/>
                      <a:pt x="266" y="102"/>
                    </a:cubicBezTo>
                    <a:cubicBezTo>
                      <a:pt x="266" y="102"/>
                      <a:pt x="266" y="107"/>
                      <a:pt x="271" y="107"/>
                    </a:cubicBezTo>
                    <a:cubicBezTo>
                      <a:pt x="275" y="107"/>
                      <a:pt x="279" y="107"/>
                      <a:pt x="283" y="107"/>
                    </a:cubicBezTo>
                    <a:cubicBezTo>
                      <a:pt x="283" y="107"/>
                      <a:pt x="283" y="98"/>
                      <a:pt x="283" y="94"/>
                    </a:cubicBezTo>
                    <a:cubicBezTo>
                      <a:pt x="283" y="90"/>
                      <a:pt x="279" y="90"/>
                      <a:pt x="279" y="86"/>
                    </a:cubicBezTo>
                    <a:cubicBezTo>
                      <a:pt x="262" y="74"/>
                      <a:pt x="250" y="57"/>
                      <a:pt x="237" y="41"/>
                    </a:cubicBezTo>
                    <a:cubicBezTo>
                      <a:pt x="225" y="29"/>
                      <a:pt x="213" y="12"/>
                      <a:pt x="201" y="0"/>
                    </a:cubicBezTo>
                    <a:cubicBezTo>
                      <a:pt x="213" y="0"/>
                      <a:pt x="230" y="0"/>
                      <a:pt x="242" y="0"/>
                    </a:cubicBezTo>
                    <a:cubicBezTo>
                      <a:pt x="254" y="8"/>
                      <a:pt x="266" y="20"/>
                      <a:pt x="279" y="29"/>
                    </a:cubicBezTo>
                    <a:cubicBezTo>
                      <a:pt x="308" y="53"/>
                      <a:pt x="332" y="78"/>
                      <a:pt x="361" y="102"/>
                    </a:cubicBezTo>
                    <a:cubicBezTo>
                      <a:pt x="377" y="115"/>
                      <a:pt x="390" y="135"/>
                      <a:pt x="402" y="156"/>
                    </a:cubicBezTo>
                    <a:cubicBezTo>
                      <a:pt x="406" y="164"/>
                      <a:pt x="410" y="176"/>
                      <a:pt x="406" y="193"/>
                    </a:cubicBezTo>
                    <a:cubicBezTo>
                      <a:pt x="402" y="201"/>
                      <a:pt x="398" y="205"/>
                      <a:pt x="390" y="205"/>
                    </a:cubicBezTo>
                    <a:cubicBezTo>
                      <a:pt x="377" y="205"/>
                      <a:pt x="369" y="205"/>
                      <a:pt x="361" y="205"/>
                    </a:cubicBezTo>
                    <a:cubicBezTo>
                      <a:pt x="332" y="197"/>
                      <a:pt x="316" y="180"/>
                      <a:pt x="295" y="164"/>
                    </a:cubicBezTo>
                    <a:cubicBezTo>
                      <a:pt x="275" y="144"/>
                      <a:pt x="250" y="123"/>
                      <a:pt x="230" y="102"/>
                    </a:cubicBezTo>
                    <a:cubicBezTo>
                      <a:pt x="225" y="102"/>
                      <a:pt x="225" y="102"/>
                      <a:pt x="221" y="98"/>
                    </a:cubicBezTo>
                    <a:cubicBezTo>
                      <a:pt x="221" y="102"/>
                      <a:pt x="221" y="107"/>
                      <a:pt x="221" y="107"/>
                    </a:cubicBezTo>
                    <a:cubicBezTo>
                      <a:pt x="234" y="148"/>
                      <a:pt x="246" y="189"/>
                      <a:pt x="254" y="229"/>
                    </a:cubicBezTo>
                    <a:cubicBezTo>
                      <a:pt x="262" y="254"/>
                      <a:pt x="266" y="279"/>
                      <a:pt x="271" y="304"/>
                    </a:cubicBezTo>
                    <a:cubicBezTo>
                      <a:pt x="271" y="320"/>
                      <a:pt x="266" y="341"/>
                      <a:pt x="254" y="357"/>
                    </a:cubicBezTo>
                    <a:cubicBezTo>
                      <a:pt x="242" y="373"/>
                      <a:pt x="225" y="373"/>
                      <a:pt x="213" y="361"/>
                    </a:cubicBezTo>
                    <a:cubicBezTo>
                      <a:pt x="205" y="353"/>
                      <a:pt x="197" y="345"/>
                      <a:pt x="193" y="332"/>
                    </a:cubicBezTo>
                    <a:cubicBezTo>
                      <a:pt x="180" y="308"/>
                      <a:pt x="172" y="283"/>
                      <a:pt x="160" y="254"/>
                    </a:cubicBezTo>
                    <a:cubicBezTo>
                      <a:pt x="152" y="229"/>
                      <a:pt x="139" y="205"/>
                      <a:pt x="127" y="180"/>
                    </a:cubicBezTo>
                    <a:cubicBezTo>
                      <a:pt x="127" y="176"/>
                      <a:pt x="123" y="172"/>
                      <a:pt x="123" y="168"/>
                    </a:cubicBezTo>
                    <a:cubicBezTo>
                      <a:pt x="119" y="189"/>
                      <a:pt x="115" y="205"/>
                      <a:pt x="115" y="222"/>
                    </a:cubicBezTo>
                    <a:cubicBezTo>
                      <a:pt x="111" y="250"/>
                      <a:pt x="106" y="283"/>
                      <a:pt x="102" y="312"/>
                    </a:cubicBezTo>
                    <a:cubicBezTo>
                      <a:pt x="98" y="336"/>
                      <a:pt x="90" y="357"/>
                      <a:pt x="69" y="373"/>
                    </a:cubicBezTo>
                    <a:cubicBezTo>
                      <a:pt x="49" y="390"/>
                      <a:pt x="28" y="390"/>
                      <a:pt x="16" y="365"/>
                    </a:cubicBezTo>
                    <a:cubicBezTo>
                      <a:pt x="12" y="353"/>
                      <a:pt x="12" y="341"/>
                      <a:pt x="8" y="332"/>
                    </a:cubicBezTo>
                    <a:cubicBezTo>
                      <a:pt x="4" y="324"/>
                      <a:pt x="4" y="320"/>
                      <a:pt x="0" y="3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7"/>
              <p:cNvSpPr/>
              <p:nvPr/>
            </p:nvSpPr>
            <p:spPr>
              <a:xfrm>
                <a:off x="223117" y="-8278"/>
                <a:ext cx="181177" cy="317060"/>
              </a:xfrm>
              <a:custGeom>
                <a:avLst/>
                <a:gdLst/>
                <a:ahLst/>
                <a:cxnLst/>
                <a:rect l="l" t="t" r="r" b="b"/>
                <a:pathLst>
                  <a:path w="216" h="378" extrusionOk="0">
                    <a:moveTo>
                      <a:pt x="66" y="0"/>
                    </a:moveTo>
                    <a:lnTo>
                      <a:pt x="66" y="0"/>
                    </a:lnTo>
                    <a:cubicBezTo>
                      <a:pt x="74" y="25"/>
                      <a:pt x="78" y="49"/>
                      <a:pt x="87" y="74"/>
                    </a:cubicBezTo>
                    <a:cubicBezTo>
                      <a:pt x="87" y="74"/>
                      <a:pt x="91" y="78"/>
                      <a:pt x="91" y="82"/>
                    </a:cubicBezTo>
                    <a:cubicBezTo>
                      <a:pt x="103" y="94"/>
                      <a:pt x="119" y="102"/>
                      <a:pt x="132" y="115"/>
                    </a:cubicBezTo>
                    <a:cubicBezTo>
                      <a:pt x="136" y="115"/>
                      <a:pt x="140" y="119"/>
                      <a:pt x="144" y="123"/>
                    </a:cubicBezTo>
                    <a:cubicBezTo>
                      <a:pt x="160" y="131"/>
                      <a:pt x="177" y="144"/>
                      <a:pt x="189" y="151"/>
                    </a:cubicBezTo>
                    <a:cubicBezTo>
                      <a:pt x="197" y="156"/>
                      <a:pt x="201" y="160"/>
                      <a:pt x="210" y="164"/>
                    </a:cubicBezTo>
                    <a:cubicBezTo>
                      <a:pt x="214" y="168"/>
                      <a:pt x="218" y="172"/>
                      <a:pt x="214" y="180"/>
                    </a:cubicBezTo>
                    <a:cubicBezTo>
                      <a:pt x="210" y="189"/>
                      <a:pt x="206" y="185"/>
                      <a:pt x="197" y="180"/>
                    </a:cubicBezTo>
                    <a:cubicBezTo>
                      <a:pt x="177" y="168"/>
                      <a:pt x="156" y="156"/>
                      <a:pt x="140" y="139"/>
                    </a:cubicBezTo>
                    <a:cubicBezTo>
                      <a:pt x="128" y="131"/>
                      <a:pt x="115" y="123"/>
                      <a:pt x="99" y="119"/>
                    </a:cubicBezTo>
                    <a:cubicBezTo>
                      <a:pt x="99" y="123"/>
                      <a:pt x="99" y="127"/>
                      <a:pt x="99" y="131"/>
                    </a:cubicBezTo>
                    <a:cubicBezTo>
                      <a:pt x="99" y="144"/>
                      <a:pt x="103" y="156"/>
                      <a:pt x="107" y="168"/>
                    </a:cubicBezTo>
                    <a:cubicBezTo>
                      <a:pt x="111" y="197"/>
                      <a:pt x="128" y="217"/>
                      <a:pt x="148" y="234"/>
                    </a:cubicBezTo>
                    <a:cubicBezTo>
                      <a:pt x="156" y="242"/>
                      <a:pt x="165" y="250"/>
                      <a:pt x="169" y="254"/>
                    </a:cubicBezTo>
                    <a:cubicBezTo>
                      <a:pt x="181" y="263"/>
                      <a:pt x="189" y="275"/>
                      <a:pt x="197" y="283"/>
                    </a:cubicBezTo>
                    <a:cubicBezTo>
                      <a:pt x="201" y="283"/>
                      <a:pt x="206" y="287"/>
                      <a:pt x="210" y="291"/>
                    </a:cubicBezTo>
                    <a:cubicBezTo>
                      <a:pt x="214" y="299"/>
                      <a:pt x="214" y="299"/>
                      <a:pt x="206" y="308"/>
                    </a:cubicBezTo>
                    <a:cubicBezTo>
                      <a:pt x="177" y="283"/>
                      <a:pt x="148" y="258"/>
                      <a:pt x="119" y="234"/>
                    </a:cubicBezTo>
                    <a:cubicBezTo>
                      <a:pt x="128" y="258"/>
                      <a:pt x="132" y="283"/>
                      <a:pt x="136" y="304"/>
                    </a:cubicBezTo>
                    <a:cubicBezTo>
                      <a:pt x="144" y="324"/>
                      <a:pt x="148" y="341"/>
                      <a:pt x="152" y="361"/>
                    </a:cubicBezTo>
                    <a:lnTo>
                      <a:pt x="152" y="361"/>
                    </a:lnTo>
                    <a:cubicBezTo>
                      <a:pt x="152" y="369"/>
                      <a:pt x="152" y="377"/>
                      <a:pt x="144" y="377"/>
                    </a:cubicBezTo>
                    <a:cubicBezTo>
                      <a:pt x="136" y="382"/>
                      <a:pt x="136" y="369"/>
                      <a:pt x="136" y="365"/>
                    </a:cubicBezTo>
                    <a:cubicBezTo>
                      <a:pt x="123" y="328"/>
                      <a:pt x="115" y="287"/>
                      <a:pt x="103" y="250"/>
                    </a:cubicBezTo>
                    <a:cubicBezTo>
                      <a:pt x="103" y="250"/>
                      <a:pt x="103" y="246"/>
                      <a:pt x="103" y="242"/>
                    </a:cubicBezTo>
                    <a:cubicBezTo>
                      <a:pt x="99" y="254"/>
                      <a:pt x="94" y="258"/>
                      <a:pt x="94" y="267"/>
                    </a:cubicBezTo>
                    <a:cubicBezTo>
                      <a:pt x="87" y="291"/>
                      <a:pt x="78" y="316"/>
                      <a:pt x="74" y="341"/>
                    </a:cubicBezTo>
                    <a:cubicBezTo>
                      <a:pt x="70" y="348"/>
                      <a:pt x="66" y="357"/>
                      <a:pt x="58" y="361"/>
                    </a:cubicBezTo>
                    <a:cubicBezTo>
                      <a:pt x="50" y="357"/>
                      <a:pt x="50" y="348"/>
                      <a:pt x="54" y="341"/>
                    </a:cubicBezTo>
                    <a:cubicBezTo>
                      <a:pt x="58" y="320"/>
                      <a:pt x="66" y="299"/>
                      <a:pt x="70" y="279"/>
                    </a:cubicBezTo>
                    <a:cubicBezTo>
                      <a:pt x="78" y="258"/>
                      <a:pt x="82" y="238"/>
                      <a:pt x="91" y="217"/>
                    </a:cubicBezTo>
                    <a:cubicBezTo>
                      <a:pt x="94" y="205"/>
                      <a:pt x="91" y="193"/>
                      <a:pt x="91" y="180"/>
                    </a:cubicBezTo>
                    <a:cubicBezTo>
                      <a:pt x="87" y="156"/>
                      <a:pt x="78" y="127"/>
                      <a:pt x="70" y="98"/>
                    </a:cubicBezTo>
                    <a:cubicBezTo>
                      <a:pt x="70" y="102"/>
                      <a:pt x="66" y="107"/>
                      <a:pt x="66" y="107"/>
                    </a:cubicBezTo>
                    <a:cubicBezTo>
                      <a:pt x="50" y="151"/>
                      <a:pt x="37" y="193"/>
                      <a:pt x="21" y="238"/>
                    </a:cubicBezTo>
                    <a:cubicBezTo>
                      <a:pt x="21" y="242"/>
                      <a:pt x="17" y="246"/>
                      <a:pt x="17" y="250"/>
                    </a:cubicBezTo>
                    <a:cubicBezTo>
                      <a:pt x="13" y="254"/>
                      <a:pt x="9" y="258"/>
                      <a:pt x="4" y="258"/>
                    </a:cubicBezTo>
                    <a:cubicBezTo>
                      <a:pt x="0" y="250"/>
                      <a:pt x="0" y="246"/>
                      <a:pt x="0" y="238"/>
                    </a:cubicBezTo>
                    <a:cubicBezTo>
                      <a:pt x="21" y="189"/>
                      <a:pt x="37" y="139"/>
                      <a:pt x="54" y="86"/>
                    </a:cubicBezTo>
                    <a:lnTo>
                      <a:pt x="54" y="82"/>
                    </a:lnTo>
                    <a:cubicBezTo>
                      <a:pt x="66" y="70"/>
                      <a:pt x="62" y="57"/>
                      <a:pt x="58" y="45"/>
                    </a:cubicBezTo>
                    <a:cubicBezTo>
                      <a:pt x="54" y="29"/>
                      <a:pt x="50" y="16"/>
                      <a:pt x="50" y="0"/>
                    </a:cubicBezTo>
                    <a:cubicBezTo>
                      <a:pt x="54" y="0"/>
                      <a:pt x="62" y="0"/>
                      <a:pt x="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338;p7"/>
              <p:cNvSpPr/>
              <p:nvPr/>
            </p:nvSpPr>
            <p:spPr>
              <a:xfrm>
                <a:off x="509142" y="-8278"/>
                <a:ext cx="96460" cy="210534"/>
              </a:xfrm>
              <a:custGeom>
                <a:avLst/>
                <a:gdLst/>
                <a:ahLst/>
                <a:cxnLst/>
                <a:rect l="l" t="t" r="r" b="b"/>
                <a:pathLst>
                  <a:path w="115" h="251" extrusionOk="0">
                    <a:moveTo>
                      <a:pt x="16" y="0"/>
                    </a:moveTo>
                    <a:lnTo>
                      <a:pt x="16" y="0"/>
                    </a:lnTo>
                    <a:cubicBezTo>
                      <a:pt x="29" y="20"/>
                      <a:pt x="37" y="45"/>
                      <a:pt x="45" y="70"/>
                    </a:cubicBezTo>
                    <a:cubicBezTo>
                      <a:pt x="66" y="119"/>
                      <a:pt x="86" y="164"/>
                      <a:pt x="107" y="213"/>
                    </a:cubicBezTo>
                    <a:cubicBezTo>
                      <a:pt x="111" y="226"/>
                      <a:pt x="115" y="238"/>
                      <a:pt x="115" y="250"/>
                    </a:cubicBezTo>
                    <a:cubicBezTo>
                      <a:pt x="107" y="254"/>
                      <a:pt x="103" y="250"/>
                      <a:pt x="98" y="246"/>
                    </a:cubicBezTo>
                    <a:cubicBezTo>
                      <a:pt x="94" y="234"/>
                      <a:pt x="90" y="222"/>
                      <a:pt x="86" y="209"/>
                    </a:cubicBezTo>
                    <a:cubicBezTo>
                      <a:pt x="74" y="176"/>
                      <a:pt x="62" y="148"/>
                      <a:pt x="45" y="115"/>
                    </a:cubicBezTo>
                    <a:cubicBezTo>
                      <a:pt x="33" y="82"/>
                      <a:pt x="16" y="49"/>
                      <a:pt x="4" y="12"/>
                    </a:cubicBezTo>
                    <a:cubicBezTo>
                      <a:pt x="0" y="8"/>
                      <a:pt x="0" y="4"/>
                      <a:pt x="0" y="0"/>
                    </a:cubicBezTo>
                    <a:cubicBezTo>
                      <a:pt x="4" y="0"/>
                      <a:pt x="12" y="0"/>
                      <a:pt x="1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339;p7"/>
              <p:cNvSpPr/>
              <p:nvPr/>
            </p:nvSpPr>
            <p:spPr>
              <a:xfrm>
                <a:off x="471397" y="-8278"/>
                <a:ext cx="17614" cy="206340"/>
              </a:xfrm>
              <a:custGeom>
                <a:avLst/>
                <a:gdLst/>
                <a:ahLst/>
                <a:cxnLst/>
                <a:rect l="l" t="t" r="r" b="b"/>
                <a:pathLst>
                  <a:path w="21" h="246" extrusionOk="0">
                    <a:moveTo>
                      <a:pt x="20" y="0"/>
                    </a:moveTo>
                    <a:lnTo>
                      <a:pt x="20" y="0"/>
                    </a:lnTo>
                    <a:cubicBezTo>
                      <a:pt x="20" y="82"/>
                      <a:pt x="24" y="164"/>
                      <a:pt x="16" y="246"/>
                    </a:cubicBezTo>
                    <a:cubicBezTo>
                      <a:pt x="12" y="246"/>
                      <a:pt x="8" y="246"/>
                      <a:pt x="4" y="246"/>
                    </a:cubicBezTo>
                    <a:cubicBezTo>
                      <a:pt x="4" y="238"/>
                      <a:pt x="0" y="234"/>
                      <a:pt x="0" y="226"/>
                    </a:cubicBezTo>
                    <a:cubicBezTo>
                      <a:pt x="0" y="209"/>
                      <a:pt x="4" y="193"/>
                      <a:pt x="4" y="176"/>
                    </a:cubicBezTo>
                    <a:cubicBezTo>
                      <a:pt x="4" y="135"/>
                      <a:pt x="4" y="94"/>
                      <a:pt x="4" y="57"/>
                    </a:cubicBezTo>
                    <a:cubicBezTo>
                      <a:pt x="4" y="37"/>
                      <a:pt x="0" y="20"/>
                      <a:pt x="0" y="0"/>
                    </a:cubicBezTo>
                    <a:cubicBezTo>
                      <a:pt x="8" y="0"/>
                      <a:pt x="16" y="0"/>
                      <a:pt x="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3550" rIns="90000" bIns="43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340;p7"/>
              <p:cNvSpPr/>
              <p:nvPr/>
            </p:nvSpPr>
            <p:spPr>
              <a:xfrm>
                <a:off x="161047" y="-8278"/>
                <a:ext cx="52005" cy="137560"/>
              </a:xfrm>
              <a:custGeom>
                <a:avLst/>
                <a:gdLst/>
                <a:ahLst/>
                <a:cxnLst/>
                <a:rect l="l" t="t" r="r" b="b"/>
                <a:pathLst>
                  <a:path w="62" h="164" extrusionOk="0">
                    <a:moveTo>
                      <a:pt x="62" y="0"/>
                    </a:moveTo>
                    <a:lnTo>
                      <a:pt x="62" y="0"/>
                    </a:lnTo>
                    <a:cubicBezTo>
                      <a:pt x="58" y="12"/>
                      <a:pt x="58" y="25"/>
                      <a:pt x="54" y="37"/>
                    </a:cubicBezTo>
                    <a:cubicBezTo>
                      <a:pt x="42" y="70"/>
                      <a:pt x="33" y="107"/>
                      <a:pt x="21" y="139"/>
                    </a:cubicBezTo>
                    <a:cubicBezTo>
                      <a:pt x="21" y="148"/>
                      <a:pt x="17" y="151"/>
                      <a:pt x="13" y="156"/>
                    </a:cubicBezTo>
                    <a:cubicBezTo>
                      <a:pt x="13" y="160"/>
                      <a:pt x="9" y="160"/>
                      <a:pt x="0" y="164"/>
                    </a:cubicBezTo>
                    <a:cubicBezTo>
                      <a:pt x="0" y="156"/>
                      <a:pt x="0" y="151"/>
                      <a:pt x="0" y="148"/>
                    </a:cubicBezTo>
                    <a:cubicBezTo>
                      <a:pt x="13" y="102"/>
                      <a:pt x="29" y="61"/>
                      <a:pt x="42" y="16"/>
                    </a:cubicBezTo>
                    <a:cubicBezTo>
                      <a:pt x="42" y="12"/>
                      <a:pt x="42" y="4"/>
                      <a:pt x="42" y="0"/>
                    </a:cubicBezTo>
                    <a:cubicBezTo>
                      <a:pt x="49" y="0"/>
                      <a:pt x="58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4025" rIns="90000" bIns="14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7"/>
              <p:cNvSpPr/>
              <p:nvPr/>
            </p:nvSpPr>
            <p:spPr>
              <a:xfrm>
                <a:off x="584633" y="-8278"/>
                <a:ext cx="86395" cy="89750"/>
              </a:xfrm>
              <a:custGeom>
                <a:avLst/>
                <a:gdLst/>
                <a:ahLst/>
                <a:cxnLst/>
                <a:rect l="l" t="t" r="r" b="b"/>
                <a:pathLst>
                  <a:path w="103" h="107" extrusionOk="0">
                    <a:moveTo>
                      <a:pt x="21" y="0"/>
                    </a:moveTo>
                    <a:lnTo>
                      <a:pt x="21" y="0"/>
                    </a:lnTo>
                    <a:cubicBezTo>
                      <a:pt x="33" y="12"/>
                      <a:pt x="45" y="29"/>
                      <a:pt x="57" y="41"/>
                    </a:cubicBezTo>
                    <a:cubicBezTo>
                      <a:pt x="70" y="57"/>
                      <a:pt x="82" y="74"/>
                      <a:pt x="99" y="86"/>
                    </a:cubicBezTo>
                    <a:cubicBezTo>
                      <a:pt x="99" y="90"/>
                      <a:pt x="103" y="90"/>
                      <a:pt x="103" y="94"/>
                    </a:cubicBezTo>
                    <a:cubicBezTo>
                      <a:pt x="103" y="98"/>
                      <a:pt x="103" y="107"/>
                      <a:pt x="103" y="107"/>
                    </a:cubicBezTo>
                    <a:cubicBezTo>
                      <a:pt x="99" y="107"/>
                      <a:pt x="95" y="107"/>
                      <a:pt x="91" y="107"/>
                    </a:cubicBezTo>
                    <a:cubicBezTo>
                      <a:pt x="86" y="107"/>
                      <a:pt x="86" y="102"/>
                      <a:pt x="86" y="102"/>
                    </a:cubicBezTo>
                    <a:cubicBezTo>
                      <a:pt x="57" y="74"/>
                      <a:pt x="33" y="45"/>
                      <a:pt x="8" y="12"/>
                    </a:cubicBezTo>
                    <a:cubicBezTo>
                      <a:pt x="4" y="8"/>
                      <a:pt x="0" y="4"/>
                      <a:pt x="0" y="0"/>
                    </a:cubicBezTo>
                    <a:cubicBezTo>
                      <a:pt x="8" y="0"/>
                      <a:pt x="13" y="0"/>
                      <a:pt x="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7"/>
              <p:cNvSpPr/>
              <p:nvPr/>
            </p:nvSpPr>
            <p:spPr>
              <a:xfrm>
                <a:off x="301962" y="-8278"/>
                <a:ext cx="105687" cy="65425"/>
              </a:xfrm>
              <a:custGeom>
                <a:avLst/>
                <a:gdLst/>
                <a:ahLst/>
                <a:cxnLst/>
                <a:rect l="l" t="t" r="r" b="b"/>
                <a:pathLst>
                  <a:path w="126" h="78" extrusionOk="0">
                    <a:moveTo>
                      <a:pt x="34" y="0"/>
                    </a:moveTo>
                    <a:lnTo>
                      <a:pt x="34" y="0"/>
                    </a:lnTo>
                    <a:cubicBezTo>
                      <a:pt x="38" y="4"/>
                      <a:pt x="42" y="8"/>
                      <a:pt x="46" y="8"/>
                    </a:cubicBezTo>
                    <a:cubicBezTo>
                      <a:pt x="66" y="25"/>
                      <a:pt x="91" y="41"/>
                      <a:pt x="112" y="53"/>
                    </a:cubicBezTo>
                    <a:cubicBezTo>
                      <a:pt x="116" y="57"/>
                      <a:pt x="120" y="57"/>
                      <a:pt x="124" y="61"/>
                    </a:cubicBezTo>
                    <a:cubicBezTo>
                      <a:pt x="124" y="66"/>
                      <a:pt x="128" y="70"/>
                      <a:pt x="124" y="74"/>
                    </a:cubicBezTo>
                    <a:cubicBezTo>
                      <a:pt x="124" y="82"/>
                      <a:pt x="116" y="78"/>
                      <a:pt x="112" y="74"/>
                    </a:cubicBezTo>
                    <a:cubicBezTo>
                      <a:pt x="103" y="70"/>
                      <a:pt x="91" y="61"/>
                      <a:pt x="78" y="57"/>
                    </a:cubicBezTo>
                    <a:cubicBezTo>
                      <a:pt x="54" y="41"/>
                      <a:pt x="29" y="25"/>
                      <a:pt x="5" y="8"/>
                    </a:cubicBezTo>
                    <a:cubicBezTo>
                      <a:pt x="5" y="4"/>
                      <a:pt x="5" y="0"/>
                      <a:pt x="0" y="0"/>
                    </a:cubicBezTo>
                    <a:cubicBezTo>
                      <a:pt x="13" y="0"/>
                      <a:pt x="25" y="0"/>
                      <a:pt x="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Google Shape;343;p7"/>
              <p:cNvSpPr/>
              <p:nvPr/>
            </p:nvSpPr>
            <p:spPr>
              <a:xfrm>
                <a:off x="99815" y="-8278"/>
                <a:ext cx="31035" cy="66264"/>
              </a:xfrm>
              <a:custGeom>
                <a:avLst/>
                <a:gdLst/>
                <a:ahLst/>
                <a:cxnLst/>
                <a:rect l="l" t="t" r="r" b="b"/>
                <a:pathLst>
                  <a:path w="37" h="79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28" y="25"/>
                      <a:pt x="24" y="45"/>
                      <a:pt x="16" y="70"/>
                    </a:cubicBezTo>
                    <a:cubicBezTo>
                      <a:pt x="16" y="78"/>
                      <a:pt x="12" y="82"/>
                      <a:pt x="0" y="78"/>
                    </a:cubicBezTo>
                    <a:cubicBezTo>
                      <a:pt x="0" y="49"/>
                      <a:pt x="8" y="25"/>
                      <a:pt x="16" y="0"/>
                    </a:cubicBezTo>
                    <a:cubicBezTo>
                      <a:pt x="24" y="0"/>
                      <a:pt x="28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8"/>
          <p:cNvSpPr txBox="1">
            <a:spLocks noGrp="1"/>
          </p:cNvSpPr>
          <p:nvPr>
            <p:ph type="title"/>
          </p:nvPr>
        </p:nvSpPr>
        <p:spPr>
          <a:xfrm>
            <a:off x="713225" y="1879200"/>
            <a:ext cx="4144500" cy="138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46" name="Google Shape;346;p8"/>
          <p:cNvGrpSpPr/>
          <p:nvPr/>
        </p:nvGrpSpPr>
        <p:grpSpPr>
          <a:xfrm>
            <a:off x="-6124" y="-8504"/>
            <a:ext cx="9161575" cy="5153808"/>
            <a:chOff x="-28105" y="-8504"/>
            <a:chExt cx="9161575" cy="5153808"/>
          </a:xfrm>
        </p:grpSpPr>
        <p:sp>
          <p:nvSpPr>
            <p:cNvPr id="347" name="Google Shape;347;p8"/>
            <p:cNvSpPr/>
            <p:nvPr/>
          </p:nvSpPr>
          <p:spPr>
            <a:xfrm rot="10800000">
              <a:off x="318684" y="4539683"/>
              <a:ext cx="34553" cy="86069"/>
            </a:xfrm>
            <a:custGeom>
              <a:avLst/>
              <a:gdLst/>
              <a:ahLst/>
              <a:cxnLst/>
              <a:rect l="l" t="t" r="r" b="b"/>
              <a:pathLst>
                <a:path w="55" h="137" extrusionOk="0">
                  <a:moveTo>
                    <a:pt x="0" y="112"/>
                  </a:moveTo>
                  <a:lnTo>
                    <a:pt x="0" y="112"/>
                  </a:lnTo>
                  <a:cubicBezTo>
                    <a:pt x="0" y="117"/>
                    <a:pt x="0" y="117"/>
                    <a:pt x="0" y="117"/>
                  </a:cubicBezTo>
                  <a:cubicBezTo>
                    <a:pt x="0" y="125"/>
                    <a:pt x="0" y="137"/>
                    <a:pt x="12" y="137"/>
                  </a:cubicBezTo>
                  <a:cubicBezTo>
                    <a:pt x="21" y="137"/>
                    <a:pt x="25" y="129"/>
                    <a:pt x="29" y="121"/>
                  </a:cubicBezTo>
                  <a:cubicBezTo>
                    <a:pt x="37" y="92"/>
                    <a:pt x="45" y="63"/>
                    <a:pt x="53" y="35"/>
                  </a:cubicBezTo>
                  <a:cubicBezTo>
                    <a:pt x="57" y="27"/>
                    <a:pt x="53" y="22"/>
                    <a:pt x="53" y="14"/>
                  </a:cubicBezTo>
                  <a:cubicBezTo>
                    <a:pt x="53" y="10"/>
                    <a:pt x="53" y="2"/>
                    <a:pt x="45" y="2"/>
                  </a:cubicBezTo>
                  <a:cubicBezTo>
                    <a:pt x="37" y="-2"/>
                    <a:pt x="29" y="2"/>
                    <a:pt x="25" y="10"/>
                  </a:cubicBezTo>
                  <a:cubicBezTo>
                    <a:pt x="21" y="27"/>
                    <a:pt x="16" y="39"/>
                    <a:pt x="12" y="55"/>
                  </a:cubicBezTo>
                  <a:cubicBezTo>
                    <a:pt x="8" y="76"/>
                    <a:pt x="4" y="96"/>
                    <a:pt x="0" y="1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300" rIns="90000" bIns="4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8"/>
            <p:cNvSpPr/>
            <p:nvPr/>
          </p:nvSpPr>
          <p:spPr>
            <a:xfrm rot="10800000">
              <a:off x="243923" y="4577378"/>
              <a:ext cx="34553" cy="62824"/>
            </a:xfrm>
            <a:custGeom>
              <a:avLst/>
              <a:gdLst/>
              <a:ahLst/>
              <a:cxnLst/>
              <a:rect l="l" t="t" r="r" b="b"/>
              <a:pathLst>
                <a:path w="55" h="100" extrusionOk="0">
                  <a:moveTo>
                    <a:pt x="0" y="78"/>
                  </a:moveTo>
                  <a:lnTo>
                    <a:pt x="0" y="78"/>
                  </a:lnTo>
                  <a:cubicBezTo>
                    <a:pt x="4" y="86"/>
                    <a:pt x="0" y="95"/>
                    <a:pt x="12" y="99"/>
                  </a:cubicBezTo>
                  <a:cubicBezTo>
                    <a:pt x="25" y="103"/>
                    <a:pt x="29" y="95"/>
                    <a:pt x="33" y="86"/>
                  </a:cubicBezTo>
                  <a:cubicBezTo>
                    <a:pt x="41" y="66"/>
                    <a:pt x="50" y="45"/>
                    <a:pt x="53" y="25"/>
                  </a:cubicBezTo>
                  <a:cubicBezTo>
                    <a:pt x="57" y="17"/>
                    <a:pt x="53" y="4"/>
                    <a:pt x="45" y="0"/>
                  </a:cubicBezTo>
                  <a:cubicBezTo>
                    <a:pt x="37" y="0"/>
                    <a:pt x="25" y="4"/>
                    <a:pt x="21" y="17"/>
                  </a:cubicBezTo>
                  <a:cubicBezTo>
                    <a:pt x="12" y="37"/>
                    <a:pt x="8" y="58"/>
                    <a:pt x="0" y="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8"/>
            <p:cNvSpPr/>
            <p:nvPr/>
          </p:nvSpPr>
          <p:spPr>
            <a:xfrm rot="10800000">
              <a:off x="547365" y="4503246"/>
              <a:ext cx="37695" cy="52144"/>
            </a:xfrm>
            <a:custGeom>
              <a:avLst/>
              <a:gdLst/>
              <a:ahLst/>
              <a:cxnLst/>
              <a:rect l="l" t="t" r="r" b="b"/>
              <a:pathLst>
                <a:path w="60" h="83" extrusionOk="0">
                  <a:moveTo>
                    <a:pt x="37" y="0"/>
                  </a:moveTo>
                  <a:lnTo>
                    <a:pt x="37" y="0"/>
                  </a:lnTo>
                  <a:cubicBezTo>
                    <a:pt x="37" y="0"/>
                    <a:pt x="28" y="5"/>
                    <a:pt x="28" y="9"/>
                  </a:cubicBezTo>
                  <a:cubicBezTo>
                    <a:pt x="16" y="25"/>
                    <a:pt x="4" y="46"/>
                    <a:pt x="0" y="66"/>
                  </a:cubicBezTo>
                  <a:cubicBezTo>
                    <a:pt x="0" y="75"/>
                    <a:pt x="4" y="79"/>
                    <a:pt x="8" y="83"/>
                  </a:cubicBezTo>
                  <a:cubicBezTo>
                    <a:pt x="12" y="83"/>
                    <a:pt x="20" y="83"/>
                    <a:pt x="24" y="79"/>
                  </a:cubicBezTo>
                  <a:cubicBezTo>
                    <a:pt x="28" y="75"/>
                    <a:pt x="32" y="66"/>
                    <a:pt x="37" y="62"/>
                  </a:cubicBezTo>
                  <a:cubicBezTo>
                    <a:pt x="45" y="50"/>
                    <a:pt x="49" y="38"/>
                    <a:pt x="57" y="25"/>
                  </a:cubicBezTo>
                  <a:cubicBezTo>
                    <a:pt x="65" y="13"/>
                    <a:pt x="57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8"/>
            <p:cNvSpPr/>
            <p:nvPr/>
          </p:nvSpPr>
          <p:spPr>
            <a:xfrm rot="10800000">
              <a:off x="5191" y="4735693"/>
              <a:ext cx="28271" cy="40835"/>
            </a:xfrm>
            <a:custGeom>
              <a:avLst/>
              <a:gdLst/>
              <a:ahLst/>
              <a:cxnLst/>
              <a:rect l="l" t="t" r="r" b="b"/>
              <a:pathLst>
                <a:path w="45" h="65" extrusionOk="0">
                  <a:moveTo>
                    <a:pt x="12" y="65"/>
                  </a:moveTo>
                  <a:lnTo>
                    <a:pt x="12" y="65"/>
                  </a:lnTo>
                  <a:cubicBezTo>
                    <a:pt x="25" y="53"/>
                    <a:pt x="37" y="41"/>
                    <a:pt x="45" y="29"/>
                  </a:cubicBezTo>
                  <a:cubicBezTo>
                    <a:pt x="45" y="20"/>
                    <a:pt x="45" y="12"/>
                    <a:pt x="41" y="4"/>
                  </a:cubicBezTo>
                  <a:cubicBezTo>
                    <a:pt x="41" y="0"/>
                    <a:pt x="33" y="0"/>
                    <a:pt x="29" y="0"/>
                  </a:cubicBezTo>
                  <a:cubicBezTo>
                    <a:pt x="25" y="0"/>
                    <a:pt x="20" y="0"/>
                    <a:pt x="20" y="0"/>
                  </a:cubicBezTo>
                  <a:cubicBezTo>
                    <a:pt x="12" y="16"/>
                    <a:pt x="0" y="29"/>
                    <a:pt x="0" y="49"/>
                  </a:cubicBezTo>
                  <a:cubicBezTo>
                    <a:pt x="0" y="53"/>
                    <a:pt x="8" y="57"/>
                    <a:pt x="12" y="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8"/>
            <p:cNvSpPr/>
            <p:nvPr/>
          </p:nvSpPr>
          <p:spPr>
            <a:xfrm rot="10800000">
              <a:off x="593227" y="4586801"/>
              <a:ext cx="25758" cy="30155"/>
            </a:xfrm>
            <a:custGeom>
              <a:avLst/>
              <a:gdLst/>
              <a:ahLst/>
              <a:cxnLst/>
              <a:rect l="l" t="t" r="r" b="b"/>
              <a:pathLst>
                <a:path w="41" h="48" extrusionOk="0">
                  <a:moveTo>
                    <a:pt x="41" y="29"/>
                  </a:moveTo>
                  <a:lnTo>
                    <a:pt x="41" y="29"/>
                  </a:lnTo>
                  <a:cubicBezTo>
                    <a:pt x="37" y="29"/>
                    <a:pt x="29" y="25"/>
                    <a:pt x="21" y="25"/>
                  </a:cubicBezTo>
                  <a:cubicBezTo>
                    <a:pt x="25" y="17"/>
                    <a:pt x="29" y="8"/>
                    <a:pt x="29" y="0"/>
                  </a:cubicBezTo>
                  <a:cubicBezTo>
                    <a:pt x="25" y="4"/>
                    <a:pt x="21" y="4"/>
                    <a:pt x="21" y="8"/>
                  </a:cubicBezTo>
                  <a:cubicBezTo>
                    <a:pt x="13" y="17"/>
                    <a:pt x="4" y="25"/>
                    <a:pt x="0" y="33"/>
                  </a:cubicBezTo>
                  <a:cubicBezTo>
                    <a:pt x="13" y="54"/>
                    <a:pt x="25" y="54"/>
                    <a:pt x="41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8"/>
            <p:cNvSpPr/>
            <p:nvPr/>
          </p:nvSpPr>
          <p:spPr>
            <a:xfrm rot="10800000">
              <a:off x="2678" y="4477488"/>
              <a:ext cx="2513" cy="0"/>
            </a:xfrm>
            <a:custGeom>
              <a:avLst/>
              <a:gdLst/>
              <a:ahLst/>
              <a:cxnLst/>
              <a:rect l="l" t="t" r="r" b="b"/>
              <a:pathLst>
                <a:path w="4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4" y="0"/>
                    <a:pt x="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53" name="Google Shape;353;p8"/>
            <p:cNvGrpSpPr/>
            <p:nvPr/>
          </p:nvGrpSpPr>
          <p:grpSpPr>
            <a:xfrm>
              <a:off x="826607" y="4143749"/>
              <a:ext cx="276850" cy="287873"/>
              <a:chOff x="89113" y="2313424"/>
              <a:chExt cx="276850" cy="287873"/>
            </a:xfrm>
          </p:grpSpPr>
          <p:sp>
            <p:nvSpPr>
              <p:cNvPr id="354" name="Google Shape;354;p8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8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8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7" name="Google Shape;357;p8"/>
            <p:cNvGrpSpPr/>
            <p:nvPr/>
          </p:nvGrpSpPr>
          <p:grpSpPr>
            <a:xfrm>
              <a:off x="-28105" y="-8504"/>
              <a:ext cx="9161575" cy="5153808"/>
              <a:chOff x="-28105" y="-8504"/>
              <a:chExt cx="9161575" cy="5153808"/>
            </a:xfrm>
          </p:grpSpPr>
          <p:grpSp>
            <p:nvGrpSpPr>
              <p:cNvPr id="358" name="Google Shape;358;p8"/>
              <p:cNvGrpSpPr/>
              <p:nvPr/>
            </p:nvGrpSpPr>
            <p:grpSpPr>
              <a:xfrm flipH="1">
                <a:off x="496551" y="-8504"/>
                <a:ext cx="1105079" cy="608091"/>
                <a:chOff x="0" y="-8278"/>
                <a:chExt cx="775875" cy="426940"/>
              </a:xfrm>
            </p:grpSpPr>
            <p:sp>
              <p:nvSpPr>
                <p:cNvPr id="359" name="Google Shape;359;p8"/>
                <p:cNvSpPr/>
                <p:nvPr/>
              </p:nvSpPr>
              <p:spPr>
                <a:xfrm>
                  <a:off x="0" y="-8278"/>
                  <a:ext cx="453781" cy="426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" h="509" extrusionOk="0">
                      <a:moveTo>
                        <a:pt x="517" y="316"/>
                      </a:moveTo>
                      <a:lnTo>
                        <a:pt x="517" y="316"/>
                      </a:lnTo>
                      <a:cubicBezTo>
                        <a:pt x="508" y="369"/>
                        <a:pt x="488" y="423"/>
                        <a:pt x="467" y="472"/>
                      </a:cubicBezTo>
                      <a:cubicBezTo>
                        <a:pt x="463" y="480"/>
                        <a:pt x="459" y="488"/>
                        <a:pt x="455" y="496"/>
                      </a:cubicBezTo>
                      <a:cubicBezTo>
                        <a:pt x="447" y="509"/>
                        <a:pt x="435" y="513"/>
                        <a:pt x="422" y="505"/>
                      </a:cubicBezTo>
                      <a:cubicBezTo>
                        <a:pt x="410" y="496"/>
                        <a:pt x="402" y="488"/>
                        <a:pt x="389" y="480"/>
                      </a:cubicBezTo>
                      <a:cubicBezTo>
                        <a:pt x="353" y="447"/>
                        <a:pt x="316" y="419"/>
                        <a:pt x="279" y="386"/>
                      </a:cubicBezTo>
                      <a:cubicBezTo>
                        <a:pt x="258" y="369"/>
                        <a:pt x="238" y="348"/>
                        <a:pt x="221" y="324"/>
                      </a:cubicBezTo>
                      <a:cubicBezTo>
                        <a:pt x="188" y="287"/>
                        <a:pt x="156" y="242"/>
                        <a:pt x="122" y="201"/>
                      </a:cubicBezTo>
                      <a:cubicBezTo>
                        <a:pt x="86" y="156"/>
                        <a:pt x="53" y="107"/>
                        <a:pt x="24" y="53"/>
                      </a:cubicBezTo>
                      <a:cubicBezTo>
                        <a:pt x="20" y="41"/>
                        <a:pt x="12" y="29"/>
                        <a:pt x="3" y="12"/>
                      </a:cubicBezTo>
                      <a:cubicBezTo>
                        <a:pt x="3" y="8"/>
                        <a:pt x="0" y="4"/>
                        <a:pt x="0" y="0"/>
                      </a:cubicBezTo>
                      <a:cubicBezTo>
                        <a:pt x="44" y="0"/>
                        <a:pt x="90" y="0"/>
                        <a:pt x="135" y="0"/>
                      </a:cubicBezTo>
                      <a:cubicBezTo>
                        <a:pt x="127" y="25"/>
                        <a:pt x="119" y="49"/>
                        <a:pt x="119" y="78"/>
                      </a:cubicBezTo>
                      <a:cubicBezTo>
                        <a:pt x="131" y="82"/>
                        <a:pt x="135" y="78"/>
                        <a:pt x="135" y="70"/>
                      </a:cubicBezTo>
                      <a:cubicBezTo>
                        <a:pt x="143" y="45"/>
                        <a:pt x="147" y="25"/>
                        <a:pt x="156" y="0"/>
                      </a:cubicBezTo>
                      <a:cubicBezTo>
                        <a:pt x="180" y="0"/>
                        <a:pt x="209" y="0"/>
                        <a:pt x="234" y="0"/>
                      </a:cubicBezTo>
                      <a:cubicBezTo>
                        <a:pt x="234" y="4"/>
                        <a:pt x="234" y="12"/>
                        <a:pt x="234" y="16"/>
                      </a:cubicBezTo>
                      <a:cubicBezTo>
                        <a:pt x="221" y="61"/>
                        <a:pt x="205" y="102"/>
                        <a:pt x="192" y="148"/>
                      </a:cubicBezTo>
                      <a:cubicBezTo>
                        <a:pt x="192" y="151"/>
                        <a:pt x="192" y="156"/>
                        <a:pt x="192" y="164"/>
                      </a:cubicBezTo>
                      <a:cubicBezTo>
                        <a:pt x="201" y="160"/>
                        <a:pt x="205" y="160"/>
                        <a:pt x="205" y="156"/>
                      </a:cubicBezTo>
                      <a:cubicBezTo>
                        <a:pt x="209" y="151"/>
                        <a:pt x="213" y="148"/>
                        <a:pt x="213" y="139"/>
                      </a:cubicBezTo>
                      <a:cubicBezTo>
                        <a:pt x="225" y="107"/>
                        <a:pt x="234" y="70"/>
                        <a:pt x="246" y="37"/>
                      </a:cubicBezTo>
                      <a:cubicBezTo>
                        <a:pt x="250" y="25"/>
                        <a:pt x="250" y="12"/>
                        <a:pt x="254" y="0"/>
                      </a:cubicBezTo>
                      <a:cubicBezTo>
                        <a:pt x="275" y="0"/>
                        <a:pt x="295" y="0"/>
                        <a:pt x="316" y="0"/>
                      </a:cubicBezTo>
                      <a:cubicBezTo>
                        <a:pt x="316" y="16"/>
                        <a:pt x="320" y="29"/>
                        <a:pt x="324" y="45"/>
                      </a:cubicBezTo>
                      <a:cubicBezTo>
                        <a:pt x="328" y="57"/>
                        <a:pt x="332" y="70"/>
                        <a:pt x="320" y="82"/>
                      </a:cubicBezTo>
                      <a:lnTo>
                        <a:pt x="320" y="86"/>
                      </a:lnTo>
                      <a:cubicBezTo>
                        <a:pt x="303" y="139"/>
                        <a:pt x="287" y="189"/>
                        <a:pt x="266" y="238"/>
                      </a:cubicBezTo>
                      <a:cubicBezTo>
                        <a:pt x="266" y="246"/>
                        <a:pt x="266" y="250"/>
                        <a:pt x="270" y="258"/>
                      </a:cubicBezTo>
                      <a:cubicBezTo>
                        <a:pt x="275" y="258"/>
                        <a:pt x="279" y="254"/>
                        <a:pt x="283" y="250"/>
                      </a:cubicBezTo>
                      <a:cubicBezTo>
                        <a:pt x="283" y="246"/>
                        <a:pt x="287" y="242"/>
                        <a:pt x="287" y="238"/>
                      </a:cubicBezTo>
                      <a:cubicBezTo>
                        <a:pt x="303" y="193"/>
                        <a:pt x="316" y="151"/>
                        <a:pt x="332" y="107"/>
                      </a:cubicBezTo>
                      <a:cubicBezTo>
                        <a:pt x="332" y="107"/>
                        <a:pt x="336" y="102"/>
                        <a:pt x="336" y="98"/>
                      </a:cubicBezTo>
                      <a:cubicBezTo>
                        <a:pt x="344" y="127"/>
                        <a:pt x="353" y="156"/>
                        <a:pt x="357" y="180"/>
                      </a:cubicBezTo>
                      <a:cubicBezTo>
                        <a:pt x="357" y="193"/>
                        <a:pt x="360" y="205"/>
                        <a:pt x="357" y="217"/>
                      </a:cubicBezTo>
                      <a:cubicBezTo>
                        <a:pt x="348" y="238"/>
                        <a:pt x="344" y="258"/>
                        <a:pt x="336" y="279"/>
                      </a:cubicBezTo>
                      <a:cubicBezTo>
                        <a:pt x="332" y="299"/>
                        <a:pt x="324" y="320"/>
                        <a:pt x="320" y="341"/>
                      </a:cubicBezTo>
                      <a:cubicBezTo>
                        <a:pt x="316" y="348"/>
                        <a:pt x="316" y="357"/>
                        <a:pt x="324" y="361"/>
                      </a:cubicBezTo>
                      <a:cubicBezTo>
                        <a:pt x="332" y="357"/>
                        <a:pt x="336" y="348"/>
                        <a:pt x="340" y="341"/>
                      </a:cubicBezTo>
                      <a:cubicBezTo>
                        <a:pt x="344" y="316"/>
                        <a:pt x="353" y="291"/>
                        <a:pt x="360" y="267"/>
                      </a:cubicBezTo>
                      <a:cubicBezTo>
                        <a:pt x="360" y="258"/>
                        <a:pt x="365" y="254"/>
                        <a:pt x="369" y="242"/>
                      </a:cubicBezTo>
                      <a:cubicBezTo>
                        <a:pt x="369" y="246"/>
                        <a:pt x="369" y="250"/>
                        <a:pt x="369" y="250"/>
                      </a:cubicBezTo>
                      <a:cubicBezTo>
                        <a:pt x="381" y="287"/>
                        <a:pt x="389" y="328"/>
                        <a:pt x="402" y="365"/>
                      </a:cubicBezTo>
                      <a:cubicBezTo>
                        <a:pt x="402" y="369"/>
                        <a:pt x="402" y="382"/>
                        <a:pt x="410" y="377"/>
                      </a:cubicBezTo>
                      <a:cubicBezTo>
                        <a:pt x="418" y="377"/>
                        <a:pt x="418" y="369"/>
                        <a:pt x="418" y="361"/>
                      </a:cubicBezTo>
                      <a:lnTo>
                        <a:pt x="418" y="361"/>
                      </a:lnTo>
                      <a:cubicBezTo>
                        <a:pt x="414" y="341"/>
                        <a:pt x="410" y="324"/>
                        <a:pt x="402" y="304"/>
                      </a:cubicBezTo>
                      <a:cubicBezTo>
                        <a:pt x="398" y="283"/>
                        <a:pt x="394" y="258"/>
                        <a:pt x="385" y="234"/>
                      </a:cubicBezTo>
                      <a:cubicBezTo>
                        <a:pt x="414" y="258"/>
                        <a:pt x="443" y="283"/>
                        <a:pt x="472" y="308"/>
                      </a:cubicBezTo>
                      <a:cubicBezTo>
                        <a:pt x="480" y="299"/>
                        <a:pt x="480" y="299"/>
                        <a:pt x="476" y="291"/>
                      </a:cubicBezTo>
                      <a:cubicBezTo>
                        <a:pt x="472" y="287"/>
                        <a:pt x="467" y="283"/>
                        <a:pt x="463" y="283"/>
                      </a:cubicBezTo>
                      <a:cubicBezTo>
                        <a:pt x="455" y="275"/>
                        <a:pt x="447" y="263"/>
                        <a:pt x="435" y="254"/>
                      </a:cubicBezTo>
                      <a:cubicBezTo>
                        <a:pt x="431" y="250"/>
                        <a:pt x="422" y="242"/>
                        <a:pt x="414" y="234"/>
                      </a:cubicBezTo>
                      <a:cubicBezTo>
                        <a:pt x="394" y="217"/>
                        <a:pt x="377" y="197"/>
                        <a:pt x="373" y="168"/>
                      </a:cubicBezTo>
                      <a:cubicBezTo>
                        <a:pt x="369" y="156"/>
                        <a:pt x="365" y="144"/>
                        <a:pt x="365" y="131"/>
                      </a:cubicBezTo>
                      <a:cubicBezTo>
                        <a:pt x="365" y="127"/>
                        <a:pt x="365" y="123"/>
                        <a:pt x="365" y="119"/>
                      </a:cubicBezTo>
                      <a:cubicBezTo>
                        <a:pt x="381" y="123"/>
                        <a:pt x="394" y="131"/>
                        <a:pt x="406" y="139"/>
                      </a:cubicBezTo>
                      <a:cubicBezTo>
                        <a:pt x="422" y="156"/>
                        <a:pt x="443" y="168"/>
                        <a:pt x="463" y="180"/>
                      </a:cubicBezTo>
                      <a:cubicBezTo>
                        <a:pt x="472" y="185"/>
                        <a:pt x="476" y="189"/>
                        <a:pt x="480" y="180"/>
                      </a:cubicBezTo>
                      <a:cubicBezTo>
                        <a:pt x="484" y="172"/>
                        <a:pt x="480" y="168"/>
                        <a:pt x="476" y="164"/>
                      </a:cubicBezTo>
                      <a:cubicBezTo>
                        <a:pt x="467" y="160"/>
                        <a:pt x="463" y="156"/>
                        <a:pt x="455" y="151"/>
                      </a:cubicBezTo>
                      <a:cubicBezTo>
                        <a:pt x="443" y="144"/>
                        <a:pt x="426" y="131"/>
                        <a:pt x="410" y="123"/>
                      </a:cubicBezTo>
                      <a:cubicBezTo>
                        <a:pt x="406" y="119"/>
                        <a:pt x="402" y="115"/>
                        <a:pt x="398" y="115"/>
                      </a:cubicBezTo>
                      <a:cubicBezTo>
                        <a:pt x="385" y="102"/>
                        <a:pt x="369" y="94"/>
                        <a:pt x="357" y="82"/>
                      </a:cubicBezTo>
                      <a:cubicBezTo>
                        <a:pt x="357" y="78"/>
                        <a:pt x="353" y="74"/>
                        <a:pt x="353" y="74"/>
                      </a:cubicBezTo>
                      <a:cubicBezTo>
                        <a:pt x="344" y="49"/>
                        <a:pt x="340" y="25"/>
                        <a:pt x="332" y="0"/>
                      </a:cubicBezTo>
                      <a:cubicBezTo>
                        <a:pt x="340" y="0"/>
                        <a:pt x="353" y="0"/>
                        <a:pt x="360" y="0"/>
                      </a:cubicBezTo>
                      <a:cubicBezTo>
                        <a:pt x="365" y="0"/>
                        <a:pt x="365" y="4"/>
                        <a:pt x="365" y="8"/>
                      </a:cubicBezTo>
                      <a:cubicBezTo>
                        <a:pt x="389" y="25"/>
                        <a:pt x="414" y="41"/>
                        <a:pt x="438" y="57"/>
                      </a:cubicBezTo>
                      <a:cubicBezTo>
                        <a:pt x="451" y="61"/>
                        <a:pt x="463" y="70"/>
                        <a:pt x="472" y="74"/>
                      </a:cubicBezTo>
                      <a:cubicBezTo>
                        <a:pt x="476" y="78"/>
                        <a:pt x="484" y="82"/>
                        <a:pt x="484" y="74"/>
                      </a:cubicBezTo>
                      <a:cubicBezTo>
                        <a:pt x="488" y="70"/>
                        <a:pt x="484" y="66"/>
                        <a:pt x="484" y="61"/>
                      </a:cubicBezTo>
                      <a:cubicBezTo>
                        <a:pt x="480" y="57"/>
                        <a:pt x="476" y="57"/>
                        <a:pt x="472" y="53"/>
                      </a:cubicBezTo>
                      <a:cubicBezTo>
                        <a:pt x="451" y="41"/>
                        <a:pt x="426" y="25"/>
                        <a:pt x="406" y="8"/>
                      </a:cubicBezTo>
                      <a:cubicBezTo>
                        <a:pt x="402" y="8"/>
                        <a:pt x="398" y="4"/>
                        <a:pt x="394" y="0"/>
                      </a:cubicBezTo>
                      <a:cubicBezTo>
                        <a:pt x="443" y="0"/>
                        <a:pt x="492" y="0"/>
                        <a:pt x="541" y="0"/>
                      </a:cubicBezTo>
                      <a:cubicBezTo>
                        <a:pt x="541" y="4"/>
                        <a:pt x="537" y="8"/>
                        <a:pt x="537" y="16"/>
                      </a:cubicBezTo>
                      <a:cubicBezTo>
                        <a:pt x="541" y="57"/>
                        <a:pt x="537" y="98"/>
                        <a:pt x="533" y="144"/>
                      </a:cubicBezTo>
                      <a:cubicBezTo>
                        <a:pt x="529" y="180"/>
                        <a:pt x="525" y="217"/>
                        <a:pt x="521" y="254"/>
                      </a:cubicBezTo>
                      <a:cubicBezTo>
                        <a:pt x="521" y="275"/>
                        <a:pt x="521" y="295"/>
                        <a:pt x="517" y="31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0" name="Google Shape;360;p8"/>
                <p:cNvSpPr/>
                <p:nvPr/>
              </p:nvSpPr>
              <p:spPr>
                <a:xfrm>
                  <a:off x="433652" y="-8278"/>
                  <a:ext cx="342223" cy="322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384" extrusionOk="0">
                      <a:moveTo>
                        <a:pt x="0" y="316"/>
                      </a:moveTo>
                      <a:lnTo>
                        <a:pt x="0" y="316"/>
                      </a:lnTo>
                      <a:cubicBezTo>
                        <a:pt x="4" y="295"/>
                        <a:pt x="4" y="275"/>
                        <a:pt x="4" y="254"/>
                      </a:cubicBezTo>
                      <a:cubicBezTo>
                        <a:pt x="8" y="217"/>
                        <a:pt x="12" y="180"/>
                        <a:pt x="16" y="144"/>
                      </a:cubicBezTo>
                      <a:cubicBezTo>
                        <a:pt x="20" y="98"/>
                        <a:pt x="24" y="57"/>
                        <a:pt x="20" y="16"/>
                      </a:cubicBezTo>
                      <a:cubicBezTo>
                        <a:pt x="20" y="8"/>
                        <a:pt x="24" y="4"/>
                        <a:pt x="24" y="0"/>
                      </a:cubicBezTo>
                      <a:cubicBezTo>
                        <a:pt x="28" y="0"/>
                        <a:pt x="37" y="0"/>
                        <a:pt x="45" y="0"/>
                      </a:cubicBezTo>
                      <a:cubicBezTo>
                        <a:pt x="45" y="20"/>
                        <a:pt x="49" y="37"/>
                        <a:pt x="49" y="57"/>
                      </a:cubicBezTo>
                      <a:cubicBezTo>
                        <a:pt x="49" y="94"/>
                        <a:pt x="49" y="135"/>
                        <a:pt x="49" y="176"/>
                      </a:cubicBezTo>
                      <a:cubicBezTo>
                        <a:pt x="49" y="193"/>
                        <a:pt x="45" y="209"/>
                        <a:pt x="45" y="226"/>
                      </a:cubicBezTo>
                      <a:cubicBezTo>
                        <a:pt x="45" y="234"/>
                        <a:pt x="49" y="238"/>
                        <a:pt x="49" y="246"/>
                      </a:cubicBezTo>
                      <a:cubicBezTo>
                        <a:pt x="53" y="246"/>
                        <a:pt x="57" y="246"/>
                        <a:pt x="61" y="246"/>
                      </a:cubicBezTo>
                      <a:cubicBezTo>
                        <a:pt x="69" y="164"/>
                        <a:pt x="65" y="82"/>
                        <a:pt x="65" y="0"/>
                      </a:cubicBezTo>
                      <a:cubicBezTo>
                        <a:pt x="74" y="0"/>
                        <a:pt x="82" y="0"/>
                        <a:pt x="90" y="0"/>
                      </a:cubicBezTo>
                      <a:cubicBezTo>
                        <a:pt x="90" y="4"/>
                        <a:pt x="90" y="8"/>
                        <a:pt x="94" y="12"/>
                      </a:cubicBezTo>
                      <a:cubicBezTo>
                        <a:pt x="106" y="49"/>
                        <a:pt x="123" y="82"/>
                        <a:pt x="135" y="115"/>
                      </a:cubicBezTo>
                      <a:cubicBezTo>
                        <a:pt x="152" y="148"/>
                        <a:pt x="164" y="176"/>
                        <a:pt x="176" y="209"/>
                      </a:cubicBezTo>
                      <a:cubicBezTo>
                        <a:pt x="180" y="222"/>
                        <a:pt x="184" y="234"/>
                        <a:pt x="188" y="246"/>
                      </a:cubicBezTo>
                      <a:cubicBezTo>
                        <a:pt x="193" y="250"/>
                        <a:pt x="197" y="254"/>
                        <a:pt x="205" y="250"/>
                      </a:cubicBezTo>
                      <a:cubicBezTo>
                        <a:pt x="205" y="238"/>
                        <a:pt x="201" y="226"/>
                        <a:pt x="197" y="213"/>
                      </a:cubicBezTo>
                      <a:cubicBezTo>
                        <a:pt x="176" y="164"/>
                        <a:pt x="156" y="119"/>
                        <a:pt x="135" y="70"/>
                      </a:cubicBezTo>
                      <a:cubicBezTo>
                        <a:pt x="127" y="45"/>
                        <a:pt x="119" y="20"/>
                        <a:pt x="106" y="0"/>
                      </a:cubicBezTo>
                      <a:cubicBezTo>
                        <a:pt x="131" y="0"/>
                        <a:pt x="156" y="0"/>
                        <a:pt x="180" y="0"/>
                      </a:cubicBezTo>
                      <a:cubicBezTo>
                        <a:pt x="180" y="4"/>
                        <a:pt x="184" y="8"/>
                        <a:pt x="188" y="12"/>
                      </a:cubicBezTo>
                      <a:cubicBezTo>
                        <a:pt x="213" y="45"/>
                        <a:pt x="237" y="74"/>
                        <a:pt x="266" y="102"/>
                      </a:cubicBezTo>
                      <a:cubicBezTo>
                        <a:pt x="266" y="102"/>
                        <a:pt x="266" y="107"/>
                        <a:pt x="271" y="107"/>
                      </a:cubicBezTo>
                      <a:cubicBezTo>
                        <a:pt x="275" y="107"/>
                        <a:pt x="279" y="107"/>
                        <a:pt x="283" y="107"/>
                      </a:cubicBezTo>
                      <a:cubicBezTo>
                        <a:pt x="283" y="107"/>
                        <a:pt x="283" y="98"/>
                        <a:pt x="283" y="94"/>
                      </a:cubicBezTo>
                      <a:cubicBezTo>
                        <a:pt x="283" y="90"/>
                        <a:pt x="279" y="90"/>
                        <a:pt x="279" y="86"/>
                      </a:cubicBezTo>
                      <a:cubicBezTo>
                        <a:pt x="262" y="74"/>
                        <a:pt x="250" y="57"/>
                        <a:pt x="237" y="41"/>
                      </a:cubicBezTo>
                      <a:cubicBezTo>
                        <a:pt x="225" y="29"/>
                        <a:pt x="213" y="12"/>
                        <a:pt x="201" y="0"/>
                      </a:cubicBezTo>
                      <a:cubicBezTo>
                        <a:pt x="213" y="0"/>
                        <a:pt x="230" y="0"/>
                        <a:pt x="242" y="0"/>
                      </a:cubicBezTo>
                      <a:cubicBezTo>
                        <a:pt x="254" y="8"/>
                        <a:pt x="266" y="20"/>
                        <a:pt x="279" y="29"/>
                      </a:cubicBezTo>
                      <a:cubicBezTo>
                        <a:pt x="308" y="53"/>
                        <a:pt x="332" y="78"/>
                        <a:pt x="361" y="102"/>
                      </a:cubicBezTo>
                      <a:cubicBezTo>
                        <a:pt x="377" y="115"/>
                        <a:pt x="390" y="135"/>
                        <a:pt x="402" y="156"/>
                      </a:cubicBezTo>
                      <a:cubicBezTo>
                        <a:pt x="406" y="164"/>
                        <a:pt x="410" y="176"/>
                        <a:pt x="406" y="193"/>
                      </a:cubicBezTo>
                      <a:cubicBezTo>
                        <a:pt x="402" y="201"/>
                        <a:pt x="398" y="205"/>
                        <a:pt x="390" y="205"/>
                      </a:cubicBezTo>
                      <a:cubicBezTo>
                        <a:pt x="377" y="205"/>
                        <a:pt x="369" y="205"/>
                        <a:pt x="361" y="205"/>
                      </a:cubicBezTo>
                      <a:cubicBezTo>
                        <a:pt x="332" y="197"/>
                        <a:pt x="316" y="180"/>
                        <a:pt x="295" y="164"/>
                      </a:cubicBezTo>
                      <a:cubicBezTo>
                        <a:pt x="275" y="144"/>
                        <a:pt x="250" y="123"/>
                        <a:pt x="230" y="102"/>
                      </a:cubicBezTo>
                      <a:cubicBezTo>
                        <a:pt x="225" y="102"/>
                        <a:pt x="225" y="102"/>
                        <a:pt x="221" y="98"/>
                      </a:cubicBezTo>
                      <a:cubicBezTo>
                        <a:pt x="221" y="102"/>
                        <a:pt x="221" y="107"/>
                        <a:pt x="221" y="107"/>
                      </a:cubicBezTo>
                      <a:cubicBezTo>
                        <a:pt x="234" y="148"/>
                        <a:pt x="246" y="189"/>
                        <a:pt x="254" y="229"/>
                      </a:cubicBezTo>
                      <a:cubicBezTo>
                        <a:pt x="262" y="254"/>
                        <a:pt x="266" y="279"/>
                        <a:pt x="271" y="304"/>
                      </a:cubicBezTo>
                      <a:cubicBezTo>
                        <a:pt x="271" y="320"/>
                        <a:pt x="266" y="341"/>
                        <a:pt x="254" y="357"/>
                      </a:cubicBezTo>
                      <a:cubicBezTo>
                        <a:pt x="242" y="373"/>
                        <a:pt x="225" y="373"/>
                        <a:pt x="213" y="361"/>
                      </a:cubicBezTo>
                      <a:cubicBezTo>
                        <a:pt x="205" y="353"/>
                        <a:pt x="197" y="345"/>
                        <a:pt x="193" y="332"/>
                      </a:cubicBezTo>
                      <a:cubicBezTo>
                        <a:pt x="180" y="308"/>
                        <a:pt x="172" y="283"/>
                        <a:pt x="160" y="254"/>
                      </a:cubicBezTo>
                      <a:cubicBezTo>
                        <a:pt x="152" y="229"/>
                        <a:pt x="139" y="205"/>
                        <a:pt x="127" y="180"/>
                      </a:cubicBezTo>
                      <a:cubicBezTo>
                        <a:pt x="127" y="176"/>
                        <a:pt x="123" y="172"/>
                        <a:pt x="123" y="168"/>
                      </a:cubicBezTo>
                      <a:cubicBezTo>
                        <a:pt x="119" y="189"/>
                        <a:pt x="115" y="205"/>
                        <a:pt x="115" y="222"/>
                      </a:cubicBezTo>
                      <a:cubicBezTo>
                        <a:pt x="111" y="250"/>
                        <a:pt x="106" y="283"/>
                        <a:pt x="102" y="312"/>
                      </a:cubicBezTo>
                      <a:cubicBezTo>
                        <a:pt x="98" y="336"/>
                        <a:pt x="90" y="357"/>
                        <a:pt x="69" y="373"/>
                      </a:cubicBezTo>
                      <a:cubicBezTo>
                        <a:pt x="49" y="390"/>
                        <a:pt x="28" y="390"/>
                        <a:pt x="16" y="365"/>
                      </a:cubicBezTo>
                      <a:cubicBezTo>
                        <a:pt x="12" y="353"/>
                        <a:pt x="12" y="341"/>
                        <a:pt x="8" y="332"/>
                      </a:cubicBezTo>
                      <a:cubicBezTo>
                        <a:pt x="4" y="324"/>
                        <a:pt x="4" y="320"/>
                        <a:pt x="0" y="31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1" name="Google Shape;361;p8"/>
                <p:cNvSpPr/>
                <p:nvPr/>
              </p:nvSpPr>
              <p:spPr>
                <a:xfrm>
                  <a:off x="223117" y="-8278"/>
                  <a:ext cx="181177" cy="317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" h="378" extrusionOk="0">
                      <a:moveTo>
                        <a:pt x="66" y="0"/>
                      </a:moveTo>
                      <a:lnTo>
                        <a:pt x="66" y="0"/>
                      </a:lnTo>
                      <a:cubicBezTo>
                        <a:pt x="74" y="25"/>
                        <a:pt x="78" y="49"/>
                        <a:pt x="87" y="74"/>
                      </a:cubicBezTo>
                      <a:cubicBezTo>
                        <a:pt x="87" y="74"/>
                        <a:pt x="91" y="78"/>
                        <a:pt x="91" y="82"/>
                      </a:cubicBezTo>
                      <a:cubicBezTo>
                        <a:pt x="103" y="94"/>
                        <a:pt x="119" y="102"/>
                        <a:pt x="132" y="115"/>
                      </a:cubicBezTo>
                      <a:cubicBezTo>
                        <a:pt x="136" y="115"/>
                        <a:pt x="140" y="119"/>
                        <a:pt x="144" y="123"/>
                      </a:cubicBezTo>
                      <a:cubicBezTo>
                        <a:pt x="160" y="131"/>
                        <a:pt x="177" y="144"/>
                        <a:pt x="189" y="151"/>
                      </a:cubicBezTo>
                      <a:cubicBezTo>
                        <a:pt x="197" y="156"/>
                        <a:pt x="201" y="160"/>
                        <a:pt x="210" y="164"/>
                      </a:cubicBezTo>
                      <a:cubicBezTo>
                        <a:pt x="214" y="168"/>
                        <a:pt x="218" y="172"/>
                        <a:pt x="214" y="180"/>
                      </a:cubicBezTo>
                      <a:cubicBezTo>
                        <a:pt x="210" y="189"/>
                        <a:pt x="206" y="185"/>
                        <a:pt x="197" y="180"/>
                      </a:cubicBezTo>
                      <a:cubicBezTo>
                        <a:pt x="177" y="168"/>
                        <a:pt x="156" y="156"/>
                        <a:pt x="140" y="139"/>
                      </a:cubicBezTo>
                      <a:cubicBezTo>
                        <a:pt x="128" y="131"/>
                        <a:pt x="115" y="123"/>
                        <a:pt x="99" y="119"/>
                      </a:cubicBezTo>
                      <a:cubicBezTo>
                        <a:pt x="99" y="123"/>
                        <a:pt x="99" y="127"/>
                        <a:pt x="99" y="131"/>
                      </a:cubicBezTo>
                      <a:cubicBezTo>
                        <a:pt x="99" y="144"/>
                        <a:pt x="103" y="156"/>
                        <a:pt x="107" y="168"/>
                      </a:cubicBezTo>
                      <a:cubicBezTo>
                        <a:pt x="111" y="197"/>
                        <a:pt x="128" y="217"/>
                        <a:pt x="148" y="234"/>
                      </a:cubicBezTo>
                      <a:cubicBezTo>
                        <a:pt x="156" y="242"/>
                        <a:pt x="165" y="250"/>
                        <a:pt x="169" y="254"/>
                      </a:cubicBezTo>
                      <a:cubicBezTo>
                        <a:pt x="181" y="263"/>
                        <a:pt x="189" y="275"/>
                        <a:pt x="197" y="283"/>
                      </a:cubicBezTo>
                      <a:cubicBezTo>
                        <a:pt x="201" y="283"/>
                        <a:pt x="206" y="287"/>
                        <a:pt x="210" y="291"/>
                      </a:cubicBezTo>
                      <a:cubicBezTo>
                        <a:pt x="214" y="299"/>
                        <a:pt x="214" y="299"/>
                        <a:pt x="206" y="308"/>
                      </a:cubicBezTo>
                      <a:cubicBezTo>
                        <a:pt x="177" y="283"/>
                        <a:pt x="148" y="258"/>
                        <a:pt x="119" y="234"/>
                      </a:cubicBezTo>
                      <a:cubicBezTo>
                        <a:pt x="128" y="258"/>
                        <a:pt x="132" y="283"/>
                        <a:pt x="136" y="304"/>
                      </a:cubicBezTo>
                      <a:cubicBezTo>
                        <a:pt x="144" y="324"/>
                        <a:pt x="148" y="341"/>
                        <a:pt x="152" y="361"/>
                      </a:cubicBezTo>
                      <a:lnTo>
                        <a:pt x="152" y="361"/>
                      </a:lnTo>
                      <a:cubicBezTo>
                        <a:pt x="152" y="369"/>
                        <a:pt x="152" y="377"/>
                        <a:pt x="144" y="377"/>
                      </a:cubicBezTo>
                      <a:cubicBezTo>
                        <a:pt x="136" y="382"/>
                        <a:pt x="136" y="369"/>
                        <a:pt x="136" y="365"/>
                      </a:cubicBezTo>
                      <a:cubicBezTo>
                        <a:pt x="123" y="328"/>
                        <a:pt x="115" y="287"/>
                        <a:pt x="103" y="250"/>
                      </a:cubicBezTo>
                      <a:cubicBezTo>
                        <a:pt x="103" y="250"/>
                        <a:pt x="103" y="246"/>
                        <a:pt x="103" y="242"/>
                      </a:cubicBezTo>
                      <a:cubicBezTo>
                        <a:pt x="99" y="254"/>
                        <a:pt x="94" y="258"/>
                        <a:pt x="94" y="267"/>
                      </a:cubicBezTo>
                      <a:cubicBezTo>
                        <a:pt x="87" y="291"/>
                        <a:pt x="78" y="316"/>
                        <a:pt x="74" y="341"/>
                      </a:cubicBezTo>
                      <a:cubicBezTo>
                        <a:pt x="70" y="348"/>
                        <a:pt x="66" y="357"/>
                        <a:pt x="58" y="361"/>
                      </a:cubicBezTo>
                      <a:cubicBezTo>
                        <a:pt x="50" y="357"/>
                        <a:pt x="50" y="348"/>
                        <a:pt x="54" y="341"/>
                      </a:cubicBezTo>
                      <a:cubicBezTo>
                        <a:pt x="58" y="320"/>
                        <a:pt x="66" y="299"/>
                        <a:pt x="70" y="279"/>
                      </a:cubicBezTo>
                      <a:cubicBezTo>
                        <a:pt x="78" y="258"/>
                        <a:pt x="82" y="238"/>
                        <a:pt x="91" y="217"/>
                      </a:cubicBezTo>
                      <a:cubicBezTo>
                        <a:pt x="94" y="205"/>
                        <a:pt x="91" y="193"/>
                        <a:pt x="91" y="180"/>
                      </a:cubicBezTo>
                      <a:cubicBezTo>
                        <a:pt x="87" y="156"/>
                        <a:pt x="78" y="127"/>
                        <a:pt x="70" y="98"/>
                      </a:cubicBezTo>
                      <a:cubicBezTo>
                        <a:pt x="70" y="102"/>
                        <a:pt x="66" y="107"/>
                        <a:pt x="66" y="107"/>
                      </a:cubicBezTo>
                      <a:cubicBezTo>
                        <a:pt x="50" y="151"/>
                        <a:pt x="37" y="193"/>
                        <a:pt x="21" y="238"/>
                      </a:cubicBezTo>
                      <a:cubicBezTo>
                        <a:pt x="21" y="242"/>
                        <a:pt x="17" y="246"/>
                        <a:pt x="17" y="250"/>
                      </a:cubicBezTo>
                      <a:cubicBezTo>
                        <a:pt x="13" y="254"/>
                        <a:pt x="9" y="258"/>
                        <a:pt x="4" y="258"/>
                      </a:cubicBezTo>
                      <a:cubicBezTo>
                        <a:pt x="0" y="250"/>
                        <a:pt x="0" y="246"/>
                        <a:pt x="0" y="238"/>
                      </a:cubicBezTo>
                      <a:cubicBezTo>
                        <a:pt x="21" y="189"/>
                        <a:pt x="37" y="139"/>
                        <a:pt x="54" y="86"/>
                      </a:cubicBezTo>
                      <a:lnTo>
                        <a:pt x="54" y="82"/>
                      </a:lnTo>
                      <a:cubicBezTo>
                        <a:pt x="66" y="70"/>
                        <a:pt x="62" y="57"/>
                        <a:pt x="58" y="45"/>
                      </a:cubicBezTo>
                      <a:cubicBezTo>
                        <a:pt x="54" y="29"/>
                        <a:pt x="50" y="16"/>
                        <a:pt x="50" y="0"/>
                      </a:cubicBezTo>
                      <a:cubicBezTo>
                        <a:pt x="54" y="0"/>
                        <a:pt x="62" y="0"/>
                        <a:pt x="6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2" name="Google Shape;362;p8"/>
                <p:cNvSpPr/>
                <p:nvPr/>
              </p:nvSpPr>
              <p:spPr>
                <a:xfrm>
                  <a:off x="509142" y="-8278"/>
                  <a:ext cx="96460" cy="210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" h="251" extrusionOk="0">
                      <a:moveTo>
                        <a:pt x="16" y="0"/>
                      </a:moveTo>
                      <a:lnTo>
                        <a:pt x="16" y="0"/>
                      </a:lnTo>
                      <a:cubicBezTo>
                        <a:pt x="29" y="20"/>
                        <a:pt x="37" y="45"/>
                        <a:pt x="45" y="70"/>
                      </a:cubicBezTo>
                      <a:cubicBezTo>
                        <a:pt x="66" y="119"/>
                        <a:pt x="86" y="164"/>
                        <a:pt x="107" y="213"/>
                      </a:cubicBezTo>
                      <a:cubicBezTo>
                        <a:pt x="111" y="226"/>
                        <a:pt x="115" y="238"/>
                        <a:pt x="115" y="250"/>
                      </a:cubicBezTo>
                      <a:cubicBezTo>
                        <a:pt x="107" y="254"/>
                        <a:pt x="103" y="250"/>
                        <a:pt x="98" y="246"/>
                      </a:cubicBezTo>
                      <a:cubicBezTo>
                        <a:pt x="94" y="234"/>
                        <a:pt x="90" y="222"/>
                        <a:pt x="86" y="209"/>
                      </a:cubicBezTo>
                      <a:cubicBezTo>
                        <a:pt x="74" y="176"/>
                        <a:pt x="62" y="148"/>
                        <a:pt x="45" y="115"/>
                      </a:cubicBezTo>
                      <a:cubicBezTo>
                        <a:pt x="33" y="82"/>
                        <a:pt x="16" y="49"/>
                        <a:pt x="4" y="12"/>
                      </a:cubicBezTo>
                      <a:cubicBezTo>
                        <a:pt x="0" y="8"/>
                        <a:pt x="0" y="4"/>
                        <a:pt x="0" y="0"/>
                      </a:cubicBezTo>
                      <a:cubicBezTo>
                        <a:pt x="4" y="0"/>
                        <a:pt x="12" y="0"/>
                        <a:pt x="1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3" name="Google Shape;363;p8"/>
                <p:cNvSpPr/>
                <p:nvPr/>
              </p:nvSpPr>
              <p:spPr>
                <a:xfrm>
                  <a:off x="471397" y="-8278"/>
                  <a:ext cx="17614" cy="206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" h="246" extrusionOk="0">
                      <a:moveTo>
                        <a:pt x="20" y="0"/>
                      </a:moveTo>
                      <a:lnTo>
                        <a:pt x="20" y="0"/>
                      </a:lnTo>
                      <a:cubicBezTo>
                        <a:pt x="20" y="82"/>
                        <a:pt x="24" y="164"/>
                        <a:pt x="16" y="246"/>
                      </a:cubicBezTo>
                      <a:cubicBezTo>
                        <a:pt x="12" y="246"/>
                        <a:pt x="8" y="246"/>
                        <a:pt x="4" y="246"/>
                      </a:cubicBezTo>
                      <a:cubicBezTo>
                        <a:pt x="4" y="238"/>
                        <a:pt x="0" y="234"/>
                        <a:pt x="0" y="226"/>
                      </a:cubicBezTo>
                      <a:cubicBezTo>
                        <a:pt x="0" y="209"/>
                        <a:pt x="4" y="193"/>
                        <a:pt x="4" y="176"/>
                      </a:cubicBezTo>
                      <a:cubicBezTo>
                        <a:pt x="4" y="135"/>
                        <a:pt x="4" y="94"/>
                        <a:pt x="4" y="57"/>
                      </a:cubicBezTo>
                      <a:cubicBezTo>
                        <a:pt x="4" y="37"/>
                        <a:pt x="0" y="20"/>
                        <a:pt x="0" y="0"/>
                      </a:cubicBezTo>
                      <a:cubicBezTo>
                        <a:pt x="8" y="0"/>
                        <a:pt x="16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43550" rIns="90000" bIns="435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4" name="Google Shape;364;p8"/>
                <p:cNvSpPr/>
                <p:nvPr/>
              </p:nvSpPr>
              <p:spPr>
                <a:xfrm>
                  <a:off x="161047" y="-8278"/>
                  <a:ext cx="52005" cy="137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164" extrusionOk="0">
                      <a:moveTo>
                        <a:pt x="62" y="0"/>
                      </a:moveTo>
                      <a:lnTo>
                        <a:pt x="62" y="0"/>
                      </a:lnTo>
                      <a:cubicBezTo>
                        <a:pt x="58" y="12"/>
                        <a:pt x="58" y="25"/>
                        <a:pt x="54" y="37"/>
                      </a:cubicBezTo>
                      <a:cubicBezTo>
                        <a:pt x="42" y="70"/>
                        <a:pt x="33" y="107"/>
                        <a:pt x="21" y="139"/>
                      </a:cubicBezTo>
                      <a:cubicBezTo>
                        <a:pt x="21" y="148"/>
                        <a:pt x="17" y="151"/>
                        <a:pt x="13" y="156"/>
                      </a:cubicBezTo>
                      <a:cubicBezTo>
                        <a:pt x="13" y="160"/>
                        <a:pt x="9" y="160"/>
                        <a:pt x="0" y="164"/>
                      </a:cubicBezTo>
                      <a:cubicBezTo>
                        <a:pt x="0" y="156"/>
                        <a:pt x="0" y="151"/>
                        <a:pt x="0" y="148"/>
                      </a:cubicBezTo>
                      <a:cubicBezTo>
                        <a:pt x="13" y="102"/>
                        <a:pt x="29" y="61"/>
                        <a:pt x="42" y="16"/>
                      </a:cubicBezTo>
                      <a:cubicBezTo>
                        <a:pt x="42" y="12"/>
                        <a:pt x="42" y="4"/>
                        <a:pt x="42" y="0"/>
                      </a:cubicBezTo>
                      <a:cubicBezTo>
                        <a:pt x="49" y="0"/>
                        <a:pt x="58" y="0"/>
                        <a:pt x="6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14025" rIns="90000" bIns="140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5" name="Google Shape;365;p8"/>
                <p:cNvSpPr/>
                <p:nvPr/>
              </p:nvSpPr>
              <p:spPr>
                <a:xfrm>
                  <a:off x="584633" y="-8278"/>
                  <a:ext cx="86395" cy="8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" h="107" extrusionOk="0">
                      <a:moveTo>
                        <a:pt x="21" y="0"/>
                      </a:moveTo>
                      <a:lnTo>
                        <a:pt x="21" y="0"/>
                      </a:lnTo>
                      <a:cubicBezTo>
                        <a:pt x="33" y="12"/>
                        <a:pt x="45" y="29"/>
                        <a:pt x="57" y="41"/>
                      </a:cubicBezTo>
                      <a:cubicBezTo>
                        <a:pt x="70" y="57"/>
                        <a:pt x="82" y="74"/>
                        <a:pt x="99" y="86"/>
                      </a:cubicBezTo>
                      <a:cubicBezTo>
                        <a:pt x="99" y="90"/>
                        <a:pt x="103" y="90"/>
                        <a:pt x="103" y="94"/>
                      </a:cubicBezTo>
                      <a:cubicBezTo>
                        <a:pt x="103" y="98"/>
                        <a:pt x="103" y="107"/>
                        <a:pt x="103" y="107"/>
                      </a:cubicBezTo>
                      <a:cubicBezTo>
                        <a:pt x="99" y="107"/>
                        <a:pt x="95" y="107"/>
                        <a:pt x="91" y="107"/>
                      </a:cubicBezTo>
                      <a:cubicBezTo>
                        <a:pt x="86" y="107"/>
                        <a:pt x="86" y="102"/>
                        <a:pt x="86" y="102"/>
                      </a:cubicBezTo>
                      <a:cubicBezTo>
                        <a:pt x="57" y="74"/>
                        <a:pt x="33" y="45"/>
                        <a:pt x="8" y="12"/>
                      </a:cubicBezTo>
                      <a:cubicBezTo>
                        <a:pt x="4" y="8"/>
                        <a:pt x="0" y="4"/>
                        <a:pt x="0" y="0"/>
                      </a:cubicBezTo>
                      <a:cubicBezTo>
                        <a:pt x="8" y="0"/>
                        <a:pt x="13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6" name="Google Shape;366;p8"/>
                <p:cNvSpPr/>
                <p:nvPr/>
              </p:nvSpPr>
              <p:spPr>
                <a:xfrm>
                  <a:off x="301962" y="-8278"/>
                  <a:ext cx="105687" cy="6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" h="78" extrusionOk="0">
                      <a:moveTo>
                        <a:pt x="34" y="0"/>
                      </a:moveTo>
                      <a:lnTo>
                        <a:pt x="34" y="0"/>
                      </a:lnTo>
                      <a:cubicBezTo>
                        <a:pt x="38" y="4"/>
                        <a:pt x="42" y="8"/>
                        <a:pt x="46" y="8"/>
                      </a:cubicBezTo>
                      <a:cubicBezTo>
                        <a:pt x="66" y="25"/>
                        <a:pt x="91" y="41"/>
                        <a:pt x="112" y="53"/>
                      </a:cubicBezTo>
                      <a:cubicBezTo>
                        <a:pt x="116" y="57"/>
                        <a:pt x="120" y="57"/>
                        <a:pt x="124" y="61"/>
                      </a:cubicBezTo>
                      <a:cubicBezTo>
                        <a:pt x="124" y="66"/>
                        <a:pt x="128" y="70"/>
                        <a:pt x="124" y="74"/>
                      </a:cubicBezTo>
                      <a:cubicBezTo>
                        <a:pt x="124" y="82"/>
                        <a:pt x="116" y="78"/>
                        <a:pt x="112" y="74"/>
                      </a:cubicBezTo>
                      <a:cubicBezTo>
                        <a:pt x="103" y="70"/>
                        <a:pt x="91" y="61"/>
                        <a:pt x="78" y="57"/>
                      </a:cubicBezTo>
                      <a:cubicBezTo>
                        <a:pt x="54" y="41"/>
                        <a:pt x="29" y="25"/>
                        <a:pt x="5" y="8"/>
                      </a:cubicBezTo>
                      <a:cubicBezTo>
                        <a:pt x="5" y="4"/>
                        <a:pt x="5" y="0"/>
                        <a:pt x="0" y="0"/>
                      </a:cubicBezTo>
                      <a:cubicBezTo>
                        <a:pt x="13" y="0"/>
                        <a:pt x="25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7" name="Google Shape;367;p8"/>
                <p:cNvSpPr/>
                <p:nvPr/>
              </p:nvSpPr>
              <p:spPr>
                <a:xfrm>
                  <a:off x="99815" y="-8278"/>
                  <a:ext cx="31035" cy="66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9" extrusionOk="0">
                      <a:moveTo>
                        <a:pt x="37" y="0"/>
                      </a:moveTo>
                      <a:lnTo>
                        <a:pt x="37" y="0"/>
                      </a:lnTo>
                      <a:cubicBezTo>
                        <a:pt x="28" y="25"/>
                        <a:pt x="24" y="45"/>
                        <a:pt x="16" y="70"/>
                      </a:cubicBezTo>
                      <a:cubicBezTo>
                        <a:pt x="16" y="78"/>
                        <a:pt x="12" y="82"/>
                        <a:pt x="0" y="78"/>
                      </a:cubicBezTo>
                      <a:cubicBezTo>
                        <a:pt x="0" y="49"/>
                        <a:pt x="8" y="25"/>
                        <a:pt x="16" y="0"/>
                      </a:cubicBezTo>
                      <a:cubicBezTo>
                        <a:pt x="24" y="0"/>
                        <a:pt x="28" y="0"/>
                        <a:pt x="3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68" name="Google Shape;368;p8"/>
              <p:cNvGrpSpPr/>
              <p:nvPr/>
            </p:nvGrpSpPr>
            <p:grpSpPr>
              <a:xfrm>
                <a:off x="7926329" y="-8496"/>
                <a:ext cx="1207141" cy="666586"/>
                <a:chOff x="1137750" y="6418"/>
                <a:chExt cx="896503" cy="495051"/>
              </a:xfrm>
            </p:grpSpPr>
            <p:sp>
              <p:nvSpPr>
                <p:cNvPr id="369" name="Google Shape;369;p8"/>
                <p:cNvSpPr/>
                <p:nvPr/>
              </p:nvSpPr>
              <p:spPr>
                <a:xfrm>
                  <a:off x="1510927" y="6418"/>
                  <a:ext cx="523326" cy="495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3" h="788" extrusionOk="0">
                      <a:moveTo>
                        <a:pt x="32" y="489"/>
                      </a:moveTo>
                      <a:lnTo>
                        <a:pt x="32" y="489"/>
                      </a:lnTo>
                      <a:cubicBezTo>
                        <a:pt x="49" y="574"/>
                        <a:pt x="82" y="652"/>
                        <a:pt x="115" y="731"/>
                      </a:cubicBezTo>
                      <a:cubicBezTo>
                        <a:pt x="119" y="743"/>
                        <a:pt x="127" y="755"/>
                        <a:pt x="131" y="768"/>
                      </a:cubicBezTo>
                      <a:cubicBezTo>
                        <a:pt x="143" y="788"/>
                        <a:pt x="164" y="796"/>
                        <a:pt x="184" y="780"/>
                      </a:cubicBezTo>
                      <a:cubicBezTo>
                        <a:pt x="201" y="768"/>
                        <a:pt x="217" y="755"/>
                        <a:pt x="234" y="743"/>
                      </a:cubicBezTo>
                      <a:cubicBezTo>
                        <a:pt x="291" y="694"/>
                        <a:pt x="344" y="649"/>
                        <a:pt x="402" y="599"/>
                      </a:cubicBezTo>
                      <a:cubicBezTo>
                        <a:pt x="435" y="571"/>
                        <a:pt x="463" y="538"/>
                        <a:pt x="492" y="505"/>
                      </a:cubicBezTo>
                      <a:cubicBezTo>
                        <a:pt x="545" y="443"/>
                        <a:pt x="595" y="377"/>
                        <a:pt x="648" y="312"/>
                      </a:cubicBezTo>
                      <a:cubicBezTo>
                        <a:pt x="701" y="242"/>
                        <a:pt x="751" y="164"/>
                        <a:pt x="796" y="86"/>
                      </a:cubicBezTo>
                      <a:cubicBezTo>
                        <a:pt x="804" y="61"/>
                        <a:pt x="816" y="45"/>
                        <a:pt x="829" y="21"/>
                      </a:cubicBezTo>
                      <a:cubicBezTo>
                        <a:pt x="833" y="17"/>
                        <a:pt x="833" y="8"/>
                        <a:pt x="833" y="0"/>
                      </a:cubicBezTo>
                      <a:cubicBezTo>
                        <a:pt x="763" y="0"/>
                        <a:pt x="693" y="0"/>
                        <a:pt x="628" y="0"/>
                      </a:cubicBezTo>
                      <a:cubicBezTo>
                        <a:pt x="636" y="41"/>
                        <a:pt x="656" y="82"/>
                        <a:pt x="648" y="123"/>
                      </a:cubicBezTo>
                      <a:cubicBezTo>
                        <a:pt x="632" y="127"/>
                        <a:pt x="628" y="119"/>
                        <a:pt x="623" y="111"/>
                      </a:cubicBezTo>
                      <a:cubicBezTo>
                        <a:pt x="615" y="74"/>
                        <a:pt x="607" y="37"/>
                        <a:pt x="599" y="0"/>
                      </a:cubicBezTo>
                      <a:cubicBezTo>
                        <a:pt x="554" y="0"/>
                        <a:pt x="513" y="0"/>
                        <a:pt x="472" y="0"/>
                      </a:cubicBezTo>
                      <a:cubicBezTo>
                        <a:pt x="472" y="8"/>
                        <a:pt x="472" y="17"/>
                        <a:pt x="476" y="25"/>
                      </a:cubicBezTo>
                      <a:cubicBezTo>
                        <a:pt x="496" y="95"/>
                        <a:pt x="517" y="160"/>
                        <a:pt x="537" y="230"/>
                      </a:cubicBezTo>
                      <a:cubicBezTo>
                        <a:pt x="537" y="234"/>
                        <a:pt x="537" y="242"/>
                        <a:pt x="537" y="258"/>
                      </a:cubicBezTo>
                      <a:cubicBezTo>
                        <a:pt x="525" y="251"/>
                        <a:pt x="521" y="246"/>
                        <a:pt x="517" y="242"/>
                      </a:cubicBezTo>
                      <a:cubicBezTo>
                        <a:pt x="513" y="234"/>
                        <a:pt x="509" y="226"/>
                        <a:pt x="504" y="218"/>
                      </a:cubicBezTo>
                      <a:cubicBezTo>
                        <a:pt x="488" y="164"/>
                        <a:pt x="472" y="111"/>
                        <a:pt x="455" y="58"/>
                      </a:cubicBezTo>
                      <a:cubicBezTo>
                        <a:pt x="451" y="37"/>
                        <a:pt x="447" y="21"/>
                        <a:pt x="443" y="0"/>
                      </a:cubicBezTo>
                      <a:cubicBezTo>
                        <a:pt x="410" y="0"/>
                        <a:pt x="381" y="0"/>
                        <a:pt x="348" y="0"/>
                      </a:cubicBezTo>
                      <a:cubicBezTo>
                        <a:pt x="344" y="25"/>
                        <a:pt x="340" y="49"/>
                        <a:pt x="332" y="70"/>
                      </a:cubicBezTo>
                      <a:cubicBezTo>
                        <a:pt x="328" y="90"/>
                        <a:pt x="320" y="111"/>
                        <a:pt x="340" y="127"/>
                      </a:cubicBezTo>
                      <a:cubicBezTo>
                        <a:pt x="340" y="131"/>
                        <a:pt x="340" y="136"/>
                        <a:pt x="344" y="140"/>
                      </a:cubicBezTo>
                      <a:cubicBezTo>
                        <a:pt x="369" y="214"/>
                        <a:pt x="394" y="292"/>
                        <a:pt x="418" y="370"/>
                      </a:cubicBezTo>
                      <a:cubicBezTo>
                        <a:pt x="422" y="377"/>
                        <a:pt x="426" y="390"/>
                        <a:pt x="418" y="402"/>
                      </a:cubicBezTo>
                      <a:cubicBezTo>
                        <a:pt x="410" y="402"/>
                        <a:pt x="402" y="398"/>
                        <a:pt x="402" y="390"/>
                      </a:cubicBezTo>
                      <a:cubicBezTo>
                        <a:pt x="398" y="382"/>
                        <a:pt x="394" y="374"/>
                        <a:pt x="390" y="370"/>
                      </a:cubicBezTo>
                      <a:cubicBezTo>
                        <a:pt x="369" y="300"/>
                        <a:pt x="344" y="234"/>
                        <a:pt x="324" y="168"/>
                      </a:cubicBezTo>
                      <a:cubicBezTo>
                        <a:pt x="320" y="164"/>
                        <a:pt x="320" y="160"/>
                        <a:pt x="316" y="152"/>
                      </a:cubicBezTo>
                      <a:cubicBezTo>
                        <a:pt x="303" y="197"/>
                        <a:pt x="295" y="238"/>
                        <a:pt x="283" y="283"/>
                      </a:cubicBezTo>
                      <a:cubicBezTo>
                        <a:pt x="283" y="300"/>
                        <a:pt x="275" y="316"/>
                        <a:pt x="283" y="337"/>
                      </a:cubicBezTo>
                      <a:cubicBezTo>
                        <a:pt x="295" y="370"/>
                        <a:pt x="303" y="402"/>
                        <a:pt x="316" y="435"/>
                      </a:cubicBezTo>
                      <a:cubicBezTo>
                        <a:pt x="324" y="468"/>
                        <a:pt x="332" y="497"/>
                        <a:pt x="340" y="530"/>
                      </a:cubicBezTo>
                      <a:cubicBezTo>
                        <a:pt x="344" y="542"/>
                        <a:pt x="348" y="554"/>
                        <a:pt x="336" y="562"/>
                      </a:cubicBezTo>
                      <a:cubicBezTo>
                        <a:pt x="320" y="554"/>
                        <a:pt x="316" y="542"/>
                        <a:pt x="312" y="530"/>
                      </a:cubicBezTo>
                      <a:cubicBezTo>
                        <a:pt x="299" y="489"/>
                        <a:pt x="291" y="452"/>
                        <a:pt x="279" y="415"/>
                      </a:cubicBezTo>
                      <a:cubicBezTo>
                        <a:pt x="275" y="402"/>
                        <a:pt x="270" y="390"/>
                        <a:pt x="266" y="377"/>
                      </a:cubicBezTo>
                      <a:cubicBezTo>
                        <a:pt x="262" y="386"/>
                        <a:pt x="262" y="386"/>
                        <a:pt x="262" y="390"/>
                      </a:cubicBezTo>
                      <a:cubicBezTo>
                        <a:pt x="246" y="448"/>
                        <a:pt x="229" y="505"/>
                        <a:pt x="217" y="567"/>
                      </a:cubicBezTo>
                      <a:cubicBezTo>
                        <a:pt x="213" y="574"/>
                        <a:pt x="213" y="587"/>
                        <a:pt x="201" y="583"/>
                      </a:cubicBezTo>
                      <a:cubicBezTo>
                        <a:pt x="184" y="583"/>
                        <a:pt x="193" y="571"/>
                        <a:pt x="193" y="558"/>
                      </a:cubicBezTo>
                      <a:lnTo>
                        <a:pt x="193" y="558"/>
                      </a:lnTo>
                      <a:cubicBezTo>
                        <a:pt x="197" y="530"/>
                        <a:pt x="205" y="501"/>
                        <a:pt x="213" y="472"/>
                      </a:cubicBezTo>
                      <a:cubicBezTo>
                        <a:pt x="221" y="439"/>
                        <a:pt x="229" y="402"/>
                        <a:pt x="238" y="361"/>
                      </a:cubicBezTo>
                      <a:cubicBezTo>
                        <a:pt x="193" y="402"/>
                        <a:pt x="151" y="443"/>
                        <a:pt x="110" y="480"/>
                      </a:cubicBezTo>
                      <a:cubicBezTo>
                        <a:pt x="94" y="464"/>
                        <a:pt x="94" y="464"/>
                        <a:pt x="102" y="452"/>
                      </a:cubicBezTo>
                      <a:cubicBezTo>
                        <a:pt x="106" y="448"/>
                        <a:pt x="110" y="439"/>
                        <a:pt x="115" y="435"/>
                      </a:cubicBezTo>
                      <a:cubicBezTo>
                        <a:pt x="135" y="427"/>
                        <a:pt x="147" y="411"/>
                        <a:pt x="164" y="394"/>
                      </a:cubicBezTo>
                      <a:cubicBezTo>
                        <a:pt x="172" y="386"/>
                        <a:pt x="184" y="374"/>
                        <a:pt x="193" y="365"/>
                      </a:cubicBezTo>
                      <a:cubicBezTo>
                        <a:pt x="225" y="337"/>
                        <a:pt x="254" y="304"/>
                        <a:pt x="262" y="258"/>
                      </a:cubicBezTo>
                      <a:cubicBezTo>
                        <a:pt x="262" y="242"/>
                        <a:pt x="266" y="222"/>
                        <a:pt x="270" y="201"/>
                      </a:cubicBezTo>
                      <a:cubicBezTo>
                        <a:pt x="275" y="197"/>
                        <a:pt x="270" y="189"/>
                        <a:pt x="270" y="185"/>
                      </a:cubicBezTo>
                      <a:cubicBezTo>
                        <a:pt x="246" y="193"/>
                        <a:pt x="229" y="205"/>
                        <a:pt x="209" y="222"/>
                      </a:cubicBezTo>
                      <a:cubicBezTo>
                        <a:pt x="180" y="242"/>
                        <a:pt x="147" y="263"/>
                        <a:pt x="119" y="279"/>
                      </a:cubicBezTo>
                      <a:cubicBezTo>
                        <a:pt x="110" y="287"/>
                        <a:pt x="98" y="292"/>
                        <a:pt x="94" y="279"/>
                      </a:cubicBezTo>
                      <a:cubicBezTo>
                        <a:pt x="86" y="271"/>
                        <a:pt x="94" y="263"/>
                        <a:pt x="102" y="258"/>
                      </a:cubicBezTo>
                      <a:cubicBezTo>
                        <a:pt x="110" y="251"/>
                        <a:pt x="123" y="246"/>
                        <a:pt x="131" y="238"/>
                      </a:cubicBezTo>
                      <a:cubicBezTo>
                        <a:pt x="156" y="222"/>
                        <a:pt x="176" y="209"/>
                        <a:pt x="201" y="193"/>
                      </a:cubicBezTo>
                      <a:cubicBezTo>
                        <a:pt x="209" y="185"/>
                        <a:pt x="213" y="180"/>
                        <a:pt x="221" y="177"/>
                      </a:cubicBezTo>
                      <a:cubicBezTo>
                        <a:pt x="242" y="160"/>
                        <a:pt x="262" y="144"/>
                        <a:pt x="283" y="127"/>
                      </a:cubicBezTo>
                      <a:cubicBezTo>
                        <a:pt x="287" y="123"/>
                        <a:pt x="291" y="119"/>
                        <a:pt x="291" y="111"/>
                      </a:cubicBezTo>
                      <a:cubicBezTo>
                        <a:pt x="303" y="74"/>
                        <a:pt x="312" y="37"/>
                        <a:pt x="320" y="0"/>
                      </a:cubicBezTo>
                      <a:cubicBezTo>
                        <a:pt x="307" y="0"/>
                        <a:pt x="291" y="0"/>
                        <a:pt x="279" y="0"/>
                      </a:cubicBezTo>
                      <a:cubicBezTo>
                        <a:pt x="275" y="4"/>
                        <a:pt x="270" y="8"/>
                        <a:pt x="266" y="12"/>
                      </a:cubicBezTo>
                      <a:cubicBezTo>
                        <a:pt x="229" y="37"/>
                        <a:pt x="193" y="61"/>
                        <a:pt x="156" y="86"/>
                      </a:cubicBezTo>
                      <a:cubicBezTo>
                        <a:pt x="139" y="99"/>
                        <a:pt x="123" y="107"/>
                        <a:pt x="106" y="119"/>
                      </a:cubicBezTo>
                      <a:cubicBezTo>
                        <a:pt x="98" y="123"/>
                        <a:pt x="90" y="123"/>
                        <a:pt x="86" y="115"/>
                      </a:cubicBezTo>
                      <a:cubicBezTo>
                        <a:pt x="82" y="111"/>
                        <a:pt x="86" y="103"/>
                        <a:pt x="90" y="99"/>
                      </a:cubicBezTo>
                      <a:cubicBezTo>
                        <a:pt x="90" y="90"/>
                        <a:pt x="98" y="90"/>
                        <a:pt x="102" y="86"/>
                      </a:cubicBezTo>
                      <a:cubicBezTo>
                        <a:pt x="139" y="61"/>
                        <a:pt x="172" y="41"/>
                        <a:pt x="209" y="17"/>
                      </a:cubicBezTo>
                      <a:cubicBezTo>
                        <a:pt x="213" y="12"/>
                        <a:pt x="217" y="4"/>
                        <a:pt x="225" y="0"/>
                      </a:cubicBezTo>
                      <a:cubicBezTo>
                        <a:pt x="151" y="0"/>
                        <a:pt x="78" y="0"/>
                        <a:pt x="0" y="0"/>
                      </a:cubicBezTo>
                      <a:cubicBezTo>
                        <a:pt x="4" y="8"/>
                        <a:pt x="4" y="17"/>
                        <a:pt x="4" y="25"/>
                      </a:cubicBezTo>
                      <a:cubicBezTo>
                        <a:pt x="0" y="90"/>
                        <a:pt x="4" y="156"/>
                        <a:pt x="12" y="222"/>
                      </a:cubicBezTo>
                      <a:cubicBezTo>
                        <a:pt x="16" y="279"/>
                        <a:pt x="24" y="341"/>
                        <a:pt x="28" y="398"/>
                      </a:cubicBezTo>
                      <a:cubicBezTo>
                        <a:pt x="32" y="427"/>
                        <a:pt x="32" y="460"/>
                        <a:pt x="32" y="489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0" name="Google Shape;370;p8"/>
                <p:cNvSpPr/>
                <p:nvPr/>
              </p:nvSpPr>
              <p:spPr>
                <a:xfrm>
                  <a:off x="1137750" y="6418"/>
                  <a:ext cx="393280" cy="373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6" h="594" extrusionOk="0">
                      <a:moveTo>
                        <a:pt x="626" y="489"/>
                      </a:moveTo>
                      <a:lnTo>
                        <a:pt x="626" y="489"/>
                      </a:lnTo>
                      <a:cubicBezTo>
                        <a:pt x="626" y="460"/>
                        <a:pt x="626" y="427"/>
                        <a:pt x="622" y="398"/>
                      </a:cubicBezTo>
                      <a:cubicBezTo>
                        <a:pt x="618" y="341"/>
                        <a:pt x="610" y="279"/>
                        <a:pt x="606" y="222"/>
                      </a:cubicBezTo>
                      <a:cubicBezTo>
                        <a:pt x="598" y="156"/>
                        <a:pt x="594" y="90"/>
                        <a:pt x="598" y="25"/>
                      </a:cubicBezTo>
                      <a:cubicBezTo>
                        <a:pt x="598" y="17"/>
                        <a:pt x="598" y="8"/>
                        <a:pt x="594" y="0"/>
                      </a:cubicBezTo>
                      <a:cubicBezTo>
                        <a:pt x="585" y="0"/>
                        <a:pt x="573" y="0"/>
                        <a:pt x="561" y="0"/>
                      </a:cubicBezTo>
                      <a:cubicBezTo>
                        <a:pt x="561" y="29"/>
                        <a:pt x="557" y="61"/>
                        <a:pt x="557" y="90"/>
                      </a:cubicBezTo>
                      <a:cubicBezTo>
                        <a:pt x="557" y="148"/>
                        <a:pt x="557" y="209"/>
                        <a:pt x="557" y="271"/>
                      </a:cubicBezTo>
                      <a:cubicBezTo>
                        <a:pt x="557" y="300"/>
                        <a:pt x="561" y="324"/>
                        <a:pt x="561" y="353"/>
                      </a:cubicBezTo>
                      <a:cubicBezTo>
                        <a:pt x="561" y="361"/>
                        <a:pt x="557" y="370"/>
                        <a:pt x="553" y="377"/>
                      </a:cubicBezTo>
                      <a:cubicBezTo>
                        <a:pt x="548" y="382"/>
                        <a:pt x="540" y="382"/>
                        <a:pt x="536" y="382"/>
                      </a:cubicBezTo>
                      <a:cubicBezTo>
                        <a:pt x="524" y="255"/>
                        <a:pt x="528" y="127"/>
                        <a:pt x="528" y="0"/>
                      </a:cubicBezTo>
                      <a:cubicBezTo>
                        <a:pt x="516" y="0"/>
                        <a:pt x="503" y="0"/>
                        <a:pt x="495" y="0"/>
                      </a:cubicBezTo>
                      <a:cubicBezTo>
                        <a:pt x="491" y="8"/>
                        <a:pt x="491" y="17"/>
                        <a:pt x="487" y="25"/>
                      </a:cubicBezTo>
                      <a:cubicBezTo>
                        <a:pt x="462" y="74"/>
                        <a:pt x="442" y="127"/>
                        <a:pt x="417" y="180"/>
                      </a:cubicBezTo>
                      <a:cubicBezTo>
                        <a:pt x="397" y="230"/>
                        <a:pt x="380" y="275"/>
                        <a:pt x="360" y="324"/>
                      </a:cubicBezTo>
                      <a:cubicBezTo>
                        <a:pt x="351" y="341"/>
                        <a:pt x="347" y="361"/>
                        <a:pt x="339" y="377"/>
                      </a:cubicBezTo>
                      <a:cubicBezTo>
                        <a:pt x="335" y="390"/>
                        <a:pt x="331" y="398"/>
                        <a:pt x="315" y="390"/>
                      </a:cubicBezTo>
                      <a:cubicBezTo>
                        <a:pt x="310" y="370"/>
                        <a:pt x="319" y="349"/>
                        <a:pt x="327" y="333"/>
                      </a:cubicBezTo>
                      <a:cubicBezTo>
                        <a:pt x="356" y="258"/>
                        <a:pt x="388" y="180"/>
                        <a:pt x="421" y="107"/>
                      </a:cubicBezTo>
                      <a:cubicBezTo>
                        <a:pt x="438" y="70"/>
                        <a:pt x="450" y="37"/>
                        <a:pt x="466" y="0"/>
                      </a:cubicBezTo>
                      <a:cubicBezTo>
                        <a:pt x="429" y="0"/>
                        <a:pt x="393" y="0"/>
                        <a:pt x="351" y="0"/>
                      </a:cubicBezTo>
                      <a:cubicBezTo>
                        <a:pt x="347" y="8"/>
                        <a:pt x="347" y="17"/>
                        <a:pt x="339" y="25"/>
                      </a:cubicBezTo>
                      <a:cubicBezTo>
                        <a:pt x="302" y="70"/>
                        <a:pt x="261" y="115"/>
                        <a:pt x="220" y="160"/>
                      </a:cubicBezTo>
                      <a:cubicBezTo>
                        <a:pt x="220" y="160"/>
                        <a:pt x="216" y="164"/>
                        <a:pt x="212" y="168"/>
                      </a:cubicBezTo>
                      <a:cubicBezTo>
                        <a:pt x="208" y="168"/>
                        <a:pt x="200" y="168"/>
                        <a:pt x="191" y="164"/>
                      </a:cubicBezTo>
                      <a:cubicBezTo>
                        <a:pt x="191" y="164"/>
                        <a:pt x="191" y="152"/>
                        <a:pt x="191" y="148"/>
                      </a:cubicBezTo>
                      <a:cubicBezTo>
                        <a:pt x="196" y="144"/>
                        <a:pt x="200" y="140"/>
                        <a:pt x="200" y="136"/>
                      </a:cubicBezTo>
                      <a:cubicBezTo>
                        <a:pt x="224" y="111"/>
                        <a:pt x="245" y="90"/>
                        <a:pt x="265" y="66"/>
                      </a:cubicBezTo>
                      <a:cubicBezTo>
                        <a:pt x="286" y="45"/>
                        <a:pt x="302" y="21"/>
                        <a:pt x="319" y="0"/>
                      </a:cubicBezTo>
                      <a:cubicBezTo>
                        <a:pt x="298" y="0"/>
                        <a:pt x="278" y="0"/>
                        <a:pt x="257" y="0"/>
                      </a:cubicBezTo>
                      <a:cubicBezTo>
                        <a:pt x="237" y="17"/>
                        <a:pt x="220" y="33"/>
                        <a:pt x="200" y="45"/>
                      </a:cubicBezTo>
                      <a:cubicBezTo>
                        <a:pt x="159" y="82"/>
                        <a:pt x="113" y="119"/>
                        <a:pt x="72" y="156"/>
                      </a:cubicBezTo>
                      <a:cubicBezTo>
                        <a:pt x="48" y="180"/>
                        <a:pt x="27" y="209"/>
                        <a:pt x="11" y="238"/>
                      </a:cubicBezTo>
                      <a:cubicBezTo>
                        <a:pt x="3" y="258"/>
                        <a:pt x="-6" y="275"/>
                        <a:pt x="3" y="296"/>
                      </a:cubicBezTo>
                      <a:cubicBezTo>
                        <a:pt x="11" y="312"/>
                        <a:pt x="19" y="320"/>
                        <a:pt x="31" y="320"/>
                      </a:cubicBezTo>
                      <a:cubicBezTo>
                        <a:pt x="48" y="320"/>
                        <a:pt x="60" y="320"/>
                        <a:pt x="76" y="316"/>
                      </a:cubicBezTo>
                      <a:cubicBezTo>
                        <a:pt x="113" y="304"/>
                        <a:pt x="146" y="279"/>
                        <a:pt x="175" y="255"/>
                      </a:cubicBezTo>
                      <a:cubicBezTo>
                        <a:pt x="208" y="222"/>
                        <a:pt x="245" y="193"/>
                        <a:pt x="278" y="160"/>
                      </a:cubicBezTo>
                      <a:cubicBezTo>
                        <a:pt x="282" y="160"/>
                        <a:pt x="282" y="156"/>
                        <a:pt x="290" y="156"/>
                      </a:cubicBezTo>
                      <a:cubicBezTo>
                        <a:pt x="286" y="160"/>
                        <a:pt x="286" y="164"/>
                        <a:pt x="286" y="168"/>
                      </a:cubicBezTo>
                      <a:cubicBezTo>
                        <a:pt x="269" y="234"/>
                        <a:pt x="253" y="296"/>
                        <a:pt x="237" y="357"/>
                      </a:cubicBezTo>
                      <a:cubicBezTo>
                        <a:pt x="228" y="394"/>
                        <a:pt x="220" y="431"/>
                        <a:pt x="216" y="468"/>
                      </a:cubicBezTo>
                      <a:cubicBezTo>
                        <a:pt x="212" y="501"/>
                        <a:pt x="216" y="530"/>
                        <a:pt x="237" y="554"/>
                      </a:cubicBezTo>
                      <a:cubicBezTo>
                        <a:pt x="257" y="574"/>
                        <a:pt x="282" y="579"/>
                        <a:pt x="302" y="558"/>
                      </a:cubicBezTo>
                      <a:cubicBezTo>
                        <a:pt x="315" y="550"/>
                        <a:pt x="327" y="534"/>
                        <a:pt x="335" y="517"/>
                      </a:cubicBezTo>
                      <a:cubicBezTo>
                        <a:pt x="351" y="476"/>
                        <a:pt x="364" y="435"/>
                        <a:pt x="380" y="398"/>
                      </a:cubicBezTo>
                      <a:cubicBezTo>
                        <a:pt x="397" y="357"/>
                        <a:pt x="417" y="316"/>
                        <a:pt x="434" y="279"/>
                      </a:cubicBezTo>
                      <a:cubicBezTo>
                        <a:pt x="434" y="275"/>
                        <a:pt x="438" y="271"/>
                        <a:pt x="442" y="263"/>
                      </a:cubicBezTo>
                      <a:cubicBezTo>
                        <a:pt x="446" y="292"/>
                        <a:pt x="450" y="316"/>
                        <a:pt x="454" y="341"/>
                      </a:cubicBezTo>
                      <a:cubicBezTo>
                        <a:pt x="462" y="390"/>
                        <a:pt x="466" y="439"/>
                        <a:pt x="475" y="484"/>
                      </a:cubicBezTo>
                      <a:cubicBezTo>
                        <a:pt x="483" y="521"/>
                        <a:pt x="495" y="554"/>
                        <a:pt x="524" y="579"/>
                      </a:cubicBezTo>
                      <a:cubicBezTo>
                        <a:pt x="553" y="603"/>
                        <a:pt x="585" y="599"/>
                        <a:pt x="602" y="567"/>
                      </a:cubicBezTo>
                      <a:cubicBezTo>
                        <a:pt x="610" y="550"/>
                        <a:pt x="614" y="530"/>
                        <a:pt x="618" y="513"/>
                      </a:cubicBezTo>
                      <a:cubicBezTo>
                        <a:pt x="622" y="505"/>
                        <a:pt x="626" y="497"/>
                        <a:pt x="626" y="48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1" name="Google Shape;371;p8"/>
                <p:cNvSpPr/>
                <p:nvPr/>
              </p:nvSpPr>
              <p:spPr>
                <a:xfrm>
                  <a:off x="1568097" y="6418"/>
                  <a:ext cx="208577" cy="366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" h="583" extrusionOk="0">
                      <a:moveTo>
                        <a:pt x="229" y="0"/>
                      </a:moveTo>
                      <a:lnTo>
                        <a:pt x="229" y="0"/>
                      </a:lnTo>
                      <a:cubicBezTo>
                        <a:pt x="221" y="37"/>
                        <a:pt x="212" y="74"/>
                        <a:pt x="200" y="111"/>
                      </a:cubicBezTo>
                      <a:cubicBezTo>
                        <a:pt x="200" y="119"/>
                        <a:pt x="196" y="123"/>
                        <a:pt x="192" y="127"/>
                      </a:cubicBezTo>
                      <a:cubicBezTo>
                        <a:pt x="171" y="144"/>
                        <a:pt x="151" y="160"/>
                        <a:pt x="130" y="177"/>
                      </a:cubicBezTo>
                      <a:cubicBezTo>
                        <a:pt x="122" y="180"/>
                        <a:pt x="118" y="185"/>
                        <a:pt x="110" y="193"/>
                      </a:cubicBezTo>
                      <a:cubicBezTo>
                        <a:pt x="85" y="209"/>
                        <a:pt x="65" y="222"/>
                        <a:pt x="40" y="238"/>
                      </a:cubicBezTo>
                      <a:cubicBezTo>
                        <a:pt x="32" y="246"/>
                        <a:pt x="19" y="251"/>
                        <a:pt x="11" y="258"/>
                      </a:cubicBezTo>
                      <a:cubicBezTo>
                        <a:pt x="3" y="263"/>
                        <a:pt x="-5" y="271"/>
                        <a:pt x="3" y="279"/>
                      </a:cubicBezTo>
                      <a:cubicBezTo>
                        <a:pt x="7" y="292"/>
                        <a:pt x="19" y="287"/>
                        <a:pt x="28" y="279"/>
                      </a:cubicBezTo>
                      <a:cubicBezTo>
                        <a:pt x="56" y="263"/>
                        <a:pt x="89" y="242"/>
                        <a:pt x="118" y="222"/>
                      </a:cubicBezTo>
                      <a:cubicBezTo>
                        <a:pt x="138" y="205"/>
                        <a:pt x="155" y="193"/>
                        <a:pt x="179" y="185"/>
                      </a:cubicBezTo>
                      <a:cubicBezTo>
                        <a:pt x="179" y="189"/>
                        <a:pt x="184" y="197"/>
                        <a:pt x="179" y="201"/>
                      </a:cubicBezTo>
                      <a:cubicBezTo>
                        <a:pt x="175" y="222"/>
                        <a:pt x="171" y="242"/>
                        <a:pt x="171" y="258"/>
                      </a:cubicBezTo>
                      <a:cubicBezTo>
                        <a:pt x="163" y="304"/>
                        <a:pt x="134" y="337"/>
                        <a:pt x="102" y="365"/>
                      </a:cubicBezTo>
                      <a:cubicBezTo>
                        <a:pt x="93" y="374"/>
                        <a:pt x="81" y="386"/>
                        <a:pt x="73" y="394"/>
                      </a:cubicBezTo>
                      <a:cubicBezTo>
                        <a:pt x="56" y="411"/>
                        <a:pt x="44" y="427"/>
                        <a:pt x="24" y="435"/>
                      </a:cubicBezTo>
                      <a:cubicBezTo>
                        <a:pt x="19" y="439"/>
                        <a:pt x="15" y="448"/>
                        <a:pt x="11" y="452"/>
                      </a:cubicBezTo>
                      <a:cubicBezTo>
                        <a:pt x="3" y="464"/>
                        <a:pt x="3" y="464"/>
                        <a:pt x="19" y="480"/>
                      </a:cubicBezTo>
                      <a:cubicBezTo>
                        <a:pt x="60" y="443"/>
                        <a:pt x="102" y="402"/>
                        <a:pt x="147" y="361"/>
                      </a:cubicBezTo>
                      <a:cubicBezTo>
                        <a:pt x="138" y="402"/>
                        <a:pt x="130" y="439"/>
                        <a:pt x="122" y="472"/>
                      </a:cubicBezTo>
                      <a:cubicBezTo>
                        <a:pt x="114" y="501"/>
                        <a:pt x="106" y="530"/>
                        <a:pt x="102" y="558"/>
                      </a:cubicBezTo>
                      <a:lnTo>
                        <a:pt x="102" y="558"/>
                      </a:lnTo>
                      <a:cubicBezTo>
                        <a:pt x="102" y="571"/>
                        <a:pt x="93" y="583"/>
                        <a:pt x="110" y="583"/>
                      </a:cubicBezTo>
                      <a:cubicBezTo>
                        <a:pt x="122" y="587"/>
                        <a:pt x="122" y="574"/>
                        <a:pt x="126" y="567"/>
                      </a:cubicBezTo>
                      <a:cubicBezTo>
                        <a:pt x="138" y="505"/>
                        <a:pt x="155" y="448"/>
                        <a:pt x="171" y="390"/>
                      </a:cubicBezTo>
                      <a:cubicBezTo>
                        <a:pt x="171" y="386"/>
                        <a:pt x="171" y="386"/>
                        <a:pt x="175" y="377"/>
                      </a:cubicBezTo>
                      <a:cubicBezTo>
                        <a:pt x="179" y="390"/>
                        <a:pt x="184" y="402"/>
                        <a:pt x="188" y="415"/>
                      </a:cubicBezTo>
                      <a:cubicBezTo>
                        <a:pt x="200" y="452"/>
                        <a:pt x="208" y="489"/>
                        <a:pt x="221" y="530"/>
                      </a:cubicBezTo>
                      <a:cubicBezTo>
                        <a:pt x="225" y="542"/>
                        <a:pt x="229" y="554"/>
                        <a:pt x="245" y="562"/>
                      </a:cubicBezTo>
                      <a:cubicBezTo>
                        <a:pt x="257" y="554"/>
                        <a:pt x="253" y="542"/>
                        <a:pt x="249" y="530"/>
                      </a:cubicBezTo>
                      <a:cubicBezTo>
                        <a:pt x="241" y="497"/>
                        <a:pt x="233" y="468"/>
                        <a:pt x="225" y="435"/>
                      </a:cubicBezTo>
                      <a:cubicBezTo>
                        <a:pt x="212" y="402"/>
                        <a:pt x="204" y="370"/>
                        <a:pt x="192" y="337"/>
                      </a:cubicBezTo>
                      <a:cubicBezTo>
                        <a:pt x="184" y="316"/>
                        <a:pt x="192" y="300"/>
                        <a:pt x="192" y="283"/>
                      </a:cubicBezTo>
                      <a:cubicBezTo>
                        <a:pt x="204" y="238"/>
                        <a:pt x="212" y="197"/>
                        <a:pt x="225" y="152"/>
                      </a:cubicBezTo>
                      <a:cubicBezTo>
                        <a:pt x="229" y="160"/>
                        <a:pt x="229" y="164"/>
                        <a:pt x="233" y="168"/>
                      </a:cubicBezTo>
                      <a:cubicBezTo>
                        <a:pt x="253" y="234"/>
                        <a:pt x="278" y="300"/>
                        <a:pt x="299" y="370"/>
                      </a:cubicBezTo>
                      <a:cubicBezTo>
                        <a:pt x="303" y="374"/>
                        <a:pt x="307" y="382"/>
                        <a:pt x="311" y="390"/>
                      </a:cubicBezTo>
                      <a:cubicBezTo>
                        <a:pt x="311" y="398"/>
                        <a:pt x="319" y="402"/>
                        <a:pt x="327" y="402"/>
                      </a:cubicBezTo>
                      <a:cubicBezTo>
                        <a:pt x="335" y="390"/>
                        <a:pt x="331" y="377"/>
                        <a:pt x="327" y="370"/>
                      </a:cubicBezTo>
                      <a:cubicBezTo>
                        <a:pt x="303" y="292"/>
                        <a:pt x="278" y="214"/>
                        <a:pt x="253" y="140"/>
                      </a:cubicBezTo>
                      <a:cubicBezTo>
                        <a:pt x="249" y="136"/>
                        <a:pt x="249" y="131"/>
                        <a:pt x="249" y="127"/>
                      </a:cubicBezTo>
                      <a:cubicBezTo>
                        <a:pt x="229" y="111"/>
                        <a:pt x="237" y="90"/>
                        <a:pt x="241" y="70"/>
                      </a:cubicBezTo>
                      <a:cubicBezTo>
                        <a:pt x="249" y="49"/>
                        <a:pt x="253" y="25"/>
                        <a:pt x="257" y="0"/>
                      </a:cubicBezTo>
                      <a:cubicBezTo>
                        <a:pt x="249" y="0"/>
                        <a:pt x="241" y="0"/>
                        <a:pt x="22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2" name="Google Shape;372;p8"/>
                <p:cNvSpPr/>
                <p:nvPr/>
              </p:nvSpPr>
              <p:spPr>
                <a:xfrm>
                  <a:off x="1335018" y="6418"/>
                  <a:ext cx="113712" cy="246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" h="393" extrusionOk="0">
                      <a:moveTo>
                        <a:pt x="152" y="0"/>
                      </a:moveTo>
                      <a:lnTo>
                        <a:pt x="152" y="0"/>
                      </a:lnTo>
                      <a:cubicBezTo>
                        <a:pt x="136" y="37"/>
                        <a:pt x="124" y="70"/>
                        <a:pt x="107" y="107"/>
                      </a:cubicBezTo>
                      <a:cubicBezTo>
                        <a:pt x="74" y="180"/>
                        <a:pt x="42" y="258"/>
                        <a:pt x="13" y="333"/>
                      </a:cubicBezTo>
                      <a:cubicBezTo>
                        <a:pt x="5" y="349"/>
                        <a:pt x="-4" y="370"/>
                        <a:pt x="1" y="390"/>
                      </a:cubicBezTo>
                      <a:cubicBezTo>
                        <a:pt x="17" y="398"/>
                        <a:pt x="21" y="390"/>
                        <a:pt x="25" y="377"/>
                      </a:cubicBezTo>
                      <a:cubicBezTo>
                        <a:pt x="33" y="361"/>
                        <a:pt x="37" y="341"/>
                        <a:pt x="46" y="324"/>
                      </a:cubicBezTo>
                      <a:cubicBezTo>
                        <a:pt x="66" y="275"/>
                        <a:pt x="83" y="230"/>
                        <a:pt x="103" y="180"/>
                      </a:cubicBezTo>
                      <a:cubicBezTo>
                        <a:pt x="128" y="127"/>
                        <a:pt x="148" y="74"/>
                        <a:pt x="173" y="25"/>
                      </a:cubicBezTo>
                      <a:cubicBezTo>
                        <a:pt x="177" y="17"/>
                        <a:pt x="177" y="8"/>
                        <a:pt x="181" y="0"/>
                      </a:cubicBezTo>
                      <a:cubicBezTo>
                        <a:pt x="169" y="0"/>
                        <a:pt x="161" y="0"/>
                        <a:pt x="15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3" name="Google Shape;373;p8"/>
                <p:cNvSpPr/>
                <p:nvPr/>
              </p:nvSpPr>
              <p:spPr>
                <a:xfrm>
                  <a:off x="1469463" y="6418"/>
                  <a:ext cx="20732" cy="239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382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27"/>
                        <a:pt x="-4" y="255"/>
                        <a:pt x="8" y="382"/>
                      </a:cubicBezTo>
                      <a:cubicBezTo>
                        <a:pt x="12" y="382"/>
                        <a:pt x="20" y="382"/>
                        <a:pt x="25" y="377"/>
                      </a:cubicBezTo>
                      <a:cubicBezTo>
                        <a:pt x="29" y="370"/>
                        <a:pt x="33" y="361"/>
                        <a:pt x="33" y="353"/>
                      </a:cubicBezTo>
                      <a:cubicBezTo>
                        <a:pt x="33" y="324"/>
                        <a:pt x="29" y="300"/>
                        <a:pt x="29" y="271"/>
                      </a:cubicBezTo>
                      <a:cubicBezTo>
                        <a:pt x="29" y="209"/>
                        <a:pt x="29" y="148"/>
                        <a:pt x="29" y="90"/>
                      </a:cubicBezTo>
                      <a:cubicBezTo>
                        <a:pt x="29" y="61"/>
                        <a:pt x="33" y="29"/>
                        <a:pt x="33" y="0"/>
                      </a:cubicBezTo>
                      <a:cubicBezTo>
                        <a:pt x="20" y="0"/>
                        <a:pt x="12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4" name="Google Shape;374;p8"/>
                <p:cNvSpPr/>
                <p:nvPr/>
              </p:nvSpPr>
              <p:spPr>
                <a:xfrm>
                  <a:off x="1789239" y="6418"/>
                  <a:ext cx="59055" cy="162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" h="258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4" y="21"/>
                        <a:pt x="8" y="37"/>
                        <a:pt x="12" y="58"/>
                      </a:cubicBezTo>
                      <a:cubicBezTo>
                        <a:pt x="29" y="111"/>
                        <a:pt x="45" y="164"/>
                        <a:pt x="61" y="218"/>
                      </a:cubicBezTo>
                      <a:cubicBezTo>
                        <a:pt x="66" y="226"/>
                        <a:pt x="70" y="234"/>
                        <a:pt x="74" y="242"/>
                      </a:cubicBezTo>
                      <a:cubicBezTo>
                        <a:pt x="78" y="246"/>
                        <a:pt x="82" y="251"/>
                        <a:pt x="94" y="258"/>
                      </a:cubicBezTo>
                      <a:cubicBezTo>
                        <a:pt x="94" y="242"/>
                        <a:pt x="94" y="234"/>
                        <a:pt x="94" y="230"/>
                      </a:cubicBezTo>
                      <a:cubicBezTo>
                        <a:pt x="74" y="160"/>
                        <a:pt x="53" y="95"/>
                        <a:pt x="33" y="25"/>
                      </a:cubicBezTo>
                      <a:cubicBezTo>
                        <a:pt x="29" y="17"/>
                        <a:pt x="29" y="8"/>
                        <a:pt x="29" y="0"/>
                      </a:cubicBezTo>
                      <a:cubicBezTo>
                        <a:pt x="16" y="0"/>
                        <a:pt x="8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5" name="Google Shape;375;p8"/>
                <p:cNvSpPr/>
                <p:nvPr/>
              </p:nvSpPr>
              <p:spPr>
                <a:xfrm>
                  <a:off x="1257744" y="6418"/>
                  <a:ext cx="100519" cy="105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" h="168" extrusionOk="0">
                      <a:moveTo>
                        <a:pt x="128" y="0"/>
                      </a:moveTo>
                      <a:lnTo>
                        <a:pt x="128" y="0"/>
                      </a:lnTo>
                      <a:cubicBezTo>
                        <a:pt x="111" y="21"/>
                        <a:pt x="95" y="45"/>
                        <a:pt x="74" y="66"/>
                      </a:cubicBezTo>
                      <a:cubicBezTo>
                        <a:pt x="54" y="90"/>
                        <a:pt x="33" y="111"/>
                        <a:pt x="9" y="136"/>
                      </a:cubicBezTo>
                      <a:cubicBezTo>
                        <a:pt x="9" y="140"/>
                        <a:pt x="5" y="144"/>
                        <a:pt x="0" y="148"/>
                      </a:cubicBezTo>
                      <a:cubicBezTo>
                        <a:pt x="0" y="152"/>
                        <a:pt x="0" y="164"/>
                        <a:pt x="0" y="164"/>
                      </a:cubicBezTo>
                      <a:cubicBezTo>
                        <a:pt x="9" y="168"/>
                        <a:pt x="17" y="168"/>
                        <a:pt x="21" y="168"/>
                      </a:cubicBezTo>
                      <a:cubicBezTo>
                        <a:pt x="25" y="164"/>
                        <a:pt x="29" y="160"/>
                        <a:pt x="29" y="160"/>
                      </a:cubicBezTo>
                      <a:cubicBezTo>
                        <a:pt x="70" y="115"/>
                        <a:pt x="111" y="70"/>
                        <a:pt x="148" y="25"/>
                      </a:cubicBezTo>
                      <a:cubicBezTo>
                        <a:pt x="156" y="17"/>
                        <a:pt x="156" y="8"/>
                        <a:pt x="160" y="0"/>
                      </a:cubicBezTo>
                      <a:cubicBezTo>
                        <a:pt x="152" y="0"/>
                        <a:pt x="140" y="0"/>
                        <a:pt x="12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15475" rIns="90000" bIns="154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6" name="Google Shape;376;p8"/>
                <p:cNvSpPr/>
                <p:nvPr/>
              </p:nvSpPr>
              <p:spPr>
                <a:xfrm>
                  <a:off x="1564327" y="6418"/>
                  <a:ext cx="121879" cy="76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" h="121" extrusionOk="0">
                      <a:moveTo>
                        <a:pt x="140" y="0"/>
                      </a:moveTo>
                      <a:lnTo>
                        <a:pt x="140" y="0"/>
                      </a:lnTo>
                      <a:cubicBezTo>
                        <a:pt x="132" y="4"/>
                        <a:pt x="128" y="12"/>
                        <a:pt x="124" y="17"/>
                      </a:cubicBezTo>
                      <a:cubicBezTo>
                        <a:pt x="87" y="41"/>
                        <a:pt x="54" y="61"/>
                        <a:pt x="17" y="86"/>
                      </a:cubicBezTo>
                      <a:cubicBezTo>
                        <a:pt x="13" y="90"/>
                        <a:pt x="5" y="90"/>
                        <a:pt x="5" y="99"/>
                      </a:cubicBezTo>
                      <a:cubicBezTo>
                        <a:pt x="1" y="103"/>
                        <a:pt x="-3" y="111"/>
                        <a:pt x="1" y="115"/>
                      </a:cubicBezTo>
                      <a:cubicBezTo>
                        <a:pt x="5" y="123"/>
                        <a:pt x="13" y="123"/>
                        <a:pt x="21" y="119"/>
                      </a:cubicBezTo>
                      <a:cubicBezTo>
                        <a:pt x="38" y="107"/>
                        <a:pt x="54" y="99"/>
                        <a:pt x="71" y="86"/>
                      </a:cubicBezTo>
                      <a:cubicBezTo>
                        <a:pt x="108" y="61"/>
                        <a:pt x="144" y="37"/>
                        <a:pt x="181" y="12"/>
                      </a:cubicBezTo>
                      <a:cubicBezTo>
                        <a:pt x="185" y="8"/>
                        <a:pt x="190" y="4"/>
                        <a:pt x="194" y="0"/>
                      </a:cubicBezTo>
                      <a:cubicBezTo>
                        <a:pt x="173" y="0"/>
                        <a:pt x="157" y="0"/>
                        <a:pt x="14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7" name="Google Shape;377;p8"/>
                <p:cNvSpPr/>
                <p:nvPr/>
              </p:nvSpPr>
              <p:spPr>
                <a:xfrm>
                  <a:off x="1887245" y="6418"/>
                  <a:ext cx="32040" cy="77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" h="124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8" y="37"/>
                        <a:pt x="16" y="74"/>
                        <a:pt x="24" y="111"/>
                      </a:cubicBezTo>
                      <a:cubicBezTo>
                        <a:pt x="29" y="119"/>
                        <a:pt x="33" y="127"/>
                        <a:pt x="49" y="123"/>
                      </a:cubicBezTo>
                      <a:cubicBezTo>
                        <a:pt x="57" y="82"/>
                        <a:pt x="37" y="41"/>
                        <a:pt x="29" y="0"/>
                      </a:cubicBezTo>
                      <a:cubicBezTo>
                        <a:pt x="16" y="0"/>
                        <a:pt x="8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78" name="Google Shape;378;p8"/>
              <p:cNvSpPr/>
              <p:nvPr/>
            </p:nvSpPr>
            <p:spPr>
              <a:xfrm rot="-5400000">
                <a:off x="1529946" y="119724"/>
                <a:ext cx="569816" cy="320401"/>
              </a:xfrm>
              <a:custGeom>
                <a:avLst/>
                <a:gdLst/>
                <a:ahLst/>
                <a:cxnLst/>
                <a:rect l="l" t="t" r="r" b="b"/>
                <a:pathLst>
                  <a:path w="907" h="510" extrusionOk="0">
                    <a:moveTo>
                      <a:pt x="854" y="66"/>
                    </a:moveTo>
                    <a:lnTo>
                      <a:pt x="854" y="66"/>
                    </a:lnTo>
                    <a:cubicBezTo>
                      <a:pt x="858" y="66"/>
                      <a:pt x="858" y="66"/>
                      <a:pt x="858" y="66"/>
                    </a:cubicBezTo>
                    <a:lnTo>
                      <a:pt x="854" y="66"/>
                    </a:lnTo>
                    <a:cubicBezTo>
                      <a:pt x="850" y="70"/>
                      <a:pt x="842" y="74"/>
                      <a:pt x="834" y="78"/>
                    </a:cubicBezTo>
                    <a:cubicBezTo>
                      <a:pt x="825" y="82"/>
                      <a:pt x="821" y="86"/>
                      <a:pt x="813" y="90"/>
                    </a:cubicBezTo>
                    <a:cubicBezTo>
                      <a:pt x="780" y="107"/>
                      <a:pt x="747" y="127"/>
                      <a:pt x="710" y="144"/>
                    </a:cubicBezTo>
                    <a:cubicBezTo>
                      <a:pt x="690" y="156"/>
                      <a:pt x="678" y="173"/>
                      <a:pt x="666" y="192"/>
                    </a:cubicBezTo>
                    <a:cubicBezTo>
                      <a:pt x="661" y="204"/>
                      <a:pt x="653" y="217"/>
                      <a:pt x="645" y="225"/>
                    </a:cubicBezTo>
                    <a:cubicBezTo>
                      <a:pt x="637" y="237"/>
                      <a:pt x="632" y="250"/>
                      <a:pt x="624" y="262"/>
                    </a:cubicBezTo>
                    <a:cubicBezTo>
                      <a:pt x="620" y="270"/>
                      <a:pt x="612" y="278"/>
                      <a:pt x="608" y="286"/>
                    </a:cubicBezTo>
                    <a:cubicBezTo>
                      <a:pt x="595" y="303"/>
                      <a:pt x="579" y="315"/>
                      <a:pt x="567" y="332"/>
                    </a:cubicBezTo>
                    <a:cubicBezTo>
                      <a:pt x="530" y="385"/>
                      <a:pt x="485" y="422"/>
                      <a:pt x="427" y="447"/>
                    </a:cubicBezTo>
                    <a:cubicBezTo>
                      <a:pt x="415" y="451"/>
                      <a:pt x="398" y="451"/>
                      <a:pt x="386" y="438"/>
                    </a:cubicBezTo>
                    <a:cubicBezTo>
                      <a:pt x="374" y="426"/>
                      <a:pt x="378" y="414"/>
                      <a:pt x="378" y="397"/>
                    </a:cubicBezTo>
                    <a:cubicBezTo>
                      <a:pt x="378" y="393"/>
                      <a:pt x="382" y="393"/>
                      <a:pt x="382" y="389"/>
                    </a:cubicBezTo>
                    <a:cubicBezTo>
                      <a:pt x="398" y="352"/>
                      <a:pt x="427" y="323"/>
                      <a:pt x="452" y="295"/>
                    </a:cubicBezTo>
                    <a:cubicBezTo>
                      <a:pt x="456" y="291"/>
                      <a:pt x="464" y="282"/>
                      <a:pt x="469" y="278"/>
                    </a:cubicBezTo>
                    <a:cubicBezTo>
                      <a:pt x="464" y="278"/>
                      <a:pt x="464" y="278"/>
                      <a:pt x="464" y="274"/>
                    </a:cubicBezTo>
                    <a:cubicBezTo>
                      <a:pt x="456" y="278"/>
                      <a:pt x="448" y="282"/>
                      <a:pt x="440" y="286"/>
                    </a:cubicBezTo>
                    <a:cubicBezTo>
                      <a:pt x="407" y="303"/>
                      <a:pt x="370" y="311"/>
                      <a:pt x="345" y="344"/>
                    </a:cubicBezTo>
                    <a:lnTo>
                      <a:pt x="341" y="348"/>
                    </a:lnTo>
                    <a:cubicBezTo>
                      <a:pt x="321" y="360"/>
                      <a:pt x="300" y="373"/>
                      <a:pt x="279" y="389"/>
                    </a:cubicBezTo>
                    <a:cubicBezTo>
                      <a:pt x="255" y="406"/>
                      <a:pt x="226" y="426"/>
                      <a:pt x="201" y="447"/>
                    </a:cubicBezTo>
                    <a:cubicBezTo>
                      <a:pt x="165" y="471"/>
                      <a:pt x="124" y="492"/>
                      <a:pt x="78" y="504"/>
                    </a:cubicBezTo>
                    <a:cubicBezTo>
                      <a:pt x="66" y="508"/>
                      <a:pt x="54" y="512"/>
                      <a:pt x="41" y="508"/>
                    </a:cubicBezTo>
                    <a:cubicBezTo>
                      <a:pt x="9" y="504"/>
                      <a:pt x="-8" y="479"/>
                      <a:pt x="4" y="451"/>
                    </a:cubicBezTo>
                    <a:cubicBezTo>
                      <a:pt x="9" y="442"/>
                      <a:pt x="13" y="434"/>
                      <a:pt x="17" y="430"/>
                    </a:cubicBezTo>
                    <a:cubicBezTo>
                      <a:pt x="46" y="393"/>
                      <a:pt x="78" y="369"/>
                      <a:pt x="119" y="352"/>
                    </a:cubicBezTo>
                    <a:cubicBezTo>
                      <a:pt x="169" y="328"/>
                      <a:pt x="222" y="315"/>
                      <a:pt x="275" y="307"/>
                    </a:cubicBezTo>
                    <a:cubicBezTo>
                      <a:pt x="308" y="299"/>
                      <a:pt x="341" y="295"/>
                      <a:pt x="370" y="278"/>
                    </a:cubicBezTo>
                    <a:cubicBezTo>
                      <a:pt x="435" y="250"/>
                      <a:pt x="501" y="213"/>
                      <a:pt x="567" y="181"/>
                    </a:cubicBezTo>
                    <a:cubicBezTo>
                      <a:pt x="575" y="181"/>
                      <a:pt x="579" y="177"/>
                      <a:pt x="583" y="173"/>
                    </a:cubicBezTo>
                    <a:cubicBezTo>
                      <a:pt x="583" y="168"/>
                      <a:pt x="583" y="168"/>
                      <a:pt x="583" y="164"/>
                    </a:cubicBezTo>
                    <a:cubicBezTo>
                      <a:pt x="575" y="168"/>
                      <a:pt x="567" y="168"/>
                      <a:pt x="559" y="168"/>
                    </a:cubicBezTo>
                    <a:cubicBezTo>
                      <a:pt x="530" y="173"/>
                      <a:pt x="505" y="181"/>
                      <a:pt x="476" y="181"/>
                    </a:cubicBezTo>
                    <a:cubicBezTo>
                      <a:pt x="456" y="185"/>
                      <a:pt x="435" y="185"/>
                      <a:pt x="419" y="177"/>
                    </a:cubicBezTo>
                    <a:cubicBezTo>
                      <a:pt x="394" y="173"/>
                      <a:pt x="378" y="152"/>
                      <a:pt x="394" y="123"/>
                    </a:cubicBezTo>
                    <a:cubicBezTo>
                      <a:pt x="407" y="107"/>
                      <a:pt x="419" y="99"/>
                      <a:pt x="435" y="90"/>
                    </a:cubicBezTo>
                    <a:cubicBezTo>
                      <a:pt x="493" y="62"/>
                      <a:pt x="550" y="49"/>
                      <a:pt x="612" y="41"/>
                    </a:cubicBezTo>
                    <a:cubicBezTo>
                      <a:pt x="682" y="33"/>
                      <a:pt x="751" y="37"/>
                      <a:pt x="821" y="41"/>
                    </a:cubicBezTo>
                    <a:cubicBezTo>
                      <a:pt x="825" y="41"/>
                      <a:pt x="829" y="41"/>
                      <a:pt x="838" y="37"/>
                    </a:cubicBezTo>
                    <a:cubicBezTo>
                      <a:pt x="863" y="25"/>
                      <a:pt x="887" y="13"/>
                      <a:pt x="907" y="0"/>
                    </a:cubicBezTo>
                    <a:cubicBezTo>
                      <a:pt x="907" y="49"/>
                      <a:pt x="907" y="103"/>
                      <a:pt x="907" y="152"/>
                    </a:cubicBezTo>
                    <a:cubicBezTo>
                      <a:pt x="899" y="148"/>
                      <a:pt x="899" y="156"/>
                      <a:pt x="895" y="160"/>
                    </a:cubicBezTo>
                    <a:cubicBezTo>
                      <a:pt x="879" y="185"/>
                      <a:pt x="866" y="213"/>
                      <a:pt x="846" y="237"/>
                    </a:cubicBezTo>
                    <a:cubicBezTo>
                      <a:pt x="829" y="258"/>
                      <a:pt x="813" y="282"/>
                      <a:pt x="788" y="295"/>
                    </a:cubicBezTo>
                    <a:cubicBezTo>
                      <a:pt x="760" y="311"/>
                      <a:pt x="743" y="303"/>
                      <a:pt x="735" y="274"/>
                    </a:cubicBezTo>
                    <a:cubicBezTo>
                      <a:pt x="731" y="270"/>
                      <a:pt x="731" y="262"/>
                      <a:pt x="731" y="254"/>
                    </a:cubicBezTo>
                    <a:cubicBezTo>
                      <a:pt x="731" y="229"/>
                      <a:pt x="739" y="209"/>
                      <a:pt x="751" y="188"/>
                    </a:cubicBezTo>
                    <a:cubicBezTo>
                      <a:pt x="776" y="152"/>
                      <a:pt x="805" y="115"/>
                      <a:pt x="838" y="86"/>
                    </a:cubicBezTo>
                    <a:cubicBezTo>
                      <a:pt x="846" y="78"/>
                      <a:pt x="850" y="74"/>
                      <a:pt x="854" y="66"/>
                    </a:cubicBezTo>
                    <a:moveTo>
                      <a:pt x="624" y="152"/>
                    </a:moveTo>
                    <a:lnTo>
                      <a:pt x="624" y="152"/>
                    </a:lnTo>
                    <a:cubicBezTo>
                      <a:pt x="612" y="156"/>
                      <a:pt x="600" y="152"/>
                      <a:pt x="591" y="164"/>
                    </a:cubicBezTo>
                    <a:lnTo>
                      <a:pt x="591" y="168"/>
                    </a:lnTo>
                    <a:lnTo>
                      <a:pt x="595" y="168"/>
                    </a:lnTo>
                    <a:cubicBezTo>
                      <a:pt x="608" y="160"/>
                      <a:pt x="616" y="156"/>
                      <a:pt x="624" y="15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79" name="Google Shape;379;p8"/>
              <p:cNvGrpSpPr/>
              <p:nvPr/>
            </p:nvGrpSpPr>
            <p:grpSpPr>
              <a:xfrm>
                <a:off x="-28105" y="4431626"/>
                <a:ext cx="2931154" cy="713678"/>
                <a:chOff x="-28105" y="4431626"/>
                <a:chExt cx="2931154" cy="713678"/>
              </a:xfrm>
            </p:grpSpPr>
            <p:grpSp>
              <p:nvGrpSpPr>
                <p:cNvPr id="380" name="Google Shape;380;p8"/>
                <p:cNvGrpSpPr/>
                <p:nvPr/>
              </p:nvGrpSpPr>
              <p:grpSpPr>
                <a:xfrm rot="10800000" flipH="1">
                  <a:off x="1890541" y="4578678"/>
                  <a:ext cx="1012509" cy="558488"/>
                  <a:chOff x="2913795" y="0"/>
                  <a:chExt cx="828025" cy="456729"/>
                </a:xfrm>
              </p:grpSpPr>
              <p:sp>
                <p:nvSpPr>
                  <p:cNvPr id="381" name="Google Shape;381;p8"/>
                  <p:cNvSpPr/>
                  <p:nvPr/>
                </p:nvSpPr>
                <p:spPr>
                  <a:xfrm>
                    <a:off x="2913795" y="0"/>
                    <a:ext cx="483118" cy="4567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9" h="727" extrusionOk="0">
                        <a:moveTo>
                          <a:pt x="738" y="451"/>
                        </a:moveTo>
                        <a:lnTo>
                          <a:pt x="738" y="451"/>
                        </a:lnTo>
                        <a:cubicBezTo>
                          <a:pt x="722" y="529"/>
                          <a:pt x="693" y="598"/>
                          <a:pt x="664" y="673"/>
                        </a:cubicBezTo>
                        <a:cubicBezTo>
                          <a:pt x="660" y="685"/>
                          <a:pt x="652" y="697"/>
                          <a:pt x="648" y="710"/>
                        </a:cubicBezTo>
                        <a:cubicBezTo>
                          <a:pt x="635" y="730"/>
                          <a:pt x="619" y="734"/>
                          <a:pt x="598" y="718"/>
                        </a:cubicBezTo>
                        <a:cubicBezTo>
                          <a:pt x="582" y="710"/>
                          <a:pt x="570" y="697"/>
                          <a:pt x="554" y="685"/>
                        </a:cubicBezTo>
                        <a:cubicBezTo>
                          <a:pt x="500" y="640"/>
                          <a:pt x="447" y="595"/>
                          <a:pt x="397" y="549"/>
                        </a:cubicBezTo>
                        <a:cubicBezTo>
                          <a:pt x="369" y="525"/>
                          <a:pt x="340" y="496"/>
                          <a:pt x="311" y="463"/>
                        </a:cubicBezTo>
                        <a:cubicBezTo>
                          <a:pt x="262" y="406"/>
                          <a:pt x="217" y="348"/>
                          <a:pt x="172" y="287"/>
                        </a:cubicBezTo>
                        <a:cubicBezTo>
                          <a:pt x="119" y="221"/>
                          <a:pt x="73" y="151"/>
                          <a:pt x="32" y="78"/>
                        </a:cubicBezTo>
                        <a:cubicBezTo>
                          <a:pt x="24" y="57"/>
                          <a:pt x="12" y="36"/>
                          <a:pt x="3" y="20"/>
                        </a:cubicBezTo>
                        <a:cubicBezTo>
                          <a:pt x="0" y="12"/>
                          <a:pt x="0" y="4"/>
                          <a:pt x="0" y="0"/>
                        </a:cubicBezTo>
                        <a:cubicBezTo>
                          <a:pt x="61" y="0"/>
                          <a:pt x="127" y="0"/>
                          <a:pt x="188" y="0"/>
                        </a:cubicBezTo>
                        <a:cubicBezTo>
                          <a:pt x="180" y="36"/>
                          <a:pt x="163" y="73"/>
                          <a:pt x="168" y="110"/>
                        </a:cubicBezTo>
                        <a:cubicBezTo>
                          <a:pt x="184" y="119"/>
                          <a:pt x="188" y="110"/>
                          <a:pt x="192" y="98"/>
                        </a:cubicBezTo>
                        <a:cubicBezTo>
                          <a:pt x="200" y="65"/>
                          <a:pt x="209" y="32"/>
                          <a:pt x="217" y="0"/>
                        </a:cubicBezTo>
                        <a:cubicBezTo>
                          <a:pt x="254" y="0"/>
                          <a:pt x="295" y="0"/>
                          <a:pt x="332" y="0"/>
                        </a:cubicBezTo>
                        <a:cubicBezTo>
                          <a:pt x="332" y="7"/>
                          <a:pt x="332" y="16"/>
                          <a:pt x="328" y="24"/>
                        </a:cubicBezTo>
                        <a:cubicBezTo>
                          <a:pt x="311" y="85"/>
                          <a:pt x="291" y="147"/>
                          <a:pt x="275" y="209"/>
                        </a:cubicBezTo>
                        <a:cubicBezTo>
                          <a:pt x="270" y="217"/>
                          <a:pt x="275" y="221"/>
                          <a:pt x="275" y="238"/>
                        </a:cubicBezTo>
                        <a:cubicBezTo>
                          <a:pt x="282" y="229"/>
                          <a:pt x="287" y="225"/>
                          <a:pt x="291" y="221"/>
                        </a:cubicBezTo>
                        <a:cubicBezTo>
                          <a:pt x="295" y="213"/>
                          <a:pt x="299" y="209"/>
                          <a:pt x="299" y="201"/>
                        </a:cubicBezTo>
                        <a:cubicBezTo>
                          <a:pt x="316" y="151"/>
                          <a:pt x="332" y="102"/>
                          <a:pt x="348" y="49"/>
                        </a:cubicBezTo>
                        <a:cubicBezTo>
                          <a:pt x="352" y="32"/>
                          <a:pt x="357" y="16"/>
                          <a:pt x="360" y="0"/>
                        </a:cubicBezTo>
                        <a:cubicBezTo>
                          <a:pt x="389" y="0"/>
                          <a:pt x="418" y="0"/>
                          <a:pt x="447" y="0"/>
                        </a:cubicBezTo>
                        <a:cubicBezTo>
                          <a:pt x="451" y="20"/>
                          <a:pt x="455" y="41"/>
                          <a:pt x="459" y="65"/>
                        </a:cubicBezTo>
                        <a:cubicBezTo>
                          <a:pt x="467" y="82"/>
                          <a:pt x="472" y="102"/>
                          <a:pt x="455" y="119"/>
                        </a:cubicBezTo>
                        <a:cubicBezTo>
                          <a:pt x="455" y="119"/>
                          <a:pt x="451" y="123"/>
                          <a:pt x="451" y="127"/>
                        </a:cubicBezTo>
                        <a:cubicBezTo>
                          <a:pt x="426" y="197"/>
                          <a:pt x="401" y="266"/>
                          <a:pt x="381" y="340"/>
                        </a:cubicBezTo>
                        <a:cubicBezTo>
                          <a:pt x="377" y="348"/>
                          <a:pt x="377" y="361"/>
                          <a:pt x="381" y="369"/>
                        </a:cubicBezTo>
                        <a:cubicBezTo>
                          <a:pt x="389" y="369"/>
                          <a:pt x="394" y="365"/>
                          <a:pt x="397" y="357"/>
                        </a:cubicBezTo>
                        <a:cubicBezTo>
                          <a:pt x="401" y="352"/>
                          <a:pt x="406" y="344"/>
                          <a:pt x="406" y="336"/>
                        </a:cubicBezTo>
                        <a:cubicBezTo>
                          <a:pt x="426" y="275"/>
                          <a:pt x="447" y="217"/>
                          <a:pt x="472" y="155"/>
                        </a:cubicBezTo>
                        <a:cubicBezTo>
                          <a:pt x="472" y="147"/>
                          <a:pt x="476" y="143"/>
                          <a:pt x="479" y="139"/>
                        </a:cubicBezTo>
                        <a:cubicBezTo>
                          <a:pt x="488" y="180"/>
                          <a:pt x="496" y="221"/>
                          <a:pt x="504" y="258"/>
                        </a:cubicBezTo>
                        <a:cubicBezTo>
                          <a:pt x="508" y="275"/>
                          <a:pt x="513" y="291"/>
                          <a:pt x="508" y="307"/>
                        </a:cubicBezTo>
                        <a:cubicBezTo>
                          <a:pt x="496" y="340"/>
                          <a:pt x="488" y="369"/>
                          <a:pt x="479" y="401"/>
                        </a:cubicBezTo>
                        <a:cubicBezTo>
                          <a:pt x="472" y="430"/>
                          <a:pt x="459" y="459"/>
                          <a:pt x="451" y="488"/>
                        </a:cubicBezTo>
                        <a:cubicBezTo>
                          <a:pt x="451" y="500"/>
                          <a:pt x="447" y="508"/>
                          <a:pt x="459" y="517"/>
                        </a:cubicBezTo>
                        <a:cubicBezTo>
                          <a:pt x="472" y="508"/>
                          <a:pt x="476" y="496"/>
                          <a:pt x="479" y="488"/>
                        </a:cubicBezTo>
                        <a:cubicBezTo>
                          <a:pt x="492" y="451"/>
                          <a:pt x="500" y="414"/>
                          <a:pt x="513" y="381"/>
                        </a:cubicBezTo>
                        <a:cubicBezTo>
                          <a:pt x="513" y="369"/>
                          <a:pt x="516" y="361"/>
                          <a:pt x="521" y="348"/>
                        </a:cubicBezTo>
                        <a:cubicBezTo>
                          <a:pt x="525" y="352"/>
                          <a:pt x="525" y="357"/>
                          <a:pt x="525" y="357"/>
                        </a:cubicBezTo>
                        <a:cubicBezTo>
                          <a:pt x="541" y="410"/>
                          <a:pt x="554" y="467"/>
                          <a:pt x="570" y="521"/>
                        </a:cubicBezTo>
                        <a:cubicBezTo>
                          <a:pt x="570" y="529"/>
                          <a:pt x="574" y="541"/>
                          <a:pt x="586" y="537"/>
                        </a:cubicBezTo>
                        <a:cubicBezTo>
                          <a:pt x="594" y="537"/>
                          <a:pt x="591" y="525"/>
                          <a:pt x="591" y="517"/>
                        </a:cubicBezTo>
                        <a:cubicBezTo>
                          <a:pt x="591" y="513"/>
                          <a:pt x="591" y="513"/>
                          <a:pt x="591" y="513"/>
                        </a:cubicBezTo>
                        <a:cubicBezTo>
                          <a:pt x="586" y="488"/>
                          <a:pt x="578" y="459"/>
                          <a:pt x="574" y="435"/>
                        </a:cubicBezTo>
                        <a:cubicBezTo>
                          <a:pt x="566" y="401"/>
                          <a:pt x="557" y="369"/>
                          <a:pt x="549" y="332"/>
                        </a:cubicBezTo>
                        <a:cubicBezTo>
                          <a:pt x="591" y="373"/>
                          <a:pt x="627" y="406"/>
                          <a:pt x="669" y="439"/>
                        </a:cubicBezTo>
                        <a:cubicBezTo>
                          <a:pt x="681" y="426"/>
                          <a:pt x="681" y="426"/>
                          <a:pt x="676" y="418"/>
                        </a:cubicBezTo>
                        <a:cubicBezTo>
                          <a:pt x="673" y="410"/>
                          <a:pt x="669" y="406"/>
                          <a:pt x="660" y="401"/>
                        </a:cubicBezTo>
                        <a:cubicBezTo>
                          <a:pt x="644" y="394"/>
                          <a:pt x="632" y="377"/>
                          <a:pt x="619" y="365"/>
                        </a:cubicBezTo>
                        <a:cubicBezTo>
                          <a:pt x="611" y="352"/>
                          <a:pt x="598" y="344"/>
                          <a:pt x="591" y="336"/>
                        </a:cubicBezTo>
                        <a:cubicBezTo>
                          <a:pt x="557" y="311"/>
                          <a:pt x="533" y="279"/>
                          <a:pt x="529" y="238"/>
                        </a:cubicBezTo>
                        <a:cubicBezTo>
                          <a:pt x="525" y="221"/>
                          <a:pt x="521" y="201"/>
                          <a:pt x="516" y="184"/>
                        </a:cubicBezTo>
                        <a:cubicBezTo>
                          <a:pt x="516" y="180"/>
                          <a:pt x="516" y="176"/>
                          <a:pt x="516" y="168"/>
                        </a:cubicBezTo>
                        <a:cubicBezTo>
                          <a:pt x="541" y="176"/>
                          <a:pt x="557" y="188"/>
                          <a:pt x="574" y="201"/>
                        </a:cubicBezTo>
                        <a:cubicBezTo>
                          <a:pt x="603" y="221"/>
                          <a:pt x="632" y="238"/>
                          <a:pt x="660" y="258"/>
                        </a:cubicBezTo>
                        <a:cubicBezTo>
                          <a:pt x="669" y="262"/>
                          <a:pt x="676" y="266"/>
                          <a:pt x="685" y="258"/>
                        </a:cubicBezTo>
                        <a:cubicBezTo>
                          <a:pt x="689" y="246"/>
                          <a:pt x="681" y="242"/>
                          <a:pt x="673" y="238"/>
                        </a:cubicBezTo>
                        <a:cubicBezTo>
                          <a:pt x="664" y="229"/>
                          <a:pt x="656" y="225"/>
                          <a:pt x="648" y="217"/>
                        </a:cubicBezTo>
                        <a:cubicBezTo>
                          <a:pt x="627" y="204"/>
                          <a:pt x="607" y="188"/>
                          <a:pt x="582" y="176"/>
                        </a:cubicBezTo>
                        <a:cubicBezTo>
                          <a:pt x="578" y="172"/>
                          <a:pt x="570" y="164"/>
                          <a:pt x="562" y="160"/>
                        </a:cubicBezTo>
                        <a:cubicBezTo>
                          <a:pt x="545" y="147"/>
                          <a:pt x="525" y="131"/>
                          <a:pt x="508" y="114"/>
                        </a:cubicBezTo>
                        <a:cubicBezTo>
                          <a:pt x="504" y="114"/>
                          <a:pt x="500" y="106"/>
                          <a:pt x="500" y="102"/>
                        </a:cubicBezTo>
                        <a:cubicBezTo>
                          <a:pt x="488" y="69"/>
                          <a:pt x="479" y="32"/>
                          <a:pt x="472" y="0"/>
                        </a:cubicBezTo>
                        <a:cubicBezTo>
                          <a:pt x="484" y="0"/>
                          <a:pt x="500" y="0"/>
                          <a:pt x="513" y="0"/>
                        </a:cubicBezTo>
                        <a:cubicBezTo>
                          <a:pt x="516" y="4"/>
                          <a:pt x="516" y="7"/>
                          <a:pt x="521" y="7"/>
                        </a:cubicBezTo>
                        <a:cubicBezTo>
                          <a:pt x="557" y="32"/>
                          <a:pt x="591" y="57"/>
                          <a:pt x="627" y="78"/>
                        </a:cubicBezTo>
                        <a:cubicBezTo>
                          <a:pt x="640" y="90"/>
                          <a:pt x="656" y="98"/>
                          <a:pt x="673" y="106"/>
                        </a:cubicBezTo>
                        <a:cubicBezTo>
                          <a:pt x="676" y="110"/>
                          <a:pt x="685" y="114"/>
                          <a:pt x="689" y="106"/>
                        </a:cubicBezTo>
                        <a:cubicBezTo>
                          <a:pt x="693" y="102"/>
                          <a:pt x="689" y="94"/>
                          <a:pt x="685" y="85"/>
                        </a:cubicBezTo>
                        <a:cubicBezTo>
                          <a:pt x="685" y="82"/>
                          <a:pt x="676" y="82"/>
                          <a:pt x="673" y="78"/>
                        </a:cubicBezTo>
                        <a:cubicBezTo>
                          <a:pt x="640" y="57"/>
                          <a:pt x="607" y="36"/>
                          <a:pt x="574" y="16"/>
                        </a:cubicBezTo>
                        <a:cubicBezTo>
                          <a:pt x="570" y="12"/>
                          <a:pt x="566" y="4"/>
                          <a:pt x="562" y="0"/>
                        </a:cubicBezTo>
                        <a:cubicBezTo>
                          <a:pt x="632" y="0"/>
                          <a:pt x="697" y="0"/>
                          <a:pt x="767" y="0"/>
                        </a:cubicBezTo>
                        <a:cubicBezTo>
                          <a:pt x="767" y="7"/>
                          <a:pt x="767" y="12"/>
                          <a:pt x="767" y="20"/>
                        </a:cubicBezTo>
                        <a:cubicBezTo>
                          <a:pt x="771" y="82"/>
                          <a:pt x="767" y="143"/>
                          <a:pt x="759" y="204"/>
                        </a:cubicBezTo>
                        <a:cubicBezTo>
                          <a:pt x="754" y="258"/>
                          <a:pt x="746" y="311"/>
                          <a:pt x="742" y="365"/>
                        </a:cubicBezTo>
                        <a:cubicBezTo>
                          <a:pt x="738" y="394"/>
                          <a:pt x="738" y="422"/>
                          <a:pt x="738" y="45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2" name="Google Shape;382;p8"/>
                  <p:cNvSpPr/>
                  <p:nvPr/>
                </p:nvSpPr>
                <p:spPr>
                  <a:xfrm>
                    <a:off x="3377440" y="0"/>
                    <a:ext cx="364381" cy="3449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0" h="549" extrusionOk="0">
                        <a:moveTo>
                          <a:pt x="0" y="451"/>
                        </a:moveTo>
                        <a:lnTo>
                          <a:pt x="0" y="451"/>
                        </a:lnTo>
                        <a:cubicBezTo>
                          <a:pt x="0" y="422"/>
                          <a:pt x="0" y="394"/>
                          <a:pt x="4" y="365"/>
                        </a:cubicBezTo>
                        <a:cubicBezTo>
                          <a:pt x="8" y="311"/>
                          <a:pt x="16" y="258"/>
                          <a:pt x="21" y="204"/>
                        </a:cubicBezTo>
                        <a:cubicBezTo>
                          <a:pt x="29" y="143"/>
                          <a:pt x="33" y="82"/>
                          <a:pt x="29" y="20"/>
                        </a:cubicBezTo>
                        <a:cubicBezTo>
                          <a:pt x="29" y="12"/>
                          <a:pt x="29" y="7"/>
                          <a:pt x="29" y="0"/>
                        </a:cubicBezTo>
                        <a:cubicBezTo>
                          <a:pt x="41" y="0"/>
                          <a:pt x="50" y="0"/>
                          <a:pt x="62" y="0"/>
                        </a:cubicBezTo>
                        <a:cubicBezTo>
                          <a:pt x="62" y="24"/>
                          <a:pt x="66" y="53"/>
                          <a:pt x="66" y="82"/>
                        </a:cubicBezTo>
                        <a:cubicBezTo>
                          <a:pt x="66" y="135"/>
                          <a:pt x="66" y="192"/>
                          <a:pt x="66" y="250"/>
                        </a:cubicBezTo>
                        <a:cubicBezTo>
                          <a:pt x="66" y="275"/>
                          <a:pt x="62" y="299"/>
                          <a:pt x="62" y="324"/>
                        </a:cubicBezTo>
                        <a:cubicBezTo>
                          <a:pt x="62" y="332"/>
                          <a:pt x="66" y="340"/>
                          <a:pt x="70" y="348"/>
                        </a:cubicBezTo>
                        <a:cubicBezTo>
                          <a:pt x="70" y="352"/>
                          <a:pt x="78" y="348"/>
                          <a:pt x="86" y="352"/>
                        </a:cubicBezTo>
                        <a:cubicBezTo>
                          <a:pt x="94" y="233"/>
                          <a:pt x="91" y="114"/>
                          <a:pt x="91" y="0"/>
                        </a:cubicBezTo>
                        <a:cubicBezTo>
                          <a:pt x="103" y="0"/>
                          <a:pt x="111" y="0"/>
                          <a:pt x="123" y="0"/>
                        </a:cubicBezTo>
                        <a:cubicBezTo>
                          <a:pt x="123" y="4"/>
                          <a:pt x="128" y="12"/>
                          <a:pt x="132" y="20"/>
                        </a:cubicBezTo>
                        <a:cubicBezTo>
                          <a:pt x="152" y="69"/>
                          <a:pt x="172" y="114"/>
                          <a:pt x="193" y="164"/>
                        </a:cubicBezTo>
                        <a:cubicBezTo>
                          <a:pt x="210" y="209"/>
                          <a:pt x="230" y="254"/>
                          <a:pt x="247" y="299"/>
                        </a:cubicBezTo>
                        <a:cubicBezTo>
                          <a:pt x="254" y="316"/>
                          <a:pt x="259" y="332"/>
                          <a:pt x="267" y="348"/>
                        </a:cubicBezTo>
                        <a:cubicBezTo>
                          <a:pt x="271" y="357"/>
                          <a:pt x="275" y="365"/>
                          <a:pt x="288" y="357"/>
                        </a:cubicBezTo>
                        <a:cubicBezTo>
                          <a:pt x="291" y="340"/>
                          <a:pt x="283" y="324"/>
                          <a:pt x="279" y="307"/>
                        </a:cubicBezTo>
                        <a:cubicBezTo>
                          <a:pt x="251" y="238"/>
                          <a:pt x="218" y="168"/>
                          <a:pt x="189" y="98"/>
                        </a:cubicBezTo>
                        <a:cubicBezTo>
                          <a:pt x="177" y="65"/>
                          <a:pt x="164" y="32"/>
                          <a:pt x="148" y="0"/>
                        </a:cubicBezTo>
                        <a:cubicBezTo>
                          <a:pt x="185" y="0"/>
                          <a:pt x="218" y="0"/>
                          <a:pt x="254" y="0"/>
                        </a:cubicBezTo>
                        <a:cubicBezTo>
                          <a:pt x="254" y="4"/>
                          <a:pt x="259" y="12"/>
                          <a:pt x="263" y="20"/>
                        </a:cubicBezTo>
                        <a:cubicBezTo>
                          <a:pt x="300" y="61"/>
                          <a:pt x="337" y="102"/>
                          <a:pt x="374" y="143"/>
                        </a:cubicBezTo>
                        <a:cubicBezTo>
                          <a:pt x="378" y="147"/>
                          <a:pt x="378" y="151"/>
                          <a:pt x="382" y="151"/>
                        </a:cubicBezTo>
                        <a:cubicBezTo>
                          <a:pt x="390" y="151"/>
                          <a:pt x="394" y="151"/>
                          <a:pt x="402" y="151"/>
                        </a:cubicBezTo>
                        <a:cubicBezTo>
                          <a:pt x="402" y="147"/>
                          <a:pt x="402" y="139"/>
                          <a:pt x="402" y="135"/>
                        </a:cubicBezTo>
                        <a:cubicBezTo>
                          <a:pt x="398" y="131"/>
                          <a:pt x="398" y="127"/>
                          <a:pt x="394" y="123"/>
                        </a:cubicBezTo>
                        <a:cubicBezTo>
                          <a:pt x="374" y="102"/>
                          <a:pt x="353" y="82"/>
                          <a:pt x="332" y="57"/>
                        </a:cubicBezTo>
                        <a:cubicBezTo>
                          <a:pt x="316" y="41"/>
                          <a:pt x="300" y="20"/>
                          <a:pt x="283" y="0"/>
                        </a:cubicBezTo>
                        <a:cubicBezTo>
                          <a:pt x="304" y="0"/>
                          <a:pt x="325" y="0"/>
                          <a:pt x="341" y="0"/>
                        </a:cubicBezTo>
                        <a:cubicBezTo>
                          <a:pt x="357" y="12"/>
                          <a:pt x="378" y="28"/>
                          <a:pt x="394" y="41"/>
                        </a:cubicBezTo>
                        <a:cubicBezTo>
                          <a:pt x="431" y="73"/>
                          <a:pt x="472" y="110"/>
                          <a:pt x="509" y="143"/>
                        </a:cubicBezTo>
                        <a:cubicBezTo>
                          <a:pt x="534" y="164"/>
                          <a:pt x="554" y="192"/>
                          <a:pt x="571" y="221"/>
                        </a:cubicBezTo>
                        <a:cubicBezTo>
                          <a:pt x="579" y="238"/>
                          <a:pt x="583" y="254"/>
                          <a:pt x="575" y="275"/>
                        </a:cubicBezTo>
                        <a:cubicBezTo>
                          <a:pt x="571" y="282"/>
                          <a:pt x="563" y="291"/>
                          <a:pt x="550" y="295"/>
                        </a:cubicBezTo>
                        <a:cubicBezTo>
                          <a:pt x="538" y="295"/>
                          <a:pt x="522" y="295"/>
                          <a:pt x="509" y="291"/>
                        </a:cubicBezTo>
                        <a:cubicBezTo>
                          <a:pt x="472" y="279"/>
                          <a:pt x="444" y="258"/>
                          <a:pt x="419" y="233"/>
                        </a:cubicBezTo>
                        <a:cubicBezTo>
                          <a:pt x="386" y="204"/>
                          <a:pt x="353" y="176"/>
                          <a:pt x="325" y="147"/>
                        </a:cubicBezTo>
                        <a:cubicBezTo>
                          <a:pt x="320" y="147"/>
                          <a:pt x="316" y="143"/>
                          <a:pt x="312" y="139"/>
                        </a:cubicBezTo>
                        <a:cubicBezTo>
                          <a:pt x="312" y="147"/>
                          <a:pt x="312" y="151"/>
                          <a:pt x="316" y="155"/>
                        </a:cubicBezTo>
                        <a:cubicBezTo>
                          <a:pt x="329" y="213"/>
                          <a:pt x="345" y="270"/>
                          <a:pt x="361" y="328"/>
                        </a:cubicBezTo>
                        <a:cubicBezTo>
                          <a:pt x="370" y="361"/>
                          <a:pt x="378" y="398"/>
                          <a:pt x="382" y="430"/>
                        </a:cubicBezTo>
                        <a:cubicBezTo>
                          <a:pt x="382" y="459"/>
                          <a:pt x="378" y="488"/>
                          <a:pt x="361" y="508"/>
                        </a:cubicBezTo>
                        <a:cubicBezTo>
                          <a:pt x="341" y="529"/>
                          <a:pt x="320" y="533"/>
                          <a:pt x="300" y="517"/>
                        </a:cubicBezTo>
                        <a:cubicBezTo>
                          <a:pt x="288" y="504"/>
                          <a:pt x="279" y="492"/>
                          <a:pt x="271" y="476"/>
                        </a:cubicBezTo>
                        <a:cubicBezTo>
                          <a:pt x="254" y="439"/>
                          <a:pt x="242" y="401"/>
                          <a:pt x="226" y="365"/>
                        </a:cubicBezTo>
                        <a:cubicBezTo>
                          <a:pt x="210" y="328"/>
                          <a:pt x="197" y="291"/>
                          <a:pt x="181" y="254"/>
                        </a:cubicBezTo>
                        <a:cubicBezTo>
                          <a:pt x="177" y="250"/>
                          <a:pt x="177" y="246"/>
                          <a:pt x="172" y="242"/>
                        </a:cubicBezTo>
                        <a:cubicBezTo>
                          <a:pt x="169" y="266"/>
                          <a:pt x="164" y="291"/>
                          <a:pt x="160" y="316"/>
                        </a:cubicBezTo>
                        <a:cubicBezTo>
                          <a:pt x="152" y="357"/>
                          <a:pt x="148" y="401"/>
                          <a:pt x="140" y="447"/>
                        </a:cubicBezTo>
                        <a:cubicBezTo>
                          <a:pt x="135" y="479"/>
                          <a:pt x="123" y="513"/>
                          <a:pt x="94" y="533"/>
                        </a:cubicBezTo>
                        <a:cubicBezTo>
                          <a:pt x="66" y="558"/>
                          <a:pt x="37" y="554"/>
                          <a:pt x="21" y="521"/>
                        </a:cubicBezTo>
                        <a:cubicBezTo>
                          <a:pt x="16" y="504"/>
                          <a:pt x="13" y="488"/>
                          <a:pt x="8" y="472"/>
                        </a:cubicBezTo>
                        <a:cubicBezTo>
                          <a:pt x="4" y="463"/>
                          <a:pt x="0" y="455"/>
                          <a:pt x="0" y="45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3" name="Google Shape;383;p8"/>
                  <p:cNvSpPr/>
                  <p:nvPr/>
                </p:nvSpPr>
                <p:spPr>
                  <a:xfrm>
                    <a:off x="3151272" y="0"/>
                    <a:ext cx="193499" cy="3373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8" h="537" extrusionOk="0">
                        <a:moveTo>
                          <a:pt x="94" y="0"/>
                        </a:moveTo>
                        <a:lnTo>
                          <a:pt x="94" y="0"/>
                        </a:lnTo>
                        <a:cubicBezTo>
                          <a:pt x="101" y="32"/>
                          <a:pt x="110" y="69"/>
                          <a:pt x="122" y="102"/>
                        </a:cubicBezTo>
                        <a:cubicBezTo>
                          <a:pt x="122" y="106"/>
                          <a:pt x="126" y="114"/>
                          <a:pt x="130" y="114"/>
                        </a:cubicBezTo>
                        <a:cubicBezTo>
                          <a:pt x="147" y="131"/>
                          <a:pt x="167" y="147"/>
                          <a:pt x="184" y="160"/>
                        </a:cubicBezTo>
                        <a:cubicBezTo>
                          <a:pt x="192" y="164"/>
                          <a:pt x="200" y="172"/>
                          <a:pt x="204" y="176"/>
                        </a:cubicBezTo>
                        <a:cubicBezTo>
                          <a:pt x="229" y="188"/>
                          <a:pt x="249" y="204"/>
                          <a:pt x="270" y="217"/>
                        </a:cubicBezTo>
                        <a:cubicBezTo>
                          <a:pt x="278" y="225"/>
                          <a:pt x="286" y="229"/>
                          <a:pt x="295" y="238"/>
                        </a:cubicBezTo>
                        <a:cubicBezTo>
                          <a:pt x="303" y="242"/>
                          <a:pt x="311" y="246"/>
                          <a:pt x="307" y="258"/>
                        </a:cubicBezTo>
                        <a:cubicBezTo>
                          <a:pt x="298" y="266"/>
                          <a:pt x="291" y="262"/>
                          <a:pt x="282" y="258"/>
                        </a:cubicBezTo>
                        <a:cubicBezTo>
                          <a:pt x="254" y="238"/>
                          <a:pt x="225" y="221"/>
                          <a:pt x="196" y="201"/>
                        </a:cubicBezTo>
                        <a:cubicBezTo>
                          <a:pt x="179" y="188"/>
                          <a:pt x="163" y="176"/>
                          <a:pt x="138" y="168"/>
                        </a:cubicBezTo>
                        <a:cubicBezTo>
                          <a:pt x="138" y="176"/>
                          <a:pt x="138" y="180"/>
                          <a:pt x="138" y="184"/>
                        </a:cubicBezTo>
                        <a:cubicBezTo>
                          <a:pt x="143" y="201"/>
                          <a:pt x="147" y="221"/>
                          <a:pt x="151" y="238"/>
                        </a:cubicBezTo>
                        <a:cubicBezTo>
                          <a:pt x="155" y="279"/>
                          <a:pt x="179" y="311"/>
                          <a:pt x="213" y="336"/>
                        </a:cubicBezTo>
                        <a:cubicBezTo>
                          <a:pt x="220" y="344"/>
                          <a:pt x="233" y="352"/>
                          <a:pt x="241" y="365"/>
                        </a:cubicBezTo>
                        <a:cubicBezTo>
                          <a:pt x="254" y="377"/>
                          <a:pt x="266" y="394"/>
                          <a:pt x="282" y="401"/>
                        </a:cubicBezTo>
                        <a:cubicBezTo>
                          <a:pt x="291" y="406"/>
                          <a:pt x="295" y="410"/>
                          <a:pt x="298" y="418"/>
                        </a:cubicBezTo>
                        <a:cubicBezTo>
                          <a:pt x="303" y="426"/>
                          <a:pt x="303" y="426"/>
                          <a:pt x="291" y="439"/>
                        </a:cubicBezTo>
                        <a:cubicBezTo>
                          <a:pt x="249" y="406"/>
                          <a:pt x="213" y="373"/>
                          <a:pt x="171" y="332"/>
                        </a:cubicBezTo>
                        <a:cubicBezTo>
                          <a:pt x="179" y="369"/>
                          <a:pt x="188" y="401"/>
                          <a:pt x="196" y="435"/>
                        </a:cubicBezTo>
                        <a:cubicBezTo>
                          <a:pt x="200" y="459"/>
                          <a:pt x="208" y="488"/>
                          <a:pt x="213" y="513"/>
                        </a:cubicBezTo>
                        <a:lnTo>
                          <a:pt x="213" y="517"/>
                        </a:lnTo>
                        <a:cubicBezTo>
                          <a:pt x="213" y="525"/>
                          <a:pt x="216" y="537"/>
                          <a:pt x="208" y="537"/>
                        </a:cubicBezTo>
                        <a:cubicBezTo>
                          <a:pt x="196" y="541"/>
                          <a:pt x="192" y="529"/>
                          <a:pt x="192" y="521"/>
                        </a:cubicBezTo>
                        <a:cubicBezTo>
                          <a:pt x="176" y="467"/>
                          <a:pt x="163" y="410"/>
                          <a:pt x="147" y="357"/>
                        </a:cubicBezTo>
                        <a:cubicBezTo>
                          <a:pt x="147" y="357"/>
                          <a:pt x="147" y="352"/>
                          <a:pt x="143" y="348"/>
                        </a:cubicBezTo>
                        <a:cubicBezTo>
                          <a:pt x="138" y="361"/>
                          <a:pt x="135" y="369"/>
                          <a:pt x="135" y="381"/>
                        </a:cubicBezTo>
                        <a:cubicBezTo>
                          <a:pt x="122" y="414"/>
                          <a:pt x="114" y="451"/>
                          <a:pt x="101" y="488"/>
                        </a:cubicBezTo>
                        <a:cubicBezTo>
                          <a:pt x="98" y="496"/>
                          <a:pt x="94" y="508"/>
                          <a:pt x="81" y="517"/>
                        </a:cubicBezTo>
                        <a:cubicBezTo>
                          <a:pt x="69" y="508"/>
                          <a:pt x="73" y="500"/>
                          <a:pt x="73" y="488"/>
                        </a:cubicBezTo>
                        <a:cubicBezTo>
                          <a:pt x="81" y="459"/>
                          <a:pt x="94" y="430"/>
                          <a:pt x="101" y="401"/>
                        </a:cubicBezTo>
                        <a:cubicBezTo>
                          <a:pt x="110" y="369"/>
                          <a:pt x="118" y="340"/>
                          <a:pt x="130" y="307"/>
                        </a:cubicBezTo>
                        <a:cubicBezTo>
                          <a:pt x="135" y="291"/>
                          <a:pt x="130" y="275"/>
                          <a:pt x="126" y="258"/>
                        </a:cubicBezTo>
                        <a:cubicBezTo>
                          <a:pt x="118" y="221"/>
                          <a:pt x="110" y="180"/>
                          <a:pt x="101" y="139"/>
                        </a:cubicBezTo>
                        <a:cubicBezTo>
                          <a:pt x="98" y="143"/>
                          <a:pt x="94" y="147"/>
                          <a:pt x="94" y="155"/>
                        </a:cubicBezTo>
                        <a:cubicBezTo>
                          <a:pt x="69" y="217"/>
                          <a:pt x="48" y="275"/>
                          <a:pt x="28" y="336"/>
                        </a:cubicBezTo>
                        <a:cubicBezTo>
                          <a:pt x="28" y="344"/>
                          <a:pt x="23" y="352"/>
                          <a:pt x="19" y="357"/>
                        </a:cubicBezTo>
                        <a:cubicBezTo>
                          <a:pt x="16" y="365"/>
                          <a:pt x="11" y="369"/>
                          <a:pt x="3" y="369"/>
                        </a:cubicBezTo>
                        <a:cubicBezTo>
                          <a:pt x="-1" y="361"/>
                          <a:pt x="-1" y="348"/>
                          <a:pt x="3" y="340"/>
                        </a:cubicBezTo>
                        <a:cubicBezTo>
                          <a:pt x="23" y="266"/>
                          <a:pt x="48" y="197"/>
                          <a:pt x="73" y="127"/>
                        </a:cubicBezTo>
                        <a:cubicBezTo>
                          <a:pt x="73" y="123"/>
                          <a:pt x="77" y="119"/>
                          <a:pt x="77" y="119"/>
                        </a:cubicBezTo>
                        <a:cubicBezTo>
                          <a:pt x="94" y="102"/>
                          <a:pt x="89" y="82"/>
                          <a:pt x="81" y="65"/>
                        </a:cubicBezTo>
                        <a:cubicBezTo>
                          <a:pt x="77" y="41"/>
                          <a:pt x="73" y="20"/>
                          <a:pt x="69" y="0"/>
                        </a:cubicBezTo>
                        <a:cubicBezTo>
                          <a:pt x="77" y="0"/>
                          <a:pt x="85" y="0"/>
                          <a:pt x="94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4" name="Google Shape;384;p8"/>
                  <p:cNvSpPr/>
                  <p:nvPr/>
                </p:nvSpPr>
                <p:spPr>
                  <a:xfrm>
                    <a:off x="3454714" y="0"/>
                    <a:ext cx="104288" cy="2261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" h="360" extrusionOk="0">
                        <a:moveTo>
                          <a:pt x="25" y="0"/>
                        </a:moveTo>
                        <a:lnTo>
                          <a:pt x="25" y="0"/>
                        </a:lnTo>
                        <a:cubicBezTo>
                          <a:pt x="41" y="32"/>
                          <a:pt x="54" y="65"/>
                          <a:pt x="66" y="98"/>
                        </a:cubicBezTo>
                        <a:cubicBezTo>
                          <a:pt x="95" y="168"/>
                          <a:pt x="128" y="238"/>
                          <a:pt x="156" y="307"/>
                        </a:cubicBezTo>
                        <a:cubicBezTo>
                          <a:pt x="160" y="324"/>
                          <a:pt x="168" y="340"/>
                          <a:pt x="165" y="357"/>
                        </a:cubicBezTo>
                        <a:cubicBezTo>
                          <a:pt x="152" y="365"/>
                          <a:pt x="148" y="357"/>
                          <a:pt x="144" y="348"/>
                        </a:cubicBezTo>
                        <a:cubicBezTo>
                          <a:pt x="136" y="332"/>
                          <a:pt x="131" y="316"/>
                          <a:pt x="124" y="299"/>
                        </a:cubicBezTo>
                        <a:cubicBezTo>
                          <a:pt x="107" y="254"/>
                          <a:pt x="87" y="209"/>
                          <a:pt x="70" y="164"/>
                        </a:cubicBezTo>
                        <a:cubicBezTo>
                          <a:pt x="49" y="114"/>
                          <a:pt x="29" y="69"/>
                          <a:pt x="9" y="20"/>
                        </a:cubicBezTo>
                        <a:cubicBezTo>
                          <a:pt x="5" y="12"/>
                          <a:pt x="0" y="4"/>
                          <a:pt x="0" y="0"/>
                        </a:cubicBezTo>
                        <a:cubicBezTo>
                          <a:pt x="9" y="0"/>
                          <a:pt x="17" y="0"/>
                          <a:pt x="2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5" name="Google Shape;385;p8"/>
                  <p:cNvSpPr/>
                  <p:nvPr/>
                </p:nvSpPr>
                <p:spPr>
                  <a:xfrm>
                    <a:off x="3416391" y="0"/>
                    <a:ext cx="18847" cy="2211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" h="352" extrusionOk="0">
                        <a:moveTo>
                          <a:pt x="29" y="0"/>
                        </a:moveTo>
                        <a:lnTo>
                          <a:pt x="29" y="0"/>
                        </a:lnTo>
                        <a:cubicBezTo>
                          <a:pt x="29" y="114"/>
                          <a:pt x="32" y="233"/>
                          <a:pt x="24" y="352"/>
                        </a:cubicBezTo>
                        <a:cubicBezTo>
                          <a:pt x="16" y="348"/>
                          <a:pt x="8" y="352"/>
                          <a:pt x="8" y="348"/>
                        </a:cubicBezTo>
                        <a:cubicBezTo>
                          <a:pt x="4" y="340"/>
                          <a:pt x="0" y="332"/>
                          <a:pt x="0" y="324"/>
                        </a:cubicBezTo>
                        <a:cubicBezTo>
                          <a:pt x="0" y="299"/>
                          <a:pt x="4" y="275"/>
                          <a:pt x="4" y="250"/>
                        </a:cubicBezTo>
                        <a:cubicBezTo>
                          <a:pt x="4" y="192"/>
                          <a:pt x="4" y="135"/>
                          <a:pt x="4" y="82"/>
                        </a:cubicBezTo>
                        <a:cubicBezTo>
                          <a:pt x="4" y="53"/>
                          <a:pt x="0" y="24"/>
                          <a:pt x="0" y="0"/>
                        </a:cubicBezTo>
                        <a:cubicBezTo>
                          <a:pt x="8" y="0"/>
                          <a:pt x="20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6" name="Google Shape;386;p8"/>
                  <p:cNvSpPr/>
                  <p:nvPr/>
                </p:nvSpPr>
                <p:spPr>
                  <a:xfrm>
                    <a:off x="3085306" y="0"/>
                    <a:ext cx="54657" cy="1495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7" h="238" extrusionOk="0">
                        <a:moveTo>
                          <a:pt x="87" y="0"/>
                        </a:moveTo>
                        <a:lnTo>
                          <a:pt x="87" y="0"/>
                        </a:lnTo>
                        <a:cubicBezTo>
                          <a:pt x="84" y="16"/>
                          <a:pt x="79" y="32"/>
                          <a:pt x="75" y="49"/>
                        </a:cubicBezTo>
                        <a:cubicBezTo>
                          <a:pt x="59" y="102"/>
                          <a:pt x="43" y="151"/>
                          <a:pt x="26" y="201"/>
                        </a:cubicBezTo>
                        <a:cubicBezTo>
                          <a:pt x="26" y="209"/>
                          <a:pt x="22" y="213"/>
                          <a:pt x="18" y="221"/>
                        </a:cubicBezTo>
                        <a:cubicBezTo>
                          <a:pt x="14" y="225"/>
                          <a:pt x="9" y="229"/>
                          <a:pt x="2" y="238"/>
                        </a:cubicBezTo>
                        <a:cubicBezTo>
                          <a:pt x="2" y="221"/>
                          <a:pt x="-3" y="217"/>
                          <a:pt x="2" y="209"/>
                        </a:cubicBezTo>
                        <a:cubicBezTo>
                          <a:pt x="18" y="147"/>
                          <a:pt x="38" y="85"/>
                          <a:pt x="55" y="24"/>
                        </a:cubicBezTo>
                        <a:cubicBezTo>
                          <a:pt x="59" y="16"/>
                          <a:pt x="59" y="7"/>
                          <a:pt x="59" y="0"/>
                        </a:cubicBezTo>
                        <a:cubicBezTo>
                          <a:pt x="67" y="0"/>
                          <a:pt x="79" y="0"/>
                          <a:pt x="8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40675" rIns="90000" bIns="40675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7" name="Google Shape;387;p8"/>
                  <p:cNvSpPr/>
                  <p:nvPr/>
                </p:nvSpPr>
                <p:spPr>
                  <a:xfrm>
                    <a:off x="3537013" y="0"/>
                    <a:ext cx="92980" cy="948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" h="151" extrusionOk="0">
                        <a:moveTo>
                          <a:pt x="29" y="0"/>
                        </a:moveTo>
                        <a:lnTo>
                          <a:pt x="29" y="0"/>
                        </a:lnTo>
                        <a:cubicBezTo>
                          <a:pt x="46" y="20"/>
                          <a:pt x="62" y="41"/>
                          <a:pt x="78" y="57"/>
                        </a:cubicBezTo>
                        <a:cubicBezTo>
                          <a:pt x="99" y="82"/>
                          <a:pt x="120" y="102"/>
                          <a:pt x="140" y="123"/>
                        </a:cubicBezTo>
                        <a:cubicBezTo>
                          <a:pt x="144" y="127"/>
                          <a:pt x="144" y="131"/>
                          <a:pt x="148" y="135"/>
                        </a:cubicBezTo>
                        <a:cubicBezTo>
                          <a:pt x="148" y="139"/>
                          <a:pt x="148" y="147"/>
                          <a:pt x="148" y="151"/>
                        </a:cubicBezTo>
                        <a:cubicBezTo>
                          <a:pt x="140" y="151"/>
                          <a:pt x="136" y="151"/>
                          <a:pt x="128" y="151"/>
                        </a:cubicBezTo>
                        <a:cubicBezTo>
                          <a:pt x="124" y="151"/>
                          <a:pt x="124" y="147"/>
                          <a:pt x="120" y="143"/>
                        </a:cubicBezTo>
                        <a:cubicBezTo>
                          <a:pt x="83" y="102"/>
                          <a:pt x="46" y="61"/>
                          <a:pt x="9" y="20"/>
                        </a:cubicBezTo>
                        <a:cubicBezTo>
                          <a:pt x="5" y="12"/>
                          <a:pt x="0" y="4"/>
                          <a:pt x="0" y="0"/>
                        </a:cubicBezTo>
                        <a:cubicBezTo>
                          <a:pt x="9" y="0"/>
                          <a:pt x="21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0000" tIns="9350" rIns="90000" bIns="935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8" name="Google Shape;388;p8"/>
                  <p:cNvSpPr/>
                  <p:nvPr/>
                </p:nvSpPr>
                <p:spPr>
                  <a:xfrm>
                    <a:off x="3236085" y="0"/>
                    <a:ext cx="111827" cy="691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" h="110" extrusionOk="0">
                        <a:moveTo>
                          <a:pt x="49" y="0"/>
                        </a:moveTo>
                        <a:lnTo>
                          <a:pt x="49" y="0"/>
                        </a:lnTo>
                        <a:cubicBezTo>
                          <a:pt x="53" y="4"/>
                          <a:pt x="57" y="12"/>
                          <a:pt x="61" y="16"/>
                        </a:cubicBezTo>
                        <a:cubicBezTo>
                          <a:pt x="94" y="36"/>
                          <a:pt x="127" y="57"/>
                          <a:pt x="160" y="78"/>
                        </a:cubicBezTo>
                        <a:cubicBezTo>
                          <a:pt x="163" y="82"/>
                          <a:pt x="172" y="82"/>
                          <a:pt x="172" y="85"/>
                        </a:cubicBezTo>
                        <a:cubicBezTo>
                          <a:pt x="176" y="94"/>
                          <a:pt x="180" y="102"/>
                          <a:pt x="176" y="106"/>
                        </a:cubicBezTo>
                        <a:cubicBezTo>
                          <a:pt x="172" y="114"/>
                          <a:pt x="163" y="110"/>
                          <a:pt x="160" y="106"/>
                        </a:cubicBezTo>
                        <a:cubicBezTo>
                          <a:pt x="143" y="98"/>
                          <a:pt x="127" y="90"/>
                          <a:pt x="114" y="78"/>
                        </a:cubicBezTo>
                        <a:cubicBezTo>
                          <a:pt x="78" y="57"/>
                          <a:pt x="44" y="32"/>
                          <a:pt x="8" y="7"/>
                        </a:cubicBezTo>
                        <a:cubicBezTo>
                          <a:pt x="3" y="7"/>
                          <a:pt x="3" y="4"/>
                          <a:pt x="0" y="0"/>
                        </a:cubicBezTo>
                        <a:cubicBezTo>
                          <a:pt x="16" y="0"/>
                          <a:pt x="32" y="0"/>
                          <a:pt x="49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0" rIns="90000" bIns="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9" name="Google Shape;389;p8"/>
                  <p:cNvSpPr/>
                  <p:nvPr/>
                </p:nvSpPr>
                <p:spPr>
                  <a:xfrm>
                    <a:off x="3018712" y="0"/>
                    <a:ext cx="31412" cy="709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" h="113" extrusionOk="0">
                        <a:moveTo>
                          <a:pt x="50" y="0"/>
                        </a:moveTo>
                        <a:lnTo>
                          <a:pt x="50" y="0"/>
                        </a:lnTo>
                        <a:cubicBezTo>
                          <a:pt x="42" y="32"/>
                          <a:pt x="33" y="65"/>
                          <a:pt x="25" y="98"/>
                        </a:cubicBezTo>
                        <a:cubicBezTo>
                          <a:pt x="21" y="110"/>
                          <a:pt x="17" y="119"/>
                          <a:pt x="1" y="110"/>
                        </a:cubicBezTo>
                        <a:cubicBezTo>
                          <a:pt x="-4" y="73"/>
                          <a:pt x="13" y="36"/>
                          <a:pt x="21" y="0"/>
                        </a:cubicBezTo>
                        <a:cubicBezTo>
                          <a:pt x="33" y="0"/>
                          <a:pt x="42" y="0"/>
                          <a:pt x="5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0" rIns="90000" bIns="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390" name="Google Shape;390;p8"/>
                <p:cNvSpPr/>
                <p:nvPr/>
              </p:nvSpPr>
              <p:spPr>
                <a:xfrm rot="10800000">
                  <a:off x="-28104" y="4431626"/>
                  <a:ext cx="775879" cy="713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5" h="1136" extrusionOk="0">
                      <a:moveTo>
                        <a:pt x="1219" y="0"/>
                      </a:moveTo>
                      <a:lnTo>
                        <a:pt x="1219" y="0"/>
                      </a:lnTo>
                      <a:cubicBezTo>
                        <a:pt x="1203" y="25"/>
                        <a:pt x="1174" y="32"/>
                        <a:pt x="1145" y="41"/>
                      </a:cubicBezTo>
                      <a:cubicBezTo>
                        <a:pt x="1113" y="49"/>
                        <a:pt x="1079" y="53"/>
                        <a:pt x="1043" y="61"/>
                      </a:cubicBezTo>
                      <a:cubicBezTo>
                        <a:pt x="1030" y="61"/>
                        <a:pt x="1014" y="66"/>
                        <a:pt x="997" y="66"/>
                      </a:cubicBezTo>
                      <a:cubicBezTo>
                        <a:pt x="936" y="70"/>
                        <a:pt x="878" y="86"/>
                        <a:pt x="821" y="94"/>
                      </a:cubicBezTo>
                      <a:cubicBezTo>
                        <a:pt x="797" y="98"/>
                        <a:pt x="772" y="102"/>
                        <a:pt x="747" y="107"/>
                      </a:cubicBezTo>
                      <a:cubicBezTo>
                        <a:pt x="743" y="107"/>
                        <a:pt x="735" y="107"/>
                        <a:pt x="735" y="111"/>
                      </a:cubicBezTo>
                      <a:cubicBezTo>
                        <a:pt x="731" y="115"/>
                        <a:pt x="726" y="123"/>
                        <a:pt x="726" y="127"/>
                      </a:cubicBezTo>
                      <a:cubicBezTo>
                        <a:pt x="722" y="135"/>
                        <a:pt x="735" y="139"/>
                        <a:pt x="739" y="139"/>
                      </a:cubicBezTo>
                      <a:cubicBezTo>
                        <a:pt x="763" y="135"/>
                        <a:pt x="788" y="135"/>
                        <a:pt x="809" y="131"/>
                      </a:cubicBezTo>
                      <a:cubicBezTo>
                        <a:pt x="866" y="123"/>
                        <a:pt x="923" y="111"/>
                        <a:pt x="981" y="102"/>
                      </a:cubicBezTo>
                      <a:cubicBezTo>
                        <a:pt x="1022" y="98"/>
                        <a:pt x="1067" y="94"/>
                        <a:pt x="1113" y="90"/>
                      </a:cubicBezTo>
                      <a:cubicBezTo>
                        <a:pt x="1108" y="94"/>
                        <a:pt x="1104" y="94"/>
                        <a:pt x="1100" y="98"/>
                      </a:cubicBezTo>
                      <a:cubicBezTo>
                        <a:pt x="1055" y="135"/>
                        <a:pt x="1006" y="172"/>
                        <a:pt x="960" y="209"/>
                      </a:cubicBezTo>
                      <a:cubicBezTo>
                        <a:pt x="948" y="217"/>
                        <a:pt x="932" y="222"/>
                        <a:pt x="916" y="226"/>
                      </a:cubicBezTo>
                      <a:cubicBezTo>
                        <a:pt x="887" y="229"/>
                        <a:pt x="858" y="242"/>
                        <a:pt x="825" y="246"/>
                      </a:cubicBezTo>
                      <a:cubicBezTo>
                        <a:pt x="772" y="258"/>
                        <a:pt x="714" y="267"/>
                        <a:pt x="657" y="279"/>
                      </a:cubicBezTo>
                      <a:cubicBezTo>
                        <a:pt x="632" y="283"/>
                        <a:pt x="603" y="287"/>
                        <a:pt x="579" y="291"/>
                      </a:cubicBezTo>
                      <a:cubicBezTo>
                        <a:pt x="538" y="299"/>
                        <a:pt x="497" y="312"/>
                        <a:pt x="456" y="312"/>
                      </a:cubicBezTo>
                      <a:cubicBezTo>
                        <a:pt x="427" y="316"/>
                        <a:pt x="402" y="320"/>
                        <a:pt x="374" y="324"/>
                      </a:cubicBezTo>
                      <a:cubicBezTo>
                        <a:pt x="365" y="328"/>
                        <a:pt x="353" y="332"/>
                        <a:pt x="349" y="345"/>
                      </a:cubicBezTo>
                      <a:cubicBezTo>
                        <a:pt x="357" y="361"/>
                        <a:pt x="357" y="365"/>
                        <a:pt x="374" y="361"/>
                      </a:cubicBezTo>
                      <a:cubicBezTo>
                        <a:pt x="464" y="353"/>
                        <a:pt x="554" y="341"/>
                        <a:pt x="640" y="320"/>
                      </a:cubicBezTo>
                      <a:cubicBezTo>
                        <a:pt x="677" y="312"/>
                        <a:pt x="714" y="312"/>
                        <a:pt x="747" y="304"/>
                      </a:cubicBezTo>
                      <a:cubicBezTo>
                        <a:pt x="784" y="295"/>
                        <a:pt x="821" y="287"/>
                        <a:pt x="858" y="279"/>
                      </a:cubicBezTo>
                      <a:cubicBezTo>
                        <a:pt x="862" y="279"/>
                        <a:pt x="866" y="279"/>
                        <a:pt x="874" y="279"/>
                      </a:cubicBezTo>
                      <a:cubicBezTo>
                        <a:pt x="858" y="295"/>
                        <a:pt x="846" y="308"/>
                        <a:pt x="829" y="324"/>
                      </a:cubicBezTo>
                      <a:cubicBezTo>
                        <a:pt x="804" y="345"/>
                        <a:pt x="780" y="369"/>
                        <a:pt x="755" y="390"/>
                      </a:cubicBezTo>
                      <a:cubicBezTo>
                        <a:pt x="735" y="406"/>
                        <a:pt x="718" y="423"/>
                        <a:pt x="698" y="435"/>
                      </a:cubicBezTo>
                      <a:cubicBezTo>
                        <a:pt x="698" y="439"/>
                        <a:pt x="694" y="443"/>
                        <a:pt x="690" y="443"/>
                      </a:cubicBezTo>
                      <a:cubicBezTo>
                        <a:pt x="665" y="435"/>
                        <a:pt x="644" y="447"/>
                        <a:pt x="624" y="447"/>
                      </a:cubicBezTo>
                      <a:cubicBezTo>
                        <a:pt x="587" y="451"/>
                        <a:pt x="554" y="455"/>
                        <a:pt x="521" y="460"/>
                      </a:cubicBezTo>
                      <a:cubicBezTo>
                        <a:pt x="464" y="468"/>
                        <a:pt x="406" y="476"/>
                        <a:pt x="349" y="484"/>
                      </a:cubicBezTo>
                      <a:cubicBezTo>
                        <a:pt x="337" y="484"/>
                        <a:pt x="328" y="488"/>
                        <a:pt x="320" y="501"/>
                      </a:cubicBezTo>
                      <a:cubicBezTo>
                        <a:pt x="328" y="517"/>
                        <a:pt x="332" y="521"/>
                        <a:pt x="349" y="517"/>
                      </a:cubicBezTo>
                      <a:cubicBezTo>
                        <a:pt x="410" y="509"/>
                        <a:pt x="476" y="509"/>
                        <a:pt x="538" y="492"/>
                      </a:cubicBezTo>
                      <a:cubicBezTo>
                        <a:pt x="554" y="488"/>
                        <a:pt x="575" y="488"/>
                        <a:pt x="591" y="488"/>
                      </a:cubicBezTo>
                      <a:cubicBezTo>
                        <a:pt x="607" y="484"/>
                        <a:pt x="624" y="484"/>
                        <a:pt x="644" y="484"/>
                      </a:cubicBezTo>
                      <a:cubicBezTo>
                        <a:pt x="632" y="492"/>
                        <a:pt x="624" y="505"/>
                        <a:pt x="616" y="509"/>
                      </a:cubicBezTo>
                      <a:cubicBezTo>
                        <a:pt x="587" y="533"/>
                        <a:pt x="562" y="558"/>
                        <a:pt x="534" y="583"/>
                      </a:cubicBezTo>
                      <a:cubicBezTo>
                        <a:pt x="517" y="599"/>
                        <a:pt x="501" y="616"/>
                        <a:pt x="484" y="632"/>
                      </a:cubicBezTo>
                      <a:cubicBezTo>
                        <a:pt x="476" y="636"/>
                        <a:pt x="468" y="640"/>
                        <a:pt x="460" y="644"/>
                      </a:cubicBezTo>
                      <a:cubicBezTo>
                        <a:pt x="398" y="652"/>
                        <a:pt x="337" y="669"/>
                        <a:pt x="275" y="673"/>
                      </a:cubicBezTo>
                      <a:cubicBezTo>
                        <a:pt x="250" y="673"/>
                        <a:pt x="226" y="681"/>
                        <a:pt x="205" y="693"/>
                      </a:cubicBezTo>
                      <a:cubicBezTo>
                        <a:pt x="197" y="698"/>
                        <a:pt x="193" y="702"/>
                        <a:pt x="197" y="714"/>
                      </a:cubicBezTo>
                      <a:cubicBezTo>
                        <a:pt x="201" y="722"/>
                        <a:pt x="205" y="726"/>
                        <a:pt x="218" y="722"/>
                      </a:cubicBezTo>
                      <a:cubicBezTo>
                        <a:pt x="246" y="710"/>
                        <a:pt x="279" y="706"/>
                        <a:pt x="312" y="706"/>
                      </a:cubicBezTo>
                      <a:cubicBezTo>
                        <a:pt x="341" y="702"/>
                        <a:pt x="374" y="698"/>
                        <a:pt x="410" y="689"/>
                      </a:cubicBezTo>
                      <a:cubicBezTo>
                        <a:pt x="406" y="693"/>
                        <a:pt x="406" y="698"/>
                        <a:pt x="406" y="702"/>
                      </a:cubicBezTo>
                      <a:cubicBezTo>
                        <a:pt x="365" y="730"/>
                        <a:pt x="328" y="763"/>
                        <a:pt x="291" y="796"/>
                      </a:cubicBezTo>
                      <a:cubicBezTo>
                        <a:pt x="271" y="813"/>
                        <a:pt x="255" y="825"/>
                        <a:pt x="234" y="841"/>
                      </a:cubicBezTo>
                      <a:cubicBezTo>
                        <a:pt x="230" y="845"/>
                        <a:pt x="226" y="845"/>
                        <a:pt x="226" y="849"/>
                      </a:cubicBezTo>
                      <a:cubicBezTo>
                        <a:pt x="218" y="858"/>
                        <a:pt x="209" y="866"/>
                        <a:pt x="205" y="874"/>
                      </a:cubicBezTo>
                      <a:cubicBezTo>
                        <a:pt x="218" y="895"/>
                        <a:pt x="230" y="895"/>
                        <a:pt x="246" y="870"/>
                      </a:cubicBezTo>
                      <a:cubicBezTo>
                        <a:pt x="304" y="829"/>
                        <a:pt x="357" y="784"/>
                        <a:pt x="415" y="742"/>
                      </a:cubicBezTo>
                      <a:lnTo>
                        <a:pt x="419" y="742"/>
                      </a:lnTo>
                      <a:cubicBezTo>
                        <a:pt x="415" y="747"/>
                        <a:pt x="415" y="755"/>
                        <a:pt x="415" y="759"/>
                      </a:cubicBezTo>
                      <a:cubicBezTo>
                        <a:pt x="398" y="792"/>
                        <a:pt x="386" y="825"/>
                        <a:pt x="369" y="858"/>
                      </a:cubicBezTo>
                      <a:cubicBezTo>
                        <a:pt x="365" y="866"/>
                        <a:pt x="365" y="870"/>
                        <a:pt x="365" y="878"/>
                      </a:cubicBezTo>
                      <a:cubicBezTo>
                        <a:pt x="365" y="886"/>
                        <a:pt x="374" y="895"/>
                        <a:pt x="382" y="886"/>
                      </a:cubicBezTo>
                      <a:cubicBezTo>
                        <a:pt x="394" y="878"/>
                        <a:pt x="402" y="866"/>
                        <a:pt x="406" y="858"/>
                      </a:cubicBezTo>
                      <a:cubicBezTo>
                        <a:pt x="427" y="821"/>
                        <a:pt x="443" y="784"/>
                        <a:pt x="460" y="747"/>
                      </a:cubicBezTo>
                      <a:cubicBezTo>
                        <a:pt x="468" y="722"/>
                        <a:pt x="480" y="702"/>
                        <a:pt x="488" y="677"/>
                      </a:cubicBezTo>
                      <a:cubicBezTo>
                        <a:pt x="493" y="673"/>
                        <a:pt x="497" y="669"/>
                        <a:pt x="501" y="665"/>
                      </a:cubicBezTo>
                      <a:cubicBezTo>
                        <a:pt x="534" y="632"/>
                        <a:pt x="571" y="599"/>
                        <a:pt x="607" y="570"/>
                      </a:cubicBezTo>
                      <a:cubicBezTo>
                        <a:pt x="628" y="550"/>
                        <a:pt x="653" y="525"/>
                        <a:pt x="673" y="505"/>
                      </a:cubicBezTo>
                      <a:cubicBezTo>
                        <a:pt x="677" y="505"/>
                        <a:pt x="685" y="501"/>
                        <a:pt x="690" y="496"/>
                      </a:cubicBezTo>
                      <a:cubicBezTo>
                        <a:pt x="690" y="501"/>
                        <a:pt x="690" y="501"/>
                        <a:pt x="690" y="505"/>
                      </a:cubicBezTo>
                      <a:cubicBezTo>
                        <a:pt x="673" y="574"/>
                        <a:pt x="661" y="644"/>
                        <a:pt x="636" y="710"/>
                      </a:cubicBezTo>
                      <a:cubicBezTo>
                        <a:pt x="628" y="726"/>
                        <a:pt x="628" y="751"/>
                        <a:pt x="624" y="767"/>
                      </a:cubicBezTo>
                      <a:cubicBezTo>
                        <a:pt x="624" y="776"/>
                        <a:pt x="628" y="784"/>
                        <a:pt x="632" y="784"/>
                      </a:cubicBezTo>
                      <a:cubicBezTo>
                        <a:pt x="640" y="788"/>
                        <a:pt x="649" y="784"/>
                        <a:pt x="649" y="776"/>
                      </a:cubicBezTo>
                      <a:cubicBezTo>
                        <a:pt x="657" y="759"/>
                        <a:pt x="661" y="742"/>
                        <a:pt x="669" y="726"/>
                      </a:cubicBezTo>
                      <a:cubicBezTo>
                        <a:pt x="673" y="710"/>
                        <a:pt x="677" y="693"/>
                        <a:pt x="681" y="681"/>
                      </a:cubicBezTo>
                      <a:cubicBezTo>
                        <a:pt x="702" y="636"/>
                        <a:pt x="706" y="591"/>
                        <a:pt x="718" y="545"/>
                      </a:cubicBezTo>
                      <a:cubicBezTo>
                        <a:pt x="722" y="529"/>
                        <a:pt x="726" y="509"/>
                        <a:pt x="731" y="492"/>
                      </a:cubicBezTo>
                      <a:cubicBezTo>
                        <a:pt x="731" y="488"/>
                        <a:pt x="735" y="488"/>
                        <a:pt x="735" y="484"/>
                      </a:cubicBezTo>
                      <a:cubicBezTo>
                        <a:pt x="731" y="451"/>
                        <a:pt x="755" y="439"/>
                        <a:pt x="776" y="419"/>
                      </a:cubicBezTo>
                      <a:cubicBezTo>
                        <a:pt x="800" y="398"/>
                        <a:pt x="825" y="377"/>
                        <a:pt x="850" y="353"/>
                      </a:cubicBezTo>
                      <a:cubicBezTo>
                        <a:pt x="862" y="345"/>
                        <a:pt x="874" y="332"/>
                        <a:pt x="887" y="320"/>
                      </a:cubicBezTo>
                      <a:lnTo>
                        <a:pt x="887" y="320"/>
                      </a:lnTo>
                      <a:cubicBezTo>
                        <a:pt x="882" y="336"/>
                        <a:pt x="878" y="353"/>
                        <a:pt x="874" y="369"/>
                      </a:cubicBezTo>
                      <a:cubicBezTo>
                        <a:pt x="846" y="435"/>
                        <a:pt x="813" y="501"/>
                        <a:pt x="784" y="570"/>
                      </a:cubicBezTo>
                      <a:cubicBezTo>
                        <a:pt x="772" y="599"/>
                        <a:pt x="755" y="628"/>
                        <a:pt x="743" y="657"/>
                      </a:cubicBezTo>
                      <a:cubicBezTo>
                        <a:pt x="739" y="669"/>
                        <a:pt x="739" y="685"/>
                        <a:pt x="739" y="698"/>
                      </a:cubicBezTo>
                      <a:cubicBezTo>
                        <a:pt x="735" y="702"/>
                        <a:pt x="743" y="710"/>
                        <a:pt x="743" y="710"/>
                      </a:cubicBezTo>
                      <a:cubicBezTo>
                        <a:pt x="747" y="710"/>
                        <a:pt x="755" y="706"/>
                        <a:pt x="759" y="702"/>
                      </a:cubicBezTo>
                      <a:cubicBezTo>
                        <a:pt x="768" y="685"/>
                        <a:pt x="780" y="665"/>
                        <a:pt x="788" y="648"/>
                      </a:cubicBezTo>
                      <a:cubicBezTo>
                        <a:pt x="813" y="599"/>
                        <a:pt x="833" y="550"/>
                        <a:pt x="854" y="505"/>
                      </a:cubicBezTo>
                      <a:cubicBezTo>
                        <a:pt x="878" y="451"/>
                        <a:pt x="903" y="402"/>
                        <a:pt x="923" y="353"/>
                      </a:cubicBezTo>
                      <a:cubicBezTo>
                        <a:pt x="936" y="328"/>
                        <a:pt x="940" y="299"/>
                        <a:pt x="948" y="271"/>
                      </a:cubicBezTo>
                      <a:cubicBezTo>
                        <a:pt x="952" y="267"/>
                        <a:pt x="956" y="258"/>
                        <a:pt x="960" y="254"/>
                      </a:cubicBezTo>
                      <a:cubicBezTo>
                        <a:pt x="1022" y="205"/>
                        <a:pt x="1088" y="151"/>
                        <a:pt x="1153" y="102"/>
                      </a:cubicBezTo>
                      <a:cubicBezTo>
                        <a:pt x="1157" y="98"/>
                        <a:pt x="1166" y="94"/>
                        <a:pt x="1170" y="94"/>
                      </a:cubicBezTo>
                      <a:lnTo>
                        <a:pt x="1170" y="94"/>
                      </a:lnTo>
                      <a:cubicBezTo>
                        <a:pt x="1162" y="111"/>
                        <a:pt x="1153" y="131"/>
                        <a:pt x="1145" y="148"/>
                      </a:cubicBezTo>
                      <a:cubicBezTo>
                        <a:pt x="1092" y="234"/>
                        <a:pt x="1043" y="320"/>
                        <a:pt x="997" y="406"/>
                      </a:cubicBezTo>
                      <a:cubicBezTo>
                        <a:pt x="994" y="414"/>
                        <a:pt x="989" y="423"/>
                        <a:pt x="985" y="431"/>
                      </a:cubicBezTo>
                      <a:cubicBezTo>
                        <a:pt x="985" y="435"/>
                        <a:pt x="985" y="443"/>
                        <a:pt x="989" y="443"/>
                      </a:cubicBezTo>
                      <a:cubicBezTo>
                        <a:pt x="994" y="447"/>
                        <a:pt x="997" y="447"/>
                        <a:pt x="1001" y="443"/>
                      </a:cubicBezTo>
                      <a:cubicBezTo>
                        <a:pt x="1006" y="443"/>
                        <a:pt x="1010" y="439"/>
                        <a:pt x="1014" y="435"/>
                      </a:cubicBezTo>
                      <a:cubicBezTo>
                        <a:pt x="1034" y="402"/>
                        <a:pt x="1055" y="373"/>
                        <a:pt x="1071" y="341"/>
                      </a:cubicBezTo>
                      <a:cubicBezTo>
                        <a:pt x="1108" y="283"/>
                        <a:pt x="1141" y="226"/>
                        <a:pt x="1174" y="168"/>
                      </a:cubicBezTo>
                      <a:cubicBezTo>
                        <a:pt x="1191" y="139"/>
                        <a:pt x="1203" y="111"/>
                        <a:pt x="1219" y="86"/>
                      </a:cubicBezTo>
                      <a:cubicBezTo>
                        <a:pt x="1223" y="78"/>
                        <a:pt x="1227" y="66"/>
                        <a:pt x="1235" y="66"/>
                      </a:cubicBezTo>
                      <a:cubicBezTo>
                        <a:pt x="1235" y="304"/>
                        <a:pt x="1235" y="542"/>
                        <a:pt x="1235" y="780"/>
                      </a:cubicBezTo>
                      <a:cubicBezTo>
                        <a:pt x="1232" y="784"/>
                        <a:pt x="1223" y="788"/>
                        <a:pt x="1215" y="796"/>
                      </a:cubicBezTo>
                      <a:cubicBezTo>
                        <a:pt x="1182" y="825"/>
                        <a:pt x="1141" y="841"/>
                        <a:pt x="1100" y="854"/>
                      </a:cubicBezTo>
                      <a:cubicBezTo>
                        <a:pt x="1071" y="858"/>
                        <a:pt x="1047" y="849"/>
                        <a:pt x="1030" y="825"/>
                      </a:cubicBezTo>
                      <a:cubicBezTo>
                        <a:pt x="1022" y="813"/>
                        <a:pt x="1018" y="800"/>
                        <a:pt x="1014" y="788"/>
                      </a:cubicBezTo>
                      <a:cubicBezTo>
                        <a:pt x="1010" y="755"/>
                        <a:pt x="1006" y="726"/>
                        <a:pt x="1001" y="693"/>
                      </a:cubicBezTo>
                      <a:cubicBezTo>
                        <a:pt x="997" y="677"/>
                        <a:pt x="997" y="661"/>
                        <a:pt x="985" y="640"/>
                      </a:cubicBezTo>
                      <a:cubicBezTo>
                        <a:pt x="969" y="685"/>
                        <a:pt x="952" y="722"/>
                        <a:pt x="952" y="763"/>
                      </a:cubicBezTo>
                      <a:cubicBezTo>
                        <a:pt x="948" y="800"/>
                        <a:pt x="952" y="833"/>
                        <a:pt x="952" y="866"/>
                      </a:cubicBezTo>
                      <a:cubicBezTo>
                        <a:pt x="956" y="903"/>
                        <a:pt x="944" y="927"/>
                        <a:pt x="911" y="939"/>
                      </a:cubicBezTo>
                      <a:cubicBezTo>
                        <a:pt x="878" y="956"/>
                        <a:pt x="846" y="973"/>
                        <a:pt x="809" y="989"/>
                      </a:cubicBezTo>
                      <a:cubicBezTo>
                        <a:pt x="751" y="1018"/>
                        <a:pt x="690" y="1038"/>
                        <a:pt x="628" y="1059"/>
                      </a:cubicBezTo>
                      <a:cubicBezTo>
                        <a:pt x="620" y="1059"/>
                        <a:pt x="612" y="1063"/>
                        <a:pt x="599" y="1063"/>
                      </a:cubicBezTo>
                      <a:cubicBezTo>
                        <a:pt x="575" y="1071"/>
                        <a:pt x="550" y="1055"/>
                        <a:pt x="546" y="1030"/>
                      </a:cubicBezTo>
                      <a:cubicBezTo>
                        <a:pt x="538" y="993"/>
                        <a:pt x="534" y="956"/>
                        <a:pt x="542" y="919"/>
                      </a:cubicBezTo>
                      <a:cubicBezTo>
                        <a:pt x="546" y="899"/>
                        <a:pt x="542" y="878"/>
                        <a:pt x="538" y="858"/>
                      </a:cubicBezTo>
                      <a:cubicBezTo>
                        <a:pt x="538" y="849"/>
                        <a:pt x="534" y="845"/>
                        <a:pt x="529" y="837"/>
                      </a:cubicBezTo>
                      <a:cubicBezTo>
                        <a:pt x="525" y="845"/>
                        <a:pt x="521" y="849"/>
                        <a:pt x="517" y="854"/>
                      </a:cubicBezTo>
                      <a:cubicBezTo>
                        <a:pt x="501" y="895"/>
                        <a:pt x="488" y="936"/>
                        <a:pt x="484" y="981"/>
                      </a:cubicBezTo>
                      <a:cubicBezTo>
                        <a:pt x="484" y="997"/>
                        <a:pt x="484" y="1014"/>
                        <a:pt x="480" y="1030"/>
                      </a:cubicBezTo>
                      <a:cubicBezTo>
                        <a:pt x="480" y="1042"/>
                        <a:pt x="472" y="1055"/>
                        <a:pt x="464" y="1059"/>
                      </a:cubicBezTo>
                      <a:cubicBezTo>
                        <a:pt x="447" y="1071"/>
                        <a:pt x="431" y="1079"/>
                        <a:pt x="415" y="1083"/>
                      </a:cubicBezTo>
                      <a:cubicBezTo>
                        <a:pt x="357" y="1092"/>
                        <a:pt x="308" y="1108"/>
                        <a:pt x="255" y="1120"/>
                      </a:cubicBezTo>
                      <a:cubicBezTo>
                        <a:pt x="205" y="1136"/>
                        <a:pt x="160" y="1136"/>
                        <a:pt x="111" y="1136"/>
                      </a:cubicBezTo>
                      <a:cubicBezTo>
                        <a:pt x="86" y="1133"/>
                        <a:pt x="66" y="1124"/>
                        <a:pt x="53" y="1100"/>
                      </a:cubicBezTo>
                      <a:cubicBezTo>
                        <a:pt x="45" y="1083"/>
                        <a:pt x="37" y="1063"/>
                        <a:pt x="37" y="1042"/>
                      </a:cubicBezTo>
                      <a:cubicBezTo>
                        <a:pt x="37" y="1001"/>
                        <a:pt x="37" y="960"/>
                        <a:pt x="33" y="919"/>
                      </a:cubicBezTo>
                      <a:cubicBezTo>
                        <a:pt x="33" y="882"/>
                        <a:pt x="33" y="849"/>
                        <a:pt x="37" y="813"/>
                      </a:cubicBezTo>
                      <a:cubicBezTo>
                        <a:pt x="41" y="780"/>
                        <a:pt x="41" y="747"/>
                        <a:pt x="45" y="718"/>
                      </a:cubicBezTo>
                      <a:cubicBezTo>
                        <a:pt x="49" y="685"/>
                        <a:pt x="53" y="652"/>
                        <a:pt x="66" y="620"/>
                      </a:cubicBezTo>
                      <a:cubicBezTo>
                        <a:pt x="74" y="595"/>
                        <a:pt x="90" y="583"/>
                        <a:pt x="115" y="579"/>
                      </a:cubicBezTo>
                      <a:cubicBezTo>
                        <a:pt x="152" y="570"/>
                        <a:pt x="189" y="566"/>
                        <a:pt x="226" y="558"/>
                      </a:cubicBezTo>
                      <a:cubicBezTo>
                        <a:pt x="250" y="554"/>
                        <a:pt x="275" y="554"/>
                        <a:pt x="296" y="538"/>
                      </a:cubicBezTo>
                      <a:cubicBezTo>
                        <a:pt x="287" y="538"/>
                        <a:pt x="283" y="538"/>
                        <a:pt x="275" y="538"/>
                      </a:cubicBezTo>
                      <a:cubicBezTo>
                        <a:pt x="246" y="542"/>
                        <a:pt x="222" y="545"/>
                        <a:pt x="189" y="542"/>
                      </a:cubicBezTo>
                      <a:cubicBezTo>
                        <a:pt x="156" y="538"/>
                        <a:pt x="127" y="533"/>
                        <a:pt x="94" y="533"/>
                      </a:cubicBezTo>
                      <a:cubicBezTo>
                        <a:pt x="78" y="538"/>
                        <a:pt x="62" y="533"/>
                        <a:pt x="45" y="529"/>
                      </a:cubicBezTo>
                      <a:cubicBezTo>
                        <a:pt x="-4" y="509"/>
                        <a:pt x="-12" y="476"/>
                        <a:pt x="16" y="435"/>
                      </a:cubicBezTo>
                      <a:cubicBezTo>
                        <a:pt x="41" y="394"/>
                        <a:pt x="78" y="361"/>
                        <a:pt x="115" y="332"/>
                      </a:cubicBezTo>
                      <a:cubicBezTo>
                        <a:pt x="152" y="299"/>
                        <a:pt x="189" y="267"/>
                        <a:pt x="230" y="238"/>
                      </a:cubicBezTo>
                      <a:cubicBezTo>
                        <a:pt x="242" y="222"/>
                        <a:pt x="259" y="205"/>
                        <a:pt x="275" y="193"/>
                      </a:cubicBezTo>
                      <a:cubicBezTo>
                        <a:pt x="291" y="172"/>
                        <a:pt x="312" y="164"/>
                        <a:pt x="341" y="172"/>
                      </a:cubicBezTo>
                      <a:cubicBezTo>
                        <a:pt x="369" y="180"/>
                        <a:pt x="398" y="185"/>
                        <a:pt x="427" y="193"/>
                      </a:cubicBezTo>
                      <a:cubicBezTo>
                        <a:pt x="476" y="201"/>
                        <a:pt x="525" y="197"/>
                        <a:pt x="575" y="197"/>
                      </a:cubicBezTo>
                      <a:cubicBezTo>
                        <a:pt x="591" y="197"/>
                        <a:pt x="612" y="189"/>
                        <a:pt x="628" y="180"/>
                      </a:cubicBezTo>
                      <a:cubicBezTo>
                        <a:pt x="636" y="180"/>
                        <a:pt x="640" y="172"/>
                        <a:pt x="644" y="168"/>
                      </a:cubicBezTo>
                      <a:cubicBezTo>
                        <a:pt x="640" y="156"/>
                        <a:pt x="628" y="156"/>
                        <a:pt x="620" y="151"/>
                      </a:cubicBezTo>
                      <a:cubicBezTo>
                        <a:pt x="571" y="139"/>
                        <a:pt x="521" y="135"/>
                        <a:pt x="472" y="131"/>
                      </a:cubicBezTo>
                      <a:cubicBezTo>
                        <a:pt x="452" y="127"/>
                        <a:pt x="427" y="123"/>
                        <a:pt x="410" y="111"/>
                      </a:cubicBezTo>
                      <a:cubicBezTo>
                        <a:pt x="394" y="102"/>
                        <a:pt x="394" y="90"/>
                        <a:pt x="398" y="74"/>
                      </a:cubicBezTo>
                      <a:cubicBezTo>
                        <a:pt x="406" y="53"/>
                        <a:pt x="423" y="32"/>
                        <a:pt x="443" y="20"/>
                      </a:cubicBezTo>
                      <a:cubicBezTo>
                        <a:pt x="456" y="12"/>
                        <a:pt x="464" y="8"/>
                        <a:pt x="472" y="0"/>
                      </a:cubicBezTo>
                      <a:cubicBezTo>
                        <a:pt x="722" y="0"/>
                        <a:pt x="969" y="0"/>
                        <a:pt x="1219" y="0"/>
                      </a:cubicBezTo>
                      <a:moveTo>
                        <a:pt x="1071" y="545"/>
                      </a:moveTo>
                      <a:lnTo>
                        <a:pt x="1071" y="545"/>
                      </a:lnTo>
                      <a:cubicBezTo>
                        <a:pt x="1067" y="558"/>
                        <a:pt x="1063" y="570"/>
                        <a:pt x="1075" y="583"/>
                      </a:cubicBezTo>
                      <a:cubicBezTo>
                        <a:pt x="1084" y="587"/>
                        <a:pt x="1088" y="587"/>
                        <a:pt x="1092" y="579"/>
                      </a:cubicBezTo>
                      <a:cubicBezTo>
                        <a:pt x="1096" y="574"/>
                        <a:pt x="1100" y="570"/>
                        <a:pt x="1100" y="566"/>
                      </a:cubicBezTo>
                      <a:cubicBezTo>
                        <a:pt x="1113" y="533"/>
                        <a:pt x="1125" y="501"/>
                        <a:pt x="1137" y="468"/>
                      </a:cubicBezTo>
                      <a:cubicBezTo>
                        <a:pt x="1141" y="451"/>
                        <a:pt x="1141" y="447"/>
                        <a:pt x="1116" y="439"/>
                      </a:cubicBezTo>
                      <a:cubicBezTo>
                        <a:pt x="1088" y="468"/>
                        <a:pt x="1088" y="509"/>
                        <a:pt x="1071" y="545"/>
                      </a:cubicBezTo>
                      <a:moveTo>
                        <a:pt x="628" y="944"/>
                      </a:moveTo>
                      <a:lnTo>
                        <a:pt x="628" y="944"/>
                      </a:lnTo>
                      <a:cubicBezTo>
                        <a:pt x="628" y="952"/>
                        <a:pt x="628" y="964"/>
                        <a:pt x="640" y="964"/>
                      </a:cubicBezTo>
                      <a:cubicBezTo>
                        <a:pt x="649" y="964"/>
                        <a:pt x="653" y="956"/>
                        <a:pt x="657" y="948"/>
                      </a:cubicBezTo>
                      <a:cubicBezTo>
                        <a:pt x="665" y="919"/>
                        <a:pt x="673" y="890"/>
                        <a:pt x="681" y="862"/>
                      </a:cubicBezTo>
                      <a:cubicBezTo>
                        <a:pt x="685" y="854"/>
                        <a:pt x="681" y="849"/>
                        <a:pt x="681" y="841"/>
                      </a:cubicBezTo>
                      <a:cubicBezTo>
                        <a:pt x="681" y="837"/>
                        <a:pt x="681" y="829"/>
                        <a:pt x="673" y="829"/>
                      </a:cubicBezTo>
                      <a:cubicBezTo>
                        <a:pt x="665" y="825"/>
                        <a:pt x="657" y="829"/>
                        <a:pt x="653" y="837"/>
                      </a:cubicBezTo>
                      <a:cubicBezTo>
                        <a:pt x="649" y="854"/>
                        <a:pt x="644" y="866"/>
                        <a:pt x="640" y="882"/>
                      </a:cubicBezTo>
                      <a:cubicBezTo>
                        <a:pt x="636" y="903"/>
                        <a:pt x="632" y="923"/>
                        <a:pt x="628" y="939"/>
                      </a:cubicBezTo>
                      <a:lnTo>
                        <a:pt x="628" y="939"/>
                      </a:lnTo>
                      <a:cubicBezTo>
                        <a:pt x="628" y="944"/>
                        <a:pt x="628" y="944"/>
                        <a:pt x="628" y="944"/>
                      </a:cubicBezTo>
                      <a:moveTo>
                        <a:pt x="148" y="390"/>
                      </a:moveTo>
                      <a:lnTo>
                        <a:pt x="148" y="390"/>
                      </a:lnTo>
                      <a:cubicBezTo>
                        <a:pt x="135" y="390"/>
                        <a:pt x="127" y="394"/>
                        <a:pt x="127" y="406"/>
                      </a:cubicBezTo>
                      <a:cubicBezTo>
                        <a:pt x="127" y="423"/>
                        <a:pt x="135" y="435"/>
                        <a:pt x="152" y="426"/>
                      </a:cubicBezTo>
                      <a:cubicBezTo>
                        <a:pt x="177" y="414"/>
                        <a:pt x="209" y="419"/>
                        <a:pt x="238" y="410"/>
                      </a:cubicBezTo>
                      <a:cubicBezTo>
                        <a:pt x="246" y="410"/>
                        <a:pt x="255" y="406"/>
                        <a:pt x="255" y="398"/>
                      </a:cubicBezTo>
                      <a:cubicBezTo>
                        <a:pt x="255" y="386"/>
                        <a:pt x="246" y="382"/>
                        <a:pt x="238" y="382"/>
                      </a:cubicBezTo>
                      <a:cubicBezTo>
                        <a:pt x="230" y="382"/>
                        <a:pt x="222" y="382"/>
                        <a:pt x="213" y="382"/>
                      </a:cubicBezTo>
                      <a:lnTo>
                        <a:pt x="213" y="377"/>
                      </a:lnTo>
                      <a:cubicBezTo>
                        <a:pt x="193" y="382"/>
                        <a:pt x="168" y="386"/>
                        <a:pt x="148" y="390"/>
                      </a:cubicBezTo>
                      <a:moveTo>
                        <a:pt x="759" y="903"/>
                      </a:moveTo>
                      <a:lnTo>
                        <a:pt x="759" y="903"/>
                      </a:lnTo>
                      <a:cubicBezTo>
                        <a:pt x="772" y="907"/>
                        <a:pt x="776" y="899"/>
                        <a:pt x="780" y="890"/>
                      </a:cubicBezTo>
                      <a:cubicBezTo>
                        <a:pt x="788" y="870"/>
                        <a:pt x="797" y="849"/>
                        <a:pt x="800" y="829"/>
                      </a:cubicBezTo>
                      <a:cubicBezTo>
                        <a:pt x="804" y="821"/>
                        <a:pt x="800" y="808"/>
                        <a:pt x="792" y="804"/>
                      </a:cubicBezTo>
                      <a:cubicBezTo>
                        <a:pt x="784" y="804"/>
                        <a:pt x="772" y="808"/>
                        <a:pt x="768" y="821"/>
                      </a:cubicBezTo>
                      <a:cubicBezTo>
                        <a:pt x="759" y="841"/>
                        <a:pt x="755" y="862"/>
                        <a:pt x="747" y="882"/>
                      </a:cubicBezTo>
                      <a:cubicBezTo>
                        <a:pt x="751" y="890"/>
                        <a:pt x="747" y="899"/>
                        <a:pt x="759" y="903"/>
                      </a:cubicBezTo>
                      <a:moveTo>
                        <a:pt x="287" y="948"/>
                      </a:moveTo>
                      <a:lnTo>
                        <a:pt x="287" y="948"/>
                      </a:lnTo>
                      <a:cubicBezTo>
                        <a:pt x="275" y="964"/>
                        <a:pt x="263" y="985"/>
                        <a:pt x="259" y="1005"/>
                      </a:cubicBezTo>
                      <a:cubicBezTo>
                        <a:pt x="259" y="1014"/>
                        <a:pt x="263" y="1018"/>
                        <a:pt x="267" y="1022"/>
                      </a:cubicBezTo>
                      <a:cubicBezTo>
                        <a:pt x="271" y="1022"/>
                        <a:pt x="279" y="1022"/>
                        <a:pt x="283" y="1018"/>
                      </a:cubicBezTo>
                      <a:cubicBezTo>
                        <a:pt x="287" y="1014"/>
                        <a:pt x="291" y="1005"/>
                        <a:pt x="296" y="1001"/>
                      </a:cubicBezTo>
                      <a:cubicBezTo>
                        <a:pt x="304" y="989"/>
                        <a:pt x="308" y="977"/>
                        <a:pt x="316" y="964"/>
                      </a:cubicBezTo>
                      <a:cubicBezTo>
                        <a:pt x="324" y="952"/>
                        <a:pt x="316" y="939"/>
                        <a:pt x="296" y="939"/>
                      </a:cubicBezTo>
                      <a:cubicBezTo>
                        <a:pt x="296" y="939"/>
                        <a:pt x="287" y="944"/>
                        <a:pt x="287" y="948"/>
                      </a:cubicBezTo>
                      <a:moveTo>
                        <a:pt x="595" y="37"/>
                      </a:moveTo>
                      <a:lnTo>
                        <a:pt x="595" y="37"/>
                      </a:lnTo>
                      <a:cubicBezTo>
                        <a:pt x="587" y="37"/>
                        <a:pt x="583" y="41"/>
                        <a:pt x="579" y="53"/>
                      </a:cubicBezTo>
                      <a:cubicBezTo>
                        <a:pt x="579" y="61"/>
                        <a:pt x="587" y="70"/>
                        <a:pt x="595" y="70"/>
                      </a:cubicBezTo>
                      <a:cubicBezTo>
                        <a:pt x="616" y="70"/>
                        <a:pt x="636" y="70"/>
                        <a:pt x="657" y="66"/>
                      </a:cubicBezTo>
                      <a:cubicBezTo>
                        <a:pt x="661" y="66"/>
                        <a:pt x="665" y="57"/>
                        <a:pt x="665" y="53"/>
                      </a:cubicBezTo>
                      <a:cubicBezTo>
                        <a:pt x="665" y="49"/>
                        <a:pt x="661" y="41"/>
                        <a:pt x="657" y="41"/>
                      </a:cubicBezTo>
                      <a:cubicBezTo>
                        <a:pt x="644" y="37"/>
                        <a:pt x="632" y="37"/>
                        <a:pt x="620" y="32"/>
                      </a:cubicBezTo>
                      <a:lnTo>
                        <a:pt x="620" y="37"/>
                      </a:lnTo>
                      <a:cubicBezTo>
                        <a:pt x="612" y="37"/>
                        <a:pt x="603" y="37"/>
                        <a:pt x="595" y="37"/>
                      </a:cubicBezTo>
                      <a:moveTo>
                        <a:pt x="1182" y="616"/>
                      </a:moveTo>
                      <a:lnTo>
                        <a:pt x="1182" y="616"/>
                      </a:lnTo>
                      <a:cubicBezTo>
                        <a:pt x="1182" y="607"/>
                        <a:pt x="1182" y="599"/>
                        <a:pt x="1178" y="591"/>
                      </a:cubicBezTo>
                      <a:cubicBezTo>
                        <a:pt x="1178" y="587"/>
                        <a:pt x="1170" y="587"/>
                        <a:pt x="1166" y="587"/>
                      </a:cubicBezTo>
                      <a:cubicBezTo>
                        <a:pt x="1162" y="587"/>
                        <a:pt x="1157" y="587"/>
                        <a:pt x="1157" y="587"/>
                      </a:cubicBezTo>
                      <a:cubicBezTo>
                        <a:pt x="1149" y="603"/>
                        <a:pt x="1137" y="616"/>
                        <a:pt x="1137" y="636"/>
                      </a:cubicBezTo>
                      <a:cubicBezTo>
                        <a:pt x="1137" y="640"/>
                        <a:pt x="1145" y="644"/>
                        <a:pt x="1149" y="652"/>
                      </a:cubicBezTo>
                      <a:cubicBezTo>
                        <a:pt x="1162" y="640"/>
                        <a:pt x="1174" y="628"/>
                        <a:pt x="1182" y="61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1" name="Google Shape;391;p8"/>
                <p:cNvSpPr/>
                <p:nvPr/>
              </p:nvSpPr>
              <p:spPr>
                <a:xfrm rot="10800000">
                  <a:off x="-28105" y="4586801"/>
                  <a:ext cx="652744" cy="558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" h="889" extrusionOk="0">
                      <a:moveTo>
                        <a:pt x="974" y="94"/>
                      </a:moveTo>
                      <a:lnTo>
                        <a:pt x="974" y="94"/>
                      </a:lnTo>
                      <a:cubicBezTo>
                        <a:pt x="966" y="111"/>
                        <a:pt x="957" y="131"/>
                        <a:pt x="949" y="148"/>
                      </a:cubicBezTo>
                      <a:cubicBezTo>
                        <a:pt x="896" y="234"/>
                        <a:pt x="847" y="320"/>
                        <a:pt x="801" y="406"/>
                      </a:cubicBezTo>
                      <a:cubicBezTo>
                        <a:pt x="798" y="414"/>
                        <a:pt x="793" y="423"/>
                        <a:pt x="789" y="431"/>
                      </a:cubicBezTo>
                      <a:cubicBezTo>
                        <a:pt x="789" y="435"/>
                        <a:pt x="789" y="443"/>
                        <a:pt x="793" y="443"/>
                      </a:cubicBezTo>
                      <a:cubicBezTo>
                        <a:pt x="798" y="447"/>
                        <a:pt x="801" y="447"/>
                        <a:pt x="805" y="443"/>
                      </a:cubicBezTo>
                      <a:cubicBezTo>
                        <a:pt x="810" y="443"/>
                        <a:pt x="814" y="439"/>
                        <a:pt x="818" y="435"/>
                      </a:cubicBezTo>
                      <a:cubicBezTo>
                        <a:pt x="838" y="402"/>
                        <a:pt x="859" y="373"/>
                        <a:pt x="875" y="341"/>
                      </a:cubicBezTo>
                      <a:cubicBezTo>
                        <a:pt x="912" y="283"/>
                        <a:pt x="945" y="226"/>
                        <a:pt x="978" y="168"/>
                      </a:cubicBezTo>
                      <a:cubicBezTo>
                        <a:pt x="995" y="139"/>
                        <a:pt x="1007" y="111"/>
                        <a:pt x="1023" y="86"/>
                      </a:cubicBezTo>
                      <a:cubicBezTo>
                        <a:pt x="1027" y="78"/>
                        <a:pt x="1031" y="66"/>
                        <a:pt x="1039" y="66"/>
                      </a:cubicBezTo>
                      <a:cubicBezTo>
                        <a:pt x="1039" y="45"/>
                        <a:pt x="1039" y="20"/>
                        <a:pt x="1039" y="0"/>
                      </a:cubicBezTo>
                      <a:cubicBezTo>
                        <a:pt x="1036" y="0"/>
                        <a:pt x="1031" y="0"/>
                        <a:pt x="1023" y="0"/>
                      </a:cubicBezTo>
                      <a:cubicBezTo>
                        <a:pt x="1007" y="25"/>
                        <a:pt x="978" y="32"/>
                        <a:pt x="949" y="41"/>
                      </a:cubicBezTo>
                      <a:cubicBezTo>
                        <a:pt x="917" y="49"/>
                        <a:pt x="883" y="53"/>
                        <a:pt x="847" y="61"/>
                      </a:cubicBezTo>
                      <a:cubicBezTo>
                        <a:pt x="834" y="61"/>
                        <a:pt x="818" y="66"/>
                        <a:pt x="801" y="66"/>
                      </a:cubicBezTo>
                      <a:cubicBezTo>
                        <a:pt x="740" y="70"/>
                        <a:pt x="682" y="86"/>
                        <a:pt x="625" y="94"/>
                      </a:cubicBezTo>
                      <a:cubicBezTo>
                        <a:pt x="601" y="98"/>
                        <a:pt x="576" y="102"/>
                        <a:pt x="551" y="107"/>
                      </a:cubicBezTo>
                      <a:cubicBezTo>
                        <a:pt x="547" y="107"/>
                        <a:pt x="539" y="107"/>
                        <a:pt x="539" y="111"/>
                      </a:cubicBezTo>
                      <a:cubicBezTo>
                        <a:pt x="535" y="115"/>
                        <a:pt x="530" y="123"/>
                        <a:pt x="530" y="127"/>
                      </a:cubicBezTo>
                      <a:cubicBezTo>
                        <a:pt x="526" y="135"/>
                        <a:pt x="539" y="139"/>
                        <a:pt x="543" y="139"/>
                      </a:cubicBezTo>
                      <a:cubicBezTo>
                        <a:pt x="567" y="135"/>
                        <a:pt x="592" y="135"/>
                        <a:pt x="613" y="131"/>
                      </a:cubicBezTo>
                      <a:cubicBezTo>
                        <a:pt x="670" y="123"/>
                        <a:pt x="727" y="111"/>
                        <a:pt x="785" y="102"/>
                      </a:cubicBezTo>
                      <a:cubicBezTo>
                        <a:pt x="826" y="98"/>
                        <a:pt x="871" y="94"/>
                        <a:pt x="917" y="90"/>
                      </a:cubicBezTo>
                      <a:cubicBezTo>
                        <a:pt x="912" y="94"/>
                        <a:pt x="908" y="94"/>
                        <a:pt x="904" y="98"/>
                      </a:cubicBezTo>
                      <a:cubicBezTo>
                        <a:pt x="859" y="135"/>
                        <a:pt x="810" y="172"/>
                        <a:pt x="764" y="209"/>
                      </a:cubicBezTo>
                      <a:cubicBezTo>
                        <a:pt x="752" y="217"/>
                        <a:pt x="736" y="222"/>
                        <a:pt x="720" y="226"/>
                      </a:cubicBezTo>
                      <a:cubicBezTo>
                        <a:pt x="691" y="229"/>
                        <a:pt x="662" y="242"/>
                        <a:pt x="629" y="246"/>
                      </a:cubicBezTo>
                      <a:cubicBezTo>
                        <a:pt x="576" y="258"/>
                        <a:pt x="518" y="267"/>
                        <a:pt x="461" y="279"/>
                      </a:cubicBezTo>
                      <a:cubicBezTo>
                        <a:pt x="436" y="283"/>
                        <a:pt x="407" y="287"/>
                        <a:pt x="383" y="291"/>
                      </a:cubicBezTo>
                      <a:cubicBezTo>
                        <a:pt x="342" y="299"/>
                        <a:pt x="301" y="312"/>
                        <a:pt x="260" y="312"/>
                      </a:cubicBezTo>
                      <a:cubicBezTo>
                        <a:pt x="231" y="316"/>
                        <a:pt x="206" y="320"/>
                        <a:pt x="178" y="324"/>
                      </a:cubicBezTo>
                      <a:cubicBezTo>
                        <a:pt x="169" y="328"/>
                        <a:pt x="157" y="332"/>
                        <a:pt x="153" y="345"/>
                      </a:cubicBezTo>
                      <a:cubicBezTo>
                        <a:pt x="161" y="361"/>
                        <a:pt x="161" y="365"/>
                        <a:pt x="178" y="361"/>
                      </a:cubicBezTo>
                      <a:cubicBezTo>
                        <a:pt x="268" y="353"/>
                        <a:pt x="358" y="341"/>
                        <a:pt x="444" y="320"/>
                      </a:cubicBezTo>
                      <a:cubicBezTo>
                        <a:pt x="481" y="312"/>
                        <a:pt x="518" y="312"/>
                        <a:pt x="551" y="304"/>
                      </a:cubicBezTo>
                      <a:cubicBezTo>
                        <a:pt x="588" y="295"/>
                        <a:pt x="625" y="287"/>
                        <a:pt x="662" y="279"/>
                      </a:cubicBezTo>
                      <a:cubicBezTo>
                        <a:pt x="666" y="279"/>
                        <a:pt x="670" y="279"/>
                        <a:pt x="678" y="279"/>
                      </a:cubicBezTo>
                      <a:cubicBezTo>
                        <a:pt x="662" y="295"/>
                        <a:pt x="650" y="308"/>
                        <a:pt x="633" y="324"/>
                      </a:cubicBezTo>
                      <a:cubicBezTo>
                        <a:pt x="608" y="345"/>
                        <a:pt x="584" y="369"/>
                        <a:pt x="559" y="390"/>
                      </a:cubicBezTo>
                      <a:cubicBezTo>
                        <a:pt x="539" y="406"/>
                        <a:pt x="522" y="423"/>
                        <a:pt x="502" y="435"/>
                      </a:cubicBezTo>
                      <a:cubicBezTo>
                        <a:pt x="502" y="439"/>
                        <a:pt x="498" y="443"/>
                        <a:pt x="494" y="443"/>
                      </a:cubicBezTo>
                      <a:cubicBezTo>
                        <a:pt x="469" y="435"/>
                        <a:pt x="448" y="447"/>
                        <a:pt x="428" y="447"/>
                      </a:cubicBezTo>
                      <a:cubicBezTo>
                        <a:pt x="391" y="451"/>
                        <a:pt x="358" y="455"/>
                        <a:pt x="325" y="460"/>
                      </a:cubicBezTo>
                      <a:cubicBezTo>
                        <a:pt x="268" y="468"/>
                        <a:pt x="210" y="476"/>
                        <a:pt x="153" y="484"/>
                      </a:cubicBezTo>
                      <a:cubicBezTo>
                        <a:pt x="141" y="484"/>
                        <a:pt x="132" y="488"/>
                        <a:pt x="124" y="501"/>
                      </a:cubicBezTo>
                      <a:cubicBezTo>
                        <a:pt x="132" y="517"/>
                        <a:pt x="136" y="521"/>
                        <a:pt x="153" y="517"/>
                      </a:cubicBezTo>
                      <a:cubicBezTo>
                        <a:pt x="214" y="509"/>
                        <a:pt x="280" y="509"/>
                        <a:pt x="342" y="492"/>
                      </a:cubicBezTo>
                      <a:cubicBezTo>
                        <a:pt x="358" y="488"/>
                        <a:pt x="379" y="488"/>
                        <a:pt x="395" y="488"/>
                      </a:cubicBezTo>
                      <a:cubicBezTo>
                        <a:pt x="411" y="484"/>
                        <a:pt x="428" y="484"/>
                        <a:pt x="448" y="484"/>
                      </a:cubicBezTo>
                      <a:cubicBezTo>
                        <a:pt x="436" y="492"/>
                        <a:pt x="428" y="505"/>
                        <a:pt x="420" y="509"/>
                      </a:cubicBezTo>
                      <a:cubicBezTo>
                        <a:pt x="391" y="533"/>
                        <a:pt x="366" y="558"/>
                        <a:pt x="338" y="583"/>
                      </a:cubicBezTo>
                      <a:cubicBezTo>
                        <a:pt x="321" y="599"/>
                        <a:pt x="305" y="616"/>
                        <a:pt x="288" y="632"/>
                      </a:cubicBezTo>
                      <a:cubicBezTo>
                        <a:pt x="280" y="636"/>
                        <a:pt x="272" y="640"/>
                        <a:pt x="264" y="644"/>
                      </a:cubicBezTo>
                      <a:cubicBezTo>
                        <a:pt x="202" y="652"/>
                        <a:pt x="141" y="669"/>
                        <a:pt x="79" y="673"/>
                      </a:cubicBezTo>
                      <a:cubicBezTo>
                        <a:pt x="54" y="673"/>
                        <a:pt x="30" y="681"/>
                        <a:pt x="9" y="693"/>
                      </a:cubicBezTo>
                      <a:cubicBezTo>
                        <a:pt x="1" y="698"/>
                        <a:pt x="-3" y="702"/>
                        <a:pt x="1" y="714"/>
                      </a:cubicBezTo>
                      <a:cubicBezTo>
                        <a:pt x="5" y="722"/>
                        <a:pt x="9" y="726"/>
                        <a:pt x="22" y="722"/>
                      </a:cubicBezTo>
                      <a:cubicBezTo>
                        <a:pt x="50" y="710"/>
                        <a:pt x="83" y="706"/>
                        <a:pt x="116" y="706"/>
                      </a:cubicBezTo>
                      <a:cubicBezTo>
                        <a:pt x="145" y="702"/>
                        <a:pt x="178" y="698"/>
                        <a:pt x="214" y="689"/>
                      </a:cubicBezTo>
                      <a:cubicBezTo>
                        <a:pt x="210" y="693"/>
                        <a:pt x="210" y="698"/>
                        <a:pt x="210" y="702"/>
                      </a:cubicBezTo>
                      <a:cubicBezTo>
                        <a:pt x="169" y="730"/>
                        <a:pt x="132" y="763"/>
                        <a:pt x="95" y="796"/>
                      </a:cubicBezTo>
                      <a:cubicBezTo>
                        <a:pt x="75" y="813"/>
                        <a:pt x="59" y="825"/>
                        <a:pt x="38" y="841"/>
                      </a:cubicBezTo>
                      <a:cubicBezTo>
                        <a:pt x="38" y="849"/>
                        <a:pt x="34" y="858"/>
                        <a:pt x="30" y="866"/>
                      </a:cubicBezTo>
                      <a:cubicBezTo>
                        <a:pt x="38" y="866"/>
                        <a:pt x="46" y="870"/>
                        <a:pt x="50" y="870"/>
                      </a:cubicBezTo>
                      <a:cubicBezTo>
                        <a:pt x="108" y="829"/>
                        <a:pt x="161" y="784"/>
                        <a:pt x="219" y="742"/>
                      </a:cubicBezTo>
                      <a:lnTo>
                        <a:pt x="223" y="742"/>
                      </a:lnTo>
                      <a:cubicBezTo>
                        <a:pt x="219" y="747"/>
                        <a:pt x="219" y="755"/>
                        <a:pt x="219" y="759"/>
                      </a:cubicBezTo>
                      <a:cubicBezTo>
                        <a:pt x="202" y="792"/>
                        <a:pt x="190" y="825"/>
                        <a:pt x="173" y="858"/>
                      </a:cubicBezTo>
                      <a:cubicBezTo>
                        <a:pt x="169" y="866"/>
                        <a:pt x="169" y="870"/>
                        <a:pt x="169" y="878"/>
                      </a:cubicBezTo>
                      <a:cubicBezTo>
                        <a:pt x="169" y="886"/>
                        <a:pt x="178" y="895"/>
                        <a:pt x="186" y="886"/>
                      </a:cubicBezTo>
                      <a:cubicBezTo>
                        <a:pt x="198" y="878"/>
                        <a:pt x="206" y="866"/>
                        <a:pt x="210" y="858"/>
                      </a:cubicBezTo>
                      <a:cubicBezTo>
                        <a:pt x="231" y="821"/>
                        <a:pt x="247" y="784"/>
                        <a:pt x="264" y="747"/>
                      </a:cubicBezTo>
                      <a:cubicBezTo>
                        <a:pt x="272" y="722"/>
                        <a:pt x="284" y="702"/>
                        <a:pt x="292" y="677"/>
                      </a:cubicBezTo>
                      <a:cubicBezTo>
                        <a:pt x="297" y="673"/>
                        <a:pt x="301" y="669"/>
                        <a:pt x="305" y="665"/>
                      </a:cubicBezTo>
                      <a:cubicBezTo>
                        <a:pt x="338" y="632"/>
                        <a:pt x="375" y="599"/>
                        <a:pt x="411" y="570"/>
                      </a:cubicBezTo>
                      <a:cubicBezTo>
                        <a:pt x="432" y="550"/>
                        <a:pt x="457" y="525"/>
                        <a:pt x="477" y="505"/>
                      </a:cubicBezTo>
                      <a:cubicBezTo>
                        <a:pt x="481" y="505"/>
                        <a:pt x="489" y="501"/>
                        <a:pt x="494" y="496"/>
                      </a:cubicBezTo>
                      <a:cubicBezTo>
                        <a:pt x="494" y="501"/>
                        <a:pt x="494" y="501"/>
                        <a:pt x="494" y="505"/>
                      </a:cubicBezTo>
                      <a:cubicBezTo>
                        <a:pt x="477" y="574"/>
                        <a:pt x="465" y="644"/>
                        <a:pt x="440" y="710"/>
                      </a:cubicBezTo>
                      <a:cubicBezTo>
                        <a:pt x="432" y="726"/>
                        <a:pt x="432" y="751"/>
                        <a:pt x="428" y="767"/>
                      </a:cubicBezTo>
                      <a:cubicBezTo>
                        <a:pt x="428" y="776"/>
                        <a:pt x="432" y="784"/>
                        <a:pt x="436" y="784"/>
                      </a:cubicBezTo>
                      <a:cubicBezTo>
                        <a:pt x="444" y="788"/>
                        <a:pt x="453" y="784"/>
                        <a:pt x="453" y="776"/>
                      </a:cubicBezTo>
                      <a:cubicBezTo>
                        <a:pt x="461" y="759"/>
                        <a:pt x="465" y="742"/>
                        <a:pt x="473" y="726"/>
                      </a:cubicBezTo>
                      <a:cubicBezTo>
                        <a:pt x="477" y="710"/>
                        <a:pt x="481" y="693"/>
                        <a:pt x="485" y="681"/>
                      </a:cubicBezTo>
                      <a:cubicBezTo>
                        <a:pt x="506" y="636"/>
                        <a:pt x="510" y="591"/>
                        <a:pt x="522" y="545"/>
                      </a:cubicBezTo>
                      <a:cubicBezTo>
                        <a:pt x="526" y="529"/>
                        <a:pt x="530" y="509"/>
                        <a:pt x="535" y="492"/>
                      </a:cubicBezTo>
                      <a:cubicBezTo>
                        <a:pt x="535" y="488"/>
                        <a:pt x="539" y="488"/>
                        <a:pt x="539" y="484"/>
                      </a:cubicBezTo>
                      <a:cubicBezTo>
                        <a:pt x="535" y="451"/>
                        <a:pt x="559" y="439"/>
                        <a:pt x="580" y="419"/>
                      </a:cubicBezTo>
                      <a:cubicBezTo>
                        <a:pt x="604" y="398"/>
                        <a:pt x="629" y="377"/>
                        <a:pt x="654" y="353"/>
                      </a:cubicBezTo>
                      <a:cubicBezTo>
                        <a:pt x="666" y="345"/>
                        <a:pt x="678" y="332"/>
                        <a:pt x="691" y="320"/>
                      </a:cubicBezTo>
                      <a:cubicBezTo>
                        <a:pt x="695" y="320"/>
                        <a:pt x="695" y="320"/>
                        <a:pt x="695" y="320"/>
                      </a:cubicBezTo>
                      <a:lnTo>
                        <a:pt x="695" y="320"/>
                      </a:lnTo>
                      <a:lnTo>
                        <a:pt x="691" y="320"/>
                      </a:lnTo>
                      <a:cubicBezTo>
                        <a:pt x="686" y="336"/>
                        <a:pt x="682" y="353"/>
                        <a:pt x="678" y="369"/>
                      </a:cubicBezTo>
                      <a:cubicBezTo>
                        <a:pt x="650" y="435"/>
                        <a:pt x="617" y="501"/>
                        <a:pt x="588" y="570"/>
                      </a:cubicBezTo>
                      <a:cubicBezTo>
                        <a:pt x="576" y="599"/>
                        <a:pt x="559" y="628"/>
                        <a:pt x="547" y="657"/>
                      </a:cubicBezTo>
                      <a:cubicBezTo>
                        <a:pt x="543" y="669"/>
                        <a:pt x="543" y="685"/>
                        <a:pt x="543" y="698"/>
                      </a:cubicBezTo>
                      <a:cubicBezTo>
                        <a:pt x="539" y="702"/>
                        <a:pt x="547" y="710"/>
                        <a:pt x="547" y="710"/>
                      </a:cubicBezTo>
                      <a:cubicBezTo>
                        <a:pt x="551" y="710"/>
                        <a:pt x="559" y="706"/>
                        <a:pt x="563" y="702"/>
                      </a:cubicBezTo>
                      <a:cubicBezTo>
                        <a:pt x="572" y="685"/>
                        <a:pt x="584" y="665"/>
                        <a:pt x="592" y="648"/>
                      </a:cubicBezTo>
                      <a:cubicBezTo>
                        <a:pt x="617" y="599"/>
                        <a:pt x="637" y="550"/>
                        <a:pt x="658" y="505"/>
                      </a:cubicBezTo>
                      <a:cubicBezTo>
                        <a:pt x="682" y="451"/>
                        <a:pt x="707" y="402"/>
                        <a:pt x="727" y="353"/>
                      </a:cubicBezTo>
                      <a:cubicBezTo>
                        <a:pt x="740" y="328"/>
                        <a:pt x="744" y="299"/>
                        <a:pt x="752" y="271"/>
                      </a:cubicBezTo>
                      <a:cubicBezTo>
                        <a:pt x="756" y="267"/>
                        <a:pt x="760" y="258"/>
                        <a:pt x="764" y="254"/>
                      </a:cubicBezTo>
                      <a:cubicBezTo>
                        <a:pt x="826" y="205"/>
                        <a:pt x="892" y="151"/>
                        <a:pt x="957" y="102"/>
                      </a:cubicBezTo>
                      <a:cubicBezTo>
                        <a:pt x="961" y="98"/>
                        <a:pt x="970" y="94"/>
                        <a:pt x="974" y="94"/>
                      </a:cubicBezTo>
                      <a:cubicBezTo>
                        <a:pt x="974" y="94"/>
                        <a:pt x="974" y="90"/>
                        <a:pt x="978" y="90"/>
                      </a:cubicBezTo>
                      <a:lnTo>
                        <a:pt x="974" y="94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392" name="Google Shape;392;p8"/>
                <p:cNvGrpSpPr/>
                <p:nvPr/>
              </p:nvGrpSpPr>
              <p:grpSpPr>
                <a:xfrm rot="10800000">
                  <a:off x="626525" y="4687319"/>
                  <a:ext cx="828024" cy="457985"/>
                  <a:chOff x="7661345" y="-4"/>
                  <a:chExt cx="828024" cy="457985"/>
                </a:xfrm>
              </p:grpSpPr>
              <p:sp>
                <p:nvSpPr>
                  <p:cNvPr id="393" name="Google Shape;393;p8"/>
                  <p:cNvSpPr/>
                  <p:nvPr/>
                </p:nvSpPr>
                <p:spPr>
                  <a:xfrm>
                    <a:off x="8006251" y="-4"/>
                    <a:ext cx="483118" cy="4579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9" h="729" extrusionOk="0">
                        <a:moveTo>
                          <a:pt x="30" y="451"/>
                        </a:moveTo>
                        <a:lnTo>
                          <a:pt x="30" y="451"/>
                        </a:lnTo>
                        <a:cubicBezTo>
                          <a:pt x="47" y="529"/>
                          <a:pt x="75" y="603"/>
                          <a:pt x="104" y="673"/>
                        </a:cubicBezTo>
                        <a:cubicBezTo>
                          <a:pt x="108" y="685"/>
                          <a:pt x="116" y="698"/>
                          <a:pt x="120" y="710"/>
                        </a:cubicBezTo>
                        <a:cubicBezTo>
                          <a:pt x="133" y="730"/>
                          <a:pt x="149" y="735"/>
                          <a:pt x="170" y="722"/>
                        </a:cubicBezTo>
                        <a:cubicBezTo>
                          <a:pt x="186" y="710"/>
                          <a:pt x="198" y="698"/>
                          <a:pt x="215" y="685"/>
                        </a:cubicBezTo>
                        <a:cubicBezTo>
                          <a:pt x="268" y="640"/>
                          <a:pt x="322" y="599"/>
                          <a:pt x="371" y="550"/>
                        </a:cubicBezTo>
                        <a:cubicBezTo>
                          <a:pt x="400" y="525"/>
                          <a:pt x="428" y="496"/>
                          <a:pt x="457" y="468"/>
                        </a:cubicBezTo>
                        <a:cubicBezTo>
                          <a:pt x="506" y="406"/>
                          <a:pt x="551" y="348"/>
                          <a:pt x="597" y="287"/>
                        </a:cubicBezTo>
                        <a:cubicBezTo>
                          <a:pt x="650" y="222"/>
                          <a:pt x="695" y="151"/>
                          <a:pt x="736" y="78"/>
                        </a:cubicBezTo>
                        <a:cubicBezTo>
                          <a:pt x="744" y="57"/>
                          <a:pt x="757" y="41"/>
                          <a:pt x="765" y="20"/>
                        </a:cubicBezTo>
                        <a:cubicBezTo>
                          <a:pt x="769" y="12"/>
                          <a:pt x="769" y="8"/>
                          <a:pt x="769" y="0"/>
                        </a:cubicBezTo>
                        <a:cubicBezTo>
                          <a:pt x="707" y="0"/>
                          <a:pt x="642" y="0"/>
                          <a:pt x="580" y="0"/>
                        </a:cubicBezTo>
                        <a:cubicBezTo>
                          <a:pt x="588" y="37"/>
                          <a:pt x="605" y="74"/>
                          <a:pt x="601" y="115"/>
                        </a:cubicBezTo>
                        <a:cubicBezTo>
                          <a:pt x="584" y="119"/>
                          <a:pt x="580" y="111"/>
                          <a:pt x="576" y="98"/>
                        </a:cubicBezTo>
                        <a:cubicBezTo>
                          <a:pt x="568" y="66"/>
                          <a:pt x="560" y="32"/>
                          <a:pt x="551" y="0"/>
                        </a:cubicBezTo>
                        <a:cubicBezTo>
                          <a:pt x="514" y="0"/>
                          <a:pt x="473" y="0"/>
                          <a:pt x="437" y="0"/>
                        </a:cubicBezTo>
                        <a:cubicBezTo>
                          <a:pt x="437" y="8"/>
                          <a:pt x="437" y="16"/>
                          <a:pt x="441" y="25"/>
                        </a:cubicBezTo>
                        <a:cubicBezTo>
                          <a:pt x="457" y="86"/>
                          <a:pt x="478" y="148"/>
                          <a:pt x="494" y="209"/>
                        </a:cubicBezTo>
                        <a:cubicBezTo>
                          <a:pt x="498" y="217"/>
                          <a:pt x="494" y="226"/>
                          <a:pt x="494" y="238"/>
                        </a:cubicBezTo>
                        <a:cubicBezTo>
                          <a:pt x="486" y="229"/>
                          <a:pt x="482" y="226"/>
                          <a:pt x="478" y="222"/>
                        </a:cubicBezTo>
                        <a:cubicBezTo>
                          <a:pt x="473" y="217"/>
                          <a:pt x="469" y="209"/>
                          <a:pt x="469" y="201"/>
                        </a:cubicBezTo>
                        <a:cubicBezTo>
                          <a:pt x="453" y="151"/>
                          <a:pt x="437" y="102"/>
                          <a:pt x="420" y="49"/>
                        </a:cubicBezTo>
                        <a:cubicBezTo>
                          <a:pt x="416" y="32"/>
                          <a:pt x="412" y="16"/>
                          <a:pt x="408" y="0"/>
                        </a:cubicBezTo>
                        <a:cubicBezTo>
                          <a:pt x="379" y="0"/>
                          <a:pt x="350" y="0"/>
                          <a:pt x="322" y="0"/>
                        </a:cubicBezTo>
                        <a:cubicBezTo>
                          <a:pt x="317" y="20"/>
                          <a:pt x="313" y="45"/>
                          <a:pt x="309" y="66"/>
                        </a:cubicBezTo>
                        <a:cubicBezTo>
                          <a:pt x="301" y="82"/>
                          <a:pt x="297" y="102"/>
                          <a:pt x="313" y="119"/>
                        </a:cubicBezTo>
                        <a:cubicBezTo>
                          <a:pt x="313" y="119"/>
                          <a:pt x="317" y="123"/>
                          <a:pt x="317" y="127"/>
                        </a:cubicBezTo>
                        <a:cubicBezTo>
                          <a:pt x="342" y="197"/>
                          <a:pt x="363" y="271"/>
                          <a:pt x="387" y="341"/>
                        </a:cubicBezTo>
                        <a:cubicBezTo>
                          <a:pt x="391" y="348"/>
                          <a:pt x="391" y="361"/>
                          <a:pt x="387" y="369"/>
                        </a:cubicBezTo>
                        <a:cubicBezTo>
                          <a:pt x="379" y="373"/>
                          <a:pt x="375" y="365"/>
                          <a:pt x="371" y="361"/>
                        </a:cubicBezTo>
                        <a:cubicBezTo>
                          <a:pt x="367" y="353"/>
                          <a:pt x="363" y="345"/>
                          <a:pt x="363" y="341"/>
                        </a:cubicBezTo>
                        <a:cubicBezTo>
                          <a:pt x="342" y="279"/>
                          <a:pt x="317" y="217"/>
                          <a:pt x="297" y="156"/>
                        </a:cubicBezTo>
                        <a:cubicBezTo>
                          <a:pt x="297" y="151"/>
                          <a:pt x="293" y="148"/>
                          <a:pt x="289" y="139"/>
                        </a:cubicBezTo>
                        <a:cubicBezTo>
                          <a:pt x="281" y="180"/>
                          <a:pt x="272" y="222"/>
                          <a:pt x="264" y="258"/>
                        </a:cubicBezTo>
                        <a:cubicBezTo>
                          <a:pt x="260" y="275"/>
                          <a:pt x="252" y="291"/>
                          <a:pt x="260" y="312"/>
                        </a:cubicBezTo>
                        <a:cubicBezTo>
                          <a:pt x="272" y="341"/>
                          <a:pt x="281" y="369"/>
                          <a:pt x="289" y="402"/>
                        </a:cubicBezTo>
                        <a:cubicBezTo>
                          <a:pt x="297" y="431"/>
                          <a:pt x="305" y="460"/>
                          <a:pt x="317" y="488"/>
                        </a:cubicBezTo>
                        <a:cubicBezTo>
                          <a:pt x="317" y="501"/>
                          <a:pt x="322" y="509"/>
                          <a:pt x="309" y="517"/>
                        </a:cubicBezTo>
                        <a:cubicBezTo>
                          <a:pt x="297" y="513"/>
                          <a:pt x="293" y="501"/>
                          <a:pt x="289" y="488"/>
                        </a:cubicBezTo>
                        <a:cubicBezTo>
                          <a:pt x="276" y="451"/>
                          <a:pt x="268" y="414"/>
                          <a:pt x="256" y="382"/>
                        </a:cubicBezTo>
                        <a:cubicBezTo>
                          <a:pt x="252" y="369"/>
                          <a:pt x="252" y="361"/>
                          <a:pt x="248" y="348"/>
                        </a:cubicBezTo>
                        <a:cubicBezTo>
                          <a:pt x="244" y="353"/>
                          <a:pt x="244" y="357"/>
                          <a:pt x="244" y="357"/>
                        </a:cubicBezTo>
                        <a:cubicBezTo>
                          <a:pt x="227" y="414"/>
                          <a:pt x="215" y="468"/>
                          <a:pt x="198" y="521"/>
                        </a:cubicBezTo>
                        <a:cubicBezTo>
                          <a:pt x="198" y="529"/>
                          <a:pt x="194" y="542"/>
                          <a:pt x="182" y="538"/>
                        </a:cubicBezTo>
                        <a:cubicBezTo>
                          <a:pt x="174" y="538"/>
                          <a:pt x="178" y="525"/>
                          <a:pt x="178" y="517"/>
                        </a:cubicBezTo>
                        <a:lnTo>
                          <a:pt x="178" y="513"/>
                        </a:lnTo>
                        <a:cubicBezTo>
                          <a:pt x="182" y="488"/>
                          <a:pt x="190" y="464"/>
                          <a:pt x="194" y="435"/>
                        </a:cubicBezTo>
                        <a:cubicBezTo>
                          <a:pt x="203" y="402"/>
                          <a:pt x="211" y="373"/>
                          <a:pt x="219" y="336"/>
                        </a:cubicBezTo>
                        <a:cubicBezTo>
                          <a:pt x="178" y="373"/>
                          <a:pt x="141" y="406"/>
                          <a:pt x="100" y="443"/>
                        </a:cubicBezTo>
                        <a:cubicBezTo>
                          <a:pt x="88" y="431"/>
                          <a:pt x="88" y="426"/>
                          <a:pt x="92" y="419"/>
                        </a:cubicBezTo>
                        <a:cubicBezTo>
                          <a:pt x="96" y="410"/>
                          <a:pt x="100" y="406"/>
                          <a:pt x="108" y="402"/>
                        </a:cubicBezTo>
                        <a:cubicBezTo>
                          <a:pt x="125" y="394"/>
                          <a:pt x="137" y="377"/>
                          <a:pt x="149" y="365"/>
                        </a:cubicBezTo>
                        <a:cubicBezTo>
                          <a:pt x="157" y="353"/>
                          <a:pt x="170" y="345"/>
                          <a:pt x="178" y="336"/>
                        </a:cubicBezTo>
                        <a:cubicBezTo>
                          <a:pt x="211" y="312"/>
                          <a:pt x="235" y="283"/>
                          <a:pt x="240" y="238"/>
                        </a:cubicBezTo>
                        <a:cubicBezTo>
                          <a:pt x="244" y="222"/>
                          <a:pt x="248" y="205"/>
                          <a:pt x="252" y="185"/>
                        </a:cubicBezTo>
                        <a:cubicBezTo>
                          <a:pt x="252" y="180"/>
                          <a:pt x="252" y="176"/>
                          <a:pt x="252" y="168"/>
                        </a:cubicBezTo>
                        <a:cubicBezTo>
                          <a:pt x="227" y="176"/>
                          <a:pt x="211" y="189"/>
                          <a:pt x="194" y="201"/>
                        </a:cubicBezTo>
                        <a:cubicBezTo>
                          <a:pt x="166" y="222"/>
                          <a:pt x="137" y="242"/>
                          <a:pt x="108" y="258"/>
                        </a:cubicBezTo>
                        <a:cubicBezTo>
                          <a:pt x="100" y="263"/>
                          <a:pt x="92" y="267"/>
                          <a:pt x="84" y="258"/>
                        </a:cubicBezTo>
                        <a:cubicBezTo>
                          <a:pt x="79" y="250"/>
                          <a:pt x="88" y="242"/>
                          <a:pt x="96" y="238"/>
                        </a:cubicBezTo>
                        <a:cubicBezTo>
                          <a:pt x="104" y="229"/>
                          <a:pt x="112" y="226"/>
                          <a:pt x="120" y="222"/>
                        </a:cubicBezTo>
                        <a:cubicBezTo>
                          <a:pt x="141" y="205"/>
                          <a:pt x="162" y="193"/>
                          <a:pt x="186" y="176"/>
                        </a:cubicBezTo>
                        <a:cubicBezTo>
                          <a:pt x="190" y="172"/>
                          <a:pt x="198" y="168"/>
                          <a:pt x="207" y="160"/>
                        </a:cubicBezTo>
                        <a:cubicBezTo>
                          <a:pt x="223" y="148"/>
                          <a:pt x="244" y="131"/>
                          <a:pt x="260" y="119"/>
                        </a:cubicBezTo>
                        <a:cubicBezTo>
                          <a:pt x="264" y="115"/>
                          <a:pt x="268" y="107"/>
                          <a:pt x="268" y="102"/>
                        </a:cubicBezTo>
                        <a:cubicBezTo>
                          <a:pt x="281" y="70"/>
                          <a:pt x="289" y="32"/>
                          <a:pt x="297" y="0"/>
                        </a:cubicBezTo>
                        <a:cubicBezTo>
                          <a:pt x="285" y="0"/>
                          <a:pt x="268" y="0"/>
                          <a:pt x="256" y="0"/>
                        </a:cubicBezTo>
                        <a:cubicBezTo>
                          <a:pt x="252" y="4"/>
                          <a:pt x="252" y="8"/>
                          <a:pt x="248" y="8"/>
                        </a:cubicBezTo>
                        <a:cubicBezTo>
                          <a:pt x="211" y="32"/>
                          <a:pt x="178" y="57"/>
                          <a:pt x="141" y="82"/>
                        </a:cubicBezTo>
                        <a:cubicBezTo>
                          <a:pt x="129" y="90"/>
                          <a:pt x="112" y="98"/>
                          <a:pt x="96" y="107"/>
                        </a:cubicBezTo>
                        <a:cubicBezTo>
                          <a:pt x="92" y="111"/>
                          <a:pt x="84" y="115"/>
                          <a:pt x="79" y="107"/>
                        </a:cubicBezTo>
                        <a:cubicBezTo>
                          <a:pt x="75" y="102"/>
                          <a:pt x="79" y="94"/>
                          <a:pt x="84" y="90"/>
                        </a:cubicBezTo>
                        <a:cubicBezTo>
                          <a:pt x="84" y="86"/>
                          <a:pt x="92" y="82"/>
                          <a:pt x="96" y="78"/>
                        </a:cubicBezTo>
                        <a:cubicBezTo>
                          <a:pt x="129" y="57"/>
                          <a:pt x="162" y="37"/>
                          <a:pt x="194" y="16"/>
                        </a:cubicBezTo>
                        <a:cubicBezTo>
                          <a:pt x="198" y="12"/>
                          <a:pt x="203" y="4"/>
                          <a:pt x="207" y="0"/>
                        </a:cubicBezTo>
                        <a:cubicBezTo>
                          <a:pt x="137" y="0"/>
                          <a:pt x="71" y="0"/>
                          <a:pt x="1" y="0"/>
                        </a:cubicBezTo>
                        <a:cubicBezTo>
                          <a:pt x="1" y="8"/>
                          <a:pt x="1" y="16"/>
                          <a:pt x="1" y="20"/>
                        </a:cubicBezTo>
                        <a:cubicBezTo>
                          <a:pt x="-3" y="82"/>
                          <a:pt x="1" y="144"/>
                          <a:pt x="10" y="205"/>
                        </a:cubicBezTo>
                        <a:cubicBezTo>
                          <a:pt x="14" y="258"/>
                          <a:pt x="22" y="312"/>
                          <a:pt x="26" y="365"/>
                        </a:cubicBezTo>
                        <a:cubicBezTo>
                          <a:pt x="30" y="394"/>
                          <a:pt x="30" y="423"/>
                          <a:pt x="30" y="45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4" name="Google Shape;394;p8"/>
                  <p:cNvSpPr/>
                  <p:nvPr/>
                </p:nvSpPr>
                <p:spPr>
                  <a:xfrm>
                    <a:off x="7661345" y="-4"/>
                    <a:ext cx="363752" cy="3449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9" h="549" extrusionOk="0">
                        <a:moveTo>
                          <a:pt x="579" y="451"/>
                        </a:moveTo>
                        <a:lnTo>
                          <a:pt x="579" y="451"/>
                        </a:lnTo>
                        <a:cubicBezTo>
                          <a:pt x="579" y="423"/>
                          <a:pt x="579" y="394"/>
                          <a:pt x="575" y="365"/>
                        </a:cubicBezTo>
                        <a:cubicBezTo>
                          <a:pt x="571" y="312"/>
                          <a:pt x="563" y="258"/>
                          <a:pt x="559" y="205"/>
                        </a:cubicBezTo>
                        <a:cubicBezTo>
                          <a:pt x="550" y="144"/>
                          <a:pt x="546" y="82"/>
                          <a:pt x="550" y="20"/>
                        </a:cubicBezTo>
                        <a:cubicBezTo>
                          <a:pt x="550" y="16"/>
                          <a:pt x="550" y="8"/>
                          <a:pt x="550" y="0"/>
                        </a:cubicBezTo>
                        <a:cubicBezTo>
                          <a:pt x="538" y="0"/>
                          <a:pt x="530" y="0"/>
                          <a:pt x="518" y="0"/>
                        </a:cubicBezTo>
                        <a:cubicBezTo>
                          <a:pt x="518" y="29"/>
                          <a:pt x="514" y="53"/>
                          <a:pt x="514" y="82"/>
                        </a:cubicBezTo>
                        <a:cubicBezTo>
                          <a:pt x="514" y="139"/>
                          <a:pt x="514" y="193"/>
                          <a:pt x="514" y="250"/>
                        </a:cubicBezTo>
                        <a:cubicBezTo>
                          <a:pt x="514" y="275"/>
                          <a:pt x="518" y="299"/>
                          <a:pt x="518" y="324"/>
                        </a:cubicBezTo>
                        <a:cubicBezTo>
                          <a:pt x="518" y="332"/>
                          <a:pt x="514" y="341"/>
                          <a:pt x="509" y="348"/>
                        </a:cubicBezTo>
                        <a:cubicBezTo>
                          <a:pt x="509" y="353"/>
                          <a:pt x="501" y="353"/>
                          <a:pt x="493" y="353"/>
                        </a:cubicBezTo>
                        <a:cubicBezTo>
                          <a:pt x="485" y="234"/>
                          <a:pt x="489" y="115"/>
                          <a:pt x="489" y="0"/>
                        </a:cubicBezTo>
                        <a:cubicBezTo>
                          <a:pt x="477" y="0"/>
                          <a:pt x="468" y="0"/>
                          <a:pt x="456" y="0"/>
                        </a:cubicBezTo>
                        <a:cubicBezTo>
                          <a:pt x="456" y="8"/>
                          <a:pt x="452" y="12"/>
                          <a:pt x="448" y="20"/>
                        </a:cubicBezTo>
                        <a:cubicBezTo>
                          <a:pt x="427" y="70"/>
                          <a:pt x="407" y="119"/>
                          <a:pt x="386" y="164"/>
                        </a:cubicBezTo>
                        <a:cubicBezTo>
                          <a:pt x="370" y="209"/>
                          <a:pt x="349" y="254"/>
                          <a:pt x="333" y="299"/>
                        </a:cubicBezTo>
                        <a:cubicBezTo>
                          <a:pt x="325" y="316"/>
                          <a:pt x="321" y="332"/>
                          <a:pt x="312" y="348"/>
                        </a:cubicBezTo>
                        <a:cubicBezTo>
                          <a:pt x="308" y="357"/>
                          <a:pt x="304" y="365"/>
                          <a:pt x="292" y="357"/>
                        </a:cubicBezTo>
                        <a:cubicBezTo>
                          <a:pt x="288" y="341"/>
                          <a:pt x="296" y="324"/>
                          <a:pt x="300" y="308"/>
                        </a:cubicBezTo>
                        <a:cubicBezTo>
                          <a:pt x="329" y="238"/>
                          <a:pt x="358" y="168"/>
                          <a:pt x="390" y="98"/>
                        </a:cubicBezTo>
                        <a:cubicBezTo>
                          <a:pt x="403" y="66"/>
                          <a:pt x="415" y="32"/>
                          <a:pt x="427" y="0"/>
                        </a:cubicBezTo>
                        <a:cubicBezTo>
                          <a:pt x="395" y="0"/>
                          <a:pt x="362" y="0"/>
                          <a:pt x="325" y="0"/>
                        </a:cubicBezTo>
                        <a:cubicBezTo>
                          <a:pt x="325" y="8"/>
                          <a:pt x="321" y="16"/>
                          <a:pt x="317" y="20"/>
                        </a:cubicBezTo>
                        <a:cubicBezTo>
                          <a:pt x="280" y="61"/>
                          <a:pt x="243" y="102"/>
                          <a:pt x="206" y="148"/>
                        </a:cubicBezTo>
                        <a:cubicBezTo>
                          <a:pt x="202" y="148"/>
                          <a:pt x="198" y="151"/>
                          <a:pt x="198" y="151"/>
                        </a:cubicBezTo>
                        <a:cubicBezTo>
                          <a:pt x="189" y="156"/>
                          <a:pt x="185" y="156"/>
                          <a:pt x="177" y="151"/>
                        </a:cubicBezTo>
                        <a:cubicBezTo>
                          <a:pt x="177" y="151"/>
                          <a:pt x="177" y="139"/>
                          <a:pt x="177" y="135"/>
                        </a:cubicBezTo>
                        <a:cubicBezTo>
                          <a:pt x="181" y="131"/>
                          <a:pt x="181" y="127"/>
                          <a:pt x="185" y="123"/>
                        </a:cubicBezTo>
                        <a:cubicBezTo>
                          <a:pt x="206" y="102"/>
                          <a:pt x="226" y="82"/>
                          <a:pt x="247" y="61"/>
                        </a:cubicBezTo>
                        <a:cubicBezTo>
                          <a:pt x="263" y="41"/>
                          <a:pt x="280" y="20"/>
                          <a:pt x="296" y="0"/>
                        </a:cubicBezTo>
                        <a:cubicBezTo>
                          <a:pt x="275" y="0"/>
                          <a:pt x="255" y="0"/>
                          <a:pt x="239" y="0"/>
                        </a:cubicBezTo>
                        <a:cubicBezTo>
                          <a:pt x="218" y="12"/>
                          <a:pt x="202" y="29"/>
                          <a:pt x="185" y="41"/>
                        </a:cubicBezTo>
                        <a:cubicBezTo>
                          <a:pt x="148" y="78"/>
                          <a:pt x="107" y="111"/>
                          <a:pt x="70" y="144"/>
                        </a:cubicBezTo>
                        <a:cubicBezTo>
                          <a:pt x="46" y="168"/>
                          <a:pt x="25" y="193"/>
                          <a:pt x="9" y="222"/>
                        </a:cubicBezTo>
                        <a:cubicBezTo>
                          <a:pt x="1" y="238"/>
                          <a:pt x="-4" y="254"/>
                          <a:pt x="5" y="275"/>
                        </a:cubicBezTo>
                        <a:cubicBezTo>
                          <a:pt x="9" y="287"/>
                          <a:pt x="17" y="295"/>
                          <a:pt x="29" y="295"/>
                        </a:cubicBezTo>
                        <a:cubicBezTo>
                          <a:pt x="42" y="295"/>
                          <a:pt x="58" y="295"/>
                          <a:pt x="70" y="291"/>
                        </a:cubicBezTo>
                        <a:cubicBezTo>
                          <a:pt x="107" y="279"/>
                          <a:pt x="136" y="258"/>
                          <a:pt x="161" y="234"/>
                        </a:cubicBezTo>
                        <a:cubicBezTo>
                          <a:pt x="193" y="205"/>
                          <a:pt x="226" y="176"/>
                          <a:pt x="255" y="148"/>
                        </a:cubicBezTo>
                        <a:cubicBezTo>
                          <a:pt x="259" y="148"/>
                          <a:pt x="263" y="144"/>
                          <a:pt x="267" y="144"/>
                        </a:cubicBezTo>
                        <a:cubicBezTo>
                          <a:pt x="267" y="148"/>
                          <a:pt x="267" y="151"/>
                          <a:pt x="263" y="156"/>
                        </a:cubicBezTo>
                        <a:cubicBezTo>
                          <a:pt x="251" y="213"/>
                          <a:pt x="234" y="271"/>
                          <a:pt x="218" y="328"/>
                        </a:cubicBezTo>
                        <a:cubicBezTo>
                          <a:pt x="210" y="365"/>
                          <a:pt x="202" y="398"/>
                          <a:pt x="198" y="431"/>
                        </a:cubicBezTo>
                        <a:cubicBezTo>
                          <a:pt x="193" y="460"/>
                          <a:pt x="202" y="488"/>
                          <a:pt x="218" y="509"/>
                        </a:cubicBezTo>
                        <a:cubicBezTo>
                          <a:pt x="239" y="529"/>
                          <a:pt x="259" y="533"/>
                          <a:pt x="280" y="517"/>
                        </a:cubicBezTo>
                        <a:cubicBezTo>
                          <a:pt x="292" y="505"/>
                          <a:pt x="300" y="492"/>
                          <a:pt x="308" y="476"/>
                        </a:cubicBezTo>
                        <a:cubicBezTo>
                          <a:pt x="325" y="439"/>
                          <a:pt x="337" y="402"/>
                          <a:pt x="353" y="365"/>
                        </a:cubicBezTo>
                        <a:cubicBezTo>
                          <a:pt x="370" y="328"/>
                          <a:pt x="382" y="291"/>
                          <a:pt x="399" y="258"/>
                        </a:cubicBezTo>
                        <a:cubicBezTo>
                          <a:pt x="403" y="250"/>
                          <a:pt x="403" y="246"/>
                          <a:pt x="407" y="242"/>
                        </a:cubicBezTo>
                        <a:cubicBezTo>
                          <a:pt x="411" y="267"/>
                          <a:pt x="415" y="291"/>
                          <a:pt x="419" y="316"/>
                        </a:cubicBezTo>
                        <a:cubicBezTo>
                          <a:pt x="427" y="361"/>
                          <a:pt x="431" y="402"/>
                          <a:pt x="440" y="447"/>
                        </a:cubicBezTo>
                        <a:cubicBezTo>
                          <a:pt x="444" y="480"/>
                          <a:pt x="456" y="513"/>
                          <a:pt x="485" y="533"/>
                        </a:cubicBezTo>
                        <a:cubicBezTo>
                          <a:pt x="514" y="558"/>
                          <a:pt x="542" y="554"/>
                          <a:pt x="559" y="521"/>
                        </a:cubicBezTo>
                        <a:cubicBezTo>
                          <a:pt x="563" y="505"/>
                          <a:pt x="567" y="488"/>
                          <a:pt x="571" y="472"/>
                        </a:cubicBezTo>
                        <a:cubicBezTo>
                          <a:pt x="575" y="464"/>
                          <a:pt x="579" y="460"/>
                          <a:pt x="579" y="45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5" name="Google Shape;395;p8"/>
                  <p:cNvSpPr/>
                  <p:nvPr/>
                </p:nvSpPr>
                <p:spPr>
                  <a:xfrm>
                    <a:off x="8058395" y="-4"/>
                    <a:ext cx="192870" cy="3379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7" h="538" extrusionOk="0">
                        <a:moveTo>
                          <a:pt x="214" y="0"/>
                        </a:moveTo>
                        <a:lnTo>
                          <a:pt x="214" y="0"/>
                        </a:lnTo>
                        <a:cubicBezTo>
                          <a:pt x="206" y="32"/>
                          <a:pt x="198" y="70"/>
                          <a:pt x="185" y="102"/>
                        </a:cubicBezTo>
                        <a:cubicBezTo>
                          <a:pt x="185" y="107"/>
                          <a:pt x="181" y="115"/>
                          <a:pt x="177" y="119"/>
                        </a:cubicBezTo>
                        <a:cubicBezTo>
                          <a:pt x="161" y="131"/>
                          <a:pt x="140" y="148"/>
                          <a:pt x="124" y="160"/>
                        </a:cubicBezTo>
                        <a:cubicBezTo>
                          <a:pt x="115" y="168"/>
                          <a:pt x="107" y="172"/>
                          <a:pt x="103" y="176"/>
                        </a:cubicBezTo>
                        <a:cubicBezTo>
                          <a:pt x="79" y="193"/>
                          <a:pt x="58" y="205"/>
                          <a:pt x="37" y="222"/>
                        </a:cubicBezTo>
                        <a:cubicBezTo>
                          <a:pt x="29" y="226"/>
                          <a:pt x="21" y="229"/>
                          <a:pt x="13" y="238"/>
                        </a:cubicBezTo>
                        <a:cubicBezTo>
                          <a:pt x="5" y="242"/>
                          <a:pt x="-4" y="250"/>
                          <a:pt x="1" y="258"/>
                        </a:cubicBezTo>
                        <a:cubicBezTo>
                          <a:pt x="9" y="267"/>
                          <a:pt x="17" y="263"/>
                          <a:pt x="25" y="258"/>
                        </a:cubicBezTo>
                        <a:cubicBezTo>
                          <a:pt x="54" y="242"/>
                          <a:pt x="83" y="222"/>
                          <a:pt x="111" y="201"/>
                        </a:cubicBezTo>
                        <a:cubicBezTo>
                          <a:pt x="128" y="189"/>
                          <a:pt x="144" y="176"/>
                          <a:pt x="169" y="168"/>
                        </a:cubicBezTo>
                        <a:cubicBezTo>
                          <a:pt x="169" y="176"/>
                          <a:pt x="169" y="180"/>
                          <a:pt x="169" y="185"/>
                        </a:cubicBezTo>
                        <a:cubicBezTo>
                          <a:pt x="165" y="205"/>
                          <a:pt x="161" y="222"/>
                          <a:pt x="157" y="238"/>
                        </a:cubicBezTo>
                        <a:cubicBezTo>
                          <a:pt x="152" y="283"/>
                          <a:pt x="128" y="312"/>
                          <a:pt x="95" y="336"/>
                        </a:cubicBezTo>
                        <a:cubicBezTo>
                          <a:pt x="87" y="345"/>
                          <a:pt x="74" y="353"/>
                          <a:pt x="66" y="365"/>
                        </a:cubicBezTo>
                        <a:cubicBezTo>
                          <a:pt x="54" y="377"/>
                          <a:pt x="42" y="394"/>
                          <a:pt x="25" y="402"/>
                        </a:cubicBezTo>
                        <a:cubicBezTo>
                          <a:pt x="17" y="406"/>
                          <a:pt x="13" y="410"/>
                          <a:pt x="9" y="419"/>
                        </a:cubicBezTo>
                        <a:cubicBezTo>
                          <a:pt x="5" y="426"/>
                          <a:pt x="5" y="431"/>
                          <a:pt x="17" y="443"/>
                        </a:cubicBezTo>
                        <a:cubicBezTo>
                          <a:pt x="58" y="406"/>
                          <a:pt x="95" y="373"/>
                          <a:pt x="136" y="336"/>
                        </a:cubicBezTo>
                        <a:cubicBezTo>
                          <a:pt x="128" y="373"/>
                          <a:pt x="120" y="402"/>
                          <a:pt x="111" y="435"/>
                        </a:cubicBezTo>
                        <a:cubicBezTo>
                          <a:pt x="107" y="464"/>
                          <a:pt x="99" y="488"/>
                          <a:pt x="95" y="513"/>
                        </a:cubicBezTo>
                        <a:cubicBezTo>
                          <a:pt x="95" y="517"/>
                          <a:pt x="95" y="517"/>
                          <a:pt x="95" y="517"/>
                        </a:cubicBezTo>
                        <a:cubicBezTo>
                          <a:pt x="95" y="525"/>
                          <a:pt x="91" y="538"/>
                          <a:pt x="99" y="538"/>
                        </a:cubicBezTo>
                        <a:cubicBezTo>
                          <a:pt x="111" y="542"/>
                          <a:pt x="115" y="529"/>
                          <a:pt x="115" y="521"/>
                        </a:cubicBezTo>
                        <a:cubicBezTo>
                          <a:pt x="132" y="468"/>
                          <a:pt x="144" y="414"/>
                          <a:pt x="161" y="357"/>
                        </a:cubicBezTo>
                        <a:cubicBezTo>
                          <a:pt x="161" y="357"/>
                          <a:pt x="161" y="353"/>
                          <a:pt x="165" y="348"/>
                        </a:cubicBezTo>
                        <a:cubicBezTo>
                          <a:pt x="169" y="361"/>
                          <a:pt x="169" y="369"/>
                          <a:pt x="173" y="382"/>
                        </a:cubicBezTo>
                        <a:cubicBezTo>
                          <a:pt x="185" y="414"/>
                          <a:pt x="193" y="451"/>
                          <a:pt x="206" y="488"/>
                        </a:cubicBezTo>
                        <a:cubicBezTo>
                          <a:pt x="210" y="501"/>
                          <a:pt x="214" y="513"/>
                          <a:pt x="226" y="517"/>
                        </a:cubicBezTo>
                        <a:cubicBezTo>
                          <a:pt x="239" y="509"/>
                          <a:pt x="234" y="501"/>
                          <a:pt x="234" y="488"/>
                        </a:cubicBezTo>
                        <a:cubicBezTo>
                          <a:pt x="222" y="460"/>
                          <a:pt x="214" y="431"/>
                          <a:pt x="206" y="402"/>
                        </a:cubicBezTo>
                        <a:cubicBezTo>
                          <a:pt x="198" y="369"/>
                          <a:pt x="189" y="341"/>
                          <a:pt x="177" y="312"/>
                        </a:cubicBezTo>
                        <a:cubicBezTo>
                          <a:pt x="169" y="291"/>
                          <a:pt x="177" y="275"/>
                          <a:pt x="181" y="258"/>
                        </a:cubicBezTo>
                        <a:cubicBezTo>
                          <a:pt x="189" y="222"/>
                          <a:pt x="198" y="180"/>
                          <a:pt x="206" y="139"/>
                        </a:cubicBezTo>
                        <a:cubicBezTo>
                          <a:pt x="210" y="148"/>
                          <a:pt x="214" y="151"/>
                          <a:pt x="214" y="156"/>
                        </a:cubicBezTo>
                        <a:cubicBezTo>
                          <a:pt x="234" y="217"/>
                          <a:pt x="259" y="279"/>
                          <a:pt x="280" y="341"/>
                        </a:cubicBezTo>
                        <a:cubicBezTo>
                          <a:pt x="280" y="345"/>
                          <a:pt x="284" y="353"/>
                          <a:pt x="288" y="361"/>
                        </a:cubicBezTo>
                        <a:cubicBezTo>
                          <a:pt x="292" y="365"/>
                          <a:pt x="296" y="373"/>
                          <a:pt x="304" y="369"/>
                        </a:cubicBezTo>
                        <a:cubicBezTo>
                          <a:pt x="308" y="361"/>
                          <a:pt x="308" y="348"/>
                          <a:pt x="304" y="341"/>
                        </a:cubicBezTo>
                        <a:cubicBezTo>
                          <a:pt x="280" y="271"/>
                          <a:pt x="259" y="197"/>
                          <a:pt x="234" y="127"/>
                        </a:cubicBezTo>
                        <a:cubicBezTo>
                          <a:pt x="234" y="123"/>
                          <a:pt x="230" y="119"/>
                          <a:pt x="230" y="119"/>
                        </a:cubicBezTo>
                        <a:cubicBezTo>
                          <a:pt x="214" y="102"/>
                          <a:pt x="218" y="82"/>
                          <a:pt x="226" y="66"/>
                        </a:cubicBezTo>
                        <a:cubicBezTo>
                          <a:pt x="230" y="45"/>
                          <a:pt x="234" y="20"/>
                          <a:pt x="239" y="0"/>
                        </a:cubicBezTo>
                        <a:cubicBezTo>
                          <a:pt x="230" y="0"/>
                          <a:pt x="222" y="0"/>
                          <a:pt x="214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6" name="Google Shape;396;p8"/>
                  <p:cNvSpPr/>
                  <p:nvPr/>
                </p:nvSpPr>
                <p:spPr>
                  <a:xfrm>
                    <a:off x="7844164" y="-4"/>
                    <a:ext cx="103660" cy="2261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" h="360" extrusionOk="0">
                        <a:moveTo>
                          <a:pt x="136" y="0"/>
                        </a:moveTo>
                        <a:lnTo>
                          <a:pt x="136" y="0"/>
                        </a:lnTo>
                        <a:cubicBezTo>
                          <a:pt x="124" y="32"/>
                          <a:pt x="112" y="66"/>
                          <a:pt x="99" y="98"/>
                        </a:cubicBezTo>
                        <a:cubicBezTo>
                          <a:pt x="67" y="168"/>
                          <a:pt x="38" y="238"/>
                          <a:pt x="9" y="308"/>
                        </a:cubicBezTo>
                        <a:cubicBezTo>
                          <a:pt x="5" y="324"/>
                          <a:pt x="-3" y="341"/>
                          <a:pt x="1" y="357"/>
                        </a:cubicBezTo>
                        <a:cubicBezTo>
                          <a:pt x="13" y="365"/>
                          <a:pt x="17" y="357"/>
                          <a:pt x="21" y="348"/>
                        </a:cubicBezTo>
                        <a:cubicBezTo>
                          <a:pt x="30" y="332"/>
                          <a:pt x="34" y="316"/>
                          <a:pt x="42" y="299"/>
                        </a:cubicBezTo>
                        <a:cubicBezTo>
                          <a:pt x="58" y="254"/>
                          <a:pt x="79" y="209"/>
                          <a:pt x="95" y="164"/>
                        </a:cubicBezTo>
                        <a:cubicBezTo>
                          <a:pt x="116" y="119"/>
                          <a:pt x="136" y="70"/>
                          <a:pt x="157" y="20"/>
                        </a:cubicBezTo>
                        <a:cubicBezTo>
                          <a:pt x="161" y="12"/>
                          <a:pt x="165" y="8"/>
                          <a:pt x="165" y="0"/>
                        </a:cubicBezTo>
                        <a:cubicBezTo>
                          <a:pt x="157" y="0"/>
                          <a:pt x="149" y="0"/>
                          <a:pt x="136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7" name="Google Shape;397;p8"/>
                  <p:cNvSpPr/>
                  <p:nvPr/>
                </p:nvSpPr>
                <p:spPr>
                  <a:xfrm>
                    <a:off x="7967928" y="-4"/>
                    <a:ext cx="18847" cy="2217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" h="353" extrusionOk="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1" y="115"/>
                          <a:pt x="-3" y="234"/>
                          <a:pt x="5" y="353"/>
                        </a:cubicBezTo>
                        <a:cubicBezTo>
                          <a:pt x="13" y="353"/>
                          <a:pt x="21" y="353"/>
                          <a:pt x="21" y="348"/>
                        </a:cubicBezTo>
                        <a:cubicBezTo>
                          <a:pt x="26" y="341"/>
                          <a:pt x="30" y="332"/>
                          <a:pt x="30" y="324"/>
                        </a:cubicBezTo>
                        <a:cubicBezTo>
                          <a:pt x="30" y="299"/>
                          <a:pt x="26" y="275"/>
                          <a:pt x="26" y="250"/>
                        </a:cubicBezTo>
                        <a:cubicBezTo>
                          <a:pt x="26" y="193"/>
                          <a:pt x="26" y="139"/>
                          <a:pt x="26" y="82"/>
                        </a:cubicBezTo>
                        <a:cubicBezTo>
                          <a:pt x="26" y="53"/>
                          <a:pt x="30" y="29"/>
                          <a:pt x="30" y="0"/>
                        </a:cubicBezTo>
                        <a:cubicBezTo>
                          <a:pt x="21" y="0"/>
                          <a:pt x="9" y="0"/>
                          <a:pt x="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8" name="Google Shape;398;p8"/>
                  <p:cNvSpPr/>
                  <p:nvPr/>
                </p:nvSpPr>
                <p:spPr>
                  <a:xfrm>
                    <a:off x="7772544" y="-4"/>
                    <a:ext cx="92980" cy="967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" h="154" extrusionOk="0">
                        <a:moveTo>
                          <a:pt x="119" y="0"/>
                        </a:moveTo>
                        <a:lnTo>
                          <a:pt x="119" y="0"/>
                        </a:lnTo>
                        <a:cubicBezTo>
                          <a:pt x="103" y="20"/>
                          <a:pt x="86" y="41"/>
                          <a:pt x="70" y="61"/>
                        </a:cubicBezTo>
                        <a:cubicBezTo>
                          <a:pt x="49" y="82"/>
                          <a:pt x="29" y="102"/>
                          <a:pt x="8" y="123"/>
                        </a:cubicBezTo>
                        <a:cubicBezTo>
                          <a:pt x="4" y="127"/>
                          <a:pt x="4" y="131"/>
                          <a:pt x="0" y="135"/>
                        </a:cubicBezTo>
                        <a:cubicBezTo>
                          <a:pt x="0" y="139"/>
                          <a:pt x="0" y="151"/>
                          <a:pt x="0" y="151"/>
                        </a:cubicBezTo>
                        <a:cubicBezTo>
                          <a:pt x="8" y="156"/>
                          <a:pt x="12" y="156"/>
                          <a:pt x="21" y="151"/>
                        </a:cubicBezTo>
                        <a:cubicBezTo>
                          <a:pt x="21" y="151"/>
                          <a:pt x="25" y="148"/>
                          <a:pt x="29" y="148"/>
                        </a:cubicBezTo>
                        <a:cubicBezTo>
                          <a:pt x="66" y="102"/>
                          <a:pt x="103" y="61"/>
                          <a:pt x="140" y="20"/>
                        </a:cubicBezTo>
                        <a:cubicBezTo>
                          <a:pt x="144" y="16"/>
                          <a:pt x="148" y="8"/>
                          <a:pt x="148" y="0"/>
                        </a:cubicBezTo>
                        <a:cubicBezTo>
                          <a:pt x="140" y="0"/>
                          <a:pt x="127" y="0"/>
                          <a:pt x="11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0000" tIns="10425" rIns="90000" bIns="10425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9" name="Google Shape;399;p8"/>
                  <p:cNvSpPr/>
                  <p:nvPr/>
                </p:nvSpPr>
                <p:spPr>
                  <a:xfrm>
                    <a:off x="8055254" y="-4"/>
                    <a:ext cx="111827" cy="697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" h="111" extrusionOk="0">
                        <a:moveTo>
                          <a:pt x="129" y="0"/>
                        </a:moveTo>
                        <a:lnTo>
                          <a:pt x="129" y="0"/>
                        </a:lnTo>
                        <a:cubicBezTo>
                          <a:pt x="125" y="4"/>
                          <a:pt x="120" y="12"/>
                          <a:pt x="116" y="16"/>
                        </a:cubicBezTo>
                        <a:cubicBezTo>
                          <a:pt x="84" y="37"/>
                          <a:pt x="51" y="57"/>
                          <a:pt x="18" y="78"/>
                        </a:cubicBezTo>
                        <a:cubicBezTo>
                          <a:pt x="14" y="82"/>
                          <a:pt x="6" y="86"/>
                          <a:pt x="6" y="90"/>
                        </a:cubicBezTo>
                        <a:cubicBezTo>
                          <a:pt x="1" y="94"/>
                          <a:pt x="-3" y="102"/>
                          <a:pt x="1" y="107"/>
                        </a:cubicBezTo>
                        <a:cubicBezTo>
                          <a:pt x="6" y="115"/>
                          <a:pt x="14" y="111"/>
                          <a:pt x="18" y="107"/>
                        </a:cubicBezTo>
                        <a:cubicBezTo>
                          <a:pt x="34" y="98"/>
                          <a:pt x="51" y="90"/>
                          <a:pt x="63" y="82"/>
                        </a:cubicBezTo>
                        <a:cubicBezTo>
                          <a:pt x="100" y="57"/>
                          <a:pt x="133" y="32"/>
                          <a:pt x="170" y="8"/>
                        </a:cubicBezTo>
                        <a:cubicBezTo>
                          <a:pt x="174" y="8"/>
                          <a:pt x="174" y="4"/>
                          <a:pt x="178" y="0"/>
                        </a:cubicBezTo>
                        <a:cubicBezTo>
                          <a:pt x="162" y="0"/>
                          <a:pt x="145" y="0"/>
                          <a:pt x="129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0" rIns="90000" bIns="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0" name="Google Shape;400;p8"/>
                  <p:cNvSpPr/>
                  <p:nvPr/>
                </p:nvSpPr>
                <p:spPr>
                  <a:xfrm>
                    <a:off x="8262575" y="-4"/>
                    <a:ext cx="55285" cy="1495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" h="238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4" y="16"/>
                          <a:pt x="8" y="32"/>
                          <a:pt x="12" y="49"/>
                        </a:cubicBezTo>
                        <a:cubicBezTo>
                          <a:pt x="29" y="102"/>
                          <a:pt x="45" y="151"/>
                          <a:pt x="61" y="201"/>
                        </a:cubicBezTo>
                        <a:cubicBezTo>
                          <a:pt x="61" y="209"/>
                          <a:pt x="65" y="217"/>
                          <a:pt x="70" y="222"/>
                        </a:cubicBezTo>
                        <a:cubicBezTo>
                          <a:pt x="74" y="226"/>
                          <a:pt x="78" y="229"/>
                          <a:pt x="86" y="238"/>
                        </a:cubicBezTo>
                        <a:cubicBezTo>
                          <a:pt x="86" y="226"/>
                          <a:pt x="90" y="217"/>
                          <a:pt x="86" y="209"/>
                        </a:cubicBezTo>
                        <a:cubicBezTo>
                          <a:pt x="70" y="148"/>
                          <a:pt x="49" y="86"/>
                          <a:pt x="33" y="25"/>
                        </a:cubicBezTo>
                        <a:cubicBezTo>
                          <a:pt x="29" y="16"/>
                          <a:pt x="29" y="8"/>
                          <a:pt x="29" y="0"/>
                        </a:cubicBezTo>
                        <a:cubicBezTo>
                          <a:pt x="20" y="0"/>
                          <a:pt x="8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40675" rIns="90000" bIns="40675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1" name="Google Shape;401;p8"/>
                  <p:cNvSpPr/>
                  <p:nvPr/>
                </p:nvSpPr>
                <p:spPr>
                  <a:xfrm>
                    <a:off x="8352414" y="-4"/>
                    <a:ext cx="32040" cy="728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" h="116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9" y="32"/>
                          <a:pt x="17" y="66"/>
                          <a:pt x="25" y="98"/>
                        </a:cubicBezTo>
                        <a:cubicBezTo>
                          <a:pt x="29" y="111"/>
                          <a:pt x="33" y="119"/>
                          <a:pt x="50" y="115"/>
                        </a:cubicBezTo>
                        <a:cubicBezTo>
                          <a:pt x="54" y="74"/>
                          <a:pt x="37" y="37"/>
                          <a:pt x="29" y="0"/>
                        </a:cubicBezTo>
                        <a:cubicBezTo>
                          <a:pt x="17" y="0"/>
                          <a:pt x="9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0000" tIns="0" rIns="90000" bIns="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02" name="Google Shape;402;p8"/>
                <p:cNvSpPr/>
                <p:nvPr/>
              </p:nvSpPr>
              <p:spPr>
                <a:xfrm rot="10800000">
                  <a:off x="32205" y="4777785"/>
                  <a:ext cx="45233" cy="91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146" extrusionOk="0">
                      <a:moveTo>
                        <a:pt x="49" y="0"/>
                      </a:moveTo>
                      <a:lnTo>
                        <a:pt x="49" y="0"/>
                      </a:lnTo>
                      <a:cubicBezTo>
                        <a:pt x="21" y="29"/>
                        <a:pt x="21" y="70"/>
                        <a:pt x="4" y="106"/>
                      </a:cubicBezTo>
                      <a:cubicBezTo>
                        <a:pt x="0" y="119"/>
                        <a:pt x="-4" y="131"/>
                        <a:pt x="8" y="144"/>
                      </a:cubicBezTo>
                      <a:cubicBezTo>
                        <a:pt x="17" y="148"/>
                        <a:pt x="21" y="148"/>
                        <a:pt x="25" y="140"/>
                      </a:cubicBezTo>
                      <a:cubicBezTo>
                        <a:pt x="29" y="135"/>
                        <a:pt x="33" y="131"/>
                        <a:pt x="33" y="127"/>
                      </a:cubicBezTo>
                      <a:cubicBezTo>
                        <a:pt x="46" y="94"/>
                        <a:pt x="58" y="62"/>
                        <a:pt x="70" y="29"/>
                      </a:cubicBezTo>
                      <a:cubicBezTo>
                        <a:pt x="74" y="12"/>
                        <a:pt x="74" y="8"/>
                        <a:pt x="4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7550" rIns="90000" bIns="75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3" name="Google Shape;403;p8"/>
                <p:cNvSpPr/>
                <p:nvPr/>
              </p:nvSpPr>
              <p:spPr>
                <a:xfrm rot="10800000">
                  <a:off x="587573" y="4875790"/>
                  <a:ext cx="80415" cy="32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" h="52" extrusionOk="0">
                      <a:moveTo>
                        <a:pt x="86" y="0"/>
                      </a:moveTo>
                      <a:lnTo>
                        <a:pt x="86" y="0"/>
                      </a:lnTo>
                      <a:cubicBezTo>
                        <a:pt x="66" y="5"/>
                        <a:pt x="41" y="9"/>
                        <a:pt x="21" y="13"/>
                      </a:cubicBezTo>
                      <a:cubicBezTo>
                        <a:pt x="8" y="13"/>
                        <a:pt x="0" y="17"/>
                        <a:pt x="0" y="29"/>
                      </a:cubicBezTo>
                      <a:cubicBezTo>
                        <a:pt x="0" y="46"/>
                        <a:pt x="8" y="58"/>
                        <a:pt x="25" y="49"/>
                      </a:cubicBezTo>
                      <a:cubicBezTo>
                        <a:pt x="50" y="37"/>
                        <a:pt x="82" y="42"/>
                        <a:pt x="111" y="33"/>
                      </a:cubicBezTo>
                      <a:cubicBezTo>
                        <a:pt x="119" y="33"/>
                        <a:pt x="128" y="29"/>
                        <a:pt x="128" y="21"/>
                      </a:cubicBezTo>
                      <a:cubicBezTo>
                        <a:pt x="128" y="9"/>
                        <a:pt x="119" y="5"/>
                        <a:pt x="111" y="5"/>
                      </a:cubicBezTo>
                      <a:cubicBezTo>
                        <a:pt x="103" y="5"/>
                        <a:pt x="95" y="5"/>
                        <a:pt x="86" y="5"/>
                      </a:cubicBez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4" name="Google Shape;404;p8"/>
                <p:cNvSpPr/>
                <p:nvPr/>
              </p:nvSpPr>
              <p:spPr>
                <a:xfrm rot="10800000">
                  <a:off x="329993" y="5101328"/>
                  <a:ext cx="54029" cy="238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" h="38" extrusionOk="0">
                      <a:moveTo>
                        <a:pt x="41" y="5"/>
                      </a:moveTo>
                      <a:lnTo>
                        <a:pt x="41" y="5"/>
                      </a:lnTo>
                      <a:cubicBezTo>
                        <a:pt x="33" y="5"/>
                        <a:pt x="24" y="5"/>
                        <a:pt x="16" y="5"/>
                      </a:cubicBezTo>
                      <a:cubicBezTo>
                        <a:pt x="8" y="5"/>
                        <a:pt x="4" y="9"/>
                        <a:pt x="0" y="21"/>
                      </a:cubicBezTo>
                      <a:cubicBezTo>
                        <a:pt x="0" y="29"/>
                        <a:pt x="8" y="38"/>
                        <a:pt x="16" y="38"/>
                      </a:cubicBezTo>
                      <a:cubicBezTo>
                        <a:pt x="37" y="38"/>
                        <a:pt x="57" y="38"/>
                        <a:pt x="78" y="34"/>
                      </a:cubicBezTo>
                      <a:cubicBezTo>
                        <a:pt x="82" y="34"/>
                        <a:pt x="86" y="25"/>
                        <a:pt x="86" y="21"/>
                      </a:cubicBezTo>
                      <a:cubicBezTo>
                        <a:pt x="86" y="17"/>
                        <a:pt x="82" y="9"/>
                        <a:pt x="78" y="9"/>
                      </a:cubicBezTo>
                      <a:cubicBezTo>
                        <a:pt x="65" y="5"/>
                        <a:pt x="53" y="5"/>
                        <a:pt x="41" y="0"/>
                      </a:cubicBezTo>
                      <a:lnTo>
                        <a:pt x="41" y="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5" name="Google Shape;405;p8"/>
                <p:cNvSpPr/>
                <p:nvPr/>
              </p:nvSpPr>
              <p:spPr>
                <a:xfrm rot="10800000">
                  <a:off x="188010" y="4944268"/>
                  <a:ext cx="2513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20000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4" y="0"/>
                        <a:pt x="4" y="0"/>
                        <a:pt x="4" y="0"/>
                      </a:cubicBez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6" name="Google Shape;406;p8"/>
                <p:cNvSpPr/>
                <p:nvPr/>
              </p:nvSpPr>
              <p:spPr>
                <a:xfrm rot="10800000">
                  <a:off x="10217" y="5086250"/>
                  <a:ext cx="2513" cy="25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4" extrusionOk="0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4" y="0"/>
                      </a:lnTo>
                      <a:cubicBezTo>
                        <a:pt x="0" y="0"/>
                        <a:pt x="0" y="4"/>
                        <a:pt x="0" y="4"/>
                      </a:cubicBezTo>
                      <a:close/>
                    </a:path>
                  </a:pathLst>
                </a:custGeom>
                <a:solidFill>
                  <a:srgbClr val="57A0AD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07" name="Google Shape;407;p8"/>
              <p:cNvGrpSpPr/>
              <p:nvPr/>
            </p:nvGrpSpPr>
            <p:grpSpPr>
              <a:xfrm rot="5400000">
                <a:off x="333938" y="555775"/>
                <a:ext cx="276850" cy="287873"/>
                <a:chOff x="89113" y="2313424"/>
                <a:chExt cx="276850" cy="287873"/>
              </a:xfrm>
            </p:grpSpPr>
            <p:sp>
              <p:nvSpPr>
                <p:cNvPr id="408" name="Google Shape;408;p8"/>
                <p:cNvSpPr/>
                <p:nvPr/>
              </p:nvSpPr>
              <p:spPr>
                <a:xfrm>
                  <a:off x="89113" y="2469663"/>
                  <a:ext cx="92283" cy="91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" h="74" extrusionOk="0">
                      <a:moveTo>
                        <a:pt x="74" y="37"/>
                      </a:moveTo>
                      <a:lnTo>
                        <a:pt x="74" y="37"/>
                      </a:lnTo>
                      <a:cubicBezTo>
                        <a:pt x="74" y="58"/>
                        <a:pt x="57" y="74"/>
                        <a:pt x="33" y="74"/>
                      </a:cubicBezTo>
                      <a:cubicBezTo>
                        <a:pt x="12" y="74"/>
                        <a:pt x="0" y="58"/>
                        <a:pt x="0" y="42"/>
                      </a:cubicBezTo>
                      <a:cubicBezTo>
                        <a:pt x="0" y="21"/>
                        <a:pt x="25" y="0"/>
                        <a:pt x="45" y="0"/>
                      </a:cubicBezTo>
                      <a:cubicBezTo>
                        <a:pt x="62" y="5"/>
                        <a:pt x="78" y="17"/>
                        <a:pt x="74" y="3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9" name="Google Shape;409;p8"/>
                <p:cNvSpPr/>
                <p:nvPr/>
              </p:nvSpPr>
              <p:spPr>
                <a:xfrm>
                  <a:off x="269988" y="2515181"/>
                  <a:ext cx="95975" cy="86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" h="70" extrusionOk="0">
                      <a:moveTo>
                        <a:pt x="46" y="70"/>
                      </a:moveTo>
                      <a:lnTo>
                        <a:pt x="46" y="70"/>
                      </a:lnTo>
                      <a:cubicBezTo>
                        <a:pt x="21" y="70"/>
                        <a:pt x="0" y="54"/>
                        <a:pt x="0" y="33"/>
                      </a:cubicBezTo>
                      <a:cubicBezTo>
                        <a:pt x="0" y="17"/>
                        <a:pt x="13" y="0"/>
                        <a:pt x="29" y="0"/>
                      </a:cubicBezTo>
                      <a:cubicBezTo>
                        <a:pt x="50" y="0"/>
                        <a:pt x="78" y="25"/>
                        <a:pt x="78" y="46"/>
                      </a:cubicBezTo>
                      <a:cubicBezTo>
                        <a:pt x="78" y="62"/>
                        <a:pt x="66" y="70"/>
                        <a:pt x="46" y="7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0" name="Google Shape;410;p8"/>
                <p:cNvSpPr/>
                <p:nvPr/>
              </p:nvSpPr>
              <p:spPr>
                <a:xfrm>
                  <a:off x="224462" y="2313424"/>
                  <a:ext cx="76288" cy="81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6" extrusionOk="0">
                      <a:moveTo>
                        <a:pt x="62" y="29"/>
                      </a:moveTo>
                      <a:lnTo>
                        <a:pt x="62" y="29"/>
                      </a:lnTo>
                      <a:cubicBezTo>
                        <a:pt x="62" y="45"/>
                        <a:pt x="50" y="62"/>
                        <a:pt x="34" y="66"/>
                      </a:cubicBezTo>
                      <a:cubicBezTo>
                        <a:pt x="13" y="66"/>
                        <a:pt x="-4" y="50"/>
                        <a:pt x="1" y="33"/>
                      </a:cubicBezTo>
                      <a:cubicBezTo>
                        <a:pt x="1" y="17"/>
                        <a:pt x="17" y="0"/>
                        <a:pt x="30" y="0"/>
                      </a:cubicBezTo>
                      <a:cubicBezTo>
                        <a:pt x="46" y="0"/>
                        <a:pt x="62" y="13"/>
                        <a:pt x="62" y="2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11" name="Google Shape;411;p8"/>
              <p:cNvGrpSpPr/>
              <p:nvPr/>
            </p:nvGrpSpPr>
            <p:grpSpPr>
              <a:xfrm>
                <a:off x="7228763" y="180862"/>
                <a:ext cx="276850" cy="287873"/>
                <a:chOff x="89113" y="2313424"/>
                <a:chExt cx="276850" cy="287873"/>
              </a:xfrm>
            </p:grpSpPr>
            <p:sp>
              <p:nvSpPr>
                <p:cNvPr id="412" name="Google Shape;412;p8"/>
                <p:cNvSpPr/>
                <p:nvPr/>
              </p:nvSpPr>
              <p:spPr>
                <a:xfrm>
                  <a:off x="89113" y="2469663"/>
                  <a:ext cx="92283" cy="91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" h="74" extrusionOk="0">
                      <a:moveTo>
                        <a:pt x="74" y="37"/>
                      </a:moveTo>
                      <a:lnTo>
                        <a:pt x="74" y="37"/>
                      </a:lnTo>
                      <a:cubicBezTo>
                        <a:pt x="74" y="58"/>
                        <a:pt x="57" y="74"/>
                        <a:pt x="33" y="74"/>
                      </a:cubicBezTo>
                      <a:cubicBezTo>
                        <a:pt x="12" y="74"/>
                        <a:pt x="0" y="58"/>
                        <a:pt x="0" y="42"/>
                      </a:cubicBezTo>
                      <a:cubicBezTo>
                        <a:pt x="0" y="21"/>
                        <a:pt x="25" y="0"/>
                        <a:pt x="45" y="0"/>
                      </a:cubicBezTo>
                      <a:cubicBezTo>
                        <a:pt x="62" y="5"/>
                        <a:pt x="78" y="17"/>
                        <a:pt x="74" y="37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3" name="Google Shape;413;p8"/>
                <p:cNvSpPr/>
                <p:nvPr/>
              </p:nvSpPr>
              <p:spPr>
                <a:xfrm>
                  <a:off x="269988" y="2515181"/>
                  <a:ext cx="95975" cy="86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" h="70" extrusionOk="0">
                      <a:moveTo>
                        <a:pt x="46" y="70"/>
                      </a:moveTo>
                      <a:lnTo>
                        <a:pt x="46" y="70"/>
                      </a:lnTo>
                      <a:cubicBezTo>
                        <a:pt x="21" y="70"/>
                        <a:pt x="0" y="54"/>
                        <a:pt x="0" y="33"/>
                      </a:cubicBezTo>
                      <a:cubicBezTo>
                        <a:pt x="0" y="17"/>
                        <a:pt x="13" y="0"/>
                        <a:pt x="29" y="0"/>
                      </a:cubicBezTo>
                      <a:cubicBezTo>
                        <a:pt x="50" y="0"/>
                        <a:pt x="78" y="25"/>
                        <a:pt x="78" y="46"/>
                      </a:cubicBezTo>
                      <a:cubicBezTo>
                        <a:pt x="78" y="62"/>
                        <a:pt x="66" y="70"/>
                        <a:pt x="46" y="7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4" name="Google Shape;414;p8"/>
                <p:cNvSpPr/>
                <p:nvPr/>
              </p:nvSpPr>
              <p:spPr>
                <a:xfrm>
                  <a:off x="224462" y="2313424"/>
                  <a:ext cx="76288" cy="81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6" extrusionOk="0">
                      <a:moveTo>
                        <a:pt x="62" y="29"/>
                      </a:moveTo>
                      <a:lnTo>
                        <a:pt x="62" y="29"/>
                      </a:lnTo>
                      <a:cubicBezTo>
                        <a:pt x="62" y="45"/>
                        <a:pt x="50" y="62"/>
                        <a:pt x="34" y="66"/>
                      </a:cubicBezTo>
                      <a:cubicBezTo>
                        <a:pt x="13" y="66"/>
                        <a:pt x="-4" y="50"/>
                        <a:pt x="1" y="33"/>
                      </a:cubicBezTo>
                      <a:cubicBezTo>
                        <a:pt x="1" y="17"/>
                        <a:pt x="17" y="0"/>
                        <a:pt x="30" y="0"/>
                      </a:cubicBezTo>
                      <a:cubicBezTo>
                        <a:pt x="46" y="0"/>
                        <a:pt x="62" y="13"/>
                        <a:pt x="62" y="29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7" name="Google Shape;897;p20"/>
          <p:cNvGrpSpPr/>
          <p:nvPr/>
        </p:nvGrpSpPr>
        <p:grpSpPr>
          <a:xfrm rot="10800000">
            <a:off x="-99321" y="-3370"/>
            <a:ext cx="9248702" cy="5252632"/>
            <a:chOff x="-4648" y="-98812"/>
            <a:chExt cx="9248702" cy="5252632"/>
          </a:xfrm>
        </p:grpSpPr>
        <p:sp>
          <p:nvSpPr>
            <p:cNvPr id="898" name="Google Shape;898;p20"/>
            <p:cNvSpPr/>
            <p:nvPr/>
          </p:nvSpPr>
          <p:spPr>
            <a:xfrm rot="1800003">
              <a:off x="8482933" y="51724"/>
              <a:ext cx="708956" cy="398625"/>
            </a:xfrm>
            <a:custGeom>
              <a:avLst/>
              <a:gdLst/>
              <a:ahLst/>
              <a:cxnLst/>
              <a:rect l="l" t="t" r="r" b="b"/>
              <a:pathLst>
                <a:path w="907" h="510" extrusionOk="0">
                  <a:moveTo>
                    <a:pt x="854" y="66"/>
                  </a:moveTo>
                  <a:lnTo>
                    <a:pt x="854" y="66"/>
                  </a:lnTo>
                  <a:cubicBezTo>
                    <a:pt x="858" y="66"/>
                    <a:pt x="858" y="66"/>
                    <a:pt x="858" y="66"/>
                  </a:cubicBezTo>
                  <a:lnTo>
                    <a:pt x="854" y="66"/>
                  </a:lnTo>
                  <a:cubicBezTo>
                    <a:pt x="850" y="70"/>
                    <a:pt x="842" y="74"/>
                    <a:pt x="834" y="78"/>
                  </a:cubicBezTo>
                  <a:cubicBezTo>
                    <a:pt x="825" y="82"/>
                    <a:pt x="821" y="86"/>
                    <a:pt x="813" y="90"/>
                  </a:cubicBezTo>
                  <a:cubicBezTo>
                    <a:pt x="780" y="107"/>
                    <a:pt x="747" y="127"/>
                    <a:pt x="710" y="144"/>
                  </a:cubicBezTo>
                  <a:cubicBezTo>
                    <a:pt x="690" y="156"/>
                    <a:pt x="678" y="173"/>
                    <a:pt x="666" y="192"/>
                  </a:cubicBezTo>
                  <a:cubicBezTo>
                    <a:pt x="661" y="204"/>
                    <a:pt x="653" y="217"/>
                    <a:pt x="645" y="225"/>
                  </a:cubicBezTo>
                  <a:cubicBezTo>
                    <a:pt x="637" y="237"/>
                    <a:pt x="632" y="250"/>
                    <a:pt x="624" y="262"/>
                  </a:cubicBezTo>
                  <a:cubicBezTo>
                    <a:pt x="620" y="270"/>
                    <a:pt x="612" y="278"/>
                    <a:pt x="608" y="286"/>
                  </a:cubicBezTo>
                  <a:cubicBezTo>
                    <a:pt x="595" y="303"/>
                    <a:pt x="579" y="315"/>
                    <a:pt x="567" y="332"/>
                  </a:cubicBezTo>
                  <a:cubicBezTo>
                    <a:pt x="530" y="385"/>
                    <a:pt x="485" y="422"/>
                    <a:pt x="427" y="447"/>
                  </a:cubicBezTo>
                  <a:cubicBezTo>
                    <a:pt x="415" y="451"/>
                    <a:pt x="398" y="451"/>
                    <a:pt x="386" y="438"/>
                  </a:cubicBezTo>
                  <a:cubicBezTo>
                    <a:pt x="374" y="426"/>
                    <a:pt x="378" y="414"/>
                    <a:pt x="378" y="397"/>
                  </a:cubicBezTo>
                  <a:cubicBezTo>
                    <a:pt x="378" y="393"/>
                    <a:pt x="382" y="393"/>
                    <a:pt x="382" y="389"/>
                  </a:cubicBezTo>
                  <a:cubicBezTo>
                    <a:pt x="398" y="352"/>
                    <a:pt x="427" y="323"/>
                    <a:pt x="452" y="295"/>
                  </a:cubicBezTo>
                  <a:cubicBezTo>
                    <a:pt x="456" y="291"/>
                    <a:pt x="464" y="282"/>
                    <a:pt x="469" y="278"/>
                  </a:cubicBezTo>
                  <a:cubicBezTo>
                    <a:pt x="464" y="278"/>
                    <a:pt x="464" y="278"/>
                    <a:pt x="464" y="274"/>
                  </a:cubicBezTo>
                  <a:cubicBezTo>
                    <a:pt x="456" y="278"/>
                    <a:pt x="448" y="282"/>
                    <a:pt x="440" y="286"/>
                  </a:cubicBezTo>
                  <a:cubicBezTo>
                    <a:pt x="407" y="303"/>
                    <a:pt x="370" y="311"/>
                    <a:pt x="345" y="344"/>
                  </a:cubicBezTo>
                  <a:lnTo>
                    <a:pt x="341" y="348"/>
                  </a:lnTo>
                  <a:cubicBezTo>
                    <a:pt x="321" y="360"/>
                    <a:pt x="300" y="373"/>
                    <a:pt x="279" y="389"/>
                  </a:cubicBezTo>
                  <a:cubicBezTo>
                    <a:pt x="255" y="406"/>
                    <a:pt x="226" y="426"/>
                    <a:pt x="201" y="447"/>
                  </a:cubicBezTo>
                  <a:cubicBezTo>
                    <a:pt x="165" y="471"/>
                    <a:pt x="124" y="492"/>
                    <a:pt x="78" y="504"/>
                  </a:cubicBezTo>
                  <a:cubicBezTo>
                    <a:pt x="66" y="508"/>
                    <a:pt x="54" y="512"/>
                    <a:pt x="41" y="508"/>
                  </a:cubicBezTo>
                  <a:cubicBezTo>
                    <a:pt x="9" y="504"/>
                    <a:pt x="-8" y="479"/>
                    <a:pt x="4" y="451"/>
                  </a:cubicBezTo>
                  <a:cubicBezTo>
                    <a:pt x="9" y="442"/>
                    <a:pt x="13" y="434"/>
                    <a:pt x="17" y="430"/>
                  </a:cubicBezTo>
                  <a:cubicBezTo>
                    <a:pt x="46" y="393"/>
                    <a:pt x="78" y="369"/>
                    <a:pt x="119" y="352"/>
                  </a:cubicBezTo>
                  <a:cubicBezTo>
                    <a:pt x="169" y="328"/>
                    <a:pt x="222" y="315"/>
                    <a:pt x="275" y="307"/>
                  </a:cubicBezTo>
                  <a:cubicBezTo>
                    <a:pt x="308" y="299"/>
                    <a:pt x="341" y="295"/>
                    <a:pt x="370" y="278"/>
                  </a:cubicBezTo>
                  <a:cubicBezTo>
                    <a:pt x="435" y="250"/>
                    <a:pt x="501" y="213"/>
                    <a:pt x="567" y="181"/>
                  </a:cubicBezTo>
                  <a:cubicBezTo>
                    <a:pt x="575" y="181"/>
                    <a:pt x="579" y="177"/>
                    <a:pt x="583" y="173"/>
                  </a:cubicBezTo>
                  <a:cubicBezTo>
                    <a:pt x="583" y="168"/>
                    <a:pt x="583" y="168"/>
                    <a:pt x="583" y="164"/>
                  </a:cubicBezTo>
                  <a:cubicBezTo>
                    <a:pt x="575" y="168"/>
                    <a:pt x="567" y="168"/>
                    <a:pt x="559" y="168"/>
                  </a:cubicBezTo>
                  <a:cubicBezTo>
                    <a:pt x="530" y="173"/>
                    <a:pt x="505" y="181"/>
                    <a:pt x="476" y="181"/>
                  </a:cubicBezTo>
                  <a:cubicBezTo>
                    <a:pt x="456" y="185"/>
                    <a:pt x="435" y="185"/>
                    <a:pt x="419" y="177"/>
                  </a:cubicBezTo>
                  <a:cubicBezTo>
                    <a:pt x="394" y="173"/>
                    <a:pt x="378" y="152"/>
                    <a:pt x="394" y="123"/>
                  </a:cubicBezTo>
                  <a:cubicBezTo>
                    <a:pt x="407" y="107"/>
                    <a:pt x="419" y="99"/>
                    <a:pt x="435" y="90"/>
                  </a:cubicBezTo>
                  <a:cubicBezTo>
                    <a:pt x="493" y="62"/>
                    <a:pt x="550" y="49"/>
                    <a:pt x="612" y="41"/>
                  </a:cubicBezTo>
                  <a:cubicBezTo>
                    <a:pt x="682" y="33"/>
                    <a:pt x="751" y="37"/>
                    <a:pt x="821" y="41"/>
                  </a:cubicBezTo>
                  <a:cubicBezTo>
                    <a:pt x="825" y="41"/>
                    <a:pt x="829" y="41"/>
                    <a:pt x="838" y="37"/>
                  </a:cubicBezTo>
                  <a:cubicBezTo>
                    <a:pt x="863" y="25"/>
                    <a:pt x="887" y="13"/>
                    <a:pt x="907" y="0"/>
                  </a:cubicBezTo>
                  <a:cubicBezTo>
                    <a:pt x="907" y="49"/>
                    <a:pt x="907" y="103"/>
                    <a:pt x="907" y="152"/>
                  </a:cubicBezTo>
                  <a:cubicBezTo>
                    <a:pt x="899" y="148"/>
                    <a:pt x="899" y="156"/>
                    <a:pt x="895" y="160"/>
                  </a:cubicBezTo>
                  <a:cubicBezTo>
                    <a:pt x="879" y="185"/>
                    <a:pt x="866" y="213"/>
                    <a:pt x="846" y="237"/>
                  </a:cubicBezTo>
                  <a:cubicBezTo>
                    <a:pt x="829" y="258"/>
                    <a:pt x="813" y="282"/>
                    <a:pt x="788" y="295"/>
                  </a:cubicBezTo>
                  <a:cubicBezTo>
                    <a:pt x="760" y="311"/>
                    <a:pt x="743" y="303"/>
                    <a:pt x="735" y="274"/>
                  </a:cubicBezTo>
                  <a:cubicBezTo>
                    <a:pt x="731" y="270"/>
                    <a:pt x="731" y="262"/>
                    <a:pt x="731" y="254"/>
                  </a:cubicBezTo>
                  <a:cubicBezTo>
                    <a:pt x="731" y="229"/>
                    <a:pt x="739" y="209"/>
                    <a:pt x="751" y="188"/>
                  </a:cubicBezTo>
                  <a:cubicBezTo>
                    <a:pt x="776" y="152"/>
                    <a:pt x="805" y="115"/>
                    <a:pt x="838" y="86"/>
                  </a:cubicBezTo>
                  <a:cubicBezTo>
                    <a:pt x="846" y="78"/>
                    <a:pt x="850" y="74"/>
                    <a:pt x="854" y="66"/>
                  </a:cubicBezTo>
                  <a:moveTo>
                    <a:pt x="624" y="152"/>
                  </a:moveTo>
                  <a:lnTo>
                    <a:pt x="624" y="152"/>
                  </a:lnTo>
                  <a:cubicBezTo>
                    <a:pt x="612" y="156"/>
                    <a:pt x="600" y="152"/>
                    <a:pt x="591" y="164"/>
                  </a:cubicBezTo>
                  <a:lnTo>
                    <a:pt x="591" y="168"/>
                  </a:lnTo>
                  <a:lnTo>
                    <a:pt x="595" y="168"/>
                  </a:lnTo>
                  <a:cubicBezTo>
                    <a:pt x="608" y="160"/>
                    <a:pt x="616" y="156"/>
                    <a:pt x="624" y="1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        </a:t>
              </a: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99" name="Google Shape;899;p20"/>
            <p:cNvGrpSpPr/>
            <p:nvPr/>
          </p:nvGrpSpPr>
          <p:grpSpPr>
            <a:xfrm>
              <a:off x="171300" y="4291737"/>
              <a:ext cx="276850" cy="287873"/>
              <a:chOff x="89113" y="2313424"/>
              <a:chExt cx="276850" cy="287873"/>
            </a:xfrm>
          </p:grpSpPr>
          <p:sp>
            <p:nvSpPr>
              <p:cNvPr id="900" name="Google Shape;900;p20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1" name="Google Shape;901;p20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2" name="Google Shape;902;p20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03" name="Google Shape;903;p20"/>
            <p:cNvSpPr/>
            <p:nvPr/>
          </p:nvSpPr>
          <p:spPr>
            <a:xfrm rot="10800000">
              <a:off x="-4648" y="4833418"/>
              <a:ext cx="569816" cy="320401"/>
            </a:xfrm>
            <a:custGeom>
              <a:avLst/>
              <a:gdLst/>
              <a:ahLst/>
              <a:cxnLst/>
              <a:rect l="l" t="t" r="r" b="b"/>
              <a:pathLst>
                <a:path w="907" h="510" extrusionOk="0">
                  <a:moveTo>
                    <a:pt x="854" y="66"/>
                  </a:moveTo>
                  <a:lnTo>
                    <a:pt x="854" y="66"/>
                  </a:lnTo>
                  <a:cubicBezTo>
                    <a:pt x="858" y="66"/>
                    <a:pt x="858" y="66"/>
                    <a:pt x="858" y="66"/>
                  </a:cubicBezTo>
                  <a:lnTo>
                    <a:pt x="854" y="66"/>
                  </a:lnTo>
                  <a:cubicBezTo>
                    <a:pt x="850" y="70"/>
                    <a:pt x="842" y="74"/>
                    <a:pt x="834" y="78"/>
                  </a:cubicBezTo>
                  <a:cubicBezTo>
                    <a:pt x="825" y="82"/>
                    <a:pt x="821" y="86"/>
                    <a:pt x="813" y="90"/>
                  </a:cubicBezTo>
                  <a:cubicBezTo>
                    <a:pt x="780" y="107"/>
                    <a:pt x="747" y="127"/>
                    <a:pt x="710" y="144"/>
                  </a:cubicBezTo>
                  <a:cubicBezTo>
                    <a:pt x="690" y="156"/>
                    <a:pt x="678" y="173"/>
                    <a:pt x="666" y="192"/>
                  </a:cubicBezTo>
                  <a:cubicBezTo>
                    <a:pt x="661" y="204"/>
                    <a:pt x="653" y="217"/>
                    <a:pt x="645" y="225"/>
                  </a:cubicBezTo>
                  <a:cubicBezTo>
                    <a:pt x="637" y="237"/>
                    <a:pt x="632" y="250"/>
                    <a:pt x="624" y="262"/>
                  </a:cubicBezTo>
                  <a:cubicBezTo>
                    <a:pt x="620" y="270"/>
                    <a:pt x="612" y="278"/>
                    <a:pt x="608" y="286"/>
                  </a:cubicBezTo>
                  <a:cubicBezTo>
                    <a:pt x="595" y="303"/>
                    <a:pt x="579" y="315"/>
                    <a:pt x="567" y="332"/>
                  </a:cubicBezTo>
                  <a:cubicBezTo>
                    <a:pt x="530" y="385"/>
                    <a:pt x="485" y="422"/>
                    <a:pt x="427" y="447"/>
                  </a:cubicBezTo>
                  <a:cubicBezTo>
                    <a:pt x="415" y="451"/>
                    <a:pt x="398" y="451"/>
                    <a:pt x="386" y="438"/>
                  </a:cubicBezTo>
                  <a:cubicBezTo>
                    <a:pt x="374" y="426"/>
                    <a:pt x="378" y="414"/>
                    <a:pt x="378" y="397"/>
                  </a:cubicBezTo>
                  <a:cubicBezTo>
                    <a:pt x="378" y="393"/>
                    <a:pt x="382" y="393"/>
                    <a:pt x="382" y="389"/>
                  </a:cubicBezTo>
                  <a:cubicBezTo>
                    <a:pt x="398" y="352"/>
                    <a:pt x="427" y="323"/>
                    <a:pt x="452" y="295"/>
                  </a:cubicBezTo>
                  <a:cubicBezTo>
                    <a:pt x="456" y="291"/>
                    <a:pt x="464" y="282"/>
                    <a:pt x="469" y="278"/>
                  </a:cubicBezTo>
                  <a:cubicBezTo>
                    <a:pt x="464" y="278"/>
                    <a:pt x="464" y="278"/>
                    <a:pt x="464" y="274"/>
                  </a:cubicBezTo>
                  <a:cubicBezTo>
                    <a:pt x="456" y="278"/>
                    <a:pt x="448" y="282"/>
                    <a:pt x="440" y="286"/>
                  </a:cubicBezTo>
                  <a:cubicBezTo>
                    <a:pt x="407" y="303"/>
                    <a:pt x="370" y="311"/>
                    <a:pt x="345" y="344"/>
                  </a:cubicBezTo>
                  <a:lnTo>
                    <a:pt x="341" y="348"/>
                  </a:lnTo>
                  <a:cubicBezTo>
                    <a:pt x="321" y="360"/>
                    <a:pt x="300" y="373"/>
                    <a:pt x="279" y="389"/>
                  </a:cubicBezTo>
                  <a:cubicBezTo>
                    <a:pt x="255" y="406"/>
                    <a:pt x="226" y="426"/>
                    <a:pt x="201" y="447"/>
                  </a:cubicBezTo>
                  <a:cubicBezTo>
                    <a:pt x="165" y="471"/>
                    <a:pt x="124" y="492"/>
                    <a:pt x="78" y="504"/>
                  </a:cubicBezTo>
                  <a:cubicBezTo>
                    <a:pt x="66" y="508"/>
                    <a:pt x="54" y="512"/>
                    <a:pt x="41" y="508"/>
                  </a:cubicBezTo>
                  <a:cubicBezTo>
                    <a:pt x="9" y="504"/>
                    <a:pt x="-8" y="479"/>
                    <a:pt x="4" y="451"/>
                  </a:cubicBezTo>
                  <a:cubicBezTo>
                    <a:pt x="9" y="442"/>
                    <a:pt x="13" y="434"/>
                    <a:pt x="17" y="430"/>
                  </a:cubicBezTo>
                  <a:cubicBezTo>
                    <a:pt x="46" y="393"/>
                    <a:pt x="78" y="369"/>
                    <a:pt x="119" y="352"/>
                  </a:cubicBezTo>
                  <a:cubicBezTo>
                    <a:pt x="169" y="328"/>
                    <a:pt x="222" y="315"/>
                    <a:pt x="275" y="307"/>
                  </a:cubicBezTo>
                  <a:cubicBezTo>
                    <a:pt x="308" y="299"/>
                    <a:pt x="341" y="295"/>
                    <a:pt x="370" y="278"/>
                  </a:cubicBezTo>
                  <a:cubicBezTo>
                    <a:pt x="435" y="250"/>
                    <a:pt x="501" y="213"/>
                    <a:pt x="567" y="181"/>
                  </a:cubicBezTo>
                  <a:cubicBezTo>
                    <a:pt x="575" y="181"/>
                    <a:pt x="579" y="177"/>
                    <a:pt x="583" y="173"/>
                  </a:cubicBezTo>
                  <a:cubicBezTo>
                    <a:pt x="583" y="168"/>
                    <a:pt x="583" y="168"/>
                    <a:pt x="583" y="164"/>
                  </a:cubicBezTo>
                  <a:cubicBezTo>
                    <a:pt x="575" y="168"/>
                    <a:pt x="567" y="168"/>
                    <a:pt x="559" y="168"/>
                  </a:cubicBezTo>
                  <a:cubicBezTo>
                    <a:pt x="530" y="173"/>
                    <a:pt x="505" y="181"/>
                    <a:pt x="476" y="181"/>
                  </a:cubicBezTo>
                  <a:cubicBezTo>
                    <a:pt x="456" y="185"/>
                    <a:pt x="435" y="185"/>
                    <a:pt x="419" y="177"/>
                  </a:cubicBezTo>
                  <a:cubicBezTo>
                    <a:pt x="394" y="173"/>
                    <a:pt x="378" y="152"/>
                    <a:pt x="394" y="123"/>
                  </a:cubicBezTo>
                  <a:cubicBezTo>
                    <a:pt x="407" y="107"/>
                    <a:pt x="419" y="99"/>
                    <a:pt x="435" y="90"/>
                  </a:cubicBezTo>
                  <a:cubicBezTo>
                    <a:pt x="493" y="62"/>
                    <a:pt x="550" y="49"/>
                    <a:pt x="612" y="41"/>
                  </a:cubicBezTo>
                  <a:cubicBezTo>
                    <a:pt x="682" y="33"/>
                    <a:pt x="751" y="37"/>
                    <a:pt x="821" y="41"/>
                  </a:cubicBezTo>
                  <a:cubicBezTo>
                    <a:pt x="825" y="41"/>
                    <a:pt x="829" y="41"/>
                    <a:pt x="838" y="37"/>
                  </a:cubicBezTo>
                  <a:cubicBezTo>
                    <a:pt x="863" y="25"/>
                    <a:pt x="887" y="13"/>
                    <a:pt x="907" y="0"/>
                  </a:cubicBezTo>
                  <a:cubicBezTo>
                    <a:pt x="907" y="49"/>
                    <a:pt x="907" y="103"/>
                    <a:pt x="907" y="152"/>
                  </a:cubicBezTo>
                  <a:cubicBezTo>
                    <a:pt x="899" y="148"/>
                    <a:pt x="899" y="156"/>
                    <a:pt x="895" y="160"/>
                  </a:cubicBezTo>
                  <a:cubicBezTo>
                    <a:pt x="879" y="185"/>
                    <a:pt x="866" y="213"/>
                    <a:pt x="846" y="237"/>
                  </a:cubicBezTo>
                  <a:cubicBezTo>
                    <a:pt x="829" y="258"/>
                    <a:pt x="813" y="282"/>
                    <a:pt x="788" y="295"/>
                  </a:cubicBezTo>
                  <a:cubicBezTo>
                    <a:pt x="760" y="311"/>
                    <a:pt x="743" y="303"/>
                    <a:pt x="735" y="274"/>
                  </a:cubicBezTo>
                  <a:cubicBezTo>
                    <a:pt x="731" y="270"/>
                    <a:pt x="731" y="262"/>
                    <a:pt x="731" y="254"/>
                  </a:cubicBezTo>
                  <a:cubicBezTo>
                    <a:pt x="731" y="229"/>
                    <a:pt x="739" y="209"/>
                    <a:pt x="751" y="188"/>
                  </a:cubicBezTo>
                  <a:cubicBezTo>
                    <a:pt x="776" y="152"/>
                    <a:pt x="805" y="115"/>
                    <a:pt x="838" y="86"/>
                  </a:cubicBezTo>
                  <a:cubicBezTo>
                    <a:pt x="846" y="78"/>
                    <a:pt x="850" y="74"/>
                    <a:pt x="854" y="66"/>
                  </a:cubicBezTo>
                  <a:moveTo>
                    <a:pt x="624" y="152"/>
                  </a:moveTo>
                  <a:lnTo>
                    <a:pt x="624" y="152"/>
                  </a:lnTo>
                  <a:cubicBezTo>
                    <a:pt x="612" y="156"/>
                    <a:pt x="600" y="152"/>
                    <a:pt x="591" y="164"/>
                  </a:cubicBezTo>
                  <a:lnTo>
                    <a:pt x="591" y="168"/>
                  </a:lnTo>
                  <a:lnTo>
                    <a:pt x="595" y="168"/>
                  </a:lnTo>
                  <a:cubicBezTo>
                    <a:pt x="608" y="160"/>
                    <a:pt x="616" y="156"/>
                    <a:pt x="624" y="15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4" name="Google Shape;904;p20"/>
            <p:cNvGrpSpPr/>
            <p:nvPr/>
          </p:nvGrpSpPr>
          <p:grpSpPr>
            <a:xfrm>
              <a:off x="70900" y="701074"/>
              <a:ext cx="276850" cy="287873"/>
              <a:chOff x="89113" y="2313424"/>
              <a:chExt cx="276850" cy="287873"/>
            </a:xfrm>
          </p:grpSpPr>
          <p:sp>
            <p:nvSpPr>
              <p:cNvPr id="905" name="Google Shape;905;p20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6" name="Google Shape;906;p20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7" name="Google Shape;907;p20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8" name="Google Shape;908;p20"/>
            <p:cNvGrpSpPr/>
            <p:nvPr/>
          </p:nvGrpSpPr>
          <p:grpSpPr>
            <a:xfrm>
              <a:off x="8114360" y="4579588"/>
              <a:ext cx="1030228" cy="569779"/>
              <a:chOff x="9492520" y="4694415"/>
              <a:chExt cx="828024" cy="457985"/>
            </a:xfrm>
          </p:grpSpPr>
          <p:sp>
            <p:nvSpPr>
              <p:cNvPr id="909" name="Google Shape;909;p20"/>
              <p:cNvSpPr/>
              <p:nvPr/>
            </p:nvSpPr>
            <p:spPr>
              <a:xfrm rot="10800000" flipH="1">
                <a:off x="9837426" y="4694415"/>
                <a:ext cx="483118" cy="457985"/>
              </a:xfrm>
              <a:custGeom>
                <a:avLst/>
                <a:gdLst/>
                <a:ahLst/>
                <a:cxnLst/>
                <a:rect l="l" t="t" r="r" b="b"/>
                <a:pathLst>
                  <a:path w="769" h="729" extrusionOk="0">
                    <a:moveTo>
                      <a:pt x="30" y="451"/>
                    </a:moveTo>
                    <a:lnTo>
                      <a:pt x="30" y="451"/>
                    </a:lnTo>
                    <a:cubicBezTo>
                      <a:pt x="47" y="529"/>
                      <a:pt x="75" y="603"/>
                      <a:pt x="104" y="673"/>
                    </a:cubicBezTo>
                    <a:cubicBezTo>
                      <a:pt x="108" y="685"/>
                      <a:pt x="116" y="698"/>
                      <a:pt x="120" y="710"/>
                    </a:cubicBezTo>
                    <a:cubicBezTo>
                      <a:pt x="133" y="730"/>
                      <a:pt x="149" y="735"/>
                      <a:pt x="170" y="722"/>
                    </a:cubicBezTo>
                    <a:cubicBezTo>
                      <a:pt x="186" y="710"/>
                      <a:pt x="198" y="698"/>
                      <a:pt x="215" y="685"/>
                    </a:cubicBezTo>
                    <a:cubicBezTo>
                      <a:pt x="268" y="640"/>
                      <a:pt x="322" y="599"/>
                      <a:pt x="371" y="550"/>
                    </a:cubicBezTo>
                    <a:cubicBezTo>
                      <a:pt x="400" y="525"/>
                      <a:pt x="428" y="496"/>
                      <a:pt x="457" y="468"/>
                    </a:cubicBezTo>
                    <a:cubicBezTo>
                      <a:pt x="506" y="406"/>
                      <a:pt x="551" y="348"/>
                      <a:pt x="597" y="287"/>
                    </a:cubicBezTo>
                    <a:cubicBezTo>
                      <a:pt x="650" y="222"/>
                      <a:pt x="695" y="151"/>
                      <a:pt x="736" y="78"/>
                    </a:cubicBezTo>
                    <a:cubicBezTo>
                      <a:pt x="744" y="57"/>
                      <a:pt x="757" y="41"/>
                      <a:pt x="765" y="20"/>
                    </a:cubicBezTo>
                    <a:cubicBezTo>
                      <a:pt x="769" y="12"/>
                      <a:pt x="769" y="8"/>
                      <a:pt x="769" y="0"/>
                    </a:cubicBezTo>
                    <a:cubicBezTo>
                      <a:pt x="707" y="0"/>
                      <a:pt x="642" y="0"/>
                      <a:pt x="580" y="0"/>
                    </a:cubicBezTo>
                    <a:cubicBezTo>
                      <a:pt x="588" y="37"/>
                      <a:pt x="605" y="74"/>
                      <a:pt x="601" y="115"/>
                    </a:cubicBezTo>
                    <a:cubicBezTo>
                      <a:pt x="584" y="119"/>
                      <a:pt x="580" y="111"/>
                      <a:pt x="576" y="98"/>
                    </a:cubicBezTo>
                    <a:cubicBezTo>
                      <a:pt x="568" y="66"/>
                      <a:pt x="560" y="32"/>
                      <a:pt x="551" y="0"/>
                    </a:cubicBezTo>
                    <a:cubicBezTo>
                      <a:pt x="514" y="0"/>
                      <a:pt x="473" y="0"/>
                      <a:pt x="437" y="0"/>
                    </a:cubicBezTo>
                    <a:cubicBezTo>
                      <a:pt x="437" y="8"/>
                      <a:pt x="437" y="16"/>
                      <a:pt x="441" y="25"/>
                    </a:cubicBezTo>
                    <a:cubicBezTo>
                      <a:pt x="457" y="86"/>
                      <a:pt x="478" y="148"/>
                      <a:pt x="494" y="209"/>
                    </a:cubicBezTo>
                    <a:cubicBezTo>
                      <a:pt x="498" y="217"/>
                      <a:pt x="494" y="226"/>
                      <a:pt x="494" y="238"/>
                    </a:cubicBezTo>
                    <a:cubicBezTo>
                      <a:pt x="486" y="229"/>
                      <a:pt x="482" y="226"/>
                      <a:pt x="478" y="222"/>
                    </a:cubicBezTo>
                    <a:cubicBezTo>
                      <a:pt x="473" y="217"/>
                      <a:pt x="469" y="209"/>
                      <a:pt x="469" y="201"/>
                    </a:cubicBezTo>
                    <a:cubicBezTo>
                      <a:pt x="453" y="151"/>
                      <a:pt x="437" y="102"/>
                      <a:pt x="420" y="49"/>
                    </a:cubicBezTo>
                    <a:cubicBezTo>
                      <a:pt x="416" y="32"/>
                      <a:pt x="412" y="16"/>
                      <a:pt x="408" y="0"/>
                    </a:cubicBezTo>
                    <a:cubicBezTo>
                      <a:pt x="379" y="0"/>
                      <a:pt x="350" y="0"/>
                      <a:pt x="322" y="0"/>
                    </a:cubicBezTo>
                    <a:cubicBezTo>
                      <a:pt x="317" y="20"/>
                      <a:pt x="313" y="45"/>
                      <a:pt x="309" y="66"/>
                    </a:cubicBezTo>
                    <a:cubicBezTo>
                      <a:pt x="301" y="82"/>
                      <a:pt x="297" y="102"/>
                      <a:pt x="313" y="119"/>
                    </a:cubicBezTo>
                    <a:cubicBezTo>
                      <a:pt x="313" y="119"/>
                      <a:pt x="317" y="123"/>
                      <a:pt x="317" y="127"/>
                    </a:cubicBezTo>
                    <a:cubicBezTo>
                      <a:pt x="342" y="197"/>
                      <a:pt x="363" y="271"/>
                      <a:pt x="387" y="341"/>
                    </a:cubicBezTo>
                    <a:cubicBezTo>
                      <a:pt x="391" y="348"/>
                      <a:pt x="391" y="361"/>
                      <a:pt x="387" y="369"/>
                    </a:cubicBezTo>
                    <a:cubicBezTo>
                      <a:pt x="379" y="373"/>
                      <a:pt x="375" y="365"/>
                      <a:pt x="371" y="361"/>
                    </a:cubicBezTo>
                    <a:cubicBezTo>
                      <a:pt x="367" y="353"/>
                      <a:pt x="363" y="345"/>
                      <a:pt x="363" y="341"/>
                    </a:cubicBezTo>
                    <a:cubicBezTo>
                      <a:pt x="342" y="279"/>
                      <a:pt x="317" y="217"/>
                      <a:pt x="297" y="156"/>
                    </a:cubicBezTo>
                    <a:cubicBezTo>
                      <a:pt x="297" y="151"/>
                      <a:pt x="293" y="148"/>
                      <a:pt x="289" y="139"/>
                    </a:cubicBezTo>
                    <a:cubicBezTo>
                      <a:pt x="281" y="180"/>
                      <a:pt x="272" y="222"/>
                      <a:pt x="264" y="258"/>
                    </a:cubicBezTo>
                    <a:cubicBezTo>
                      <a:pt x="260" y="275"/>
                      <a:pt x="252" y="291"/>
                      <a:pt x="260" y="312"/>
                    </a:cubicBezTo>
                    <a:cubicBezTo>
                      <a:pt x="272" y="341"/>
                      <a:pt x="281" y="369"/>
                      <a:pt x="289" y="402"/>
                    </a:cubicBezTo>
                    <a:cubicBezTo>
                      <a:pt x="297" y="431"/>
                      <a:pt x="305" y="460"/>
                      <a:pt x="317" y="488"/>
                    </a:cubicBezTo>
                    <a:cubicBezTo>
                      <a:pt x="317" y="501"/>
                      <a:pt x="322" y="509"/>
                      <a:pt x="309" y="517"/>
                    </a:cubicBezTo>
                    <a:cubicBezTo>
                      <a:pt x="297" y="513"/>
                      <a:pt x="293" y="501"/>
                      <a:pt x="289" y="488"/>
                    </a:cubicBezTo>
                    <a:cubicBezTo>
                      <a:pt x="276" y="451"/>
                      <a:pt x="268" y="414"/>
                      <a:pt x="256" y="382"/>
                    </a:cubicBezTo>
                    <a:cubicBezTo>
                      <a:pt x="252" y="369"/>
                      <a:pt x="252" y="361"/>
                      <a:pt x="248" y="348"/>
                    </a:cubicBezTo>
                    <a:cubicBezTo>
                      <a:pt x="244" y="353"/>
                      <a:pt x="244" y="357"/>
                      <a:pt x="244" y="357"/>
                    </a:cubicBezTo>
                    <a:cubicBezTo>
                      <a:pt x="227" y="414"/>
                      <a:pt x="215" y="468"/>
                      <a:pt x="198" y="521"/>
                    </a:cubicBezTo>
                    <a:cubicBezTo>
                      <a:pt x="198" y="529"/>
                      <a:pt x="194" y="542"/>
                      <a:pt x="182" y="538"/>
                    </a:cubicBezTo>
                    <a:cubicBezTo>
                      <a:pt x="174" y="538"/>
                      <a:pt x="178" y="525"/>
                      <a:pt x="178" y="517"/>
                    </a:cubicBezTo>
                    <a:lnTo>
                      <a:pt x="178" y="513"/>
                    </a:lnTo>
                    <a:cubicBezTo>
                      <a:pt x="182" y="488"/>
                      <a:pt x="190" y="464"/>
                      <a:pt x="194" y="435"/>
                    </a:cubicBezTo>
                    <a:cubicBezTo>
                      <a:pt x="203" y="402"/>
                      <a:pt x="211" y="373"/>
                      <a:pt x="219" y="336"/>
                    </a:cubicBezTo>
                    <a:cubicBezTo>
                      <a:pt x="178" y="373"/>
                      <a:pt x="141" y="406"/>
                      <a:pt x="100" y="443"/>
                    </a:cubicBezTo>
                    <a:cubicBezTo>
                      <a:pt x="88" y="431"/>
                      <a:pt x="88" y="426"/>
                      <a:pt x="92" y="419"/>
                    </a:cubicBezTo>
                    <a:cubicBezTo>
                      <a:pt x="96" y="410"/>
                      <a:pt x="100" y="406"/>
                      <a:pt x="108" y="402"/>
                    </a:cubicBezTo>
                    <a:cubicBezTo>
                      <a:pt x="125" y="394"/>
                      <a:pt x="137" y="377"/>
                      <a:pt x="149" y="365"/>
                    </a:cubicBezTo>
                    <a:cubicBezTo>
                      <a:pt x="157" y="353"/>
                      <a:pt x="170" y="345"/>
                      <a:pt x="178" y="336"/>
                    </a:cubicBezTo>
                    <a:cubicBezTo>
                      <a:pt x="211" y="312"/>
                      <a:pt x="235" y="283"/>
                      <a:pt x="240" y="238"/>
                    </a:cubicBezTo>
                    <a:cubicBezTo>
                      <a:pt x="244" y="222"/>
                      <a:pt x="248" y="205"/>
                      <a:pt x="252" y="185"/>
                    </a:cubicBezTo>
                    <a:cubicBezTo>
                      <a:pt x="252" y="180"/>
                      <a:pt x="252" y="176"/>
                      <a:pt x="252" y="168"/>
                    </a:cubicBezTo>
                    <a:cubicBezTo>
                      <a:pt x="227" y="176"/>
                      <a:pt x="211" y="189"/>
                      <a:pt x="194" y="201"/>
                    </a:cubicBezTo>
                    <a:cubicBezTo>
                      <a:pt x="166" y="222"/>
                      <a:pt x="137" y="242"/>
                      <a:pt x="108" y="258"/>
                    </a:cubicBezTo>
                    <a:cubicBezTo>
                      <a:pt x="100" y="263"/>
                      <a:pt x="92" y="267"/>
                      <a:pt x="84" y="258"/>
                    </a:cubicBezTo>
                    <a:cubicBezTo>
                      <a:pt x="79" y="250"/>
                      <a:pt x="88" y="242"/>
                      <a:pt x="96" y="238"/>
                    </a:cubicBezTo>
                    <a:cubicBezTo>
                      <a:pt x="104" y="229"/>
                      <a:pt x="112" y="226"/>
                      <a:pt x="120" y="222"/>
                    </a:cubicBezTo>
                    <a:cubicBezTo>
                      <a:pt x="141" y="205"/>
                      <a:pt x="162" y="193"/>
                      <a:pt x="186" y="176"/>
                    </a:cubicBezTo>
                    <a:cubicBezTo>
                      <a:pt x="190" y="172"/>
                      <a:pt x="198" y="168"/>
                      <a:pt x="207" y="160"/>
                    </a:cubicBezTo>
                    <a:cubicBezTo>
                      <a:pt x="223" y="148"/>
                      <a:pt x="244" y="131"/>
                      <a:pt x="260" y="119"/>
                    </a:cubicBezTo>
                    <a:cubicBezTo>
                      <a:pt x="264" y="115"/>
                      <a:pt x="268" y="107"/>
                      <a:pt x="268" y="102"/>
                    </a:cubicBezTo>
                    <a:cubicBezTo>
                      <a:pt x="281" y="70"/>
                      <a:pt x="289" y="32"/>
                      <a:pt x="297" y="0"/>
                    </a:cubicBezTo>
                    <a:cubicBezTo>
                      <a:pt x="285" y="0"/>
                      <a:pt x="268" y="0"/>
                      <a:pt x="256" y="0"/>
                    </a:cubicBezTo>
                    <a:cubicBezTo>
                      <a:pt x="252" y="4"/>
                      <a:pt x="252" y="8"/>
                      <a:pt x="248" y="8"/>
                    </a:cubicBezTo>
                    <a:cubicBezTo>
                      <a:pt x="211" y="32"/>
                      <a:pt x="178" y="57"/>
                      <a:pt x="141" y="82"/>
                    </a:cubicBezTo>
                    <a:cubicBezTo>
                      <a:pt x="129" y="90"/>
                      <a:pt x="112" y="98"/>
                      <a:pt x="96" y="107"/>
                    </a:cubicBezTo>
                    <a:cubicBezTo>
                      <a:pt x="92" y="111"/>
                      <a:pt x="84" y="115"/>
                      <a:pt x="79" y="107"/>
                    </a:cubicBezTo>
                    <a:cubicBezTo>
                      <a:pt x="75" y="102"/>
                      <a:pt x="79" y="94"/>
                      <a:pt x="84" y="90"/>
                    </a:cubicBezTo>
                    <a:cubicBezTo>
                      <a:pt x="84" y="86"/>
                      <a:pt x="92" y="82"/>
                      <a:pt x="96" y="78"/>
                    </a:cubicBezTo>
                    <a:cubicBezTo>
                      <a:pt x="129" y="57"/>
                      <a:pt x="162" y="37"/>
                      <a:pt x="194" y="16"/>
                    </a:cubicBezTo>
                    <a:cubicBezTo>
                      <a:pt x="198" y="12"/>
                      <a:pt x="203" y="4"/>
                      <a:pt x="207" y="0"/>
                    </a:cubicBezTo>
                    <a:cubicBezTo>
                      <a:pt x="137" y="0"/>
                      <a:pt x="71" y="0"/>
                      <a:pt x="1" y="0"/>
                    </a:cubicBezTo>
                    <a:cubicBezTo>
                      <a:pt x="1" y="8"/>
                      <a:pt x="1" y="16"/>
                      <a:pt x="1" y="20"/>
                    </a:cubicBezTo>
                    <a:cubicBezTo>
                      <a:pt x="-3" y="82"/>
                      <a:pt x="1" y="144"/>
                      <a:pt x="10" y="205"/>
                    </a:cubicBezTo>
                    <a:cubicBezTo>
                      <a:pt x="14" y="258"/>
                      <a:pt x="22" y="312"/>
                      <a:pt x="26" y="365"/>
                    </a:cubicBezTo>
                    <a:cubicBezTo>
                      <a:pt x="30" y="394"/>
                      <a:pt x="30" y="423"/>
                      <a:pt x="30" y="45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0" name="Google Shape;910;p20"/>
              <p:cNvSpPr/>
              <p:nvPr/>
            </p:nvSpPr>
            <p:spPr>
              <a:xfrm rot="10800000" flipH="1">
                <a:off x="9492520" y="4807498"/>
                <a:ext cx="363752" cy="344902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49" extrusionOk="0">
                    <a:moveTo>
                      <a:pt x="579" y="451"/>
                    </a:moveTo>
                    <a:lnTo>
                      <a:pt x="579" y="451"/>
                    </a:lnTo>
                    <a:cubicBezTo>
                      <a:pt x="579" y="423"/>
                      <a:pt x="579" y="394"/>
                      <a:pt x="575" y="365"/>
                    </a:cubicBezTo>
                    <a:cubicBezTo>
                      <a:pt x="571" y="312"/>
                      <a:pt x="563" y="258"/>
                      <a:pt x="559" y="205"/>
                    </a:cubicBezTo>
                    <a:cubicBezTo>
                      <a:pt x="550" y="144"/>
                      <a:pt x="546" y="82"/>
                      <a:pt x="550" y="20"/>
                    </a:cubicBezTo>
                    <a:cubicBezTo>
                      <a:pt x="550" y="16"/>
                      <a:pt x="550" y="8"/>
                      <a:pt x="550" y="0"/>
                    </a:cubicBezTo>
                    <a:cubicBezTo>
                      <a:pt x="538" y="0"/>
                      <a:pt x="530" y="0"/>
                      <a:pt x="518" y="0"/>
                    </a:cubicBezTo>
                    <a:cubicBezTo>
                      <a:pt x="518" y="29"/>
                      <a:pt x="514" y="53"/>
                      <a:pt x="514" y="82"/>
                    </a:cubicBezTo>
                    <a:cubicBezTo>
                      <a:pt x="514" y="139"/>
                      <a:pt x="514" y="193"/>
                      <a:pt x="514" y="250"/>
                    </a:cubicBezTo>
                    <a:cubicBezTo>
                      <a:pt x="514" y="275"/>
                      <a:pt x="518" y="299"/>
                      <a:pt x="518" y="324"/>
                    </a:cubicBezTo>
                    <a:cubicBezTo>
                      <a:pt x="518" y="332"/>
                      <a:pt x="514" y="341"/>
                      <a:pt x="509" y="348"/>
                    </a:cubicBezTo>
                    <a:cubicBezTo>
                      <a:pt x="509" y="353"/>
                      <a:pt x="501" y="353"/>
                      <a:pt x="493" y="353"/>
                    </a:cubicBezTo>
                    <a:cubicBezTo>
                      <a:pt x="485" y="234"/>
                      <a:pt x="489" y="115"/>
                      <a:pt x="489" y="0"/>
                    </a:cubicBezTo>
                    <a:cubicBezTo>
                      <a:pt x="477" y="0"/>
                      <a:pt x="468" y="0"/>
                      <a:pt x="456" y="0"/>
                    </a:cubicBezTo>
                    <a:cubicBezTo>
                      <a:pt x="456" y="8"/>
                      <a:pt x="452" y="12"/>
                      <a:pt x="448" y="20"/>
                    </a:cubicBezTo>
                    <a:cubicBezTo>
                      <a:pt x="427" y="70"/>
                      <a:pt x="407" y="119"/>
                      <a:pt x="386" y="164"/>
                    </a:cubicBezTo>
                    <a:cubicBezTo>
                      <a:pt x="370" y="209"/>
                      <a:pt x="349" y="254"/>
                      <a:pt x="333" y="299"/>
                    </a:cubicBezTo>
                    <a:cubicBezTo>
                      <a:pt x="325" y="316"/>
                      <a:pt x="321" y="332"/>
                      <a:pt x="312" y="348"/>
                    </a:cubicBezTo>
                    <a:cubicBezTo>
                      <a:pt x="308" y="357"/>
                      <a:pt x="304" y="365"/>
                      <a:pt x="292" y="357"/>
                    </a:cubicBezTo>
                    <a:cubicBezTo>
                      <a:pt x="288" y="341"/>
                      <a:pt x="296" y="324"/>
                      <a:pt x="300" y="308"/>
                    </a:cubicBezTo>
                    <a:cubicBezTo>
                      <a:pt x="329" y="238"/>
                      <a:pt x="358" y="168"/>
                      <a:pt x="390" y="98"/>
                    </a:cubicBezTo>
                    <a:cubicBezTo>
                      <a:pt x="403" y="66"/>
                      <a:pt x="415" y="32"/>
                      <a:pt x="427" y="0"/>
                    </a:cubicBezTo>
                    <a:cubicBezTo>
                      <a:pt x="395" y="0"/>
                      <a:pt x="362" y="0"/>
                      <a:pt x="325" y="0"/>
                    </a:cubicBezTo>
                    <a:cubicBezTo>
                      <a:pt x="325" y="8"/>
                      <a:pt x="321" y="16"/>
                      <a:pt x="317" y="20"/>
                    </a:cubicBezTo>
                    <a:cubicBezTo>
                      <a:pt x="280" y="61"/>
                      <a:pt x="243" y="102"/>
                      <a:pt x="206" y="148"/>
                    </a:cubicBezTo>
                    <a:cubicBezTo>
                      <a:pt x="202" y="148"/>
                      <a:pt x="198" y="151"/>
                      <a:pt x="198" y="151"/>
                    </a:cubicBezTo>
                    <a:cubicBezTo>
                      <a:pt x="189" y="156"/>
                      <a:pt x="185" y="156"/>
                      <a:pt x="177" y="151"/>
                    </a:cubicBezTo>
                    <a:cubicBezTo>
                      <a:pt x="177" y="151"/>
                      <a:pt x="177" y="139"/>
                      <a:pt x="177" y="135"/>
                    </a:cubicBezTo>
                    <a:cubicBezTo>
                      <a:pt x="181" y="131"/>
                      <a:pt x="181" y="127"/>
                      <a:pt x="185" y="123"/>
                    </a:cubicBezTo>
                    <a:cubicBezTo>
                      <a:pt x="206" y="102"/>
                      <a:pt x="226" y="82"/>
                      <a:pt x="247" y="61"/>
                    </a:cubicBezTo>
                    <a:cubicBezTo>
                      <a:pt x="263" y="41"/>
                      <a:pt x="280" y="20"/>
                      <a:pt x="296" y="0"/>
                    </a:cubicBezTo>
                    <a:cubicBezTo>
                      <a:pt x="275" y="0"/>
                      <a:pt x="255" y="0"/>
                      <a:pt x="239" y="0"/>
                    </a:cubicBezTo>
                    <a:cubicBezTo>
                      <a:pt x="218" y="12"/>
                      <a:pt x="202" y="29"/>
                      <a:pt x="185" y="41"/>
                    </a:cubicBezTo>
                    <a:cubicBezTo>
                      <a:pt x="148" y="78"/>
                      <a:pt x="107" y="111"/>
                      <a:pt x="70" y="144"/>
                    </a:cubicBezTo>
                    <a:cubicBezTo>
                      <a:pt x="46" y="168"/>
                      <a:pt x="25" y="193"/>
                      <a:pt x="9" y="222"/>
                    </a:cubicBezTo>
                    <a:cubicBezTo>
                      <a:pt x="1" y="238"/>
                      <a:pt x="-4" y="254"/>
                      <a:pt x="5" y="275"/>
                    </a:cubicBezTo>
                    <a:cubicBezTo>
                      <a:pt x="9" y="287"/>
                      <a:pt x="17" y="295"/>
                      <a:pt x="29" y="295"/>
                    </a:cubicBezTo>
                    <a:cubicBezTo>
                      <a:pt x="42" y="295"/>
                      <a:pt x="58" y="295"/>
                      <a:pt x="70" y="291"/>
                    </a:cubicBezTo>
                    <a:cubicBezTo>
                      <a:pt x="107" y="279"/>
                      <a:pt x="136" y="258"/>
                      <a:pt x="161" y="234"/>
                    </a:cubicBezTo>
                    <a:cubicBezTo>
                      <a:pt x="193" y="205"/>
                      <a:pt x="226" y="176"/>
                      <a:pt x="255" y="148"/>
                    </a:cubicBezTo>
                    <a:cubicBezTo>
                      <a:pt x="259" y="148"/>
                      <a:pt x="263" y="144"/>
                      <a:pt x="267" y="144"/>
                    </a:cubicBezTo>
                    <a:cubicBezTo>
                      <a:pt x="267" y="148"/>
                      <a:pt x="267" y="151"/>
                      <a:pt x="263" y="156"/>
                    </a:cubicBezTo>
                    <a:cubicBezTo>
                      <a:pt x="251" y="213"/>
                      <a:pt x="234" y="271"/>
                      <a:pt x="218" y="328"/>
                    </a:cubicBezTo>
                    <a:cubicBezTo>
                      <a:pt x="210" y="365"/>
                      <a:pt x="202" y="398"/>
                      <a:pt x="198" y="431"/>
                    </a:cubicBezTo>
                    <a:cubicBezTo>
                      <a:pt x="193" y="460"/>
                      <a:pt x="202" y="488"/>
                      <a:pt x="218" y="509"/>
                    </a:cubicBezTo>
                    <a:cubicBezTo>
                      <a:pt x="239" y="529"/>
                      <a:pt x="259" y="533"/>
                      <a:pt x="280" y="517"/>
                    </a:cubicBezTo>
                    <a:cubicBezTo>
                      <a:pt x="292" y="505"/>
                      <a:pt x="300" y="492"/>
                      <a:pt x="308" y="476"/>
                    </a:cubicBezTo>
                    <a:cubicBezTo>
                      <a:pt x="325" y="439"/>
                      <a:pt x="337" y="402"/>
                      <a:pt x="353" y="365"/>
                    </a:cubicBezTo>
                    <a:cubicBezTo>
                      <a:pt x="370" y="328"/>
                      <a:pt x="382" y="291"/>
                      <a:pt x="399" y="258"/>
                    </a:cubicBezTo>
                    <a:cubicBezTo>
                      <a:pt x="403" y="250"/>
                      <a:pt x="403" y="246"/>
                      <a:pt x="407" y="242"/>
                    </a:cubicBezTo>
                    <a:cubicBezTo>
                      <a:pt x="411" y="267"/>
                      <a:pt x="415" y="291"/>
                      <a:pt x="419" y="316"/>
                    </a:cubicBezTo>
                    <a:cubicBezTo>
                      <a:pt x="427" y="361"/>
                      <a:pt x="431" y="402"/>
                      <a:pt x="440" y="447"/>
                    </a:cubicBezTo>
                    <a:cubicBezTo>
                      <a:pt x="444" y="480"/>
                      <a:pt x="456" y="513"/>
                      <a:pt x="485" y="533"/>
                    </a:cubicBezTo>
                    <a:cubicBezTo>
                      <a:pt x="514" y="558"/>
                      <a:pt x="542" y="554"/>
                      <a:pt x="559" y="521"/>
                    </a:cubicBezTo>
                    <a:cubicBezTo>
                      <a:pt x="563" y="505"/>
                      <a:pt x="567" y="488"/>
                      <a:pt x="571" y="472"/>
                    </a:cubicBezTo>
                    <a:cubicBezTo>
                      <a:pt x="575" y="464"/>
                      <a:pt x="579" y="460"/>
                      <a:pt x="579" y="4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1" name="Google Shape;911;p20"/>
              <p:cNvSpPr/>
              <p:nvPr/>
            </p:nvSpPr>
            <p:spPr>
              <a:xfrm rot="10800000" flipH="1">
                <a:off x="9889570" y="4814408"/>
                <a:ext cx="192870" cy="337992"/>
              </a:xfrm>
              <a:custGeom>
                <a:avLst/>
                <a:gdLst/>
                <a:ahLst/>
                <a:cxnLst/>
                <a:rect l="l" t="t" r="r" b="b"/>
                <a:pathLst>
                  <a:path w="307" h="538" extrusionOk="0">
                    <a:moveTo>
                      <a:pt x="214" y="0"/>
                    </a:moveTo>
                    <a:lnTo>
                      <a:pt x="214" y="0"/>
                    </a:lnTo>
                    <a:cubicBezTo>
                      <a:pt x="206" y="32"/>
                      <a:pt x="198" y="70"/>
                      <a:pt x="185" y="102"/>
                    </a:cubicBezTo>
                    <a:cubicBezTo>
                      <a:pt x="185" y="107"/>
                      <a:pt x="181" y="115"/>
                      <a:pt x="177" y="119"/>
                    </a:cubicBezTo>
                    <a:cubicBezTo>
                      <a:pt x="161" y="131"/>
                      <a:pt x="140" y="148"/>
                      <a:pt x="124" y="160"/>
                    </a:cubicBezTo>
                    <a:cubicBezTo>
                      <a:pt x="115" y="168"/>
                      <a:pt x="107" y="172"/>
                      <a:pt x="103" y="176"/>
                    </a:cubicBezTo>
                    <a:cubicBezTo>
                      <a:pt x="79" y="193"/>
                      <a:pt x="58" y="205"/>
                      <a:pt x="37" y="222"/>
                    </a:cubicBezTo>
                    <a:cubicBezTo>
                      <a:pt x="29" y="226"/>
                      <a:pt x="21" y="229"/>
                      <a:pt x="13" y="238"/>
                    </a:cubicBezTo>
                    <a:cubicBezTo>
                      <a:pt x="5" y="242"/>
                      <a:pt x="-4" y="250"/>
                      <a:pt x="1" y="258"/>
                    </a:cubicBezTo>
                    <a:cubicBezTo>
                      <a:pt x="9" y="267"/>
                      <a:pt x="17" y="263"/>
                      <a:pt x="25" y="258"/>
                    </a:cubicBezTo>
                    <a:cubicBezTo>
                      <a:pt x="54" y="242"/>
                      <a:pt x="83" y="222"/>
                      <a:pt x="111" y="201"/>
                    </a:cubicBezTo>
                    <a:cubicBezTo>
                      <a:pt x="128" y="189"/>
                      <a:pt x="144" y="176"/>
                      <a:pt x="169" y="168"/>
                    </a:cubicBezTo>
                    <a:cubicBezTo>
                      <a:pt x="169" y="176"/>
                      <a:pt x="169" y="180"/>
                      <a:pt x="169" y="185"/>
                    </a:cubicBezTo>
                    <a:cubicBezTo>
                      <a:pt x="165" y="205"/>
                      <a:pt x="161" y="222"/>
                      <a:pt x="157" y="238"/>
                    </a:cubicBezTo>
                    <a:cubicBezTo>
                      <a:pt x="152" y="283"/>
                      <a:pt x="128" y="312"/>
                      <a:pt x="95" y="336"/>
                    </a:cubicBezTo>
                    <a:cubicBezTo>
                      <a:pt x="87" y="345"/>
                      <a:pt x="74" y="353"/>
                      <a:pt x="66" y="365"/>
                    </a:cubicBezTo>
                    <a:cubicBezTo>
                      <a:pt x="54" y="377"/>
                      <a:pt x="42" y="394"/>
                      <a:pt x="25" y="402"/>
                    </a:cubicBezTo>
                    <a:cubicBezTo>
                      <a:pt x="17" y="406"/>
                      <a:pt x="13" y="410"/>
                      <a:pt x="9" y="419"/>
                    </a:cubicBezTo>
                    <a:cubicBezTo>
                      <a:pt x="5" y="426"/>
                      <a:pt x="5" y="431"/>
                      <a:pt x="17" y="443"/>
                    </a:cubicBezTo>
                    <a:cubicBezTo>
                      <a:pt x="58" y="406"/>
                      <a:pt x="95" y="373"/>
                      <a:pt x="136" y="336"/>
                    </a:cubicBezTo>
                    <a:cubicBezTo>
                      <a:pt x="128" y="373"/>
                      <a:pt x="120" y="402"/>
                      <a:pt x="111" y="435"/>
                    </a:cubicBezTo>
                    <a:cubicBezTo>
                      <a:pt x="107" y="464"/>
                      <a:pt x="99" y="488"/>
                      <a:pt x="95" y="513"/>
                    </a:cubicBezTo>
                    <a:cubicBezTo>
                      <a:pt x="95" y="517"/>
                      <a:pt x="95" y="517"/>
                      <a:pt x="95" y="517"/>
                    </a:cubicBezTo>
                    <a:cubicBezTo>
                      <a:pt x="95" y="525"/>
                      <a:pt x="91" y="538"/>
                      <a:pt x="99" y="538"/>
                    </a:cubicBezTo>
                    <a:cubicBezTo>
                      <a:pt x="111" y="542"/>
                      <a:pt x="115" y="529"/>
                      <a:pt x="115" y="521"/>
                    </a:cubicBezTo>
                    <a:cubicBezTo>
                      <a:pt x="132" y="468"/>
                      <a:pt x="144" y="414"/>
                      <a:pt x="161" y="357"/>
                    </a:cubicBezTo>
                    <a:cubicBezTo>
                      <a:pt x="161" y="357"/>
                      <a:pt x="161" y="353"/>
                      <a:pt x="165" y="348"/>
                    </a:cubicBezTo>
                    <a:cubicBezTo>
                      <a:pt x="169" y="361"/>
                      <a:pt x="169" y="369"/>
                      <a:pt x="173" y="382"/>
                    </a:cubicBezTo>
                    <a:cubicBezTo>
                      <a:pt x="185" y="414"/>
                      <a:pt x="193" y="451"/>
                      <a:pt x="206" y="488"/>
                    </a:cubicBezTo>
                    <a:cubicBezTo>
                      <a:pt x="210" y="501"/>
                      <a:pt x="214" y="513"/>
                      <a:pt x="226" y="517"/>
                    </a:cubicBezTo>
                    <a:cubicBezTo>
                      <a:pt x="239" y="509"/>
                      <a:pt x="234" y="501"/>
                      <a:pt x="234" y="488"/>
                    </a:cubicBezTo>
                    <a:cubicBezTo>
                      <a:pt x="222" y="460"/>
                      <a:pt x="214" y="431"/>
                      <a:pt x="206" y="402"/>
                    </a:cubicBezTo>
                    <a:cubicBezTo>
                      <a:pt x="198" y="369"/>
                      <a:pt x="189" y="341"/>
                      <a:pt x="177" y="312"/>
                    </a:cubicBezTo>
                    <a:cubicBezTo>
                      <a:pt x="169" y="291"/>
                      <a:pt x="177" y="275"/>
                      <a:pt x="181" y="258"/>
                    </a:cubicBezTo>
                    <a:cubicBezTo>
                      <a:pt x="189" y="222"/>
                      <a:pt x="198" y="180"/>
                      <a:pt x="206" y="139"/>
                    </a:cubicBezTo>
                    <a:cubicBezTo>
                      <a:pt x="210" y="148"/>
                      <a:pt x="214" y="151"/>
                      <a:pt x="214" y="156"/>
                    </a:cubicBezTo>
                    <a:cubicBezTo>
                      <a:pt x="234" y="217"/>
                      <a:pt x="259" y="279"/>
                      <a:pt x="280" y="341"/>
                    </a:cubicBezTo>
                    <a:cubicBezTo>
                      <a:pt x="280" y="345"/>
                      <a:pt x="284" y="353"/>
                      <a:pt x="288" y="361"/>
                    </a:cubicBezTo>
                    <a:cubicBezTo>
                      <a:pt x="292" y="365"/>
                      <a:pt x="296" y="373"/>
                      <a:pt x="304" y="369"/>
                    </a:cubicBezTo>
                    <a:cubicBezTo>
                      <a:pt x="308" y="361"/>
                      <a:pt x="308" y="348"/>
                      <a:pt x="304" y="341"/>
                    </a:cubicBezTo>
                    <a:cubicBezTo>
                      <a:pt x="280" y="271"/>
                      <a:pt x="259" y="197"/>
                      <a:pt x="234" y="127"/>
                    </a:cubicBezTo>
                    <a:cubicBezTo>
                      <a:pt x="234" y="123"/>
                      <a:pt x="230" y="119"/>
                      <a:pt x="230" y="119"/>
                    </a:cubicBezTo>
                    <a:cubicBezTo>
                      <a:pt x="214" y="102"/>
                      <a:pt x="218" y="82"/>
                      <a:pt x="226" y="66"/>
                    </a:cubicBezTo>
                    <a:cubicBezTo>
                      <a:pt x="230" y="45"/>
                      <a:pt x="234" y="20"/>
                      <a:pt x="239" y="0"/>
                    </a:cubicBezTo>
                    <a:cubicBezTo>
                      <a:pt x="230" y="0"/>
                      <a:pt x="222" y="0"/>
                      <a:pt x="2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2" name="Google Shape;912;p20"/>
              <p:cNvSpPr/>
              <p:nvPr/>
            </p:nvSpPr>
            <p:spPr>
              <a:xfrm rot="10800000" flipH="1">
                <a:off x="9675339" y="4926235"/>
                <a:ext cx="103660" cy="226165"/>
              </a:xfrm>
              <a:custGeom>
                <a:avLst/>
                <a:gdLst/>
                <a:ahLst/>
                <a:cxnLst/>
                <a:rect l="l" t="t" r="r" b="b"/>
                <a:pathLst>
                  <a:path w="165" h="360" extrusionOk="0">
                    <a:moveTo>
                      <a:pt x="136" y="0"/>
                    </a:moveTo>
                    <a:lnTo>
                      <a:pt x="136" y="0"/>
                    </a:lnTo>
                    <a:cubicBezTo>
                      <a:pt x="124" y="32"/>
                      <a:pt x="112" y="66"/>
                      <a:pt x="99" y="98"/>
                    </a:cubicBezTo>
                    <a:cubicBezTo>
                      <a:pt x="67" y="168"/>
                      <a:pt x="38" y="238"/>
                      <a:pt x="9" y="308"/>
                    </a:cubicBezTo>
                    <a:cubicBezTo>
                      <a:pt x="5" y="324"/>
                      <a:pt x="-3" y="341"/>
                      <a:pt x="1" y="357"/>
                    </a:cubicBezTo>
                    <a:cubicBezTo>
                      <a:pt x="13" y="365"/>
                      <a:pt x="17" y="357"/>
                      <a:pt x="21" y="348"/>
                    </a:cubicBezTo>
                    <a:cubicBezTo>
                      <a:pt x="30" y="332"/>
                      <a:pt x="34" y="316"/>
                      <a:pt x="42" y="299"/>
                    </a:cubicBezTo>
                    <a:cubicBezTo>
                      <a:pt x="58" y="254"/>
                      <a:pt x="79" y="209"/>
                      <a:pt x="95" y="164"/>
                    </a:cubicBezTo>
                    <a:cubicBezTo>
                      <a:pt x="116" y="119"/>
                      <a:pt x="136" y="70"/>
                      <a:pt x="157" y="20"/>
                    </a:cubicBezTo>
                    <a:cubicBezTo>
                      <a:pt x="161" y="12"/>
                      <a:pt x="165" y="8"/>
                      <a:pt x="165" y="0"/>
                    </a:cubicBezTo>
                    <a:cubicBezTo>
                      <a:pt x="157" y="0"/>
                      <a:pt x="149" y="0"/>
                      <a:pt x="1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3" name="Google Shape;913;p20"/>
              <p:cNvSpPr/>
              <p:nvPr/>
            </p:nvSpPr>
            <p:spPr>
              <a:xfrm rot="10800000" flipH="1">
                <a:off x="9799103" y="4930632"/>
                <a:ext cx="18847" cy="221768"/>
              </a:xfrm>
              <a:custGeom>
                <a:avLst/>
                <a:gdLst/>
                <a:ahLst/>
                <a:cxnLst/>
                <a:rect l="l" t="t" r="r" b="b"/>
                <a:pathLst>
                  <a:path w="30" h="353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15"/>
                      <a:pt x="-3" y="234"/>
                      <a:pt x="5" y="353"/>
                    </a:cubicBezTo>
                    <a:cubicBezTo>
                      <a:pt x="13" y="353"/>
                      <a:pt x="21" y="353"/>
                      <a:pt x="21" y="348"/>
                    </a:cubicBezTo>
                    <a:cubicBezTo>
                      <a:pt x="26" y="341"/>
                      <a:pt x="30" y="332"/>
                      <a:pt x="30" y="324"/>
                    </a:cubicBezTo>
                    <a:cubicBezTo>
                      <a:pt x="30" y="299"/>
                      <a:pt x="26" y="275"/>
                      <a:pt x="26" y="250"/>
                    </a:cubicBezTo>
                    <a:cubicBezTo>
                      <a:pt x="26" y="193"/>
                      <a:pt x="26" y="139"/>
                      <a:pt x="26" y="82"/>
                    </a:cubicBezTo>
                    <a:cubicBezTo>
                      <a:pt x="26" y="53"/>
                      <a:pt x="30" y="29"/>
                      <a:pt x="30" y="0"/>
                    </a:cubicBezTo>
                    <a:cubicBezTo>
                      <a:pt x="21" y="0"/>
                      <a:pt x="9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4" name="Google Shape;914;p20"/>
              <p:cNvSpPr/>
              <p:nvPr/>
            </p:nvSpPr>
            <p:spPr>
              <a:xfrm rot="10800000" flipH="1">
                <a:off x="10093750" y="5002880"/>
                <a:ext cx="55285" cy="149521"/>
              </a:xfrm>
              <a:custGeom>
                <a:avLst/>
                <a:gdLst/>
                <a:ahLst/>
                <a:cxnLst/>
                <a:rect l="l" t="t" r="r" b="b"/>
                <a:pathLst>
                  <a:path w="88" h="2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16"/>
                      <a:pt x="8" y="32"/>
                      <a:pt x="12" y="49"/>
                    </a:cubicBezTo>
                    <a:cubicBezTo>
                      <a:pt x="29" y="102"/>
                      <a:pt x="45" y="151"/>
                      <a:pt x="61" y="201"/>
                    </a:cubicBezTo>
                    <a:cubicBezTo>
                      <a:pt x="61" y="209"/>
                      <a:pt x="65" y="217"/>
                      <a:pt x="70" y="222"/>
                    </a:cubicBezTo>
                    <a:cubicBezTo>
                      <a:pt x="74" y="226"/>
                      <a:pt x="78" y="229"/>
                      <a:pt x="86" y="238"/>
                    </a:cubicBezTo>
                    <a:cubicBezTo>
                      <a:pt x="86" y="226"/>
                      <a:pt x="90" y="217"/>
                      <a:pt x="86" y="209"/>
                    </a:cubicBezTo>
                    <a:cubicBezTo>
                      <a:pt x="70" y="148"/>
                      <a:pt x="49" y="86"/>
                      <a:pt x="33" y="25"/>
                    </a:cubicBezTo>
                    <a:cubicBezTo>
                      <a:pt x="29" y="16"/>
                      <a:pt x="29" y="8"/>
                      <a:pt x="29" y="0"/>
                    </a:cubicBezTo>
                    <a:cubicBezTo>
                      <a:pt x="20" y="0"/>
                      <a:pt x="8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5" name="Google Shape;915;p20"/>
              <p:cNvSpPr/>
              <p:nvPr/>
            </p:nvSpPr>
            <p:spPr>
              <a:xfrm rot="10800000" flipH="1">
                <a:off x="9603719" y="5055652"/>
                <a:ext cx="92980" cy="96749"/>
              </a:xfrm>
              <a:custGeom>
                <a:avLst/>
                <a:gdLst/>
                <a:ahLst/>
                <a:cxnLst/>
                <a:rect l="l" t="t" r="r" b="b"/>
                <a:pathLst>
                  <a:path w="148" h="154" extrusionOk="0">
                    <a:moveTo>
                      <a:pt x="119" y="0"/>
                    </a:moveTo>
                    <a:lnTo>
                      <a:pt x="119" y="0"/>
                    </a:lnTo>
                    <a:cubicBezTo>
                      <a:pt x="103" y="20"/>
                      <a:pt x="86" y="41"/>
                      <a:pt x="70" y="61"/>
                    </a:cubicBezTo>
                    <a:cubicBezTo>
                      <a:pt x="49" y="82"/>
                      <a:pt x="29" y="102"/>
                      <a:pt x="8" y="123"/>
                    </a:cubicBezTo>
                    <a:cubicBezTo>
                      <a:pt x="4" y="127"/>
                      <a:pt x="4" y="131"/>
                      <a:pt x="0" y="135"/>
                    </a:cubicBezTo>
                    <a:cubicBezTo>
                      <a:pt x="0" y="139"/>
                      <a:pt x="0" y="151"/>
                      <a:pt x="0" y="151"/>
                    </a:cubicBezTo>
                    <a:cubicBezTo>
                      <a:pt x="8" y="156"/>
                      <a:pt x="12" y="156"/>
                      <a:pt x="21" y="151"/>
                    </a:cubicBezTo>
                    <a:cubicBezTo>
                      <a:pt x="21" y="151"/>
                      <a:pt x="25" y="148"/>
                      <a:pt x="29" y="148"/>
                    </a:cubicBezTo>
                    <a:cubicBezTo>
                      <a:pt x="66" y="102"/>
                      <a:pt x="103" y="61"/>
                      <a:pt x="140" y="20"/>
                    </a:cubicBezTo>
                    <a:cubicBezTo>
                      <a:pt x="144" y="16"/>
                      <a:pt x="148" y="8"/>
                      <a:pt x="148" y="0"/>
                    </a:cubicBezTo>
                    <a:cubicBezTo>
                      <a:pt x="140" y="0"/>
                      <a:pt x="127" y="0"/>
                      <a:pt x="11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10425" rIns="90000" bIns="10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6" name="Google Shape;916;p20"/>
              <p:cNvSpPr/>
              <p:nvPr/>
            </p:nvSpPr>
            <p:spPr>
              <a:xfrm rot="10800000" flipH="1">
                <a:off x="9886429" y="5082666"/>
                <a:ext cx="111827" cy="69734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11" extrusionOk="0">
                    <a:moveTo>
                      <a:pt x="129" y="0"/>
                    </a:moveTo>
                    <a:lnTo>
                      <a:pt x="129" y="0"/>
                    </a:lnTo>
                    <a:cubicBezTo>
                      <a:pt x="125" y="4"/>
                      <a:pt x="120" y="12"/>
                      <a:pt x="116" y="16"/>
                    </a:cubicBezTo>
                    <a:cubicBezTo>
                      <a:pt x="84" y="37"/>
                      <a:pt x="51" y="57"/>
                      <a:pt x="18" y="78"/>
                    </a:cubicBezTo>
                    <a:cubicBezTo>
                      <a:pt x="14" y="82"/>
                      <a:pt x="6" y="86"/>
                      <a:pt x="6" y="90"/>
                    </a:cubicBezTo>
                    <a:cubicBezTo>
                      <a:pt x="1" y="94"/>
                      <a:pt x="-3" y="102"/>
                      <a:pt x="1" y="107"/>
                    </a:cubicBezTo>
                    <a:cubicBezTo>
                      <a:pt x="6" y="115"/>
                      <a:pt x="14" y="111"/>
                      <a:pt x="18" y="107"/>
                    </a:cubicBezTo>
                    <a:cubicBezTo>
                      <a:pt x="34" y="98"/>
                      <a:pt x="51" y="90"/>
                      <a:pt x="63" y="82"/>
                    </a:cubicBezTo>
                    <a:cubicBezTo>
                      <a:pt x="100" y="57"/>
                      <a:pt x="133" y="32"/>
                      <a:pt x="170" y="8"/>
                    </a:cubicBezTo>
                    <a:cubicBezTo>
                      <a:pt x="174" y="8"/>
                      <a:pt x="174" y="4"/>
                      <a:pt x="178" y="0"/>
                    </a:cubicBezTo>
                    <a:cubicBezTo>
                      <a:pt x="162" y="0"/>
                      <a:pt x="145" y="0"/>
                      <a:pt x="1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7" name="Google Shape;917;p20"/>
              <p:cNvSpPr/>
              <p:nvPr/>
            </p:nvSpPr>
            <p:spPr>
              <a:xfrm rot="10800000" flipH="1">
                <a:off x="10183589" y="5079525"/>
                <a:ext cx="32040" cy="72876"/>
              </a:xfrm>
              <a:custGeom>
                <a:avLst/>
                <a:gdLst/>
                <a:ahLst/>
                <a:cxnLst/>
                <a:rect l="l" t="t" r="r" b="b"/>
                <a:pathLst>
                  <a:path w="51" h="116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9" y="32"/>
                      <a:pt x="17" y="66"/>
                      <a:pt x="25" y="98"/>
                    </a:cubicBezTo>
                    <a:cubicBezTo>
                      <a:pt x="29" y="111"/>
                      <a:pt x="33" y="119"/>
                      <a:pt x="50" y="115"/>
                    </a:cubicBezTo>
                    <a:cubicBezTo>
                      <a:pt x="54" y="74"/>
                      <a:pt x="37" y="37"/>
                      <a:pt x="29" y="0"/>
                    </a:cubicBezTo>
                    <a:cubicBezTo>
                      <a:pt x="17" y="0"/>
                      <a:pt x="9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18" name="Google Shape;918;p20"/>
            <p:cNvGrpSpPr/>
            <p:nvPr/>
          </p:nvGrpSpPr>
          <p:grpSpPr>
            <a:xfrm rot="10800000">
              <a:off x="9" y="-8"/>
              <a:ext cx="619462" cy="569800"/>
              <a:chOff x="10199295" y="4438722"/>
              <a:chExt cx="775880" cy="713678"/>
            </a:xfrm>
          </p:grpSpPr>
          <p:sp>
            <p:nvSpPr>
              <p:cNvPr id="919" name="Google Shape;919;p20"/>
              <p:cNvSpPr/>
              <p:nvPr/>
            </p:nvSpPr>
            <p:spPr>
              <a:xfrm rot="10800000" flipH="1">
                <a:off x="10199295" y="4438722"/>
                <a:ext cx="775879" cy="713678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1136" extrusionOk="0">
                    <a:moveTo>
                      <a:pt x="1219" y="0"/>
                    </a:moveTo>
                    <a:lnTo>
                      <a:pt x="1219" y="0"/>
                    </a:lnTo>
                    <a:cubicBezTo>
                      <a:pt x="1203" y="25"/>
                      <a:pt x="1174" y="32"/>
                      <a:pt x="1145" y="41"/>
                    </a:cubicBezTo>
                    <a:cubicBezTo>
                      <a:pt x="1113" y="49"/>
                      <a:pt x="1079" y="53"/>
                      <a:pt x="1043" y="61"/>
                    </a:cubicBezTo>
                    <a:cubicBezTo>
                      <a:pt x="1030" y="61"/>
                      <a:pt x="1014" y="66"/>
                      <a:pt x="997" y="66"/>
                    </a:cubicBezTo>
                    <a:cubicBezTo>
                      <a:pt x="936" y="70"/>
                      <a:pt x="878" y="86"/>
                      <a:pt x="821" y="94"/>
                    </a:cubicBezTo>
                    <a:cubicBezTo>
                      <a:pt x="797" y="98"/>
                      <a:pt x="772" y="102"/>
                      <a:pt x="747" y="107"/>
                    </a:cubicBezTo>
                    <a:cubicBezTo>
                      <a:pt x="743" y="107"/>
                      <a:pt x="735" y="107"/>
                      <a:pt x="735" y="111"/>
                    </a:cubicBezTo>
                    <a:cubicBezTo>
                      <a:pt x="731" y="115"/>
                      <a:pt x="726" y="123"/>
                      <a:pt x="726" y="127"/>
                    </a:cubicBezTo>
                    <a:cubicBezTo>
                      <a:pt x="722" y="135"/>
                      <a:pt x="735" y="139"/>
                      <a:pt x="739" y="139"/>
                    </a:cubicBezTo>
                    <a:cubicBezTo>
                      <a:pt x="763" y="135"/>
                      <a:pt x="788" y="135"/>
                      <a:pt x="809" y="131"/>
                    </a:cubicBezTo>
                    <a:cubicBezTo>
                      <a:pt x="866" y="123"/>
                      <a:pt x="923" y="111"/>
                      <a:pt x="981" y="102"/>
                    </a:cubicBezTo>
                    <a:cubicBezTo>
                      <a:pt x="1022" y="98"/>
                      <a:pt x="1067" y="94"/>
                      <a:pt x="1113" y="90"/>
                    </a:cubicBezTo>
                    <a:cubicBezTo>
                      <a:pt x="1108" y="94"/>
                      <a:pt x="1104" y="94"/>
                      <a:pt x="1100" y="98"/>
                    </a:cubicBezTo>
                    <a:cubicBezTo>
                      <a:pt x="1055" y="135"/>
                      <a:pt x="1006" y="172"/>
                      <a:pt x="960" y="209"/>
                    </a:cubicBezTo>
                    <a:cubicBezTo>
                      <a:pt x="948" y="217"/>
                      <a:pt x="932" y="222"/>
                      <a:pt x="916" y="226"/>
                    </a:cubicBezTo>
                    <a:cubicBezTo>
                      <a:pt x="887" y="229"/>
                      <a:pt x="858" y="242"/>
                      <a:pt x="825" y="246"/>
                    </a:cubicBezTo>
                    <a:cubicBezTo>
                      <a:pt x="772" y="258"/>
                      <a:pt x="714" y="267"/>
                      <a:pt x="657" y="279"/>
                    </a:cubicBezTo>
                    <a:cubicBezTo>
                      <a:pt x="632" y="283"/>
                      <a:pt x="603" y="287"/>
                      <a:pt x="579" y="291"/>
                    </a:cubicBezTo>
                    <a:cubicBezTo>
                      <a:pt x="538" y="299"/>
                      <a:pt x="497" y="312"/>
                      <a:pt x="456" y="312"/>
                    </a:cubicBezTo>
                    <a:cubicBezTo>
                      <a:pt x="427" y="316"/>
                      <a:pt x="402" y="320"/>
                      <a:pt x="374" y="324"/>
                    </a:cubicBezTo>
                    <a:cubicBezTo>
                      <a:pt x="365" y="328"/>
                      <a:pt x="353" y="332"/>
                      <a:pt x="349" y="345"/>
                    </a:cubicBezTo>
                    <a:cubicBezTo>
                      <a:pt x="357" y="361"/>
                      <a:pt x="357" y="365"/>
                      <a:pt x="374" y="361"/>
                    </a:cubicBezTo>
                    <a:cubicBezTo>
                      <a:pt x="464" y="353"/>
                      <a:pt x="554" y="341"/>
                      <a:pt x="640" y="320"/>
                    </a:cubicBezTo>
                    <a:cubicBezTo>
                      <a:pt x="677" y="312"/>
                      <a:pt x="714" y="312"/>
                      <a:pt x="747" y="304"/>
                    </a:cubicBezTo>
                    <a:cubicBezTo>
                      <a:pt x="784" y="295"/>
                      <a:pt x="821" y="287"/>
                      <a:pt x="858" y="279"/>
                    </a:cubicBezTo>
                    <a:cubicBezTo>
                      <a:pt x="862" y="279"/>
                      <a:pt x="866" y="279"/>
                      <a:pt x="874" y="279"/>
                    </a:cubicBezTo>
                    <a:cubicBezTo>
                      <a:pt x="858" y="295"/>
                      <a:pt x="846" y="308"/>
                      <a:pt x="829" y="324"/>
                    </a:cubicBezTo>
                    <a:cubicBezTo>
                      <a:pt x="804" y="345"/>
                      <a:pt x="780" y="369"/>
                      <a:pt x="755" y="390"/>
                    </a:cubicBezTo>
                    <a:cubicBezTo>
                      <a:pt x="735" y="406"/>
                      <a:pt x="718" y="423"/>
                      <a:pt x="698" y="435"/>
                    </a:cubicBezTo>
                    <a:cubicBezTo>
                      <a:pt x="698" y="439"/>
                      <a:pt x="694" y="443"/>
                      <a:pt x="690" y="443"/>
                    </a:cubicBezTo>
                    <a:cubicBezTo>
                      <a:pt x="665" y="435"/>
                      <a:pt x="644" y="447"/>
                      <a:pt x="624" y="447"/>
                    </a:cubicBezTo>
                    <a:cubicBezTo>
                      <a:pt x="587" y="451"/>
                      <a:pt x="554" y="455"/>
                      <a:pt x="521" y="460"/>
                    </a:cubicBezTo>
                    <a:cubicBezTo>
                      <a:pt x="464" y="468"/>
                      <a:pt x="406" y="476"/>
                      <a:pt x="349" y="484"/>
                    </a:cubicBezTo>
                    <a:cubicBezTo>
                      <a:pt x="337" y="484"/>
                      <a:pt x="328" y="488"/>
                      <a:pt x="320" y="501"/>
                    </a:cubicBezTo>
                    <a:cubicBezTo>
                      <a:pt x="328" y="517"/>
                      <a:pt x="332" y="521"/>
                      <a:pt x="349" y="517"/>
                    </a:cubicBezTo>
                    <a:cubicBezTo>
                      <a:pt x="410" y="509"/>
                      <a:pt x="476" y="509"/>
                      <a:pt x="538" y="492"/>
                    </a:cubicBezTo>
                    <a:cubicBezTo>
                      <a:pt x="554" y="488"/>
                      <a:pt x="575" y="488"/>
                      <a:pt x="591" y="488"/>
                    </a:cubicBezTo>
                    <a:cubicBezTo>
                      <a:pt x="607" y="484"/>
                      <a:pt x="624" y="484"/>
                      <a:pt x="644" y="484"/>
                    </a:cubicBezTo>
                    <a:cubicBezTo>
                      <a:pt x="632" y="492"/>
                      <a:pt x="624" y="505"/>
                      <a:pt x="616" y="509"/>
                    </a:cubicBezTo>
                    <a:cubicBezTo>
                      <a:pt x="587" y="533"/>
                      <a:pt x="562" y="558"/>
                      <a:pt x="534" y="583"/>
                    </a:cubicBezTo>
                    <a:cubicBezTo>
                      <a:pt x="517" y="599"/>
                      <a:pt x="501" y="616"/>
                      <a:pt x="484" y="632"/>
                    </a:cubicBezTo>
                    <a:cubicBezTo>
                      <a:pt x="476" y="636"/>
                      <a:pt x="468" y="640"/>
                      <a:pt x="460" y="644"/>
                    </a:cubicBezTo>
                    <a:cubicBezTo>
                      <a:pt x="398" y="652"/>
                      <a:pt x="337" y="669"/>
                      <a:pt x="275" y="673"/>
                    </a:cubicBezTo>
                    <a:cubicBezTo>
                      <a:pt x="250" y="673"/>
                      <a:pt x="226" y="681"/>
                      <a:pt x="205" y="693"/>
                    </a:cubicBezTo>
                    <a:cubicBezTo>
                      <a:pt x="197" y="698"/>
                      <a:pt x="193" y="702"/>
                      <a:pt x="197" y="714"/>
                    </a:cubicBezTo>
                    <a:cubicBezTo>
                      <a:pt x="201" y="722"/>
                      <a:pt x="205" y="726"/>
                      <a:pt x="218" y="722"/>
                    </a:cubicBezTo>
                    <a:cubicBezTo>
                      <a:pt x="246" y="710"/>
                      <a:pt x="279" y="706"/>
                      <a:pt x="312" y="706"/>
                    </a:cubicBezTo>
                    <a:cubicBezTo>
                      <a:pt x="341" y="702"/>
                      <a:pt x="374" y="698"/>
                      <a:pt x="410" y="689"/>
                    </a:cubicBezTo>
                    <a:cubicBezTo>
                      <a:pt x="406" y="693"/>
                      <a:pt x="406" y="698"/>
                      <a:pt x="406" y="702"/>
                    </a:cubicBezTo>
                    <a:cubicBezTo>
                      <a:pt x="365" y="730"/>
                      <a:pt x="328" y="763"/>
                      <a:pt x="291" y="796"/>
                    </a:cubicBezTo>
                    <a:cubicBezTo>
                      <a:pt x="271" y="813"/>
                      <a:pt x="255" y="825"/>
                      <a:pt x="234" y="841"/>
                    </a:cubicBezTo>
                    <a:cubicBezTo>
                      <a:pt x="230" y="845"/>
                      <a:pt x="226" y="845"/>
                      <a:pt x="226" y="849"/>
                    </a:cubicBezTo>
                    <a:cubicBezTo>
                      <a:pt x="218" y="858"/>
                      <a:pt x="209" y="866"/>
                      <a:pt x="205" y="874"/>
                    </a:cubicBezTo>
                    <a:cubicBezTo>
                      <a:pt x="218" y="895"/>
                      <a:pt x="230" y="895"/>
                      <a:pt x="246" y="870"/>
                    </a:cubicBezTo>
                    <a:cubicBezTo>
                      <a:pt x="304" y="829"/>
                      <a:pt x="357" y="784"/>
                      <a:pt x="415" y="742"/>
                    </a:cubicBezTo>
                    <a:lnTo>
                      <a:pt x="419" y="742"/>
                    </a:lnTo>
                    <a:cubicBezTo>
                      <a:pt x="415" y="747"/>
                      <a:pt x="415" y="755"/>
                      <a:pt x="415" y="759"/>
                    </a:cubicBezTo>
                    <a:cubicBezTo>
                      <a:pt x="398" y="792"/>
                      <a:pt x="386" y="825"/>
                      <a:pt x="369" y="858"/>
                    </a:cubicBezTo>
                    <a:cubicBezTo>
                      <a:pt x="365" y="866"/>
                      <a:pt x="365" y="870"/>
                      <a:pt x="365" y="878"/>
                    </a:cubicBezTo>
                    <a:cubicBezTo>
                      <a:pt x="365" y="886"/>
                      <a:pt x="374" y="895"/>
                      <a:pt x="382" y="886"/>
                    </a:cubicBezTo>
                    <a:cubicBezTo>
                      <a:pt x="394" y="878"/>
                      <a:pt x="402" y="866"/>
                      <a:pt x="406" y="858"/>
                    </a:cubicBezTo>
                    <a:cubicBezTo>
                      <a:pt x="427" y="821"/>
                      <a:pt x="443" y="784"/>
                      <a:pt x="460" y="747"/>
                    </a:cubicBezTo>
                    <a:cubicBezTo>
                      <a:pt x="468" y="722"/>
                      <a:pt x="480" y="702"/>
                      <a:pt x="488" y="677"/>
                    </a:cubicBezTo>
                    <a:cubicBezTo>
                      <a:pt x="493" y="673"/>
                      <a:pt x="497" y="669"/>
                      <a:pt x="501" y="665"/>
                    </a:cubicBezTo>
                    <a:cubicBezTo>
                      <a:pt x="534" y="632"/>
                      <a:pt x="571" y="599"/>
                      <a:pt x="607" y="570"/>
                    </a:cubicBezTo>
                    <a:cubicBezTo>
                      <a:pt x="628" y="550"/>
                      <a:pt x="653" y="525"/>
                      <a:pt x="673" y="505"/>
                    </a:cubicBezTo>
                    <a:cubicBezTo>
                      <a:pt x="677" y="505"/>
                      <a:pt x="685" y="501"/>
                      <a:pt x="690" y="496"/>
                    </a:cubicBezTo>
                    <a:cubicBezTo>
                      <a:pt x="690" y="501"/>
                      <a:pt x="690" y="501"/>
                      <a:pt x="690" y="505"/>
                    </a:cubicBezTo>
                    <a:cubicBezTo>
                      <a:pt x="673" y="574"/>
                      <a:pt x="661" y="644"/>
                      <a:pt x="636" y="710"/>
                    </a:cubicBezTo>
                    <a:cubicBezTo>
                      <a:pt x="628" y="726"/>
                      <a:pt x="628" y="751"/>
                      <a:pt x="624" y="767"/>
                    </a:cubicBezTo>
                    <a:cubicBezTo>
                      <a:pt x="624" y="776"/>
                      <a:pt x="628" y="784"/>
                      <a:pt x="632" y="784"/>
                    </a:cubicBezTo>
                    <a:cubicBezTo>
                      <a:pt x="640" y="788"/>
                      <a:pt x="649" y="784"/>
                      <a:pt x="649" y="776"/>
                    </a:cubicBezTo>
                    <a:cubicBezTo>
                      <a:pt x="657" y="759"/>
                      <a:pt x="661" y="742"/>
                      <a:pt x="669" y="726"/>
                    </a:cubicBezTo>
                    <a:cubicBezTo>
                      <a:pt x="673" y="710"/>
                      <a:pt x="677" y="693"/>
                      <a:pt x="681" y="681"/>
                    </a:cubicBezTo>
                    <a:cubicBezTo>
                      <a:pt x="702" y="636"/>
                      <a:pt x="706" y="591"/>
                      <a:pt x="718" y="545"/>
                    </a:cubicBezTo>
                    <a:cubicBezTo>
                      <a:pt x="722" y="529"/>
                      <a:pt x="726" y="509"/>
                      <a:pt x="731" y="492"/>
                    </a:cubicBezTo>
                    <a:cubicBezTo>
                      <a:pt x="731" y="488"/>
                      <a:pt x="735" y="488"/>
                      <a:pt x="735" y="484"/>
                    </a:cubicBezTo>
                    <a:cubicBezTo>
                      <a:pt x="731" y="451"/>
                      <a:pt x="755" y="439"/>
                      <a:pt x="776" y="419"/>
                    </a:cubicBezTo>
                    <a:cubicBezTo>
                      <a:pt x="800" y="398"/>
                      <a:pt x="825" y="377"/>
                      <a:pt x="850" y="353"/>
                    </a:cubicBezTo>
                    <a:cubicBezTo>
                      <a:pt x="862" y="345"/>
                      <a:pt x="874" y="332"/>
                      <a:pt x="887" y="320"/>
                    </a:cubicBezTo>
                    <a:lnTo>
                      <a:pt x="887" y="320"/>
                    </a:lnTo>
                    <a:cubicBezTo>
                      <a:pt x="882" y="336"/>
                      <a:pt x="878" y="353"/>
                      <a:pt x="874" y="369"/>
                    </a:cubicBezTo>
                    <a:cubicBezTo>
                      <a:pt x="846" y="435"/>
                      <a:pt x="813" y="501"/>
                      <a:pt x="784" y="570"/>
                    </a:cubicBezTo>
                    <a:cubicBezTo>
                      <a:pt x="772" y="599"/>
                      <a:pt x="755" y="628"/>
                      <a:pt x="743" y="657"/>
                    </a:cubicBezTo>
                    <a:cubicBezTo>
                      <a:pt x="739" y="669"/>
                      <a:pt x="739" y="685"/>
                      <a:pt x="739" y="698"/>
                    </a:cubicBezTo>
                    <a:cubicBezTo>
                      <a:pt x="735" y="702"/>
                      <a:pt x="743" y="710"/>
                      <a:pt x="743" y="710"/>
                    </a:cubicBezTo>
                    <a:cubicBezTo>
                      <a:pt x="747" y="710"/>
                      <a:pt x="755" y="706"/>
                      <a:pt x="759" y="702"/>
                    </a:cubicBezTo>
                    <a:cubicBezTo>
                      <a:pt x="768" y="685"/>
                      <a:pt x="780" y="665"/>
                      <a:pt x="788" y="648"/>
                    </a:cubicBezTo>
                    <a:cubicBezTo>
                      <a:pt x="813" y="599"/>
                      <a:pt x="833" y="550"/>
                      <a:pt x="854" y="505"/>
                    </a:cubicBezTo>
                    <a:cubicBezTo>
                      <a:pt x="878" y="451"/>
                      <a:pt x="903" y="402"/>
                      <a:pt x="923" y="353"/>
                    </a:cubicBezTo>
                    <a:cubicBezTo>
                      <a:pt x="936" y="328"/>
                      <a:pt x="940" y="299"/>
                      <a:pt x="948" y="271"/>
                    </a:cubicBezTo>
                    <a:cubicBezTo>
                      <a:pt x="952" y="267"/>
                      <a:pt x="956" y="258"/>
                      <a:pt x="960" y="254"/>
                    </a:cubicBezTo>
                    <a:cubicBezTo>
                      <a:pt x="1022" y="205"/>
                      <a:pt x="1088" y="151"/>
                      <a:pt x="1153" y="102"/>
                    </a:cubicBezTo>
                    <a:cubicBezTo>
                      <a:pt x="1157" y="98"/>
                      <a:pt x="1166" y="94"/>
                      <a:pt x="1170" y="94"/>
                    </a:cubicBezTo>
                    <a:lnTo>
                      <a:pt x="1170" y="94"/>
                    </a:lnTo>
                    <a:cubicBezTo>
                      <a:pt x="1162" y="111"/>
                      <a:pt x="1153" y="131"/>
                      <a:pt x="1145" y="148"/>
                    </a:cubicBezTo>
                    <a:cubicBezTo>
                      <a:pt x="1092" y="234"/>
                      <a:pt x="1043" y="320"/>
                      <a:pt x="997" y="406"/>
                    </a:cubicBezTo>
                    <a:cubicBezTo>
                      <a:pt x="994" y="414"/>
                      <a:pt x="989" y="423"/>
                      <a:pt x="985" y="431"/>
                    </a:cubicBezTo>
                    <a:cubicBezTo>
                      <a:pt x="985" y="435"/>
                      <a:pt x="985" y="443"/>
                      <a:pt x="989" y="443"/>
                    </a:cubicBezTo>
                    <a:cubicBezTo>
                      <a:pt x="994" y="447"/>
                      <a:pt x="997" y="447"/>
                      <a:pt x="1001" y="443"/>
                    </a:cubicBezTo>
                    <a:cubicBezTo>
                      <a:pt x="1006" y="443"/>
                      <a:pt x="1010" y="439"/>
                      <a:pt x="1014" y="435"/>
                    </a:cubicBezTo>
                    <a:cubicBezTo>
                      <a:pt x="1034" y="402"/>
                      <a:pt x="1055" y="373"/>
                      <a:pt x="1071" y="341"/>
                    </a:cubicBezTo>
                    <a:cubicBezTo>
                      <a:pt x="1108" y="283"/>
                      <a:pt x="1141" y="226"/>
                      <a:pt x="1174" y="168"/>
                    </a:cubicBezTo>
                    <a:cubicBezTo>
                      <a:pt x="1191" y="139"/>
                      <a:pt x="1203" y="111"/>
                      <a:pt x="1219" y="86"/>
                    </a:cubicBezTo>
                    <a:cubicBezTo>
                      <a:pt x="1223" y="78"/>
                      <a:pt x="1227" y="66"/>
                      <a:pt x="1235" y="66"/>
                    </a:cubicBezTo>
                    <a:cubicBezTo>
                      <a:pt x="1235" y="304"/>
                      <a:pt x="1235" y="542"/>
                      <a:pt x="1235" y="780"/>
                    </a:cubicBezTo>
                    <a:cubicBezTo>
                      <a:pt x="1232" y="784"/>
                      <a:pt x="1223" y="788"/>
                      <a:pt x="1215" y="796"/>
                    </a:cubicBezTo>
                    <a:cubicBezTo>
                      <a:pt x="1182" y="825"/>
                      <a:pt x="1141" y="841"/>
                      <a:pt x="1100" y="854"/>
                    </a:cubicBezTo>
                    <a:cubicBezTo>
                      <a:pt x="1071" y="858"/>
                      <a:pt x="1047" y="849"/>
                      <a:pt x="1030" y="825"/>
                    </a:cubicBezTo>
                    <a:cubicBezTo>
                      <a:pt x="1022" y="813"/>
                      <a:pt x="1018" y="800"/>
                      <a:pt x="1014" y="788"/>
                    </a:cubicBezTo>
                    <a:cubicBezTo>
                      <a:pt x="1010" y="755"/>
                      <a:pt x="1006" y="726"/>
                      <a:pt x="1001" y="693"/>
                    </a:cubicBezTo>
                    <a:cubicBezTo>
                      <a:pt x="997" y="677"/>
                      <a:pt x="997" y="661"/>
                      <a:pt x="985" y="640"/>
                    </a:cubicBezTo>
                    <a:cubicBezTo>
                      <a:pt x="969" y="685"/>
                      <a:pt x="952" y="722"/>
                      <a:pt x="952" y="763"/>
                    </a:cubicBezTo>
                    <a:cubicBezTo>
                      <a:pt x="948" y="800"/>
                      <a:pt x="952" y="833"/>
                      <a:pt x="952" y="866"/>
                    </a:cubicBezTo>
                    <a:cubicBezTo>
                      <a:pt x="956" y="903"/>
                      <a:pt x="944" y="927"/>
                      <a:pt x="911" y="939"/>
                    </a:cubicBezTo>
                    <a:cubicBezTo>
                      <a:pt x="878" y="956"/>
                      <a:pt x="846" y="973"/>
                      <a:pt x="809" y="989"/>
                    </a:cubicBezTo>
                    <a:cubicBezTo>
                      <a:pt x="751" y="1018"/>
                      <a:pt x="690" y="1038"/>
                      <a:pt x="628" y="1059"/>
                    </a:cubicBezTo>
                    <a:cubicBezTo>
                      <a:pt x="620" y="1059"/>
                      <a:pt x="612" y="1063"/>
                      <a:pt x="599" y="1063"/>
                    </a:cubicBezTo>
                    <a:cubicBezTo>
                      <a:pt x="575" y="1071"/>
                      <a:pt x="550" y="1055"/>
                      <a:pt x="546" y="1030"/>
                    </a:cubicBezTo>
                    <a:cubicBezTo>
                      <a:pt x="538" y="993"/>
                      <a:pt x="534" y="956"/>
                      <a:pt x="542" y="919"/>
                    </a:cubicBezTo>
                    <a:cubicBezTo>
                      <a:pt x="546" y="899"/>
                      <a:pt x="542" y="878"/>
                      <a:pt x="538" y="858"/>
                    </a:cubicBezTo>
                    <a:cubicBezTo>
                      <a:pt x="538" y="849"/>
                      <a:pt x="534" y="845"/>
                      <a:pt x="529" y="837"/>
                    </a:cubicBezTo>
                    <a:cubicBezTo>
                      <a:pt x="525" y="845"/>
                      <a:pt x="521" y="849"/>
                      <a:pt x="517" y="854"/>
                    </a:cubicBezTo>
                    <a:cubicBezTo>
                      <a:pt x="501" y="895"/>
                      <a:pt x="488" y="936"/>
                      <a:pt x="484" y="981"/>
                    </a:cubicBezTo>
                    <a:cubicBezTo>
                      <a:pt x="484" y="997"/>
                      <a:pt x="484" y="1014"/>
                      <a:pt x="480" y="1030"/>
                    </a:cubicBezTo>
                    <a:cubicBezTo>
                      <a:pt x="480" y="1042"/>
                      <a:pt x="472" y="1055"/>
                      <a:pt x="464" y="1059"/>
                    </a:cubicBezTo>
                    <a:cubicBezTo>
                      <a:pt x="447" y="1071"/>
                      <a:pt x="431" y="1079"/>
                      <a:pt x="415" y="1083"/>
                    </a:cubicBezTo>
                    <a:cubicBezTo>
                      <a:pt x="357" y="1092"/>
                      <a:pt x="308" y="1108"/>
                      <a:pt x="255" y="1120"/>
                    </a:cubicBezTo>
                    <a:cubicBezTo>
                      <a:pt x="205" y="1136"/>
                      <a:pt x="160" y="1136"/>
                      <a:pt x="111" y="1136"/>
                    </a:cubicBezTo>
                    <a:cubicBezTo>
                      <a:pt x="86" y="1133"/>
                      <a:pt x="66" y="1124"/>
                      <a:pt x="53" y="1100"/>
                    </a:cubicBezTo>
                    <a:cubicBezTo>
                      <a:pt x="45" y="1083"/>
                      <a:pt x="37" y="1063"/>
                      <a:pt x="37" y="1042"/>
                    </a:cubicBezTo>
                    <a:cubicBezTo>
                      <a:pt x="37" y="1001"/>
                      <a:pt x="37" y="960"/>
                      <a:pt x="33" y="919"/>
                    </a:cubicBezTo>
                    <a:cubicBezTo>
                      <a:pt x="33" y="882"/>
                      <a:pt x="33" y="849"/>
                      <a:pt x="37" y="813"/>
                    </a:cubicBezTo>
                    <a:cubicBezTo>
                      <a:pt x="41" y="780"/>
                      <a:pt x="41" y="747"/>
                      <a:pt x="45" y="718"/>
                    </a:cubicBezTo>
                    <a:cubicBezTo>
                      <a:pt x="49" y="685"/>
                      <a:pt x="53" y="652"/>
                      <a:pt x="66" y="620"/>
                    </a:cubicBezTo>
                    <a:cubicBezTo>
                      <a:pt x="74" y="595"/>
                      <a:pt x="90" y="583"/>
                      <a:pt x="115" y="579"/>
                    </a:cubicBezTo>
                    <a:cubicBezTo>
                      <a:pt x="152" y="570"/>
                      <a:pt x="189" y="566"/>
                      <a:pt x="226" y="558"/>
                    </a:cubicBezTo>
                    <a:cubicBezTo>
                      <a:pt x="250" y="554"/>
                      <a:pt x="275" y="554"/>
                      <a:pt x="296" y="538"/>
                    </a:cubicBezTo>
                    <a:cubicBezTo>
                      <a:pt x="287" y="538"/>
                      <a:pt x="283" y="538"/>
                      <a:pt x="275" y="538"/>
                    </a:cubicBezTo>
                    <a:cubicBezTo>
                      <a:pt x="246" y="542"/>
                      <a:pt x="222" y="545"/>
                      <a:pt x="189" y="542"/>
                    </a:cubicBezTo>
                    <a:cubicBezTo>
                      <a:pt x="156" y="538"/>
                      <a:pt x="127" y="533"/>
                      <a:pt x="94" y="533"/>
                    </a:cubicBezTo>
                    <a:cubicBezTo>
                      <a:pt x="78" y="538"/>
                      <a:pt x="62" y="533"/>
                      <a:pt x="45" y="529"/>
                    </a:cubicBezTo>
                    <a:cubicBezTo>
                      <a:pt x="-4" y="509"/>
                      <a:pt x="-12" y="476"/>
                      <a:pt x="16" y="435"/>
                    </a:cubicBezTo>
                    <a:cubicBezTo>
                      <a:pt x="41" y="394"/>
                      <a:pt x="78" y="361"/>
                      <a:pt x="115" y="332"/>
                    </a:cubicBezTo>
                    <a:cubicBezTo>
                      <a:pt x="152" y="299"/>
                      <a:pt x="189" y="267"/>
                      <a:pt x="230" y="238"/>
                    </a:cubicBezTo>
                    <a:cubicBezTo>
                      <a:pt x="242" y="222"/>
                      <a:pt x="259" y="205"/>
                      <a:pt x="275" y="193"/>
                    </a:cubicBezTo>
                    <a:cubicBezTo>
                      <a:pt x="291" y="172"/>
                      <a:pt x="312" y="164"/>
                      <a:pt x="341" y="172"/>
                    </a:cubicBezTo>
                    <a:cubicBezTo>
                      <a:pt x="369" y="180"/>
                      <a:pt x="398" y="185"/>
                      <a:pt x="427" y="193"/>
                    </a:cubicBezTo>
                    <a:cubicBezTo>
                      <a:pt x="476" y="201"/>
                      <a:pt x="525" y="197"/>
                      <a:pt x="575" y="197"/>
                    </a:cubicBezTo>
                    <a:cubicBezTo>
                      <a:pt x="591" y="197"/>
                      <a:pt x="612" y="189"/>
                      <a:pt x="628" y="180"/>
                    </a:cubicBezTo>
                    <a:cubicBezTo>
                      <a:pt x="636" y="180"/>
                      <a:pt x="640" y="172"/>
                      <a:pt x="644" y="168"/>
                    </a:cubicBezTo>
                    <a:cubicBezTo>
                      <a:pt x="640" y="156"/>
                      <a:pt x="628" y="156"/>
                      <a:pt x="620" y="151"/>
                    </a:cubicBezTo>
                    <a:cubicBezTo>
                      <a:pt x="571" y="139"/>
                      <a:pt x="521" y="135"/>
                      <a:pt x="472" y="131"/>
                    </a:cubicBezTo>
                    <a:cubicBezTo>
                      <a:pt x="452" y="127"/>
                      <a:pt x="427" y="123"/>
                      <a:pt x="410" y="111"/>
                    </a:cubicBezTo>
                    <a:cubicBezTo>
                      <a:pt x="394" y="102"/>
                      <a:pt x="394" y="90"/>
                      <a:pt x="398" y="74"/>
                    </a:cubicBezTo>
                    <a:cubicBezTo>
                      <a:pt x="406" y="53"/>
                      <a:pt x="423" y="32"/>
                      <a:pt x="443" y="20"/>
                    </a:cubicBezTo>
                    <a:cubicBezTo>
                      <a:pt x="456" y="12"/>
                      <a:pt x="464" y="8"/>
                      <a:pt x="472" y="0"/>
                    </a:cubicBezTo>
                    <a:cubicBezTo>
                      <a:pt x="722" y="0"/>
                      <a:pt x="969" y="0"/>
                      <a:pt x="1219" y="0"/>
                    </a:cubicBezTo>
                    <a:moveTo>
                      <a:pt x="1071" y="545"/>
                    </a:moveTo>
                    <a:lnTo>
                      <a:pt x="1071" y="545"/>
                    </a:lnTo>
                    <a:cubicBezTo>
                      <a:pt x="1067" y="558"/>
                      <a:pt x="1063" y="570"/>
                      <a:pt x="1075" y="583"/>
                    </a:cubicBezTo>
                    <a:cubicBezTo>
                      <a:pt x="1084" y="587"/>
                      <a:pt x="1088" y="587"/>
                      <a:pt x="1092" y="579"/>
                    </a:cubicBezTo>
                    <a:cubicBezTo>
                      <a:pt x="1096" y="574"/>
                      <a:pt x="1100" y="570"/>
                      <a:pt x="1100" y="566"/>
                    </a:cubicBezTo>
                    <a:cubicBezTo>
                      <a:pt x="1113" y="533"/>
                      <a:pt x="1125" y="501"/>
                      <a:pt x="1137" y="468"/>
                    </a:cubicBezTo>
                    <a:cubicBezTo>
                      <a:pt x="1141" y="451"/>
                      <a:pt x="1141" y="447"/>
                      <a:pt x="1116" y="439"/>
                    </a:cubicBezTo>
                    <a:cubicBezTo>
                      <a:pt x="1088" y="468"/>
                      <a:pt x="1088" y="509"/>
                      <a:pt x="1071" y="545"/>
                    </a:cubicBezTo>
                    <a:moveTo>
                      <a:pt x="628" y="944"/>
                    </a:moveTo>
                    <a:lnTo>
                      <a:pt x="628" y="944"/>
                    </a:lnTo>
                    <a:cubicBezTo>
                      <a:pt x="628" y="952"/>
                      <a:pt x="628" y="964"/>
                      <a:pt x="640" y="964"/>
                    </a:cubicBezTo>
                    <a:cubicBezTo>
                      <a:pt x="649" y="964"/>
                      <a:pt x="653" y="956"/>
                      <a:pt x="657" y="948"/>
                    </a:cubicBezTo>
                    <a:cubicBezTo>
                      <a:pt x="665" y="919"/>
                      <a:pt x="673" y="890"/>
                      <a:pt x="681" y="862"/>
                    </a:cubicBezTo>
                    <a:cubicBezTo>
                      <a:pt x="685" y="854"/>
                      <a:pt x="681" y="849"/>
                      <a:pt x="681" y="841"/>
                    </a:cubicBezTo>
                    <a:cubicBezTo>
                      <a:pt x="681" y="837"/>
                      <a:pt x="681" y="829"/>
                      <a:pt x="673" y="829"/>
                    </a:cubicBezTo>
                    <a:cubicBezTo>
                      <a:pt x="665" y="825"/>
                      <a:pt x="657" y="829"/>
                      <a:pt x="653" y="837"/>
                    </a:cubicBezTo>
                    <a:cubicBezTo>
                      <a:pt x="649" y="854"/>
                      <a:pt x="644" y="866"/>
                      <a:pt x="640" y="882"/>
                    </a:cubicBezTo>
                    <a:cubicBezTo>
                      <a:pt x="636" y="903"/>
                      <a:pt x="632" y="923"/>
                      <a:pt x="628" y="939"/>
                    </a:cubicBezTo>
                    <a:lnTo>
                      <a:pt x="628" y="939"/>
                    </a:lnTo>
                    <a:cubicBezTo>
                      <a:pt x="628" y="944"/>
                      <a:pt x="628" y="944"/>
                      <a:pt x="628" y="944"/>
                    </a:cubicBezTo>
                    <a:moveTo>
                      <a:pt x="148" y="390"/>
                    </a:moveTo>
                    <a:lnTo>
                      <a:pt x="148" y="390"/>
                    </a:lnTo>
                    <a:cubicBezTo>
                      <a:pt x="135" y="390"/>
                      <a:pt x="127" y="394"/>
                      <a:pt x="127" y="406"/>
                    </a:cubicBezTo>
                    <a:cubicBezTo>
                      <a:pt x="127" y="423"/>
                      <a:pt x="135" y="435"/>
                      <a:pt x="152" y="426"/>
                    </a:cubicBezTo>
                    <a:cubicBezTo>
                      <a:pt x="177" y="414"/>
                      <a:pt x="209" y="419"/>
                      <a:pt x="238" y="410"/>
                    </a:cubicBezTo>
                    <a:cubicBezTo>
                      <a:pt x="246" y="410"/>
                      <a:pt x="255" y="406"/>
                      <a:pt x="255" y="398"/>
                    </a:cubicBezTo>
                    <a:cubicBezTo>
                      <a:pt x="255" y="386"/>
                      <a:pt x="246" y="382"/>
                      <a:pt x="238" y="382"/>
                    </a:cubicBezTo>
                    <a:cubicBezTo>
                      <a:pt x="230" y="382"/>
                      <a:pt x="222" y="382"/>
                      <a:pt x="213" y="382"/>
                    </a:cubicBezTo>
                    <a:lnTo>
                      <a:pt x="213" y="377"/>
                    </a:lnTo>
                    <a:cubicBezTo>
                      <a:pt x="193" y="382"/>
                      <a:pt x="168" y="386"/>
                      <a:pt x="148" y="390"/>
                    </a:cubicBezTo>
                    <a:moveTo>
                      <a:pt x="759" y="903"/>
                    </a:moveTo>
                    <a:lnTo>
                      <a:pt x="759" y="903"/>
                    </a:lnTo>
                    <a:cubicBezTo>
                      <a:pt x="772" y="907"/>
                      <a:pt x="776" y="899"/>
                      <a:pt x="780" y="890"/>
                    </a:cubicBezTo>
                    <a:cubicBezTo>
                      <a:pt x="788" y="870"/>
                      <a:pt x="797" y="849"/>
                      <a:pt x="800" y="829"/>
                    </a:cubicBezTo>
                    <a:cubicBezTo>
                      <a:pt x="804" y="821"/>
                      <a:pt x="800" y="808"/>
                      <a:pt x="792" y="804"/>
                    </a:cubicBezTo>
                    <a:cubicBezTo>
                      <a:pt x="784" y="804"/>
                      <a:pt x="772" y="808"/>
                      <a:pt x="768" y="821"/>
                    </a:cubicBezTo>
                    <a:cubicBezTo>
                      <a:pt x="759" y="841"/>
                      <a:pt x="755" y="862"/>
                      <a:pt x="747" y="882"/>
                    </a:cubicBezTo>
                    <a:cubicBezTo>
                      <a:pt x="751" y="890"/>
                      <a:pt x="747" y="899"/>
                      <a:pt x="759" y="903"/>
                    </a:cubicBezTo>
                    <a:moveTo>
                      <a:pt x="287" y="948"/>
                    </a:moveTo>
                    <a:lnTo>
                      <a:pt x="287" y="948"/>
                    </a:lnTo>
                    <a:cubicBezTo>
                      <a:pt x="275" y="964"/>
                      <a:pt x="263" y="985"/>
                      <a:pt x="259" y="1005"/>
                    </a:cubicBezTo>
                    <a:cubicBezTo>
                      <a:pt x="259" y="1014"/>
                      <a:pt x="263" y="1018"/>
                      <a:pt x="267" y="1022"/>
                    </a:cubicBezTo>
                    <a:cubicBezTo>
                      <a:pt x="271" y="1022"/>
                      <a:pt x="279" y="1022"/>
                      <a:pt x="283" y="1018"/>
                    </a:cubicBezTo>
                    <a:cubicBezTo>
                      <a:pt x="287" y="1014"/>
                      <a:pt x="291" y="1005"/>
                      <a:pt x="296" y="1001"/>
                    </a:cubicBezTo>
                    <a:cubicBezTo>
                      <a:pt x="304" y="989"/>
                      <a:pt x="308" y="977"/>
                      <a:pt x="316" y="964"/>
                    </a:cubicBezTo>
                    <a:cubicBezTo>
                      <a:pt x="324" y="952"/>
                      <a:pt x="316" y="939"/>
                      <a:pt x="296" y="939"/>
                    </a:cubicBezTo>
                    <a:cubicBezTo>
                      <a:pt x="296" y="939"/>
                      <a:pt x="287" y="944"/>
                      <a:pt x="287" y="948"/>
                    </a:cubicBezTo>
                    <a:moveTo>
                      <a:pt x="595" y="37"/>
                    </a:moveTo>
                    <a:lnTo>
                      <a:pt x="595" y="37"/>
                    </a:lnTo>
                    <a:cubicBezTo>
                      <a:pt x="587" y="37"/>
                      <a:pt x="583" y="41"/>
                      <a:pt x="579" y="53"/>
                    </a:cubicBezTo>
                    <a:cubicBezTo>
                      <a:pt x="579" y="61"/>
                      <a:pt x="587" y="70"/>
                      <a:pt x="595" y="70"/>
                    </a:cubicBezTo>
                    <a:cubicBezTo>
                      <a:pt x="616" y="70"/>
                      <a:pt x="636" y="70"/>
                      <a:pt x="657" y="66"/>
                    </a:cubicBezTo>
                    <a:cubicBezTo>
                      <a:pt x="661" y="66"/>
                      <a:pt x="665" y="57"/>
                      <a:pt x="665" y="53"/>
                    </a:cubicBezTo>
                    <a:cubicBezTo>
                      <a:pt x="665" y="49"/>
                      <a:pt x="661" y="41"/>
                      <a:pt x="657" y="41"/>
                    </a:cubicBezTo>
                    <a:cubicBezTo>
                      <a:pt x="644" y="37"/>
                      <a:pt x="632" y="37"/>
                      <a:pt x="620" y="32"/>
                    </a:cubicBezTo>
                    <a:lnTo>
                      <a:pt x="620" y="37"/>
                    </a:lnTo>
                    <a:cubicBezTo>
                      <a:pt x="612" y="37"/>
                      <a:pt x="603" y="37"/>
                      <a:pt x="595" y="37"/>
                    </a:cubicBezTo>
                    <a:moveTo>
                      <a:pt x="1182" y="616"/>
                    </a:moveTo>
                    <a:lnTo>
                      <a:pt x="1182" y="616"/>
                    </a:lnTo>
                    <a:cubicBezTo>
                      <a:pt x="1182" y="607"/>
                      <a:pt x="1182" y="599"/>
                      <a:pt x="1178" y="591"/>
                    </a:cubicBezTo>
                    <a:cubicBezTo>
                      <a:pt x="1178" y="587"/>
                      <a:pt x="1170" y="587"/>
                      <a:pt x="1166" y="587"/>
                    </a:cubicBezTo>
                    <a:cubicBezTo>
                      <a:pt x="1162" y="587"/>
                      <a:pt x="1157" y="587"/>
                      <a:pt x="1157" y="587"/>
                    </a:cubicBezTo>
                    <a:cubicBezTo>
                      <a:pt x="1149" y="603"/>
                      <a:pt x="1137" y="616"/>
                      <a:pt x="1137" y="636"/>
                    </a:cubicBezTo>
                    <a:cubicBezTo>
                      <a:pt x="1137" y="640"/>
                      <a:pt x="1145" y="644"/>
                      <a:pt x="1149" y="652"/>
                    </a:cubicBezTo>
                    <a:cubicBezTo>
                      <a:pt x="1162" y="640"/>
                      <a:pt x="1174" y="628"/>
                      <a:pt x="1182" y="61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0" name="Google Shape;920;p20"/>
              <p:cNvSpPr/>
              <p:nvPr/>
            </p:nvSpPr>
            <p:spPr>
              <a:xfrm rot="10800000" flipH="1">
                <a:off x="10322431" y="4593897"/>
                <a:ext cx="652744" cy="558503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89" extrusionOk="0">
                    <a:moveTo>
                      <a:pt x="974" y="94"/>
                    </a:moveTo>
                    <a:lnTo>
                      <a:pt x="974" y="94"/>
                    </a:lnTo>
                    <a:cubicBezTo>
                      <a:pt x="966" y="111"/>
                      <a:pt x="957" y="131"/>
                      <a:pt x="949" y="148"/>
                    </a:cubicBezTo>
                    <a:cubicBezTo>
                      <a:pt x="896" y="234"/>
                      <a:pt x="847" y="320"/>
                      <a:pt x="801" y="406"/>
                    </a:cubicBezTo>
                    <a:cubicBezTo>
                      <a:pt x="798" y="414"/>
                      <a:pt x="793" y="423"/>
                      <a:pt x="789" y="431"/>
                    </a:cubicBezTo>
                    <a:cubicBezTo>
                      <a:pt x="789" y="435"/>
                      <a:pt x="789" y="443"/>
                      <a:pt x="793" y="443"/>
                    </a:cubicBezTo>
                    <a:cubicBezTo>
                      <a:pt x="798" y="447"/>
                      <a:pt x="801" y="447"/>
                      <a:pt x="805" y="443"/>
                    </a:cubicBezTo>
                    <a:cubicBezTo>
                      <a:pt x="810" y="443"/>
                      <a:pt x="814" y="439"/>
                      <a:pt x="818" y="435"/>
                    </a:cubicBezTo>
                    <a:cubicBezTo>
                      <a:pt x="838" y="402"/>
                      <a:pt x="859" y="373"/>
                      <a:pt x="875" y="341"/>
                    </a:cubicBezTo>
                    <a:cubicBezTo>
                      <a:pt x="912" y="283"/>
                      <a:pt x="945" y="226"/>
                      <a:pt x="978" y="168"/>
                    </a:cubicBezTo>
                    <a:cubicBezTo>
                      <a:pt x="995" y="139"/>
                      <a:pt x="1007" y="111"/>
                      <a:pt x="1023" y="86"/>
                    </a:cubicBezTo>
                    <a:cubicBezTo>
                      <a:pt x="1027" y="78"/>
                      <a:pt x="1031" y="66"/>
                      <a:pt x="1039" y="66"/>
                    </a:cubicBezTo>
                    <a:cubicBezTo>
                      <a:pt x="1039" y="45"/>
                      <a:pt x="1039" y="20"/>
                      <a:pt x="1039" y="0"/>
                    </a:cubicBezTo>
                    <a:cubicBezTo>
                      <a:pt x="1036" y="0"/>
                      <a:pt x="1031" y="0"/>
                      <a:pt x="1023" y="0"/>
                    </a:cubicBezTo>
                    <a:cubicBezTo>
                      <a:pt x="1007" y="25"/>
                      <a:pt x="978" y="32"/>
                      <a:pt x="949" y="41"/>
                    </a:cubicBezTo>
                    <a:cubicBezTo>
                      <a:pt x="917" y="49"/>
                      <a:pt x="883" y="53"/>
                      <a:pt x="847" y="61"/>
                    </a:cubicBezTo>
                    <a:cubicBezTo>
                      <a:pt x="834" y="61"/>
                      <a:pt x="818" y="66"/>
                      <a:pt x="801" y="66"/>
                    </a:cubicBezTo>
                    <a:cubicBezTo>
                      <a:pt x="740" y="70"/>
                      <a:pt x="682" y="86"/>
                      <a:pt x="625" y="94"/>
                    </a:cubicBezTo>
                    <a:cubicBezTo>
                      <a:pt x="601" y="98"/>
                      <a:pt x="576" y="102"/>
                      <a:pt x="551" y="107"/>
                    </a:cubicBezTo>
                    <a:cubicBezTo>
                      <a:pt x="547" y="107"/>
                      <a:pt x="539" y="107"/>
                      <a:pt x="539" y="111"/>
                    </a:cubicBezTo>
                    <a:cubicBezTo>
                      <a:pt x="535" y="115"/>
                      <a:pt x="530" y="123"/>
                      <a:pt x="530" y="127"/>
                    </a:cubicBezTo>
                    <a:cubicBezTo>
                      <a:pt x="526" y="135"/>
                      <a:pt x="539" y="139"/>
                      <a:pt x="543" y="139"/>
                    </a:cubicBezTo>
                    <a:cubicBezTo>
                      <a:pt x="567" y="135"/>
                      <a:pt x="592" y="135"/>
                      <a:pt x="613" y="131"/>
                    </a:cubicBezTo>
                    <a:cubicBezTo>
                      <a:pt x="670" y="123"/>
                      <a:pt x="727" y="111"/>
                      <a:pt x="785" y="102"/>
                    </a:cubicBezTo>
                    <a:cubicBezTo>
                      <a:pt x="826" y="98"/>
                      <a:pt x="871" y="94"/>
                      <a:pt x="917" y="90"/>
                    </a:cubicBezTo>
                    <a:cubicBezTo>
                      <a:pt x="912" y="94"/>
                      <a:pt x="908" y="94"/>
                      <a:pt x="904" y="98"/>
                    </a:cubicBezTo>
                    <a:cubicBezTo>
                      <a:pt x="859" y="135"/>
                      <a:pt x="810" y="172"/>
                      <a:pt x="764" y="209"/>
                    </a:cubicBezTo>
                    <a:cubicBezTo>
                      <a:pt x="752" y="217"/>
                      <a:pt x="736" y="222"/>
                      <a:pt x="720" y="226"/>
                    </a:cubicBezTo>
                    <a:cubicBezTo>
                      <a:pt x="691" y="229"/>
                      <a:pt x="662" y="242"/>
                      <a:pt x="629" y="246"/>
                    </a:cubicBezTo>
                    <a:cubicBezTo>
                      <a:pt x="576" y="258"/>
                      <a:pt x="518" y="267"/>
                      <a:pt x="461" y="279"/>
                    </a:cubicBezTo>
                    <a:cubicBezTo>
                      <a:pt x="436" y="283"/>
                      <a:pt x="407" y="287"/>
                      <a:pt x="383" y="291"/>
                    </a:cubicBezTo>
                    <a:cubicBezTo>
                      <a:pt x="342" y="299"/>
                      <a:pt x="301" y="312"/>
                      <a:pt x="260" y="312"/>
                    </a:cubicBezTo>
                    <a:cubicBezTo>
                      <a:pt x="231" y="316"/>
                      <a:pt x="206" y="320"/>
                      <a:pt x="178" y="324"/>
                    </a:cubicBezTo>
                    <a:cubicBezTo>
                      <a:pt x="169" y="328"/>
                      <a:pt x="157" y="332"/>
                      <a:pt x="153" y="345"/>
                    </a:cubicBezTo>
                    <a:cubicBezTo>
                      <a:pt x="161" y="361"/>
                      <a:pt x="161" y="365"/>
                      <a:pt x="178" y="361"/>
                    </a:cubicBezTo>
                    <a:cubicBezTo>
                      <a:pt x="268" y="353"/>
                      <a:pt x="358" y="341"/>
                      <a:pt x="444" y="320"/>
                    </a:cubicBezTo>
                    <a:cubicBezTo>
                      <a:pt x="481" y="312"/>
                      <a:pt x="518" y="312"/>
                      <a:pt x="551" y="304"/>
                    </a:cubicBezTo>
                    <a:cubicBezTo>
                      <a:pt x="588" y="295"/>
                      <a:pt x="625" y="287"/>
                      <a:pt x="662" y="279"/>
                    </a:cubicBezTo>
                    <a:cubicBezTo>
                      <a:pt x="666" y="279"/>
                      <a:pt x="670" y="279"/>
                      <a:pt x="678" y="279"/>
                    </a:cubicBezTo>
                    <a:cubicBezTo>
                      <a:pt x="662" y="295"/>
                      <a:pt x="650" y="308"/>
                      <a:pt x="633" y="324"/>
                    </a:cubicBezTo>
                    <a:cubicBezTo>
                      <a:pt x="608" y="345"/>
                      <a:pt x="584" y="369"/>
                      <a:pt x="559" y="390"/>
                    </a:cubicBezTo>
                    <a:cubicBezTo>
                      <a:pt x="539" y="406"/>
                      <a:pt x="522" y="423"/>
                      <a:pt x="502" y="435"/>
                    </a:cubicBezTo>
                    <a:cubicBezTo>
                      <a:pt x="502" y="439"/>
                      <a:pt x="498" y="443"/>
                      <a:pt x="494" y="443"/>
                    </a:cubicBezTo>
                    <a:cubicBezTo>
                      <a:pt x="469" y="435"/>
                      <a:pt x="448" y="447"/>
                      <a:pt x="428" y="447"/>
                    </a:cubicBezTo>
                    <a:cubicBezTo>
                      <a:pt x="391" y="451"/>
                      <a:pt x="358" y="455"/>
                      <a:pt x="325" y="460"/>
                    </a:cubicBezTo>
                    <a:cubicBezTo>
                      <a:pt x="268" y="468"/>
                      <a:pt x="210" y="476"/>
                      <a:pt x="153" y="484"/>
                    </a:cubicBezTo>
                    <a:cubicBezTo>
                      <a:pt x="141" y="484"/>
                      <a:pt x="132" y="488"/>
                      <a:pt x="124" y="501"/>
                    </a:cubicBezTo>
                    <a:cubicBezTo>
                      <a:pt x="132" y="517"/>
                      <a:pt x="136" y="521"/>
                      <a:pt x="153" y="517"/>
                    </a:cubicBezTo>
                    <a:cubicBezTo>
                      <a:pt x="214" y="509"/>
                      <a:pt x="280" y="509"/>
                      <a:pt x="342" y="492"/>
                    </a:cubicBezTo>
                    <a:cubicBezTo>
                      <a:pt x="358" y="488"/>
                      <a:pt x="379" y="488"/>
                      <a:pt x="395" y="488"/>
                    </a:cubicBezTo>
                    <a:cubicBezTo>
                      <a:pt x="411" y="484"/>
                      <a:pt x="428" y="484"/>
                      <a:pt x="448" y="484"/>
                    </a:cubicBezTo>
                    <a:cubicBezTo>
                      <a:pt x="436" y="492"/>
                      <a:pt x="428" y="505"/>
                      <a:pt x="420" y="509"/>
                    </a:cubicBezTo>
                    <a:cubicBezTo>
                      <a:pt x="391" y="533"/>
                      <a:pt x="366" y="558"/>
                      <a:pt x="338" y="583"/>
                    </a:cubicBezTo>
                    <a:cubicBezTo>
                      <a:pt x="321" y="599"/>
                      <a:pt x="305" y="616"/>
                      <a:pt x="288" y="632"/>
                    </a:cubicBezTo>
                    <a:cubicBezTo>
                      <a:pt x="280" y="636"/>
                      <a:pt x="272" y="640"/>
                      <a:pt x="264" y="644"/>
                    </a:cubicBezTo>
                    <a:cubicBezTo>
                      <a:pt x="202" y="652"/>
                      <a:pt x="141" y="669"/>
                      <a:pt x="79" y="673"/>
                    </a:cubicBezTo>
                    <a:cubicBezTo>
                      <a:pt x="54" y="673"/>
                      <a:pt x="30" y="681"/>
                      <a:pt x="9" y="693"/>
                    </a:cubicBezTo>
                    <a:cubicBezTo>
                      <a:pt x="1" y="698"/>
                      <a:pt x="-3" y="702"/>
                      <a:pt x="1" y="714"/>
                    </a:cubicBezTo>
                    <a:cubicBezTo>
                      <a:pt x="5" y="722"/>
                      <a:pt x="9" y="726"/>
                      <a:pt x="22" y="722"/>
                    </a:cubicBezTo>
                    <a:cubicBezTo>
                      <a:pt x="50" y="710"/>
                      <a:pt x="83" y="706"/>
                      <a:pt x="116" y="706"/>
                    </a:cubicBezTo>
                    <a:cubicBezTo>
                      <a:pt x="145" y="702"/>
                      <a:pt x="178" y="698"/>
                      <a:pt x="214" y="689"/>
                    </a:cubicBezTo>
                    <a:cubicBezTo>
                      <a:pt x="210" y="693"/>
                      <a:pt x="210" y="698"/>
                      <a:pt x="210" y="702"/>
                    </a:cubicBezTo>
                    <a:cubicBezTo>
                      <a:pt x="169" y="730"/>
                      <a:pt x="132" y="763"/>
                      <a:pt x="95" y="796"/>
                    </a:cubicBezTo>
                    <a:cubicBezTo>
                      <a:pt x="75" y="813"/>
                      <a:pt x="59" y="825"/>
                      <a:pt x="38" y="841"/>
                    </a:cubicBezTo>
                    <a:cubicBezTo>
                      <a:pt x="38" y="849"/>
                      <a:pt x="34" y="858"/>
                      <a:pt x="30" y="866"/>
                    </a:cubicBezTo>
                    <a:cubicBezTo>
                      <a:pt x="38" y="866"/>
                      <a:pt x="46" y="870"/>
                      <a:pt x="50" y="870"/>
                    </a:cubicBezTo>
                    <a:cubicBezTo>
                      <a:pt x="108" y="829"/>
                      <a:pt x="161" y="784"/>
                      <a:pt x="219" y="742"/>
                    </a:cubicBezTo>
                    <a:lnTo>
                      <a:pt x="223" y="742"/>
                    </a:lnTo>
                    <a:cubicBezTo>
                      <a:pt x="219" y="747"/>
                      <a:pt x="219" y="755"/>
                      <a:pt x="219" y="759"/>
                    </a:cubicBezTo>
                    <a:cubicBezTo>
                      <a:pt x="202" y="792"/>
                      <a:pt x="190" y="825"/>
                      <a:pt x="173" y="858"/>
                    </a:cubicBezTo>
                    <a:cubicBezTo>
                      <a:pt x="169" y="866"/>
                      <a:pt x="169" y="870"/>
                      <a:pt x="169" y="878"/>
                    </a:cubicBezTo>
                    <a:cubicBezTo>
                      <a:pt x="169" y="886"/>
                      <a:pt x="178" y="895"/>
                      <a:pt x="186" y="886"/>
                    </a:cubicBezTo>
                    <a:cubicBezTo>
                      <a:pt x="198" y="878"/>
                      <a:pt x="206" y="866"/>
                      <a:pt x="210" y="858"/>
                    </a:cubicBezTo>
                    <a:cubicBezTo>
                      <a:pt x="231" y="821"/>
                      <a:pt x="247" y="784"/>
                      <a:pt x="264" y="747"/>
                    </a:cubicBezTo>
                    <a:cubicBezTo>
                      <a:pt x="272" y="722"/>
                      <a:pt x="284" y="702"/>
                      <a:pt x="292" y="677"/>
                    </a:cubicBezTo>
                    <a:cubicBezTo>
                      <a:pt x="297" y="673"/>
                      <a:pt x="301" y="669"/>
                      <a:pt x="305" y="665"/>
                    </a:cubicBezTo>
                    <a:cubicBezTo>
                      <a:pt x="338" y="632"/>
                      <a:pt x="375" y="599"/>
                      <a:pt x="411" y="570"/>
                    </a:cubicBezTo>
                    <a:cubicBezTo>
                      <a:pt x="432" y="550"/>
                      <a:pt x="457" y="525"/>
                      <a:pt x="477" y="505"/>
                    </a:cubicBezTo>
                    <a:cubicBezTo>
                      <a:pt x="481" y="505"/>
                      <a:pt x="489" y="501"/>
                      <a:pt x="494" y="496"/>
                    </a:cubicBezTo>
                    <a:cubicBezTo>
                      <a:pt x="494" y="501"/>
                      <a:pt x="494" y="501"/>
                      <a:pt x="494" y="505"/>
                    </a:cubicBezTo>
                    <a:cubicBezTo>
                      <a:pt x="477" y="574"/>
                      <a:pt x="465" y="644"/>
                      <a:pt x="440" y="710"/>
                    </a:cubicBezTo>
                    <a:cubicBezTo>
                      <a:pt x="432" y="726"/>
                      <a:pt x="432" y="751"/>
                      <a:pt x="428" y="767"/>
                    </a:cubicBezTo>
                    <a:cubicBezTo>
                      <a:pt x="428" y="776"/>
                      <a:pt x="432" y="784"/>
                      <a:pt x="436" y="784"/>
                    </a:cubicBezTo>
                    <a:cubicBezTo>
                      <a:pt x="444" y="788"/>
                      <a:pt x="453" y="784"/>
                      <a:pt x="453" y="776"/>
                    </a:cubicBezTo>
                    <a:cubicBezTo>
                      <a:pt x="461" y="759"/>
                      <a:pt x="465" y="742"/>
                      <a:pt x="473" y="726"/>
                    </a:cubicBezTo>
                    <a:cubicBezTo>
                      <a:pt x="477" y="710"/>
                      <a:pt x="481" y="693"/>
                      <a:pt x="485" y="681"/>
                    </a:cubicBezTo>
                    <a:cubicBezTo>
                      <a:pt x="506" y="636"/>
                      <a:pt x="510" y="591"/>
                      <a:pt x="522" y="545"/>
                    </a:cubicBezTo>
                    <a:cubicBezTo>
                      <a:pt x="526" y="529"/>
                      <a:pt x="530" y="509"/>
                      <a:pt x="535" y="492"/>
                    </a:cubicBezTo>
                    <a:cubicBezTo>
                      <a:pt x="535" y="488"/>
                      <a:pt x="539" y="488"/>
                      <a:pt x="539" y="484"/>
                    </a:cubicBezTo>
                    <a:cubicBezTo>
                      <a:pt x="535" y="451"/>
                      <a:pt x="559" y="439"/>
                      <a:pt x="580" y="419"/>
                    </a:cubicBezTo>
                    <a:cubicBezTo>
                      <a:pt x="604" y="398"/>
                      <a:pt x="629" y="377"/>
                      <a:pt x="654" y="353"/>
                    </a:cubicBezTo>
                    <a:cubicBezTo>
                      <a:pt x="666" y="345"/>
                      <a:pt x="678" y="332"/>
                      <a:pt x="691" y="320"/>
                    </a:cubicBezTo>
                    <a:cubicBezTo>
                      <a:pt x="695" y="320"/>
                      <a:pt x="695" y="320"/>
                      <a:pt x="695" y="320"/>
                    </a:cubicBezTo>
                    <a:lnTo>
                      <a:pt x="695" y="320"/>
                    </a:lnTo>
                    <a:lnTo>
                      <a:pt x="691" y="320"/>
                    </a:lnTo>
                    <a:cubicBezTo>
                      <a:pt x="686" y="336"/>
                      <a:pt x="682" y="353"/>
                      <a:pt x="678" y="369"/>
                    </a:cubicBezTo>
                    <a:cubicBezTo>
                      <a:pt x="650" y="435"/>
                      <a:pt x="617" y="501"/>
                      <a:pt x="588" y="570"/>
                    </a:cubicBezTo>
                    <a:cubicBezTo>
                      <a:pt x="576" y="599"/>
                      <a:pt x="559" y="628"/>
                      <a:pt x="547" y="657"/>
                    </a:cubicBezTo>
                    <a:cubicBezTo>
                      <a:pt x="543" y="669"/>
                      <a:pt x="543" y="685"/>
                      <a:pt x="543" y="698"/>
                    </a:cubicBezTo>
                    <a:cubicBezTo>
                      <a:pt x="539" y="702"/>
                      <a:pt x="547" y="710"/>
                      <a:pt x="547" y="710"/>
                    </a:cubicBezTo>
                    <a:cubicBezTo>
                      <a:pt x="551" y="710"/>
                      <a:pt x="559" y="706"/>
                      <a:pt x="563" y="702"/>
                    </a:cubicBezTo>
                    <a:cubicBezTo>
                      <a:pt x="572" y="685"/>
                      <a:pt x="584" y="665"/>
                      <a:pt x="592" y="648"/>
                    </a:cubicBezTo>
                    <a:cubicBezTo>
                      <a:pt x="617" y="599"/>
                      <a:pt x="637" y="550"/>
                      <a:pt x="658" y="505"/>
                    </a:cubicBezTo>
                    <a:cubicBezTo>
                      <a:pt x="682" y="451"/>
                      <a:pt x="707" y="402"/>
                      <a:pt x="727" y="353"/>
                    </a:cubicBezTo>
                    <a:cubicBezTo>
                      <a:pt x="740" y="328"/>
                      <a:pt x="744" y="299"/>
                      <a:pt x="752" y="271"/>
                    </a:cubicBezTo>
                    <a:cubicBezTo>
                      <a:pt x="756" y="267"/>
                      <a:pt x="760" y="258"/>
                      <a:pt x="764" y="254"/>
                    </a:cubicBezTo>
                    <a:cubicBezTo>
                      <a:pt x="826" y="205"/>
                      <a:pt x="892" y="151"/>
                      <a:pt x="957" y="102"/>
                    </a:cubicBezTo>
                    <a:cubicBezTo>
                      <a:pt x="961" y="98"/>
                      <a:pt x="970" y="94"/>
                      <a:pt x="974" y="94"/>
                    </a:cubicBezTo>
                    <a:cubicBezTo>
                      <a:pt x="974" y="94"/>
                      <a:pt x="974" y="90"/>
                      <a:pt x="978" y="90"/>
                    </a:cubicBezTo>
                    <a:lnTo>
                      <a:pt x="974" y="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1" name="Google Shape;921;p20"/>
              <p:cNvSpPr/>
              <p:nvPr/>
            </p:nvSpPr>
            <p:spPr>
              <a:xfrm rot="10800000" flipH="1">
                <a:off x="10869631" y="4784881"/>
                <a:ext cx="45233" cy="91723"/>
              </a:xfrm>
              <a:custGeom>
                <a:avLst/>
                <a:gdLst/>
                <a:ahLst/>
                <a:cxnLst/>
                <a:rect l="l" t="t" r="r" b="b"/>
                <a:pathLst>
                  <a:path w="72" h="146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21" y="29"/>
                      <a:pt x="21" y="70"/>
                      <a:pt x="4" y="106"/>
                    </a:cubicBezTo>
                    <a:cubicBezTo>
                      <a:pt x="0" y="119"/>
                      <a:pt x="-4" y="131"/>
                      <a:pt x="8" y="144"/>
                    </a:cubicBezTo>
                    <a:cubicBezTo>
                      <a:pt x="17" y="148"/>
                      <a:pt x="21" y="148"/>
                      <a:pt x="25" y="140"/>
                    </a:cubicBezTo>
                    <a:cubicBezTo>
                      <a:pt x="29" y="135"/>
                      <a:pt x="33" y="131"/>
                      <a:pt x="33" y="127"/>
                    </a:cubicBezTo>
                    <a:cubicBezTo>
                      <a:pt x="46" y="94"/>
                      <a:pt x="58" y="62"/>
                      <a:pt x="70" y="29"/>
                    </a:cubicBezTo>
                    <a:cubicBezTo>
                      <a:pt x="74" y="12"/>
                      <a:pt x="74" y="8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550" rIns="90000" bIns="7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2" name="Google Shape;922;p20"/>
              <p:cNvSpPr/>
              <p:nvPr/>
            </p:nvSpPr>
            <p:spPr>
              <a:xfrm rot="10800000" flipH="1">
                <a:off x="10593832" y="4546780"/>
                <a:ext cx="34553" cy="86069"/>
              </a:xfrm>
              <a:custGeom>
                <a:avLst/>
                <a:gdLst/>
                <a:ahLst/>
                <a:cxnLst/>
                <a:rect l="l" t="t" r="r" b="b"/>
                <a:pathLst>
                  <a:path w="55" h="137" extrusionOk="0">
                    <a:moveTo>
                      <a:pt x="0" y="112"/>
                    </a:moveTo>
                    <a:lnTo>
                      <a:pt x="0" y="112"/>
                    </a:ln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25"/>
                      <a:pt x="0" y="137"/>
                      <a:pt x="12" y="137"/>
                    </a:cubicBezTo>
                    <a:cubicBezTo>
                      <a:pt x="21" y="137"/>
                      <a:pt x="25" y="129"/>
                      <a:pt x="29" y="121"/>
                    </a:cubicBezTo>
                    <a:cubicBezTo>
                      <a:pt x="37" y="92"/>
                      <a:pt x="45" y="63"/>
                      <a:pt x="53" y="35"/>
                    </a:cubicBezTo>
                    <a:cubicBezTo>
                      <a:pt x="57" y="27"/>
                      <a:pt x="53" y="22"/>
                      <a:pt x="53" y="14"/>
                    </a:cubicBezTo>
                    <a:cubicBezTo>
                      <a:pt x="53" y="10"/>
                      <a:pt x="53" y="2"/>
                      <a:pt x="45" y="2"/>
                    </a:cubicBezTo>
                    <a:cubicBezTo>
                      <a:pt x="37" y="-2"/>
                      <a:pt x="29" y="2"/>
                      <a:pt x="25" y="10"/>
                    </a:cubicBezTo>
                    <a:cubicBezTo>
                      <a:pt x="21" y="27"/>
                      <a:pt x="16" y="39"/>
                      <a:pt x="12" y="55"/>
                    </a:cubicBezTo>
                    <a:cubicBezTo>
                      <a:pt x="8" y="76"/>
                      <a:pt x="4" y="96"/>
                      <a:pt x="0" y="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300" rIns="90000" bIns="4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3" name="Google Shape;923;p20"/>
              <p:cNvSpPr/>
              <p:nvPr/>
            </p:nvSpPr>
            <p:spPr>
              <a:xfrm rot="10800000" flipH="1">
                <a:off x="10279082" y="4882886"/>
                <a:ext cx="80415" cy="32668"/>
              </a:xfrm>
              <a:custGeom>
                <a:avLst/>
                <a:gdLst/>
                <a:ahLst/>
                <a:cxnLst/>
                <a:rect l="l" t="t" r="r" b="b"/>
                <a:pathLst>
                  <a:path w="128" h="52" extrusionOk="0">
                    <a:moveTo>
                      <a:pt x="86" y="0"/>
                    </a:moveTo>
                    <a:lnTo>
                      <a:pt x="86" y="0"/>
                    </a:lnTo>
                    <a:cubicBezTo>
                      <a:pt x="66" y="5"/>
                      <a:pt x="41" y="9"/>
                      <a:pt x="21" y="13"/>
                    </a:cubicBezTo>
                    <a:cubicBezTo>
                      <a:pt x="8" y="13"/>
                      <a:pt x="0" y="17"/>
                      <a:pt x="0" y="29"/>
                    </a:cubicBezTo>
                    <a:cubicBezTo>
                      <a:pt x="0" y="46"/>
                      <a:pt x="8" y="58"/>
                      <a:pt x="25" y="49"/>
                    </a:cubicBezTo>
                    <a:cubicBezTo>
                      <a:pt x="50" y="37"/>
                      <a:pt x="82" y="42"/>
                      <a:pt x="111" y="33"/>
                    </a:cubicBezTo>
                    <a:cubicBezTo>
                      <a:pt x="119" y="33"/>
                      <a:pt x="128" y="29"/>
                      <a:pt x="128" y="21"/>
                    </a:cubicBezTo>
                    <a:cubicBezTo>
                      <a:pt x="128" y="9"/>
                      <a:pt x="119" y="5"/>
                      <a:pt x="111" y="5"/>
                    </a:cubicBezTo>
                    <a:cubicBezTo>
                      <a:pt x="103" y="5"/>
                      <a:pt x="95" y="5"/>
                      <a:pt x="86" y="5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4" name="Google Shape;924;p20"/>
              <p:cNvSpPr/>
              <p:nvPr/>
            </p:nvSpPr>
            <p:spPr>
              <a:xfrm rot="10800000" flipH="1">
                <a:off x="10668593" y="4584474"/>
                <a:ext cx="34553" cy="62824"/>
              </a:xfrm>
              <a:custGeom>
                <a:avLst/>
                <a:gdLst/>
                <a:ahLst/>
                <a:cxnLst/>
                <a:rect l="l" t="t" r="r" b="b"/>
                <a:pathLst>
                  <a:path w="55" h="100" extrusionOk="0">
                    <a:moveTo>
                      <a:pt x="0" y="78"/>
                    </a:moveTo>
                    <a:lnTo>
                      <a:pt x="0" y="78"/>
                    </a:lnTo>
                    <a:cubicBezTo>
                      <a:pt x="4" y="86"/>
                      <a:pt x="0" y="95"/>
                      <a:pt x="12" y="99"/>
                    </a:cubicBezTo>
                    <a:cubicBezTo>
                      <a:pt x="25" y="103"/>
                      <a:pt x="29" y="95"/>
                      <a:pt x="33" y="86"/>
                    </a:cubicBezTo>
                    <a:cubicBezTo>
                      <a:pt x="41" y="66"/>
                      <a:pt x="50" y="45"/>
                      <a:pt x="53" y="25"/>
                    </a:cubicBezTo>
                    <a:cubicBezTo>
                      <a:pt x="57" y="17"/>
                      <a:pt x="53" y="4"/>
                      <a:pt x="45" y="0"/>
                    </a:cubicBezTo>
                    <a:cubicBezTo>
                      <a:pt x="37" y="0"/>
                      <a:pt x="25" y="4"/>
                      <a:pt x="21" y="17"/>
                    </a:cubicBezTo>
                    <a:cubicBezTo>
                      <a:pt x="12" y="37"/>
                      <a:pt x="8" y="58"/>
                      <a:pt x="0" y="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5" name="Google Shape;925;p20"/>
              <p:cNvSpPr/>
              <p:nvPr/>
            </p:nvSpPr>
            <p:spPr>
              <a:xfrm rot="10800000" flipH="1">
                <a:off x="10362010" y="4510342"/>
                <a:ext cx="37695" cy="52144"/>
              </a:xfrm>
              <a:custGeom>
                <a:avLst/>
                <a:gdLst/>
                <a:ahLst/>
                <a:cxnLst/>
                <a:rect l="l" t="t" r="r" b="b"/>
                <a:pathLst>
                  <a:path w="60" h="83" extrusionOk="0">
                    <a:moveTo>
                      <a:pt x="37" y="0"/>
                    </a:moveTo>
                    <a:lnTo>
                      <a:pt x="37" y="0"/>
                    </a:lnTo>
                    <a:cubicBezTo>
                      <a:pt x="37" y="0"/>
                      <a:pt x="28" y="5"/>
                      <a:pt x="28" y="9"/>
                    </a:cubicBezTo>
                    <a:cubicBezTo>
                      <a:pt x="16" y="25"/>
                      <a:pt x="4" y="46"/>
                      <a:pt x="0" y="66"/>
                    </a:cubicBezTo>
                    <a:cubicBezTo>
                      <a:pt x="0" y="75"/>
                      <a:pt x="4" y="79"/>
                      <a:pt x="8" y="83"/>
                    </a:cubicBezTo>
                    <a:cubicBezTo>
                      <a:pt x="12" y="83"/>
                      <a:pt x="20" y="83"/>
                      <a:pt x="24" y="79"/>
                    </a:cubicBezTo>
                    <a:cubicBezTo>
                      <a:pt x="28" y="75"/>
                      <a:pt x="32" y="66"/>
                      <a:pt x="37" y="62"/>
                    </a:cubicBezTo>
                    <a:cubicBezTo>
                      <a:pt x="45" y="50"/>
                      <a:pt x="49" y="38"/>
                      <a:pt x="57" y="25"/>
                    </a:cubicBezTo>
                    <a:cubicBezTo>
                      <a:pt x="65" y="13"/>
                      <a:pt x="57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6" name="Google Shape;926;p20"/>
              <p:cNvSpPr/>
              <p:nvPr/>
            </p:nvSpPr>
            <p:spPr>
              <a:xfrm rot="10800000" flipH="1">
                <a:off x="10563048" y="5108424"/>
                <a:ext cx="54029" cy="23873"/>
              </a:xfrm>
              <a:custGeom>
                <a:avLst/>
                <a:gdLst/>
                <a:ahLst/>
                <a:cxnLst/>
                <a:rect l="l" t="t" r="r" b="b"/>
                <a:pathLst>
                  <a:path w="86" h="38" extrusionOk="0">
                    <a:moveTo>
                      <a:pt x="41" y="5"/>
                    </a:moveTo>
                    <a:lnTo>
                      <a:pt x="41" y="5"/>
                    </a:lnTo>
                    <a:cubicBezTo>
                      <a:pt x="33" y="5"/>
                      <a:pt x="24" y="5"/>
                      <a:pt x="16" y="5"/>
                    </a:cubicBezTo>
                    <a:cubicBezTo>
                      <a:pt x="8" y="5"/>
                      <a:pt x="4" y="9"/>
                      <a:pt x="0" y="21"/>
                    </a:cubicBezTo>
                    <a:cubicBezTo>
                      <a:pt x="0" y="29"/>
                      <a:pt x="8" y="38"/>
                      <a:pt x="16" y="38"/>
                    </a:cubicBezTo>
                    <a:cubicBezTo>
                      <a:pt x="37" y="38"/>
                      <a:pt x="57" y="38"/>
                      <a:pt x="78" y="34"/>
                    </a:cubicBezTo>
                    <a:cubicBezTo>
                      <a:pt x="82" y="34"/>
                      <a:pt x="86" y="25"/>
                      <a:pt x="86" y="21"/>
                    </a:cubicBezTo>
                    <a:cubicBezTo>
                      <a:pt x="86" y="17"/>
                      <a:pt x="82" y="9"/>
                      <a:pt x="78" y="9"/>
                    </a:cubicBezTo>
                    <a:cubicBezTo>
                      <a:pt x="65" y="5"/>
                      <a:pt x="53" y="5"/>
                      <a:pt x="41" y="0"/>
                    </a:cubicBezTo>
                    <a:lnTo>
                      <a:pt x="41" y="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7" name="Google Shape;927;p20"/>
              <p:cNvSpPr/>
              <p:nvPr/>
            </p:nvSpPr>
            <p:spPr>
              <a:xfrm rot="10800000" flipH="1">
                <a:off x="10913608" y="4742790"/>
                <a:ext cx="28271" cy="40835"/>
              </a:xfrm>
              <a:custGeom>
                <a:avLst/>
                <a:gdLst/>
                <a:ahLst/>
                <a:cxnLst/>
                <a:rect l="l" t="t" r="r" b="b"/>
                <a:pathLst>
                  <a:path w="45" h="65" extrusionOk="0">
                    <a:moveTo>
                      <a:pt x="12" y="65"/>
                    </a:moveTo>
                    <a:lnTo>
                      <a:pt x="12" y="65"/>
                    </a:lnTo>
                    <a:cubicBezTo>
                      <a:pt x="25" y="53"/>
                      <a:pt x="37" y="41"/>
                      <a:pt x="45" y="29"/>
                    </a:cubicBezTo>
                    <a:cubicBezTo>
                      <a:pt x="45" y="20"/>
                      <a:pt x="45" y="12"/>
                      <a:pt x="41" y="4"/>
                    </a:cubicBezTo>
                    <a:cubicBezTo>
                      <a:pt x="41" y="0"/>
                      <a:pt x="33" y="0"/>
                      <a:pt x="29" y="0"/>
                    </a:cubicBezTo>
                    <a:cubicBezTo>
                      <a:pt x="25" y="0"/>
                      <a:pt x="20" y="0"/>
                      <a:pt x="20" y="0"/>
                    </a:cubicBezTo>
                    <a:cubicBezTo>
                      <a:pt x="12" y="16"/>
                      <a:pt x="0" y="29"/>
                      <a:pt x="0" y="49"/>
                    </a:cubicBezTo>
                    <a:cubicBezTo>
                      <a:pt x="0" y="53"/>
                      <a:pt x="8" y="57"/>
                      <a:pt x="12" y="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8" name="Google Shape;928;p20"/>
              <p:cNvSpPr/>
              <p:nvPr/>
            </p:nvSpPr>
            <p:spPr>
              <a:xfrm rot="10800000" flipH="1">
                <a:off x="10328085" y="4593897"/>
                <a:ext cx="25758" cy="30155"/>
              </a:xfrm>
              <a:custGeom>
                <a:avLst/>
                <a:gdLst/>
                <a:ahLst/>
                <a:cxnLst/>
                <a:rect l="l" t="t" r="r" b="b"/>
                <a:pathLst>
                  <a:path w="41" h="48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37" y="29"/>
                      <a:pt x="29" y="25"/>
                      <a:pt x="21" y="25"/>
                    </a:cubicBezTo>
                    <a:cubicBezTo>
                      <a:pt x="25" y="17"/>
                      <a:pt x="29" y="8"/>
                      <a:pt x="29" y="0"/>
                    </a:cubicBezTo>
                    <a:cubicBezTo>
                      <a:pt x="25" y="4"/>
                      <a:pt x="21" y="4"/>
                      <a:pt x="21" y="8"/>
                    </a:cubicBezTo>
                    <a:cubicBezTo>
                      <a:pt x="13" y="17"/>
                      <a:pt x="4" y="25"/>
                      <a:pt x="0" y="33"/>
                    </a:cubicBezTo>
                    <a:cubicBezTo>
                      <a:pt x="13" y="54"/>
                      <a:pt x="25" y="54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9" name="Google Shape;929;p20"/>
              <p:cNvSpPr/>
              <p:nvPr/>
            </p:nvSpPr>
            <p:spPr>
              <a:xfrm>
                <a:off x="10756547" y="4951364"/>
                <a:ext cx="2513" cy="0"/>
              </a:xfrm>
              <a:custGeom>
                <a:avLst/>
                <a:gdLst/>
                <a:ahLst/>
                <a:cxnLst/>
                <a:rect l="l" t="t" r="r" b="b"/>
                <a:pathLst>
                  <a:path w="4" h="12000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0"/>
                      <a:pt x="4" y="0"/>
                      <a:pt x="4" y="0"/>
                    </a:cubicBez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0" name="Google Shape;930;p20"/>
              <p:cNvSpPr/>
              <p:nvPr/>
            </p:nvSpPr>
            <p:spPr>
              <a:xfrm rot="10800000" flipH="1">
                <a:off x="10934340" y="5093346"/>
                <a:ext cx="2513" cy="2513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cubicBezTo>
                      <a:pt x="0" y="0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57A0AD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31" name="Google Shape;931;p20"/>
            <p:cNvGrpSpPr/>
            <p:nvPr/>
          </p:nvGrpSpPr>
          <p:grpSpPr>
            <a:xfrm rot="10800000">
              <a:off x="713288" y="4720549"/>
              <a:ext cx="276850" cy="287873"/>
              <a:chOff x="89113" y="2313424"/>
              <a:chExt cx="276850" cy="287873"/>
            </a:xfrm>
          </p:grpSpPr>
          <p:sp>
            <p:nvSpPr>
              <p:cNvPr id="932" name="Google Shape;932;p20"/>
              <p:cNvSpPr/>
              <p:nvPr/>
            </p:nvSpPr>
            <p:spPr>
              <a:xfrm>
                <a:off x="89113" y="2469663"/>
                <a:ext cx="92283" cy="91037"/>
              </a:xfrm>
              <a:custGeom>
                <a:avLst/>
                <a:gdLst/>
                <a:ahLst/>
                <a:cxnLst/>
                <a:rect l="l" t="t" r="r" b="b"/>
                <a:pathLst>
                  <a:path w="75" h="74" extrusionOk="0">
                    <a:moveTo>
                      <a:pt x="74" y="37"/>
                    </a:moveTo>
                    <a:lnTo>
                      <a:pt x="74" y="37"/>
                    </a:lnTo>
                    <a:cubicBezTo>
                      <a:pt x="74" y="58"/>
                      <a:pt x="57" y="74"/>
                      <a:pt x="33" y="74"/>
                    </a:cubicBezTo>
                    <a:cubicBezTo>
                      <a:pt x="12" y="74"/>
                      <a:pt x="0" y="58"/>
                      <a:pt x="0" y="42"/>
                    </a:cubicBezTo>
                    <a:cubicBezTo>
                      <a:pt x="0" y="21"/>
                      <a:pt x="25" y="0"/>
                      <a:pt x="45" y="0"/>
                    </a:cubicBezTo>
                    <a:cubicBezTo>
                      <a:pt x="62" y="5"/>
                      <a:pt x="78" y="17"/>
                      <a:pt x="74" y="3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3" name="Google Shape;933;p20"/>
              <p:cNvSpPr/>
              <p:nvPr/>
            </p:nvSpPr>
            <p:spPr>
              <a:xfrm>
                <a:off x="269988" y="2515181"/>
                <a:ext cx="95975" cy="86116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46" y="70"/>
                    </a:moveTo>
                    <a:lnTo>
                      <a:pt x="46" y="70"/>
                    </a:lnTo>
                    <a:cubicBezTo>
                      <a:pt x="21" y="70"/>
                      <a:pt x="0" y="54"/>
                      <a:pt x="0" y="33"/>
                    </a:cubicBezTo>
                    <a:cubicBezTo>
                      <a:pt x="0" y="17"/>
                      <a:pt x="13" y="0"/>
                      <a:pt x="29" y="0"/>
                    </a:cubicBezTo>
                    <a:cubicBezTo>
                      <a:pt x="50" y="0"/>
                      <a:pt x="78" y="25"/>
                      <a:pt x="78" y="46"/>
                    </a:cubicBezTo>
                    <a:cubicBezTo>
                      <a:pt x="78" y="62"/>
                      <a:pt x="66" y="70"/>
                      <a:pt x="46" y="7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4" name="Google Shape;934;p20"/>
              <p:cNvSpPr/>
              <p:nvPr/>
            </p:nvSpPr>
            <p:spPr>
              <a:xfrm>
                <a:off x="224462" y="2313424"/>
                <a:ext cx="76288" cy="81195"/>
              </a:xfrm>
              <a:custGeom>
                <a:avLst/>
                <a:gdLst/>
                <a:ahLst/>
                <a:cxnLst/>
                <a:rect l="l" t="t" r="r" b="b"/>
                <a:pathLst>
                  <a:path w="62" h="66" extrusionOk="0">
                    <a:moveTo>
                      <a:pt x="62" y="29"/>
                    </a:moveTo>
                    <a:lnTo>
                      <a:pt x="62" y="29"/>
                    </a:lnTo>
                    <a:cubicBezTo>
                      <a:pt x="62" y="45"/>
                      <a:pt x="50" y="62"/>
                      <a:pt x="34" y="66"/>
                    </a:cubicBezTo>
                    <a:cubicBezTo>
                      <a:pt x="13" y="66"/>
                      <a:pt x="-4" y="50"/>
                      <a:pt x="1" y="33"/>
                    </a:cubicBezTo>
                    <a:cubicBezTo>
                      <a:pt x="1" y="17"/>
                      <a:pt x="17" y="0"/>
                      <a:pt x="30" y="0"/>
                    </a:cubicBezTo>
                    <a:cubicBezTo>
                      <a:pt x="46" y="0"/>
                      <a:pt x="62" y="13"/>
                      <a:pt x="62" y="2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35" name="Google Shape;935;p20"/>
            <p:cNvGrpSpPr/>
            <p:nvPr/>
          </p:nvGrpSpPr>
          <p:grpSpPr>
            <a:xfrm>
              <a:off x="713204" y="0"/>
              <a:ext cx="910248" cy="502082"/>
              <a:chOff x="2913795" y="0"/>
              <a:chExt cx="828025" cy="456729"/>
            </a:xfrm>
          </p:grpSpPr>
          <p:sp>
            <p:nvSpPr>
              <p:cNvPr id="936" name="Google Shape;936;p20"/>
              <p:cNvSpPr/>
              <p:nvPr/>
            </p:nvSpPr>
            <p:spPr>
              <a:xfrm>
                <a:off x="2913795" y="0"/>
                <a:ext cx="483118" cy="456729"/>
              </a:xfrm>
              <a:custGeom>
                <a:avLst/>
                <a:gdLst/>
                <a:ahLst/>
                <a:cxnLst/>
                <a:rect l="l" t="t" r="r" b="b"/>
                <a:pathLst>
                  <a:path w="769" h="727" extrusionOk="0">
                    <a:moveTo>
                      <a:pt x="738" y="451"/>
                    </a:moveTo>
                    <a:lnTo>
                      <a:pt x="738" y="451"/>
                    </a:lnTo>
                    <a:cubicBezTo>
                      <a:pt x="722" y="529"/>
                      <a:pt x="693" y="598"/>
                      <a:pt x="664" y="673"/>
                    </a:cubicBezTo>
                    <a:cubicBezTo>
                      <a:pt x="660" y="685"/>
                      <a:pt x="652" y="697"/>
                      <a:pt x="648" y="710"/>
                    </a:cubicBezTo>
                    <a:cubicBezTo>
                      <a:pt x="635" y="730"/>
                      <a:pt x="619" y="734"/>
                      <a:pt x="598" y="718"/>
                    </a:cubicBezTo>
                    <a:cubicBezTo>
                      <a:pt x="582" y="710"/>
                      <a:pt x="570" y="697"/>
                      <a:pt x="554" y="685"/>
                    </a:cubicBezTo>
                    <a:cubicBezTo>
                      <a:pt x="500" y="640"/>
                      <a:pt x="447" y="595"/>
                      <a:pt x="397" y="549"/>
                    </a:cubicBezTo>
                    <a:cubicBezTo>
                      <a:pt x="369" y="525"/>
                      <a:pt x="340" y="496"/>
                      <a:pt x="311" y="463"/>
                    </a:cubicBezTo>
                    <a:cubicBezTo>
                      <a:pt x="262" y="406"/>
                      <a:pt x="217" y="348"/>
                      <a:pt x="172" y="287"/>
                    </a:cubicBezTo>
                    <a:cubicBezTo>
                      <a:pt x="119" y="221"/>
                      <a:pt x="73" y="151"/>
                      <a:pt x="32" y="78"/>
                    </a:cubicBezTo>
                    <a:cubicBezTo>
                      <a:pt x="24" y="57"/>
                      <a:pt x="12" y="36"/>
                      <a:pt x="3" y="20"/>
                    </a:cubicBezTo>
                    <a:cubicBezTo>
                      <a:pt x="0" y="12"/>
                      <a:pt x="0" y="4"/>
                      <a:pt x="0" y="0"/>
                    </a:cubicBezTo>
                    <a:cubicBezTo>
                      <a:pt x="61" y="0"/>
                      <a:pt x="127" y="0"/>
                      <a:pt x="188" y="0"/>
                    </a:cubicBezTo>
                    <a:cubicBezTo>
                      <a:pt x="180" y="36"/>
                      <a:pt x="163" y="73"/>
                      <a:pt x="168" y="110"/>
                    </a:cubicBezTo>
                    <a:cubicBezTo>
                      <a:pt x="184" y="119"/>
                      <a:pt x="188" y="110"/>
                      <a:pt x="192" y="98"/>
                    </a:cubicBezTo>
                    <a:cubicBezTo>
                      <a:pt x="200" y="65"/>
                      <a:pt x="209" y="32"/>
                      <a:pt x="217" y="0"/>
                    </a:cubicBezTo>
                    <a:cubicBezTo>
                      <a:pt x="254" y="0"/>
                      <a:pt x="295" y="0"/>
                      <a:pt x="332" y="0"/>
                    </a:cubicBezTo>
                    <a:cubicBezTo>
                      <a:pt x="332" y="7"/>
                      <a:pt x="332" y="16"/>
                      <a:pt x="328" y="24"/>
                    </a:cubicBezTo>
                    <a:cubicBezTo>
                      <a:pt x="311" y="85"/>
                      <a:pt x="291" y="147"/>
                      <a:pt x="275" y="209"/>
                    </a:cubicBezTo>
                    <a:cubicBezTo>
                      <a:pt x="270" y="217"/>
                      <a:pt x="275" y="221"/>
                      <a:pt x="275" y="238"/>
                    </a:cubicBezTo>
                    <a:cubicBezTo>
                      <a:pt x="282" y="229"/>
                      <a:pt x="287" y="225"/>
                      <a:pt x="291" y="221"/>
                    </a:cubicBezTo>
                    <a:cubicBezTo>
                      <a:pt x="295" y="213"/>
                      <a:pt x="299" y="209"/>
                      <a:pt x="299" y="201"/>
                    </a:cubicBezTo>
                    <a:cubicBezTo>
                      <a:pt x="316" y="151"/>
                      <a:pt x="332" y="102"/>
                      <a:pt x="348" y="49"/>
                    </a:cubicBezTo>
                    <a:cubicBezTo>
                      <a:pt x="352" y="32"/>
                      <a:pt x="357" y="16"/>
                      <a:pt x="360" y="0"/>
                    </a:cubicBezTo>
                    <a:cubicBezTo>
                      <a:pt x="389" y="0"/>
                      <a:pt x="418" y="0"/>
                      <a:pt x="447" y="0"/>
                    </a:cubicBezTo>
                    <a:cubicBezTo>
                      <a:pt x="451" y="20"/>
                      <a:pt x="455" y="41"/>
                      <a:pt x="459" y="65"/>
                    </a:cubicBezTo>
                    <a:cubicBezTo>
                      <a:pt x="467" y="82"/>
                      <a:pt x="472" y="102"/>
                      <a:pt x="455" y="119"/>
                    </a:cubicBezTo>
                    <a:cubicBezTo>
                      <a:pt x="455" y="119"/>
                      <a:pt x="451" y="123"/>
                      <a:pt x="451" y="127"/>
                    </a:cubicBezTo>
                    <a:cubicBezTo>
                      <a:pt x="426" y="197"/>
                      <a:pt x="401" y="266"/>
                      <a:pt x="381" y="340"/>
                    </a:cubicBezTo>
                    <a:cubicBezTo>
                      <a:pt x="377" y="348"/>
                      <a:pt x="377" y="361"/>
                      <a:pt x="381" y="369"/>
                    </a:cubicBezTo>
                    <a:cubicBezTo>
                      <a:pt x="389" y="369"/>
                      <a:pt x="394" y="365"/>
                      <a:pt x="397" y="357"/>
                    </a:cubicBezTo>
                    <a:cubicBezTo>
                      <a:pt x="401" y="352"/>
                      <a:pt x="406" y="344"/>
                      <a:pt x="406" y="336"/>
                    </a:cubicBezTo>
                    <a:cubicBezTo>
                      <a:pt x="426" y="275"/>
                      <a:pt x="447" y="217"/>
                      <a:pt x="472" y="155"/>
                    </a:cubicBezTo>
                    <a:cubicBezTo>
                      <a:pt x="472" y="147"/>
                      <a:pt x="476" y="143"/>
                      <a:pt x="479" y="139"/>
                    </a:cubicBezTo>
                    <a:cubicBezTo>
                      <a:pt x="488" y="180"/>
                      <a:pt x="496" y="221"/>
                      <a:pt x="504" y="258"/>
                    </a:cubicBezTo>
                    <a:cubicBezTo>
                      <a:pt x="508" y="275"/>
                      <a:pt x="513" y="291"/>
                      <a:pt x="508" y="307"/>
                    </a:cubicBezTo>
                    <a:cubicBezTo>
                      <a:pt x="496" y="340"/>
                      <a:pt x="488" y="369"/>
                      <a:pt x="479" y="401"/>
                    </a:cubicBezTo>
                    <a:cubicBezTo>
                      <a:pt x="472" y="430"/>
                      <a:pt x="459" y="459"/>
                      <a:pt x="451" y="488"/>
                    </a:cubicBezTo>
                    <a:cubicBezTo>
                      <a:pt x="451" y="500"/>
                      <a:pt x="447" y="508"/>
                      <a:pt x="459" y="517"/>
                    </a:cubicBezTo>
                    <a:cubicBezTo>
                      <a:pt x="472" y="508"/>
                      <a:pt x="476" y="496"/>
                      <a:pt x="479" y="488"/>
                    </a:cubicBezTo>
                    <a:cubicBezTo>
                      <a:pt x="492" y="451"/>
                      <a:pt x="500" y="414"/>
                      <a:pt x="513" y="381"/>
                    </a:cubicBezTo>
                    <a:cubicBezTo>
                      <a:pt x="513" y="369"/>
                      <a:pt x="516" y="361"/>
                      <a:pt x="521" y="348"/>
                    </a:cubicBezTo>
                    <a:cubicBezTo>
                      <a:pt x="525" y="352"/>
                      <a:pt x="525" y="357"/>
                      <a:pt x="525" y="357"/>
                    </a:cubicBezTo>
                    <a:cubicBezTo>
                      <a:pt x="541" y="410"/>
                      <a:pt x="554" y="467"/>
                      <a:pt x="570" y="521"/>
                    </a:cubicBezTo>
                    <a:cubicBezTo>
                      <a:pt x="570" y="529"/>
                      <a:pt x="574" y="541"/>
                      <a:pt x="586" y="537"/>
                    </a:cubicBezTo>
                    <a:cubicBezTo>
                      <a:pt x="594" y="537"/>
                      <a:pt x="591" y="525"/>
                      <a:pt x="591" y="517"/>
                    </a:cubicBezTo>
                    <a:cubicBezTo>
                      <a:pt x="591" y="513"/>
                      <a:pt x="591" y="513"/>
                      <a:pt x="591" y="513"/>
                    </a:cubicBezTo>
                    <a:cubicBezTo>
                      <a:pt x="586" y="488"/>
                      <a:pt x="578" y="459"/>
                      <a:pt x="574" y="435"/>
                    </a:cubicBezTo>
                    <a:cubicBezTo>
                      <a:pt x="566" y="401"/>
                      <a:pt x="557" y="369"/>
                      <a:pt x="549" y="332"/>
                    </a:cubicBezTo>
                    <a:cubicBezTo>
                      <a:pt x="591" y="373"/>
                      <a:pt x="627" y="406"/>
                      <a:pt x="669" y="439"/>
                    </a:cubicBezTo>
                    <a:cubicBezTo>
                      <a:pt x="681" y="426"/>
                      <a:pt x="681" y="426"/>
                      <a:pt x="676" y="418"/>
                    </a:cubicBezTo>
                    <a:cubicBezTo>
                      <a:pt x="673" y="410"/>
                      <a:pt x="669" y="406"/>
                      <a:pt x="660" y="401"/>
                    </a:cubicBezTo>
                    <a:cubicBezTo>
                      <a:pt x="644" y="394"/>
                      <a:pt x="632" y="377"/>
                      <a:pt x="619" y="365"/>
                    </a:cubicBezTo>
                    <a:cubicBezTo>
                      <a:pt x="611" y="352"/>
                      <a:pt x="598" y="344"/>
                      <a:pt x="591" y="336"/>
                    </a:cubicBezTo>
                    <a:cubicBezTo>
                      <a:pt x="557" y="311"/>
                      <a:pt x="533" y="279"/>
                      <a:pt x="529" y="238"/>
                    </a:cubicBezTo>
                    <a:cubicBezTo>
                      <a:pt x="525" y="221"/>
                      <a:pt x="521" y="201"/>
                      <a:pt x="516" y="184"/>
                    </a:cubicBezTo>
                    <a:cubicBezTo>
                      <a:pt x="516" y="180"/>
                      <a:pt x="516" y="176"/>
                      <a:pt x="516" y="168"/>
                    </a:cubicBezTo>
                    <a:cubicBezTo>
                      <a:pt x="541" y="176"/>
                      <a:pt x="557" y="188"/>
                      <a:pt x="574" y="201"/>
                    </a:cubicBezTo>
                    <a:cubicBezTo>
                      <a:pt x="603" y="221"/>
                      <a:pt x="632" y="238"/>
                      <a:pt x="660" y="258"/>
                    </a:cubicBezTo>
                    <a:cubicBezTo>
                      <a:pt x="669" y="262"/>
                      <a:pt x="676" y="266"/>
                      <a:pt x="685" y="258"/>
                    </a:cubicBezTo>
                    <a:cubicBezTo>
                      <a:pt x="689" y="246"/>
                      <a:pt x="681" y="242"/>
                      <a:pt x="673" y="238"/>
                    </a:cubicBezTo>
                    <a:cubicBezTo>
                      <a:pt x="664" y="229"/>
                      <a:pt x="656" y="225"/>
                      <a:pt x="648" y="217"/>
                    </a:cubicBezTo>
                    <a:cubicBezTo>
                      <a:pt x="627" y="204"/>
                      <a:pt x="607" y="188"/>
                      <a:pt x="582" y="176"/>
                    </a:cubicBezTo>
                    <a:cubicBezTo>
                      <a:pt x="578" y="172"/>
                      <a:pt x="570" y="164"/>
                      <a:pt x="562" y="160"/>
                    </a:cubicBezTo>
                    <a:cubicBezTo>
                      <a:pt x="545" y="147"/>
                      <a:pt x="525" y="131"/>
                      <a:pt x="508" y="114"/>
                    </a:cubicBezTo>
                    <a:cubicBezTo>
                      <a:pt x="504" y="114"/>
                      <a:pt x="500" y="106"/>
                      <a:pt x="500" y="102"/>
                    </a:cubicBezTo>
                    <a:cubicBezTo>
                      <a:pt x="488" y="69"/>
                      <a:pt x="479" y="32"/>
                      <a:pt x="472" y="0"/>
                    </a:cubicBezTo>
                    <a:cubicBezTo>
                      <a:pt x="484" y="0"/>
                      <a:pt x="500" y="0"/>
                      <a:pt x="513" y="0"/>
                    </a:cubicBezTo>
                    <a:cubicBezTo>
                      <a:pt x="516" y="4"/>
                      <a:pt x="516" y="7"/>
                      <a:pt x="521" y="7"/>
                    </a:cubicBezTo>
                    <a:cubicBezTo>
                      <a:pt x="557" y="32"/>
                      <a:pt x="591" y="57"/>
                      <a:pt x="627" y="78"/>
                    </a:cubicBezTo>
                    <a:cubicBezTo>
                      <a:pt x="640" y="90"/>
                      <a:pt x="656" y="98"/>
                      <a:pt x="673" y="106"/>
                    </a:cubicBezTo>
                    <a:cubicBezTo>
                      <a:pt x="676" y="110"/>
                      <a:pt x="685" y="114"/>
                      <a:pt x="689" y="106"/>
                    </a:cubicBezTo>
                    <a:cubicBezTo>
                      <a:pt x="693" y="102"/>
                      <a:pt x="689" y="94"/>
                      <a:pt x="685" y="85"/>
                    </a:cubicBezTo>
                    <a:cubicBezTo>
                      <a:pt x="685" y="82"/>
                      <a:pt x="676" y="82"/>
                      <a:pt x="673" y="78"/>
                    </a:cubicBezTo>
                    <a:cubicBezTo>
                      <a:pt x="640" y="57"/>
                      <a:pt x="607" y="36"/>
                      <a:pt x="574" y="16"/>
                    </a:cubicBezTo>
                    <a:cubicBezTo>
                      <a:pt x="570" y="12"/>
                      <a:pt x="566" y="4"/>
                      <a:pt x="562" y="0"/>
                    </a:cubicBezTo>
                    <a:cubicBezTo>
                      <a:pt x="632" y="0"/>
                      <a:pt x="697" y="0"/>
                      <a:pt x="767" y="0"/>
                    </a:cubicBezTo>
                    <a:cubicBezTo>
                      <a:pt x="767" y="7"/>
                      <a:pt x="767" y="12"/>
                      <a:pt x="767" y="20"/>
                    </a:cubicBezTo>
                    <a:cubicBezTo>
                      <a:pt x="771" y="82"/>
                      <a:pt x="767" y="143"/>
                      <a:pt x="759" y="204"/>
                    </a:cubicBezTo>
                    <a:cubicBezTo>
                      <a:pt x="754" y="258"/>
                      <a:pt x="746" y="311"/>
                      <a:pt x="742" y="365"/>
                    </a:cubicBezTo>
                    <a:cubicBezTo>
                      <a:pt x="738" y="394"/>
                      <a:pt x="738" y="422"/>
                      <a:pt x="738" y="45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7" name="Google Shape;937;p20"/>
              <p:cNvSpPr/>
              <p:nvPr/>
            </p:nvSpPr>
            <p:spPr>
              <a:xfrm>
                <a:off x="3377440" y="0"/>
                <a:ext cx="364381" cy="344902"/>
              </a:xfrm>
              <a:custGeom>
                <a:avLst/>
                <a:gdLst/>
                <a:ahLst/>
                <a:cxnLst/>
                <a:rect l="l" t="t" r="r" b="b"/>
                <a:pathLst>
                  <a:path w="580" h="549" extrusionOk="0">
                    <a:moveTo>
                      <a:pt x="0" y="451"/>
                    </a:moveTo>
                    <a:lnTo>
                      <a:pt x="0" y="451"/>
                    </a:lnTo>
                    <a:cubicBezTo>
                      <a:pt x="0" y="422"/>
                      <a:pt x="0" y="394"/>
                      <a:pt x="4" y="365"/>
                    </a:cubicBezTo>
                    <a:cubicBezTo>
                      <a:pt x="8" y="311"/>
                      <a:pt x="16" y="258"/>
                      <a:pt x="21" y="204"/>
                    </a:cubicBezTo>
                    <a:cubicBezTo>
                      <a:pt x="29" y="143"/>
                      <a:pt x="33" y="82"/>
                      <a:pt x="29" y="20"/>
                    </a:cubicBezTo>
                    <a:cubicBezTo>
                      <a:pt x="29" y="12"/>
                      <a:pt x="29" y="7"/>
                      <a:pt x="29" y="0"/>
                    </a:cubicBezTo>
                    <a:cubicBezTo>
                      <a:pt x="41" y="0"/>
                      <a:pt x="50" y="0"/>
                      <a:pt x="62" y="0"/>
                    </a:cubicBezTo>
                    <a:cubicBezTo>
                      <a:pt x="62" y="24"/>
                      <a:pt x="66" y="53"/>
                      <a:pt x="66" y="82"/>
                    </a:cubicBezTo>
                    <a:cubicBezTo>
                      <a:pt x="66" y="135"/>
                      <a:pt x="66" y="192"/>
                      <a:pt x="66" y="250"/>
                    </a:cubicBezTo>
                    <a:cubicBezTo>
                      <a:pt x="66" y="275"/>
                      <a:pt x="62" y="299"/>
                      <a:pt x="62" y="324"/>
                    </a:cubicBezTo>
                    <a:cubicBezTo>
                      <a:pt x="62" y="332"/>
                      <a:pt x="66" y="340"/>
                      <a:pt x="70" y="348"/>
                    </a:cubicBezTo>
                    <a:cubicBezTo>
                      <a:pt x="70" y="352"/>
                      <a:pt x="78" y="348"/>
                      <a:pt x="86" y="352"/>
                    </a:cubicBezTo>
                    <a:cubicBezTo>
                      <a:pt x="94" y="233"/>
                      <a:pt x="91" y="114"/>
                      <a:pt x="91" y="0"/>
                    </a:cubicBezTo>
                    <a:cubicBezTo>
                      <a:pt x="103" y="0"/>
                      <a:pt x="111" y="0"/>
                      <a:pt x="123" y="0"/>
                    </a:cubicBezTo>
                    <a:cubicBezTo>
                      <a:pt x="123" y="4"/>
                      <a:pt x="128" y="12"/>
                      <a:pt x="132" y="20"/>
                    </a:cubicBezTo>
                    <a:cubicBezTo>
                      <a:pt x="152" y="69"/>
                      <a:pt x="172" y="114"/>
                      <a:pt x="193" y="164"/>
                    </a:cubicBezTo>
                    <a:cubicBezTo>
                      <a:pt x="210" y="209"/>
                      <a:pt x="230" y="254"/>
                      <a:pt x="247" y="299"/>
                    </a:cubicBezTo>
                    <a:cubicBezTo>
                      <a:pt x="254" y="316"/>
                      <a:pt x="259" y="332"/>
                      <a:pt x="267" y="348"/>
                    </a:cubicBezTo>
                    <a:cubicBezTo>
                      <a:pt x="271" y="357"/>
                      <a:pt x="275" y="365"/>
                      <a:pt x="288" y="357"/>
                    </a:cubicBezTo>
                    <a:cubicBezTo>
                      <a:pt x="291" y="340"/>
                      <a:pt x="283" y="324"/>
                      <a:pt x="279" y="307"/>
                    </a:cubicBezTo>
                    <a:cubicBezTo>
                      <a:pt x="251" y="238"/>
                      <a:pt x="218" y="168"/>
                      <a:pt x="189" y="98"/>
                    </a:cubicBezTo>
                    <a:cubicBezTo>
                      <a:pt x="177" y="65"/>
                      <a:pt x="164" y="32"/>
                      <a:pt x="148" y="0"/>
                    </a:cubicBezTo>
                    <a:cubicBezTo>
                      <a:pt x="185" y="0"/>
                      <a:pt x="218" y="0"/>
                      <a:pt x="254" y="0"/>
                    </a:cubicBezTo>
                    <a:cubicBezTo>
                      <a:pt x="254" y="4"/>
                      <a:pt x="259" y="12"/>
                      <a:pt x="263" y="20"/>
                    </a:cubicBezTo>
                    <a:cubicBezTo>
                      <a:pt x="300" y="61"/>
                      <a:pt x="337" y="102"/>
                      <a:pt x="374" y="143"/>
                    </a:cubicBezTo>
                    <a:cubicBezTo>
                      <a:pt x="378" y="147"/>
                      <a:pt x="378" y="151"/>
                      <a:pt x="382" y="151"/>
                    </a:cubicBezTo>
                    <a:cubicBezTo>
                      <a:pt x="390" y="151"/>
                      <a:pt x="394" y="151"/>
                      <a:pt x="402" y="151"/>
                    </a:cubicBezTo>
                    <a:cubicBezTo>
                      <a:pt x="402" y="147"/>
                      <a:pt x="402" y="139"/>
                      <a:pt x="402" y="135"/>
                    </a:cubicBezTo>
                    <a:cubicBezTo>
                      <a:pt x="398" y="131"/>
                      <a:pt x="398" y="127"/>
                      <a:pt x="394" y="123"/>
                    </a:cubicBezTo>
                    <a:cubicBezTo>
                      <a:pt x="374" y="102"/>
                      <a:pt x="353" y="82"/>
                      <a:pt x="332" y="57"/>
                    </a:cubicBezTo>
                    <a:cubicBezTo>
                      <a:pt x="316" y="41"/>
                      <a:pt x="300" y="20"/>
                      <a:pt x="283" y="0"/>
                    </a:cubicBezTo>
                    <a:cubicBezTo>
                      <a:pt x="304" y="0"/>
                      <a:pt x="325" y="0"/>
                      <a:pt x="341" y="0"/>
                    </a:cubicBezTo>
                    <a:cubicBezTo>
                      <a:pt x="357" y="12"/>
                      <a:pt x="378" y="28"/>
                      <a:pt x="394" y="41"/>
                    </a:cubicBezTo>
                    <a:cubicBezTo>
                      <a:pt x="431" y="73"/>
                      <a:pt x="472" y="110"/>
                      <a:pt x="509" y="143"/>
                    </a:cubicBezTo>
                    <a:cubicBezTo>
                      <a:pt x="534" y="164"/>
                      <a:pt x="554" y="192"/>
                      <a:pt x="571" y="221"/>
                    </a:cubicBezTo>
                    <a:cubicBezTo>
                      <a:pt x="579" y="238"/>
                      <a:pt x="583" y="254"/>
                      <a:pt x="575" y="275"/>
                    </a:cubicBezTo>
                    <a:cubicBezTo>
                      <a:pt x="571" y="282"/>
                      <a:pt x="563" y="291"/>
                      <a:pt x="550" y="295"/>
                    </a:cubicBezTo>
                    <a:cubicBezTo>
                      <a:pt x="538" y="295"/>
                      <a:pt x="522" y="295"/>
                      <a:pt x="509" y="291"/>
                    </a:cubicBezTo>
                    <a:cubicBezTo>
                      <a:pt x="472" y="279"/>
                      <a:pt x="444" y="258"/>
                      <a:pt x="419" y="233"/>
                    </a:cubicBezTo>
                    <a:cubicBezTo>
                      <a:pt x="386" y="204"/>
                      <a:pt x="353" y="176"/>
                      <a:pt x="325" y="147"/>
                    </a:cubicBezTo>
                    <a:cubicBezTo>
                      <a:pt x="320" y="147"/>
                      <a:pt x="316" y="143"/>
                      <a:pt x="312" y="139"/>
                    </a:cubicBezTo>
                    <a:cubicBezTo>
                      <a:pt x="312" y="147"/>
                      <a:pt x="312" y="151"/>
                      <a:pt x="316" y="155"/>
                    </a:cubicBezTo>
                    <a:cubicBezTo>
                      <a:pt x="329" y="213"/>
                      <a:pt x="345" y="270"/>
                      <a:pt x="361" y="328"/>
                    </a:cubicBezTo>
                    <a:cubicBezTo>
                      <a:pt x="370" y="361"/>
                      <a:pt x="378" y="398"/>
                      <a:pt x="382" y="430"/>
                    </a:cubicBezTo>
                    <a:cubicBezTo>
                      <a:pt x="382" y="459"/>
                      <a:pt x="378" y="488"/>
                      <a:pt x="361" y="508"/>
                    </a:cubicBezTo>
                    <a:cubicBezTo>
                      <a:pt x="341" y="529"/>
                      <a:pt x="320" y="533"/>
                      <a:pt x="300" y="517"/>
                    </a:cubicBezTo>
                    <a:cubicBezTo>
                      <a:pt x="288" y="504"/>
                      <a:pt x="279" y="492"/>
                      <a:pt x="271" y="476"/>
                    </a:cubicBezTo>
                    <a:cubicBezTo>
                      <a:pt x="254" y="439"/>
                      <a:pt x="242" y="401"/>
                      <a:pt x="226" y="365"/>
                    </a:cubicBezTo>
                    <a:cubicBezTo>
                      <a:pt x="210" y="328"/>
                      <a:pt x="197" y="291"/>
                      <a:pt x="181" y="254"/>
                    </a:cubicBezTo>
                    <a:cubicBezTo>
                      <a:pt x="177" y="250"/>
                      <a:pt x="177" y="246"/>
                      <a:pt x="172" y="242"/>
                    </a:cubicBezTo>
                    <a:cubicBezTo>
                      <a:pt x="169" y="266"/>
                      <a:pt x="164" y="291"/>
                      <a:pt x="160" y="316"/>
                    </a:cubicBezTo>
                    <a:cubicBezTo>
                      <a:pt x="152" y="357"/>
                      <a:pt x="148" y="401"/>
                      <a:pt x="140" y="447"/>
                    </a:cubicBezTo>
                    <a:cubicBezTo>
                      <a:pt x="135" y="479"/>
                      <a:pt x="123" y="513"/>
                      <a:pt x="94" y="533"/>
                    </a:cubicBezTo>
                    <a:cubicBezTo>
                      <a:pt x="66" y="558"/>
                      <a:pt x="37" y="554"/>
                      <a:pt x="21" y="521"/>
                    </a:cubicBezTo>
                    <a:cubicBezTo>
                      <a:pt x="16" y="504"/>
                      <a:pt x="13" y="488"/>
                      <a:pt x="8" y="472"/>
                    </a:cubicBezTo>
                    <a:cubicBezTo>
                      <a:pt x="4" y="463"/>
                      <a:pt x="0" y="455"/>
                      <a:pt x="0" y="4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8" name="Google Shape;938;p20"/>
              <p:cNvSpPr/>
              <p:nvPr/>
            </p:nvSpPr>
            <p:spPr>
              <a:xfrm>
                <a:off x="3151272" y="0"/>
                <a:ext cx="193499" cy="337364"/>
              </a:xfrm>
              <a:custGeom>
                <a:avLst/>
                <a:gdLst/>
                <a:ahLst/>
                <a:cxnLst/>
                <a:rect l="l" t="t" r="r" b="b"/>
                <a:pathLst>
                  <a:path w="308" h="53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01" y="32"/>
                      <a:pt x="110" y="69"/>
                      <a:pt x="122" y="102"/>
                    </a:cubicBezTo>
                    <a:cubicBezTo>
                      <a:pt x="122" y="106"/>
                      <a:pt x="126" y="114"/>
                      <a:pt x="130" y="114"/>
                    </a:cubicBezTo>
                    <a:cubicBezTo>
                      <a:pt x="147" y="131"/>
                      <a:pt x="167" y="147"/>
                      <a:pt x="184" y="160"/>
                    </a:cubicBezTo>
                    <a:cubicBezTo>
                      <a:pt x="192" y="164"/>
                      <a:pt x="200" y="172"/>
                      <a:pt x="204" y="176"/>
                    </a:cubicBezTo>
                    <a:cubicBezTo>
                      <a:pt x="229" y="188"/>
                      <a:pt x="249" y="204"/>
                      <a:pt x="270" y="217"/>
                    </a:cubicBezTo>
                    <a:cubicBezTo>
                      <a:pt x="278" y="225"/>
                      <a:pt x="286" y="229"/>
                      <a:pt x="295" y="238"/>
                    </a:cubicBezTo>
                    <a:cubicBezTo>
                      <a:pt x="303" y="242"/>
                      <a:pt x="311" y="246"/>
                      <a:pt x="307" y="258"/>
                    </a:cubicBezTo>
                    <a:cubicBezTo>
                      <a:pt x="298" y="266"/>
                      <a:pt x="291" y="262"/>
                      <a:pt x="282" y="258"/>
                    </a:cubicBezTo>
                    <a:cubicBezTo>
                      <a:pt x="254" y="238"/>
                      <a:pt x="225" y="221"/>
                      <a:pt x="196" y="201"/>
                    </a:cubicBezTo>
                    <a:cubicBezTo>
                      <a:pt x="179" y="188"/>
                      <a:pt x="163" y="176"/>
                      <a:pt x="138" y="168"/>
                    </a:cubicBezTo>
                    <a:cubicBezTo>
                      <a:pt x="138" y="176"/>
                      <a:pt x="138" y="180"/>
                      <a:pt x="138" y="184"/>
                    </a:cubicBezTo>
                    <a:cubicBezTo>
                      <a:pt x="143" y="201"/>
                      <a:pt x="147" y="221"/>
                      <a:pt x="151" y="238"/>
                    </a:cubicBezTo>
                    <a:cubicBezTo>
                      <a:pt x="155" y="279"/>
                      <a:pt x="179" y="311"/>
                      <a:pt x="213" y="336"/>
                    </a:cubicBezTo>
                    <a:cubicBezTo>
                      <a:pt x="220" y="344"/>
                      <a:pt x="233" y="352"/>
                      <a:pt x="241" y="365"/>
                    </a:cubicBezTo>
                    <a:cubicBezTo>
                      <a:pt x="254" y="377"/>
                      <a:pt x="266" y="394"/>
                      <a:pt x="282" y="401"/>
                    </a:cubicBezTo>
                    <a:cubicBezTo>
                      <a:pt x="291" y="406"/>
                      <a:pt x="295" y="410"/>
                      <a:pt x="298" y="418"/>
                    </a:cubicBezTo>
                    <a:cubicBezTo>
                      <a:pt x="303" y="426"/>
                      <a:pt x="303" y="426"/>
                      <a:pt x="291" y="439"/>
                    </a:cubicBezTo>
                    <a:cubicBezTo>
                      <a:pt x="249" y="406"/>
                      <a:pt x="213" y="373"/>
                      <a:pt x="171" y="332"/>
                    </a:cubicBezTo>
                    <a:cubicBezTo>
                      <a:pt x="179" y="369"/>
                      <a:pt x="188" y="401"/>
                      <a:pt x="196" y="435"/>
                    </a:cubicBezTo>
                    <a:cubicBezTo>
                      <a:pt x="200" y="459"/>
                      <a:pt x="208" y="488"/>
                      <a:pt x="213" y="513"/>
                    </a:cubicBezTo>
                    <a:lnTo>
                      <a:pt x="213" y="517"/>
                    </a:lnTo>
                    <a:cubicBezTo>
                      <a:pt x="213" y="525"/>
                      <a:pt x="216" y="537"/>
                      <a:pt x="208" y="537"/>
                    </a:cubicBezTo>
                    <a:cubicBezTo>
                      <a:pt x="196" y="541"/>
                      <a:pt x="192" y="529"/>
                      <a:pt x="192" y="521"/>
                    </a:cubicBezTo>
                    <a:cubicBezTo>
                      <a:pt x="176" y="467"/>
                      <a:pt x="163" y="410"/>
                      <a:pt x="147" y="357"/>
                    </a:cubicBezTo>
                    <a:cubicBezTo>
                      <a:pt x="147" y="357"/>
                      <a:pt x="147" y="352"/>
                      <a:pt x="143" y="348"/>
                    </a:cubicBezTo>
                    <a:cubicBezTo>
                      <a:pt x="138" y="361"/>
                      <a:pt x="135" y="369"/>
                      <a:pt x="135" y="381"/>
                    </a:cubicBezTo>
                    <a:cubicBezTo>
                      <a:pt x="122" y="414"/>
                      <a:pt x="114" y="451"/>
                      <a:pt x="101" y="488"/>
                    </a:cubicBezTo>
                    <a:cubicBezTo>
                      <a:pt x="98" y="496"/>
                      <a:pt x="94" y="508"/>
                      <a:pt x="81" y="517"/>
                    </a:cubicBezTo>
                    <a:cubicBezTo>
                      <a:pt x="69" y="508"/>
                      <a:pt x="73" y="500"/>
                      <a:pt x="73" y="488"/>
                    </a:cubicBezTo>
                    <a:cubicBezTo>
                      <a:pt x="81" y="459"/>
                      <a:pt x="94" y="430"/>
                      <a:pt x="101" y="401"/>
                    </a:cubicBezTo>
                    <a:cubicBezTo>
                      <a:pt x="110" y="369"/>
                      <a:pt x="118" y="340"/>
                      <a:pt x="130" y="307"/>
                    </a:cubicBezTo>
                    <a:cubicBezTo>
                      <a:pt x="135" y="291"/>
                      <a:pt x="130" y="275"/>
                      <a:pt x="126" y="258"/>
                    </a:cubicBezTo>
                    <a:cubicBezTo>
                      <a:pt x="118" y="221"/>
                      <a:pt x="110" y="180"/>
                      <a:pt x="101" y="139"/>
                    </a:cubicBezTo>
                    <a:cubicBezTo>
                      <a:pt x="98" y="143"/>
                      <a:pt x="94" y="147"/>
                      <a:pt x="94" y="155"/>
                    </a:cubicBezTo>
                    <a:cubicBezTo>
                      <a:pt x="69" y="217"/>
                      <a:pt x="48" y="275"/>
                      <a:pt x="28" y="336"/>
                    </a:cubicBezTo>
                    <a:cubicBezTo>
                      <a:pt x="28" y="344"/>
                      <a:pt x="23" y="352"/>
                      <a:pt x="19" y="357"/>
                    </a:cubicBezTo>
                    <a:cubicBezTo>
                      <a:pt x="16" y="365"/>
                      <a:pt x="11" y="369"/>
                      <a:pt x="3" y="369"/>
                    </a:cubicBezTo>
                    <a:cubicBezTo>
                      <a:pt x="-1" y="361"/>
                      <a:pt x="-1" y="348"/>
                      <a:pt x="3" y="340"/>
                    </a:cubicBezTo>
                    <a:cubicBezTo>
                      <a:pt x="23" y="266"/>
                      <a:pt x="48" y="197"/>
                      <a:pt x="73" y="127"/>
                    </a:cubicBezTo>
                    <a:cubicBezTo>
                      <a:pt x="73" y="123"/>
                      <a:pt x="77" y="119"/>
                      <a:pt x="77" y="119"/>
                    </a:cubicBezTo>
                    <a:cubicBezTo>
                      <a:pt x="94" y="102"/>
                      <a:pt x="89" y="82"/>
                      <a:pt x="81" y="65"/>
                    </a:cubicBezTo>
                    <a:cubicBezTo>
                      <a:pt x="77" y="41"/>
                      <a:pt x="73" y="20"/>
                      <a:pt x="69" y="0"/>
                    </a:cubicBezTo>
                    <a:cubicBezTo>
                      <a:pt x="77" y="0"/>
                      <a:pt x="85" y="0"/>
                      <a:pt x="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9" name="Google Shape;939;p20"/>
              <p:cNvSpPr/>
              <p:nvPr/>
            </p:nvSpPr>
            <p:spPr>
              <a:xfrm>
                <a:off x="3454714" y="0"/>
                <a:ext cx="104288" cy="226166"/>
              </a:xfrm>
              <a:custGeom>
                <a:avLst/>
                <a:gdLst/>
                <a:ahLst/>
                <a:cxnLst/>
                <a:rect l="l" t="t" r="r" b="b"/>
                <a:pathLst>
                  <a:path w="166" h="360" extrusionOk="0">
                    <a:moveTo>
                      <a:pt x="25" y="0"/>
                    </a:moveTo>
                    <a:lnTo>
                      <a:pt x="25" y="0"/>
                    </a:lnTo>
                    <a:cubicBezTo>
                      <a:pt x="41" y="32"/>
                      <a:pt x="54" y="65"/>
                      <a:pt x="66" y="98"/>
                    </a:cubicBezTo>
                    <a:cubicBezTo>
                      <a:pt x="95" y="168"/>
                      <a:pt x="128" y="238"/>
                      <a:pt x="156" y="307"/>
                    </a:cubicBezTo>
                    <a:cubicBezTo>
                      <a:pt x="160" y="324"/>
                      <a:pt x="168" y="340"/>
                      <a:pt x="165" y="357"/>
                    </a:cubicBezTo>
                    <a:cubicBezTo>
                      <a:pt x="152" y="365"/>
                      <a:pt x="148" y="357"/>
                      <a:pt x="144" y="348"/>
                    </a:cubicBezTo>
                    <a:cubicBezTo>
                      <a:pt x="136" y="332"/>
                      <a:pt x="131" y="316"/>
                      <a:pt x="124" y="299"/>
                    </a:cubicBezTo>
                    <a:cubicBezTo>
                      <a:pt x="107" y="254"/>
                      <a:pt x="87" y="209"/>
                      <a:pt x="70" y="164"/>
                    </a:cubicBezTo>
                    <a:cubicBezTo>
                      <a:pt x="49" y="114"/>
                      <a:pt x="29" y="69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17" y="0"/>
                      <a:pt x="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0" name="Google Shape;940;p20"/>
              <p:cNvSpPr/>
              <p:nvPr/>
            </p:nvSpPr>
            <p:spPr>
              <a:xfrm>
                <a:off x="3416391" y="0"/>
                <a:ext cx="18847" cy="221140"/>
              </a:xfrm>
              <a:custGeom>
                <a:avLst/>
                <a:gdLst/>
                <a:ahLst/>
                <a:cxnLst/>
                <a:rect l="l" t="t" r="r" b="b"/>
                <a:pathLst>
                  <a:path w="30" h="352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29" y="114"/>
                      <a:pt x="32" y="233"/>
                      <a:pt x="24" y="352"/>
                    </a:cubicBezTo>
                    <a:cubicBezTo>
                      <a:pt x="16" y="348"/>
                      <a:pt x="8" y="352"/>
                      <a:pt x="8" y="348"/>
                    </a:cubicBezTo>
                    <a:cubicBezTo>
                      <a:pt x="4" y="340"/>
                      <a:pt x="0" y="332"/>
                      <a:pt x="0" y="324"/>
                    </a:cubicBezTo>
                    <a:cubicBezTo>
                      <a:pt x="0" y="299"/>
                      <a:pt x="4" y="275"/>
                      <a:pt x="4" y="250"/>
                    </a:cubicBezTo>
                    <a:cubicBezTo>
                      <a:pt x="4" y="192"/>
                      <a:pt x="4" y="135"/>
                      <a:pt x="4" y="82"/>
                    </a:cubicBezTo>
                    <a:cubicBezTo>
                      <a:pt x="4" y="53"/>
                      <a:pt x="0" y="24"/>
                      <a:pt x="0" y="0"/>
                    </a:cubicBezTo>
                    <a:cubicBezTo>
                      <a:pt x="8" y="0"/>
                      <a:pt x="20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1" name="Google Shape;941;p20"/>
              <p:cNvSpPr/>
              <p:nvPr/>
            </p:nvSpPr>
            <p:spPr>
              <a:xfrm>
                <a:off x="3085306" y="0"/>
                <a:ext cx="54657" cy="149521"/>
              </a:xfrm>
              <a:custGeom>
                <a:avLst/>
                <a:gdLst/>
                <a:ahLst/>
                <a:cxnLst/>
                <a:rect l="l" t="t" r="r" b="b"/>
                <a:pathLst>
                  <a:path w="87" h="238" extrusionOk="0">
                    <a:moveTo>
                      <a:pt x="87" y="0"/>
                    </a:moveTo>
                    <a:lnTo>
                      <a:pt x="87" y="0"/>
                    </a:lnTo>
                    <a:cubicBezTo>
                      <a:pt x="84" y="16"/>
                      <a:pt x="79" y="32"/>
                      <a:pt x="75" y="49"/>
                    </a:cubicBezTo>
                    <a:cubicBezTo>
                      <a:pt x="59" y="102"/>
                      <a:pt x="43" y="151"/>
                      <a:pt x="26" y="201"/>
                    </a:cubicBezTo>
                    <a:cubicBezTo>
                      <a:pt x="26" y="209"/>
                      <a:pt x="22" y="213"/>
                      <a:pt x="18" y="221"/>
                    </a:cubicBezTo>
                    <a:cubicBezTo>
                      <a:pt x="14" y="225"/>
                      <a:pt x="9" y="229"/>
                      <a:pt x="2" y="238"/>
                    </a:cubicBezTo>
                    <a:cubicBezTo>
                      <a:pt x="2" y="221"/>
                      <a:pt x="-3" y="217"/>
                      <a:pt x="2" y="209"/>
                    </a:cubicBezTo>
                    <a:cubicBezTo>
                      <a:pt x="18" y="147"/>
                      <a:pt x="38" y="85"/>
                      <a:pt x="55" y="24"/>
                    </a:cubicBezTo>
                    <a:cubicBezTo>
                      <a:pt x="59" y="16"/>
                      <a:pt x="59" y="7"/>
                      <a:pt x="59" y="0"/>
                    </a:cubicBezTo>
                    <a:cubicBezTo>
                      <a:pt x="67" y="0"/>
                      <a:pt x="79" y="0"/>
                      <a:pt x="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2" name="Google Shape;942;p20"/>
              <p:cNvSpPr/>
              <p:nvPr/>
            </p:nvSpPr>
            <p:spPr>
              <a:xfrm>
                <a:off x="3537013" y="0"/>
                <a:ext cx="92980" cy="94864"/>
              </a:xfrm>
              <a:custGeom>
                <a:avLst/>
                <a:gdLst/>
                <a:ahLst/>
                <a:cxnLst/>
                <a:rect l="l" t="t" r="r" b="b"/>
                <a:pathLst>
                  <a:path w="148" h="151" extrusionOk="0">
                    <a:moveTo>
                      <a:pt x="29" y="0"/>
                    </a:moveTo>
                    <a:lnTo>
                      <a:pt x="29" y="0"/>
                    </a:lnTo>
                    <a:cubicBezTo>
                      <a:pt x="46" y="20"/>
                      <a:pt x="62" y="41"/>
                      <a:pt x="78" y="57"/>
                    </a:cubicBezTo>
                    <a:cubicBezTo>
                      <a:pt x="99" y="82"/>
                      <a:pt x="120" y="102"/>
                      <a:pt x="140" y="123"/>
                    </a:cubicBezTo>
                    <a:cubicBezTo>
                      <a:pt x="144" y="127"/>
                      <a:pt x="144" y="131"/>
                      <a:pt x="148" y="135"/>
                    </a:cubicBezTo>
                    <a:cubicBezTo>
                      <a:pt x="148" y="139"/>
                      <a:pt x="148" y="147"/>
                      <a:pt x="148" y="151"/>
                    </a:cubicBezTo>
                    <a:cubicBezTo>
                      <a:pt x="140" y="151"/>
                      <a:pt x="136" y="151"/>
                      <a:pt x="128" y="151"/>
                    </a:cubicBezTo>
                    <a:cubicBezTo>
                      <a:pt x="124" y="151"/>
                      <a:pt x="124" y="147"/>
                      <a:pt x="120" y="143"/>
                    </a:cubicBezTo>
                    <a:cubicBezTo>
                      <a:pt x="83" y="102"/>
                      <a:pt x="46" y="61"/>
                      <a:pt x="9" y="20"/>
                    </a:cubicBezTo>
                    <a:cubicBezTo>
                      <a:pt x="5" y="12"/>
                      <a:pt x="0" y="4"/>
                      <a:pt x="0" y="0"/>
                    </a:cubicBezTo>
                    <a:cubicBezTo>
                      <a:pt x="9" y="0"/>
                      <a:pt x="21" y="0"/>
                      <a:pt x="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9350" rIns="90000" bIns="93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3" name="Google Shape;943;p20"/>
              <p:cNvSpPr/>
              <p:nvPr/>
            </p:nvSpPr>
            <p:spPr>
              <a:xfrm>
                <a:off x="3236085" y="0"/>
                <a:ext cx="111827" cy="691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10" extrusionOk="0">
                    <a:moveTo>
                      <a:pt x="49" y="0"/>
                    </a:moveTo>
                    <a:lnTo>
                      <a:pt x="49" y="0"/>
                    </a:lnTo>
                    <a:cubicBezTo>
                      <a:pt x="53" y="4"/>
                      <a:pt x="57" y="12"/>
                      <a:pt x="61" y="16"/>
                    </a:cubicBezTo>
                    <a:cubicBezTo>
                      <a:pt x="94" y="36"/>
                      <a:pt x="127" y="57"/>
                      <a:pt x="160" y="78"/>
                    </a:cubicBezTo>
                    <a:cubicBezTo>
                      <a:pt x="163" y="82"/>
                      <a:pt x="172" y="82"/>
                      <a:pt x="172" y="85"/>
                    </a:cubicBezTo>
                    <a:cubicBezTo>
                      <a:pt x="176" y="94"/>
                      <a:pt x="180" y="102"/>
                      <a:pt x="176" y="106"/>
                    </a:cubicBezTo>
                    <a:cubicBezTo>
                      <a:pt x="172" y="114"/>
                      <a:pt x="163" y="110"/>
                      <a:pt x="160" y="106"/>
                    </a:cubicBezTo>
                    <a:cubicBezTo>
                      <a:pt x="143" y="98"/>
                      <a:pt x="127" y="90"/>
                      <a:pt x="114" y="78"/>
                    </a:cubicBezTo>
                    <a:cubicBezTo>
                      <a:pt x="78" y="57"/>
                      <a:pt x="44" y="32"/>
                      <a:pt x="8" y="7"/>
                    </a:cubicBezTo>
                    <a:cubicBezTo>
                      <a:pt x="3" y="7"/>
                      <a:pt x="3" y="4"/>
                      <a:pt x="0" y="0"/>
                    </a:cubicBezTo>
                    <a:cubicBezTo>
                      <a:pt x="16" y="0"/>
                      <a:pt x="32" y="0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20"/>
              <p:cNvSpPr/>
              <p:nvPr/>
            </p:nvSpPr>
            <p:spPr>
              <a:xfrm>
                <a:off x="3018712" y="0"/>
                <a:ext cx="31412" cy="70991"/>
              </a:xfrm>
              <a:custGeom>
                <a:avLst/>
                <a:gdLst/>
                <a:ahLst/>
                <a:cxnLst/>
                <a:rect l="l" t="t" r="r" b="b"/>
                <a:pathLst>
                  <a:path w="50" h="113" extrusionOk="0">
                    <a:moveTo>
                      <a:pt x="50" y="0"/>
                    </a:moveTo>
                    <a:lnTo>
                      <a:pt x="50" y="0"/>
                    </a:lnTo>
                    <a:cubicBezTo>
                      <a:pt x="42" y="32"/>
                      <a:pt x="33" y="65"/>
                      <a:pt x="25" y="98"/>
                    </a:cubicBezTo>
                    <a:cubicBezTo>
                      <a:pt x="21" y="110"/>
                      <a:pt x="17" y="119"/>
                      <a:pt x="1" y="110"/>
                    </a:cubicBezTo>
                    <a:cubicBezTo>
                      <a:pt x="-4" y="73"/>
                      <a:pt x="13" y="36"/>
                      <a:pt x="21" y="0"/>
                    </a:cubicBezTo>
                    <a:cubicBezTo>
                      <a:pt x="33" y="0"/>
                      <a:pt x="42" y="0"/>
                      <a:pt x="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 1">
  <p:cSld name="CUSTOM_9_1_1"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21"/>
          <p:cNvSpPr/>
          <p:nvPr/>
        </p:nvSpPr>
        <p:spPr>
          <a:xfrm rot="10800000" flipH="1">
            <a:off x="8774108" y="4549305"/>
            <a:ext cx="34553" cy="86069"/>
          </a:xfrm>
          <a:custGeom>
            <a:avLst/>
            <a:gdLst/>
            <a:ahLst/>
            <a:cxnLst/>
            <a:rect l="l" t="t" r="r" b="b"/>
            <a:pathLst>
              <a:path w="55" h="137" extrusionOk="0">
                <a:moveTo>
                  <a:pt x="0" y="112"/>
                </a:moveTo>
                <a:lnTo>
                  <a:pt x="0" y="112"/>
                </a:lnTo>
                <a:cubicBezTo>
                  <a:pt x="0" y="117"/>
                  <a:pt x="0" y="117"/>
                  <a:pt x="0" y="117"/>
                </a:cubicBezTo>
                <a:cubicBezTo>
                  <a:pt x="0" y="125"/>
                  <a:pt x="0" y="137"/>
                  <a:pt x="12" y="137"/>
                </a:cubicBezTo>
                <a:cubicBezTo>
                  <a:pt x="21" y="137"/>
                  <a:pt x="25" y="129"/>
                  <a:pt x="29" y="121"/>
                </a:cubicBezTo>
                <a:cubicBezTo>
                  <a:pt x="37" y="92"/>
                  <a:pt x="45" y="63"/>
                  <a:pt x="53" y="35"/>
                </a:cubicBezTo>
                <a:cubicBezTo>
                  <a:pt x="57" y="27"/>
                  <a:pt x="53" y="22"/>
                  <a:pt x="53" y="14"/>
                </a:cubicBezTo>
                <a:cubicBezTo>
                  <a:pt x="53" y="10"/>
                  <a:pt x="53" y="2"/>
                  <a:pt x="45" y="2"/>
                </a:cubicBezTo>
                <a:cubicBezTo>
                  <a:pt x="37" y="-2"/>
                  <a:pt x="29" y="2"/>
                  <a:pt x="25" y="10"/>
                </a:cubicBezTo>
                <a:cubicBezTo>
                  <a:pt x="21" y="27"/>
                  <a:pt x="16" y="39"/>
                  <a:pt x="12" y="55"/>
                </a:cubicBezTo>
                <a:cubicBezTo>
                  <a:pt x="8" y="76"/>
                  <a:pt x="4" y="96"/>
                  <a:pt x="0" y="1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4300" rIns="90000" bIns="43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7" name="Google Shape;947;p21"/>
          <p:cNvSpPr/>
          <p:nvPr/>
        </p:nvSpPr>
        <p:spPr>
          <a:xfrm rot="10800000" flipH="1">
            <a:off x="8848870" y="4586999"/>
            <a:ext cx="34553" cy="62824"/>
          </a:xfrm>
          <a:custGeom>
            <a:avLst/>
            <a:gdLst/>
            <a:ahLst/>
            <a:cxnLst/>
            <a:rect l="l" t="t" r="r" b="b"/>
            <a:pathLst>
              <a:path w="55" h="100" extrusionOk="0">
                <a:moveTo>
                  <a:pt x="0" y="78"/>
                </a:moveTo>
                <a:lnTo>
                  <a:pt x="0" y="78"/>
                </a:lnTo>
                <a:cubicBezTo>
                  <a:pt x="4" y="86"/>
                  <a:pt x="0" y="95"/>
                  <a:pt x="12" y="99"/>
                </a:cubicBezTo>
                <a:cubicBezTo>
                  <a:pt x="25" y="103"/>
                  <a:pt x="29" y="95"/>
                  <a:pt x="33" y="86"/>
                </a:cubicBezTo>
                <a:cubicBezTo>
                  <a:pt x="41" y="66"/>
                  <a:pt x="50" y="45"/>
                  <a:pt x="53" y="25"/>
                </a:cubicBezTo>
                <a:cubicBezTo>
                  <a:pt x="57" y="17"/>
                  <a:pt x="53" y="4"/>
                  <a:pt x="45" y="0"/>
                </a:cubicBezTo>
                <a:cubicBezTo>
                  <a:pt x="37" y="0"/>
                  <a:pt x="25" y="4"/>
                  <a:pt x="21" y="17"/>
                </a:cubicBezTo>
                <a:cubicBezTo>
                  <a:pt x="12" y="37"/>
                  <a:pt x="8" y="58"/>
                  <a:pt x="0" y="7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8" name="Google Shape;948;p21"/>
          <p:cNvSpPr/>
          <p:nvPr/>
        </p:nvSpPr>
        <p:spPr>
          <a:xfrm rot="10800000" flipH="1">
            <a:off x="8542286" y="4512867"/>
            <a:ext cx="37695" cy="52144"/>
          </a:xfrm>
          <a:custGeom>
            <a:avLst/>
            <a:gdLst/>
            <a:ahLst/>
            <a:cxnLst/>
            <a:rect l="l" t="t" r="r" b="b"/>
            <a:pathLst>
              <a:path w="60" h="83" extrusionOk="0">
                <a:moveTo>
                  <a:pt x="37" y="0"/>
                </a:moveTo>
                <a:lnTo>
                  <a:pt x="37" y="0"/>
                </a:lnTo>
                <a:cubicBezTo>
                  <a:pt x="37" y="0"/>
                  <a:pt x="28" y="5"/>
                  <a:pt x="28" y="9"/>
                </a:cubicBezTo>
                <a:cubicBezTo>
                  <a:pt x="16" y="25"/>
                  <a:pt x="4" y="46"/>
                  <a:pt x="0" y="66"/>
                </a:cubicBezTo>
                <a:cubicBezTo>
                  <a:pt x="0" y="75"/>
                  <a:pt x="4" y="79"/>
                  <a:pt x="8" y="83"/>
                </a:cubicBezTo>
                <a:cubicBezTo>
                  <a:pt x="12" y="83"/>
                  <a:pt x="20" y="83"/>
                  <a:pt x="24" y="79"/>
                </a:cubicBezTo>
                <a:cubicBezTo>
                  <a:pt x="28" y="75"/>
                  <a:pt x="32" y="66"/>
                  <a:pt x="37" y="62"/>
                </a:cubicBezTo>
                <a:cubicBezTo>
                  <a:pt x="45" y="50"/>
                  <a:pt x="49" y="38"/>
                  <a:pt x="57" y="25"/>
                </a:cubicBezTo>
                <a:cubicBezTo>
                  <a:pt x="65" y="13"/>
                  <a:pt x="57" y="0"/>
                  <a:pt x="3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9" name="Google Shape;949;p21"/>
          <p:cNvSpPr/>
          <p:nvPr/>
        </p:nvSpPr>
        <p:spPr>
          <a:xfrm rot="10800000" flipH="1">
            <a:off x="9093885" y="4745315"/>
            <a:ext cx="28271" cy="40835"/>
          </a:xfrm>
          <a:custGeom>
            <a:avLst/>
            <a:gdLst/>
            <a:ahLst/>
            <a:cxnLst/>
            <a:rect l="l" t="t" r="r" b="b"/>
            <a:pathLst>
              <a:path w="45" h="65" extrusionOk="0">
                <a:moveTo>
                  <a:pt x="12" y="65"/>
                </a:moveTo>
                <a:lnTo>
                  <a:pt x="12" y="65"/>
                </a:lnTo>
                <a:cubicBezTo>
                  <a:pt x="25" y="53"/>
                  <a:pt x="37" y="41"/>
                  <a:pt x="45" y="29"/>
                </a:cubicBezTo>
                <a:cubicBezTo>
                  <a:pt x="45" y="20"/>
                  <a:pt x="45" y="12"/>
                  <a:pt x="41" y="4"/>
                </a:cubicBezTo>
                <a:cubicBezTo>
                  <a:pt x="41" y="0"/>
                  <a:pt x="33" y="0"/>
                  <a:pt x="29" y="0"/>
                </a:cubicBezTo>
                <a:cubicBezTo>
                  <a:pt x="25" y="0"/>
                  <a:pt x="20" y="0"/>
                  <a:pt x="20" y="0"/>
                </a:cubicBezTo>
                <a:cubicBezTo>
                  <a:pt x="12" y="16"/>
                  <a:pt x="0" y="29"/>
                  <a:pt x="0" y="49"/>
                </a:cubicBezTo>
                <a:cubicBezTo>
                  <a:pt x="0" y="53"/>
                  <a:pt x="8" y="57"/>
                  <a:pt x="12" y="6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0" name="Google Shape;950;p21"/>
          <p:cNvSpPr/>
          <p:nvPr/>
        </p:nvSpPr>
        <p:spPr>
          <a:xfrm rot="10800000" flipH="1">
            <a:off x="8508361" y="4596422"/>
            <a:ext cx="25758" cy="30155"/>
          </a:xfrm>
          <a:custGeom>
            <a:avLst/>
            <a:gdLst/>
            <a:ahLst/>
            <a:cxnLst/>
            <a:rect l="l" t="t" r="r" b="b"/>
            <a:pathLst>
              <a:path w="41" h="48" extrusionOk="0">
                <a:moveTo>
                  <a:pt x="41" y="29"/>
                </a:moveTo>
                <a:lnTo>
                  <a:pt x="41" y="29"/>
                </a:lnTo>
                <a:cubicBezTo>
                  <a:pt x="37" y="29"/>
                  <a:pt x="29" y="25"/>
                  <a:pt x="21" y="25"/>
                </a:cubicBezTo>
                <a:cubicBezTo>
                  <a:pt x="25" y="17"/>
                  <a:pt x="29" y="8"/>
                  <a:pt x="29" y="0"/>
                </a:cubicBezTo>
                <a:cubicBezTo>
                  <a:pt x="25" y="4"/>
                  <a:pt x="21" y="4"/>
                  <a:pt x="21" y="8"/>
                </a:cubicBezTo>
                <a:cubicBezTo>
                  <a:pt x="13" y="17"/>
                  <a:pt x="4" y="25"/>
                  <a:pt x="0" y="33"/>
                </a:cubicBezTo>
                <a:cubicBezTo>
                  <a:pt x="13" y="54"/>
                  <a:pt x="25" y="54"/>
                  <a:pt x="41" y="2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1" name="Google Shape;951;p21"/>
          <p:cNvSpPr/>
          <p:nvPr/>
        </p:nvSpPr>
        <p:spPr>
          <a:xfrm>
            <a:off x="9122156" y="4487109"/>
            <a:ext cx="2513" cy="0"/>
          </a:xfrm>
          <a:custGeom>
            <a:avLst/>
            <a:gdLst/>
            <a:ahLst/>
            <a:cxnLst/>
            <a:rect l="l" t="t" r="r" b="b"/>
            <a:pathLst>
              <a:path w="4" h="120000" extrusionOk="0">
                <a:moveTo>
                  <a:pt x="0" y="0"/>
                </a:moveTo>
                <a:lnTo>
                  <a:pt x="0" y="0"/>
                </a:lnTo>
                <a:cubicBezTo>
                  <a:pt x="4" y="0"/>
                  <a:pt x="4" y="0"/>
                  <a:pt x="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2" name="Google Shape;952;p21"/>
          <p:cNvGrpSpPr/>
          <p:nvPr/>
        </p:nvGrpSpPr>
        <p:grpSpPr>
          <a:xfrm flipH="1">
            <a:off x="1404489" y="4757795"/>
            <a:ext cx="276850" cy="287873"/>
            <a:chOff x="89113" y="2313424"/>
            <a:chExt cx="276850" cy="287873"/>
          </a:xfrm>
        </p:grpSpPr>
        <p:sp>
          <p:nvSpPr>
            <p:cNvPr id="953" name="Google Shape;953;p21"/>
            <p:cNvSpPr/>
            <p:nvPr/>
          </p:nvSpPr>
          <p:spPr>
            <a:xfrm>
              <a:off x="89113" y="2469663"/>
              <a:ext cx="92283" cy="91037"/>
            </a:xfrm>
            <a:custGeom>
              <a:avLst/>
              <a:gdLst/>
              <a:ahLst/>
              <a:cxnLst/>
              <a:rect l="l" t="t" r="r" b="b"/>
              <a:pathLst>
                <a:path w="75" h="74" extrusionOk="0">
                  <a:moveTo>
                    <a:pt x="74" y="37"/>
                  </a:moveTo>
                  <a:lnTo>
                    <a:pt x="74" y="37"/>
                  </a:lnTo>
                  <a:cubicBezTo>
                    <a:pt x="74" y="58"/>
                    <a:pt x="57" y="74"/>
                    <a:pt x="33" y="74"/>
                  </a:cubicBezTo>
                  <a:cubicBezTo>
                    <a:pt x="12" y="74"/>
                    <a:pt x="0" y="58"/>
                    <a:pt x="0" y="42"/>
                  </a:cubicBezTo>
                  <a:cubicBezTo>
                    <a:pt x="0" y="21"/>
                    <a:pt x="25" y="0"/>
                    <a:pt x="45" y="0"/>
                  </a:cubicBezTo>
                  <a:cubicBezTo>
                    <a:pt x="62" y="5"/>
                    <a:pt x="78" y="17"/>
                    <a:pt x="74" y="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21"/>
            <p:cNvSpPr/>
            <p:nvPr/>
          </p:nvSpPr>
          <p:spPr>
            <a:xfrm>
              <a:off x="269988" y="2515181"/>
              <a:ext cx="95975" cy="86116"/>
            </a:xfrm>
            <a:custGeom>
              <a:avLst/>
              <a:gdLst/>
              <a:ahLst/>
              <a:cxnLst/>
              <a:rect l="l" t="t" r="r" b="b"/>
              <a:pathLst>
                <a:path w="78" h="70" extrusionOk="0">
                  <a:moveTo>
                    <a:pt x="46" y="70"/>
                  </a:moveTo>
                  <a:lnTo>
                    <a:pt x="46" y="70"/>
                  </a:lnTo>
                  <a:cubicBezTo>
                    <a:pt x="21" y="70"/>
                    <a:pt x="0" y="54"/>
                    <a:pt x="0" y="33"/>
                  </a:cubicBezTo>
                  <a:cubicBezTo>
                    <a:pt x="0" y="17"/>
                    <a:pt x="13" y="0"/>
                    <a:pt x="29" y="0"/>
                  </a:cubicBezTo>
                  <a:cubicBezTo>
                    <a:pt x="50" y="0"/>
                    <a:pt x="78" y="25"/>
                    <a:pt x="78" y="46"/>
                  </a:cubicBezTo>
                  <a:cubicBezTo>
                    <a:pt x="78" y="62"/>
                    <a:pt x="66" y="70"/>
                    <a:pt x="46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21"/>
            <p:cNvSpPr/>
            <p:nvPr/>
          </p:nvSpPr>
          <p:spPr>
            <a:xfrm>
              <a:off x="224462" y="2313424"/>
              <a:ext cx="76288" cy="81195"/>
            </a:xfrm>
            <a:custGeom>
              <a:avLst/>
              <a:gdLst/>
              <a:ahLst/>
              <a:cxnLst/>
              <a:rect l="l" t="t" r="r" b="b"/>
              <a:pathLst>
                <a:path w="62" h="66" extrusionOk="0">
                  <a:moveTo>
                    <a:pt x="62" y="29"/>
                  </a:moveTo>
                  <a:lnTo>
                    <a:pt x="62" y="29"/>
                  </a:lnTo>
                  <a:cubicBezTo>
                    <a:pt x="62" y="45"/>
                    <a:pt x="50" y="62"/>
                    <a:pt x="34" y="66"/>
                  </a:cubicBezTo>
                  <a:cubicBezTo>
                    <a:pt x="13" y="66"/>
                    <a:pt x="-4" y="50"/>
                    <a:pt x="1" y="33"/>
                  </a:cubicBezTo>
                  <a:cubicBezTo>
                    <a:pt x="1" y="17"/>
                    <a:pt x="17" y="0"/>
                    <a:pt x="30" y="0"/>
                  </a:cubicBezTo>
                  <a:cubicBezTo>
                    <a:pt x="46" y="0"/>
                    <a:pt x="62" y="13"/>
                    <a:pt x="62" y="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6" name="Google Shape;956;p21"/>
          <p:cNvGrpSpPr/>
          <p:nvPr/>
        </p:nvGrpSpPr>
        <p:grpSpPr>
          <a:xfrm>
            <a:off x="7944816" y="1117"/>
            <a:ext cx="1105079" cy="608091"/>
            <a:chOff x="0" y="-8278"/>
            <a:chExt cx="775875" cy="426940"/>
          </a:xfrm>
        </p:grpSpPr>
        <p:sp>
          <p:nvSpPr>
            <p:cNvPr id="957" name="Google Shape;957;p21"/>
            <p:cNvSpPr/>
            <p:nvPr/>
          </p:nvSpPr>
          <p:spPr>
            <a:xfrm>
              <a:off x="0" y="-8278"/>
              <a:ext cx="453781" cy="426940"/>
            </a:xfrm>
            <a:custGeom>
              <a:avLst/>
              <a:gdLst/>
              <a:ahLst/>
              <a:cxnLst/>
              <a:rect l="l" t="t" r="r" b="b"/>
              <a:pathLst>
                <a:path w="541" h="509" extrusionOk="0">
                  <a:moveTo>
                    <a:pt x="517" y="316"/>
                  </a:moveTo>
                  <a:lnTo>
                    <a:pt x="517" y="316"/>
                  </a:lnTo>
                  <a:cubicBezTo>
                    <a:pt x="508" y="369"/>
                    <a:pt x="488" y="423"/>
                    <a:pt x="467" y="472"/>
                  </a:cubicBezTo>
                  <a:cubicBezTo>
                    <a:pt x="463" y="480"/>
                    <a:pt x="459" y="488"/>
                    <a:pt x="455" y="496"/>
                  </a:cubicBezTo>
                  <a:cubicBezTo>
                    <a:pt x="447" y="509"/>
                    <a:pt x="435" y="513"/>
                    <a:pt x="422" y="505"/>
                  </a:cubicBezTo>
                  <a:cubicBezTo>
                    <a:pt x="410" y="496"/>
                    <a:pt x="402" y="488"/>
                    <a:pt x="389" y="480"/>
                  </a:cubicBezTo>
                  <a:cubicBezTo>
                    <a:pt x="353" y="447"/>
                    <a:pt x="316" y="419"/>
                    <a:pt x="279" y="386"/>
                  </a:cubicBezTo>
                  <a:cubicBezTo>
                    <a:pt x="258" y="369"/>
                    <a:pt x="238" y="348"/>
                    <a:pt x="221" y="324"/>
                  </a:cubicBezTo>
                  <a:cubicBezTo>
                    <a:pt x="188" y="287"/>
                    <a:pt x="156" y="242"/>
                    <a:pt x="122" y="201"/>
                  </a:cubicBezTo>
                  <a:cubicBezTo>
                    <a:pt x="86" y="156"/>
                    <a:pt x="53" y="107"/>
                    <a:pt x="24" y="53"/>
                  </a:cubicBezTo>
                  <a:cubicBezTo>
                    <a:pt x="20" y="41"/>
                    <a:pt x="12" y="29"/>
                    <a:pt x="3" y="12"/>
                  </a:cubicBezTo>
                  <a:cubicBezTo>
                    <a:pt x="3" y="8"/>
                    <a:pt x="0" y="4"/>
                    <a:pt x="0" y="0"/>
                  </a:cubicBezTo>
                  <a:cubicBezTo>
                    <a:pt x="44" y="0"/>
                    <a:pt x="90" y="0"/>
                    <a:pt x="135" y="0"/>
                  </a:cubicBezTo>
                  <a:cubicBezTo>
                    <a:pt x="127" y="25"/>
                    <a:pt x="119" y="49"/>
                    <a:pt x="119" y="78"/>
                  </a:cubicBezTo>
                  <a:cubicBezTo>
                    <a:pt x="131" y="82"/>
                    <a:pt x="135" y="78"/>
                    <a:pt x="135" y="70"/>
                  </a:cubicBezTo>
                  <a:cubicBezTo>
                    <a:pt x="143" y="45"/>
                    <a:pt x="147" y="25"/>
                    <a:pt x="156" y="0"/>
                  </a:cubicBezTo>
                  <a:cubicBezTo>
                    <a:pt x="180" y="0"/>
                    <a:pt x="209" y="0"/>
                    <a:pt x="234" y="0"/>
                  </a:cubicBezTo>
                  <a:cubicBezTo>
                    <a:pt x="234" y="4"/>
                    <a:pt x="234" y="12"/>
                    <a:pt x="234" y="16"/>
                  </a:cubicBezTo>
                  <a:cubicBezTo>
                    <a:pt x="221" y="61"/>
                    <a:pt x="205" y="102"/>
                    <a:pt x="192" y="148"/>
                  </a:cubicBezTo>
                  <a:cubicBezTo>
                    <a:pt x="192" y="151"/>
                    <a:pt x="192" y="156"/>
                    <a:pt x="192" y="164"/>
                  </a:cubicBezTo>
                  <a:cubicBezTo>
                    <a:pt x="201" y="160"/>
                    <a:pt x="205" y="160"/>
                    <a:pt x="205" y="156"/>
                  </a:cubicBezTo>
                  <a:cubicBezTo>
                    <a:pt x="209" y="151"/>
                    <a:pt x="213" y="148"/>
                    <a:pt x="213" y="139"/>
                  </a:cubicBezTo>
                  <a:cubicBezTo>
                    <a:pt x="225" y="107"/>
                    <a:pt x="234" y="70"/>
                    <a:pt x="246" y="37"/>
                  </a:cubicBezTo>
                  <a:cubicBezTo>
                    <a:pt x="250" y="25"/>
                    <a:pt x="250" y="12"/>
                    <a:pt x="254" y="0"/>
                  </a:cubicBezTo>
                  <a:cubicBezTo>
                    <a:pt x="275" y="0"/>
                    <a:pt x="295" y="0"/>
                    <a:pt x="316" y="0"/>
                  </a:cubicBezTo>
                  <a:cubicBezTo>
                    <a:pt x="316" y="16"/>
                    <a:pt x="320" y="29"/>
                    <a:pt x="324" y="45"/>
                  </a:cubicBezTo>
                  <a:cubicBezTo>
                    <a:pt x="328" y="57"/>
                    <a:pt x="332" y="70"/>
                    <a:pt x="320" y="82"/>
                  </a:cubicBezTo>
                  <a:lnTo>
                    <a:pt x="320" y="86"/>
                  </a:lnTo>
                  <a:cubicBezTo>
                    <a:pt x="303" y="139"/>
                    <a:pt x="287" y="189"/>
                    <a:pt x="266" y="238"/>
                  </a:cubicBezTo>
                  <a:cubicBezTo>
                    <a:pt x="266" y="246"/>
                    <a:pt x="266" y="250"/>
                    <a:pt x="270" y="258"/>
                  </a:cubicBezTo>
                  <a:cubicBezTo>
                    <a:pt x="275" y="258"/>
                    <a:pt x="279" y="254"/>
                    <a:pt x="283" y="250"/>
                  </a:cubicBezTo>
                  <a:cubicBezTo>
                    <a:pt x="283" y="246"/>
                    <a:pt x="287" y="242"/>
                    <a:pt x="287" y="238"/>
                  </a:cubicBezTo>
                  <a:cubicBezTo>
                    <a:pt x="303" y="193"/>
                    <a:pt x="316" y="151"/>
                    <a:pt x="332" y="107"/>
                  </a:cubicBezTo>
                  <a:cubicBezTo>
                    <a:pt x="332" y="107"/>
                    <a:pt x="336" y="102"/>
                    <a:pt x="336" y="98"/>
                  </a:cubicBezTo>
                  <a:cubicBezTo>
                    <a:pt x="344" y="127"/>
                    <a:pt x="353" y="156"/>
                    <a:pt x="357" y="180"/>
                  </a:cubicBezTo>
                  <a:cubicBezTo>
                    <a:pt x="357" y="193"/>
                    <a:pt x="360" y="205"/>
                    <a:pt x="357" y="217"/>
                  </a:cubicBezTo>
                  <a:cubicBezTo>
                    <a:pt x="348" y="238"/>
                    <a:pt x="344" y="258"/>
                    <a:pt x="336" y="279"/>
                  </a:cubicBezTo>
                  <a:cubicBezTo>
                    <a:pt x="332" y="299"/>
                    <a:pt x="324" y="320"/>
                    <a:pt x="320" y="341"/>
                  </a:cubicBezTo>
                  <a:cubicBezTo>
                    <a:pt x="316" y="348"/>
                    <a:pt x="316" y="357"/>
                    <a:pt x="324" y="361"/>
                  </a:cubicBezTo>
                  <a:cubicBezTo>
                    <a:pt x="332" y="357"/>
                    <a:pt x="336" y="348"/>
                    <a:pt x="340" y="341"/>
                  </a:cubicBezTo>
                  <a:cubicBezTo>
                    <a:pt x="344" y="316"/>
                    <a:pt x="353" y="291"/>
                    <a:pt x="360" y="267"/>
                  </a:cubicBezTo>
                  <a:cubicBezTo>
                    <a:pt x="360" y="258"/>
                    <a:pt x="365" y="254"/>
                    <a:pt x="369" y="242"/>
                  </a:cubicBezTo>
                  <a:cubicBezTo>
                    <a:pt x="369" y="246"/>
                    <a:pt x="369" y="250"/>
                    <a:pt x="369" y="250"/>
                  </a:cubicBezTo>
                  <a:cubicBezTo>
                    <a:pt x="381" y="287"/>
                    <a:pt x="389" y="328"/>
                    <a:pt x="402" y="365"/>
                  </a:cubicBezTo>
                  <a:cubicBezTo>
                    <a:pt x="402" y="369"/>
                    <a:pt x="402" y="382"/>
                    <a:pt x="410" y="377"/>
                  </a:cubicBezTo>
                  <a:cubicBezTo>
                    <a:pt x="418" y="377"/>
                    <a:pt x="418" y="369"/>
                    <a:pt x="418" y="361"/>
                  </a:cubicBezTo>
                  <a:lnTo>
                    <a:pt x="418" y="361"/>
                  </a:lnTo>
                  <a:cubicBezTo>
                    <a:pt x="414" y="341"/>
                    <a:pt x="410" y="324"/>
                    <a:pt x="402" y="304"/>
                  </a:cubicBezTo>
                  <a:cubicBezTo>
                    <a:pt x="398" y="283"/>
                    <a:pt x="394" y="258"/>
                    <a:pt x="385" y="234"/>
                  </a:cubicBezTo>
                  <a:cubicBezTo>
                    <a:pt x="414" y="258"/>
                    <a:pt x="443" y="283"/>
                    <a:pt x="472" y="308"/>
                  </a:cubicBezTo>
                  <a:cubicBezTo>
                    <a:pt x="480" y="299"/>
                    <a:pt x="480" y="299"/>
                    <a:pt x="476" y="291"/>
                  </a:cubicBezTo>
                  <a:cubicBezTo>
                    <a:pt x="472" y="287"/>
                    <a:pt x="467" y="283"/>
                    <a:pt x="463" y="283"/>
                  </a:cubicBezTo>
                  <a:cubicBezTo>
                    <a:pt x="455" y="275"/>
                    <a:pt x="447" y="263"/>
                    <a:pt x="435" y="254"/>
                  </a:cubicBezTo>
                  <a:cubicBezTo>
                    <a:pt x="431" y="250"/>
                    <a:pt x="422" y="242"/>
                    <a:pt x="414" y="234"/>
                  </a:cubicBezTo>
                  <a:cubicBezTo>
                    <a:pt x="394" y="217"/>
                    <a:pt x="377" y="197"/>
                    <a:pt x="373" y="168"/>
                  </a:cubicBezTo>
                  <a:cubicBezTo>
                    <a:pt x="369" y="156"/>
                    <a:pt x="365" y="144"/>
                    <a:pt x="365" y="131"/>
                  </a:cubicBezTo>
                  <a:cubicBezTo>
                    <a:pt x="365" y="127"/>
                    <a:pt x="365" y="123"/>
                    <a:pt x="365" y="119"/>
                  </a:cubicBezTo>
                  <a:cubicBezTo>
                    <a:pt x="381" y="123"/>
                    <a:pt x="394" y="131"/>
                    <a:pt x="406" y="139"/>
                  </a:cubicBezTo>
                  <a:cubicBezTo>
                    <a:pt x="422" y="156"/>
                    <a:pt x="443" y="168"/>
                    <a:pt x="463" y="180"/>
                  </a:cubicBezTo>
                  <a:cubicBezTo>
                    <a:pt x="472" y="185"/>
                    <a:pt x="476" y="189"/>
                    <a:pt x="480" y="180"/>
                  </a:cubicBezTo>
                  <a:cubicBezTo>
                    <a:pt x="484" y="172"/>
                    <a:pt x="480" y="168"/>
                    <a:pt x="476" y="164"/>
                  </a:cubicBezTo>
                  <a:cubicBezTo>
                    <a:pt x="467" y="160"/>
                    <a:pt x="463" y="156"/>
                    <a:pt x="455" y="151"/>
                  </a:cubicBezTo>
                  <a:cubicBezTo>
                    <a:pt x="443" y="144"/>
                    <a:pt x="426" y="131"/>
                    <a:pt x="410" y="123"/>
                  </a:cubicBezTo>
                  <a:cubicBezTo>
                    <a:pt x="406" y="119"/>
                    <a:pt x="402" y="115"/>
                    <a:pt x="398" y="115"/>
                  </a:cubicBezTo>
                  <a:cubicBezTo>
                    <a:pt x="385" y="102"/>
                    <a:pt x="369" y="94"/>
                    <a:pt x="357" y="82"/>
                  </a:cubicBezTo>
                  <a:cubicBezTo>
                    <a:pt x="357" y="78"/>
                    <a:pt x="353" y="74"/>
                    <a:pt x="353" y="74"/>
                  </a:cubicBezTo>
                  <a:cubicBezTo>
                    <a:pt x="344" y="49"/>
                    <a:pt x="340" y="25"/>
                    <a:pt x="332" y="0"/>
                  </a:cubicBezTo>
                  <a:cubicBezTo>
                    <a:pt x="340" y="0"/>
                    <a:pt x="353" y="0"/>
                    <a:pt x="360" y="0"/>
                  </a:cubicBezTo>
                  <a:cubicBezTo>
                    <a:pt x="365" y="0"/>
                    <a:pt x="365" y="4"/>
                    <a:pt x="365" y="8"/>
                  </a:cubicBezTo>
                  <a:cubicBezTo>
                    <a:pt x="389" y="25"/>
                    <a:pt x="414" y="41"/>
                    <a:pt x="438" y="57"/>
                  </a:cubicBezTo>
                  <a:cubicBezTo>
                    <a:pt x="451" y="61"/>
                    <a:pt x="463" y="70"/>
                    <a:pt x="472" y="74"/>
                  </a:cubicBezTo>
                  <a:cubicBezTo>
                    <a:pt x="476" y="78"/>
                    <a:pt x="484" y="82"/>
                    <a:pt x="484" y="74"/>
                  </a:cubicBezTo>
                  <a:cubicBezTo>
                    <a:pt x="488" y="70"/>
                    <a:pt x="484" y="66"/>
                    <a:pt x="484" y="61"/>
                  </a:cubicBezTo>
                  <a:cubicBezTo>
                    <a:pt x="480" y="57"/>
                    <a:pt x="476" y="57"/>
                    <a:pt x="472" y="53"/>
                  </a:cubicBezTo>
                  <a:cubicBezTo>
                    <a:pt x="451" y="41"/>
                    <a:pt x="426" y="25"/>
                    <a:pt x="406" y="8"/>
                  </a:cubicBezTo>
                  <a:cubicBezTo>
                    <a:pt x="402" y="8"/>
                    <a:pt x="398" y="4"/>
                    <a:pt x="394" y="0"/>
                  </a:cubicBezTo>
                  <a:cubicBezTo>
                    <a:pt x="443" y="0"/>
                    <a:pt x="492" y="0"/>
                    <a:pt x="541" y="0"/>
                  </a:cubicBezTo>
                  <a:cubicBezTo>
                    <a:pt x="541" y="4"/>
                    <a:pt x="537" y="8"/>
                    <a:pt x="537" y="16"/>
                  </a:cubicBezTo>
                  <a:cubicBezTo>
                    <a:pt x="541" y="57"/>
                    <a:pt x="537" y="98"/>
                    <a:pt x="533" y="144"/>
                  </a:cubicBezTo>
                  <a:cubicBezTo>
                    <a:pt x="529" y="180"/>
                    <a:pt x="525" y="217"/>
                    <a:pt x="521" y="254"/>
                  </a:cubicBezTo>
                  <a:cubicBezTo>
                    <a:pt x="521" y="275"/>
                    <a:pt x="521" y="295"/>
                    <a:pt x="517" y="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21"/>
            <p:cNvSpPr/>
            <p:nvPr/>
          </p:nvSpPr>
          <p:spPr>
            <a:xfrm>
              <a:off x="433652" y="-8278"/>
              <a:ext cx="342223" cy="322092"/>
            </a:xfrm>
            <a:custGeom>
              <a:avLst/>
              <a:gdLst/>
              <a:ahLst/>
              <a:cxnLst/>
              <a:rect l="l" t="t" r="r" b="b"/>
              <a:pathLst>
                <a:path w="408" h="384" extrusionOk="0">
                  <a:moveTo>
                    <a:pt x="0" y="316"/>
                  </a:moveTo>
                  <a:lnTo>
                    <a:pt x="0" y="316"/>
                  </a:lnTo>
                  <a:cubicBezTo>
                    <a:pt x="4" y="295"/>
                    <a:pt x="4" y="275"/>
                    <a:pt x="4" y="254"/>
                  </a:cubicBezTo>
                  <a:cubicBezTo>
                    <a:pt x="8" y="217"/>
                    <a:pt x="12" y="180"/>
                    <a:pt x="16" y="144"/>
                  </a:cubicBezTo>
                  <a:cubicBezTo>
                    <a:pt x="20" y="98"/>
                    <a:pt x="24" y="57"/>
                    <a:pt x="20" y="16"/>
                  </a:cubicBezTo>
                  <a:cubicBezTo>
                    <a:pt x="20" y="8"/>
                    <a:pt x="24" y="4"/>
                    <a:pt x="24" y="0"/>
                  </a:cubicBezTo>
                  <a:cubicBezTo>
                    <a:pt x="28" y="0"/>
                    <a:pt x="37" y="0"/>
                    <a:pt x="45" y="0"/>
                  </a:cubicBezTo>
                  <a:cubicBezTo>
                    <a:pt x="45" y="20"/>
                    <a:pt x="49" y="37"/>
                    <a:pt x="49" y="57"/>
                  </a:cubicBezTo>
                  <a:cubicBezTo>
                    <a:pt x="49" y="94"/>
                    <a:pt x="49" y="135"/>
                    <a:pt x="49" y="176"/>
                  </a:cubicBezTo>
                  <a:cubicBezTo>
                    <a:pt x="49" y="193"/>
                    <a:pt x="45" y="209"/>
                    <a:pt x="45" y="226"/>
                  </a:cubicBezTo>
                  <a:cubicBezTo>
                    <a:pt x="45" y="234"/>
                    <a:pt x="49" y="238"/>
                    <a:pt x="49" y="246"/>
                  </a:cubicBezTo>
                  <a:cubicBezTo>
                    <a:pt x="53" y="246"/>
                    <a:pt x="57" y="246"/>
                    <a:pt x="61" y="246"/>
                  </a:cubicBezTo>
                  <a:cubicBezTo>
                    <a:pt x="69" y="164"/>
                    <a:pt x="65" y="82"/>
                    <a:pt x="65" y="0"/>
                  </a:cubicBezTo>
                  <a:cubicBezTo>
                    <a:pt x="74" y="0"/>
                    <a:pt x="82" y="0"/>
                    <a:pt x="90" y="0"/>
                  </a:cubicBezTo>
                  <a:cubicBezTo>
                    <a:pt x="90" y="4"/>
                    <a:pt x="90" y="8"/>
                    <a:pt x="94" y="12"/>
                  </a:cubicBezTo>
                  <a:cubicBezTo>
                    <a:pt x="106" y="49"/>
                    <a:pt x="123" y="82"/>
                    <a:pt x="135" y="115"/>
                  </a:cubicBezTo>
                  <a:cubicBezTo>
                    <a:pt x="152" y="148"/>
                    <a:pt x="164" y="176"/>
                    <a:pt x="176" y="209"/>
                  </a:cubicBezTo>
                  <a:cubicBezTo>
                    <a:pt x="180" y="222"/>
                    <a:pt x="184" y="234"/>
                    <a:pt x="188" y="246"/>
                  </a:cubicBezTo>
                  <a:cubicBezTo>
                    <a:pt x="193" y="250"/>
                    <a:pt x="197" y="254"/>
                    <a:pt x="205" y="250"/>
                  </a:cubicBezTo>
                  <a:cubicBezTo>
                    <a:pt x="205" y="238"/>
                    <a:pt x="201" y="226"/>
                    <a:pt x="197" y="213"/>
                  </a:cubicBezTo>
                  <a:cubicBezTo>
                    <a:pt x="176" y="164"/>
                    <a:pt x="156" y="119"/>
                    <a:pt x="135" y="70"/>
                  </a:cubicBezTo>
                  <a:cubicBezTo>
                    <a:pt x="127" y="45"/>
                    <a:pt x="119" y="20"/>
                    <a:pt x="106" y="0"/>
                  </a:cubicBezTo>
                  <a:cubicBezTo>
                    <a:pt x="131" y="0"/>
                    <a:pt x="156" y="0"/>
                    <a:pt x="180" y="0"/>
                  </a:cubicBezTo>
                  <a:cubicBezTo>
                    <a:pt x="180" y="4"/>
                    <a:pt x="184" y="8"/>
                    <a:pt x="188" y="12"/>
                  </a:cubicBezTo>
                  <a:cubicBezTo>
                    <a:pt x="213" y="45"/>
                    <a:pt x="237" y="74"/>
                    <a:pt x="266" y="102"/>
                  </a:cubicBezTo>
                  <a:cubicBezTo>
                    <a:pt x="266" y="102"/>
                    <a:pt x="266" y="107"/>
                    <a:pt x="271" y="107"/>
                  </a:cubicBezTo>
                  <a:cubicBezTo>
                    <a:pt x="275" y="107"/>
                    <a:pt x="279" y="107"/>
                    <a:pt x="283" y="107"/>
                  </a:cubicBezTo>
                  <a:cubicBezTo>
                    <a:pt x="283" y="107"/>
                    <a:pt x="283" y="98"/>
                    <a:pt x="283" y="94"/>
                  </a:cubicBezTo>
                  <a:cubicBezTo>
                    <a:pt x="283" y="90"/>
                    <a:pt x="279" y="90"/>
                    <a:pt x="279" y="86"/>
                  </a:cubicBezTo>
                  <a:cubicBezTo>
                    <a:pt x="262" y="74"/>
                    <a:pt x="250" y="57"/>
                    <a:pt x="237" y="41"/>
                  </a:cubicBezTo>
                  <a:cubicBezTo>
                    <a:pt x="225" y="29"/>
                    <a:pt x="213" y="12"/>
                    <a:pt x="201" y="0"/>
                  </a:cubicBezTo>
                  <a:cubicBezTo>
                    <a:pt x="213" y="0"/>
                    <a:pt x="230" y="0"/>
                    <a:pt x="242" y="0"/>
                  </a:cubicBezTo>
                  <a:cubicBezTo>
                    <a:pt x="254" y="8"/>
                    <a:pt x="266" y="20"/>
                    <a:pt x="279" y="29"/>
                  </a:cubicBezTo>
                  <a:cubicBezTo>
                    <a:pt x="308" y="53"/>
                    <a:pt x="332" y="78"/>
                    <a:pt x="361" y="102"/>
                  </a:cubicBezTo>
                  <a:cubicBezTo>
                    <a:pt x="377" y="115"/>
                    <a:pt x="390" y="135"/>
                    <a:pt x="402" y="156"/>
                  </a:cubicBezTo>
                  <a:cubicBezTo>
                    <a:pt x="406" y="164"/>
                    <a:pt x="410" y="176"/>
                    <a:pt x="406" y="193"/>
                  </a:cubicBezTo>
                  <a:cubicBezTo>
                    <a:pt x="402" y="201"/>
                    <a:pt x="398" y="205"/>
                    <a:pt x="390" y="205"/>
                  </a:cubicBezTo>
                  <a:cubicBezTo>
                    <a:pt x="377" y="205"/>
                    <a:pt x="369" y="205"/>
                    <a:pt x="361" y="205"/>
                  </a:cubicBezTo>
                  <a:cubicBezTo>
                    <a:pt x="332" y="197"/>
                    <a:pt x="316" y="180"/>
                    <a:pt x="295" y="164"/>
                  </a:cubicBezTo>
                  <a:cubicBezTo>
                    <a:pt x="275" y="144"/>
                    <a:pt x="250" y="123"/>
                    <a:pt x="230" y="102"/>
                  </a:cubicBezTo>
                  <a:cubicBezTo>
                    <a:pt x="225" y="102"/>
                    <a:pt x="225" y="102"/>
                    <a:pt x="221" y="98"/>
                  </a:cubicBezTo>
                  <a:cubicBezTo>
                    <a:pt x="221" y="102"/>
                    <a:pt x="221" y="107"/>
                    <a:pt x="221" y="107"/>
                  </a:cubicBezTo>
                  <a:cubicBezTo>
                    <a:pt x="234" y="148"/>
                    <a:pt x="246" y="189"/>
                    <a:pt x="254" y="229"/>
                  </a:cubicBezTo>
                  <a:cubicBezTo>
                    <a:pt x="262" y="254"/>
                    <a:pt x="266" y="279"/>
                    <a:pt x="271" y="304"/>
                  </a:cubicBezTo>
                  <a:cubicBezTo>
                    <a:pt x="271" y="320"/>
                    <a:pt x="266" y="341"/>
                    <a:pt x="254" y="357"/>
                  </a:cubicBezTo>
                  <a:cubicBezTo>
                    <a:pt x="242" y="373"/>
                    <a:pt x="225" y="373"/>
                    <a:pt x="213" y="361"/>
                  </a:cubicBezTo>
                  <a:cubicBezTo>
                    <a:pt x="205" y="353"/>
                    <a:pt x="197" y="345"/>
                    <a:pt x="193" y="332"/>
                  </a:cubicBezTo>
                  <a:cubicBezTo>
                    <a:pt x="180" y="308"/>
                    <a:pt x="172" y="283"/>
                    <a:pt x="160" y="254"/>
                  </a:cubicBezTo>
                  <a:cubicBezTo>
                    <a:pt x="152" y="229"/>
                    <a:pt x="139" y="205"/>
                    <a:pt x="127" y="180"/>
                  </a:cubicBezTo>
                  <a:cubicBezTo>
                    <a:pt x="127" y="176"/>
                    <a:pt x="123" y="172"/>
                    <a:pt x="123" y="168"/>
                  </a:cubicBezTo>
                  <a:cubicBezTo>
                    <a:pt x="119" y="189"/>
                    <a:pt x="115" y="205"/>
                    <a:pt x="115" y="222"/>
                  </a:cubicBezTo>
                  <a:cubicBezTo>
                    <a:pt x="111" y="250"/>
                    <a:pt x="106" y="283"/>
                    <a:pt x="102" y="312"/>
                  </a:cubicBezTo>
                  <a:cubicBezTo>
                    <a:pt x="98" y="336"/>
                    <a:pt x="90" y="357"/>
                    <a:pt x="69" y="373"/>
                  </a:cubicBezTo>
                  <a:cubicBezTo>
                    <a:pt x="49" y="390"/>
                    <a:pt x="28" y="390"/>
                    <a:pt x="16" y="365"/>
                  </a:cubicBezTo>
                  <a:cubicBezTo>
                    <a:pt x="12" y="353"/>
                    <a:pt x="12" y="341"/>
                    <a:pt x="8" y="332"/>
                  </a:cubicBezTo>
                  <a:cubicBezTo>
                    <a:pt x="4" y="324"/>
                    <a:pt x="4" y="320"/>
                    <a:pt x="0" y="3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21"/>
            <p:cNvSpPr/>
            <p:nvPr/>
          </p:nvSpPr>
          <p:spPr>
            <a:xfrm>
              <a:off x="223117" y="-8278"/>
              <a:ext cx="181177" cy="317060"/>
            </a:xfrm>
            <a:custGeom>
              <a:avLst/>
              <a:gdLst/>
              <a:ahLst/>
              <a:cxnLst/>
              <a:rect l="l" t="t" r="r" b="b"/>
              <a:pathLst>
                <a:path w="216" h="378" extrusionOk="0">
                  <a:moveTo>
                    <a:pt x="66" y="0"/>
                  </a:moveTo>
                  <a:lnTo>
                    <a:pt x="66" y="0"/>
                  </a:lnTo>
                  <a:cubicBezTo>
                    <a:pt x="74" y="25"/>
                    <a:pt x="78" y="49"/>
                    <a:pt x="87" y="74"/>
                  </a:cubicBezTo>
                  <a:cubicBezTo>
                    <a:pt x="87" y="74"/>
                    <a:pt x="91" y="78"/>
                    <a:pt x="91" y="82"/>
                  </a:cubicBezTo>
                  <a:cubicBezTo>
                    <a:pt x="103" y="94"/>
                    <a:pt x="119" y="102"/>
                    <a:pt x="132" y="115"/>
                  </a:cubicBezTo>
                  <a:cubicBezTo>
                    <a:pt x="136" y="115"/>
                    <a:pt x="140" y="119"/>
                    <a:pt x="144" y="123"/>
                  </a:cubicBezTo>
                  <a:cubicBezTo>
                    <a:pt x="160" y="131"/>
                    <a:pt x="177" y="144"/>
                    <a:pt x="189" y="151"/>
                  </a:cubicBezTo>
                  <a:cubicBezTo>
                    <a:pt x="197" y="156"/>
                    <a:pt x="201" y="160"/>
                    <a:pt x="210" y="164"/>
                  </a:cubicBezTo>
                  <a:cubicBezTo>
                    <a:pt x="214" y="168"/>
                    <a:pt x="218" y="172"/>
                    <a:pt x="214" y="180"/>
                  </a:cubicBezTo>
                  <a:cubicBezTo>
                    <a:pt x="210" y="189"/>
                    <a:pt x="206" y="185"/>
                    <a:pt x="197" y="180"/>
                  </a:cubicBezTo>
                  <a:cubicBezTo>
                    <a:pt x="177" y="168"/>
                    <a:pt x="156" y="156"/>
                    <a:pt x="140" y="139"/>
                  </a:cubicBezTo>
                  <a:cubicBezTo>
                    <a:pt x="128" y="131"/>
                    <a:pt x="115" y="123"/>
                    <a:pt x="99" y="119"/>
                  </a:cubicBezTo>
                  <a:cubicBezTo>
                    <a:pt x="99" y="123"/>
                    <a:pt x="99" y="127"/>
                    <a:pt x="99" y="131"/>
                  </a:cubicBezTo>
                  <a:cubicBezTo>
                    <a:pt x="99" y="144"/>
                    <a:pt x="103" y="156"/>
                    <a:pt x="107" y="168"/>
                  </a:cubicBezTo>
                  <a:cubicBezTo>
                    <a:pt x="111" y="197"/>
                    <a:pt x="128" y="217"/>
                    <a:pt x="148" y="234"/>
                  </a:cubicBezTo>
                  <a:cubicBezTo>
                    <a:pt x="156" y="242"/>
                    <a:pt x="165" y="250"/>
                    <a:pt x="169" y="254"/>
                  </a:cubicBezTo>
                  <a:cubicBezTo>
                    <a:pt x="181" y="263"/>
                    <a:pt x="189" y="275"/>
                    <a:pt x="197" y="283"/>
                  </a:cubicBezTo>
                  <a:cubicBezTo>
                    <a:pt x="201" y="283"/>
                    <a:pt x="206" y="287"/>
                    <a:pt x="210" y="291"/>
                  </a:cubicBezTo>
                  <a:cubicBezTo>
                    <a:pt x="214" y="299"/>
                    <a:pt x="214" y="299"/>
                    <a:pt x="206" y="308"/>
                  </a:cubicBezTo>
                  <a:cubicBezTo>
                    <a:pt x="177" y="283"/>
                    <a:pt x="148" y="258"/>
                    <a:pt x="119" y="234"/>
                  </a:cubicBezTo>
                  <a:cubicBezTo>
                    <a:pt x="128" y="258"/>
                    <a:pt x="132" y="283"/>
                    <a:pt x="136" y="304"/>
                  </a:cubicBezTo>
                  <a:cubicBezTo>
                    <a:pt x="144" y="324"/>
                    <a:pt x="148" y="341"/>
                    <a:pt x="152" y="361"/>
                  </a:cubicBezTo>
                  <a:lnTo>
                    <a:pt x="152" y="361"/>
                  </a:lnTo>
                  <a:cubicBezTo>
                    <a:pt x="152" y="369"/>
                    <a:pt x="152" y="377"/>
                    <a:pt x="144" y="377"/>
                  </a:cubicBezTo>
                  <a:cubicBezTo>
                    <a:pt x="136" y="382"/>
                    <a:pt x="136" y="369"/>
                    <a:pt x="136" y="365"/>
                  </a:cubicBezTo>
                  <a:cubicBezTo>
                    <a:pt x="123" y="328"/>
                    <a:pt x="115" y="287"/>
                    <a:pt x="103" y="250"/>
                  </a:cubicBezTo>
                  <a:cubicBezTo>
                    <a:pt x="103" y="250"/>
                    <a:pt x="103" y="246"/>
                    <a:pt x="103" y="242"/>
                  </a:cubicBezTo>
                  <a:cubicBezTo>
                    <a:pt x="99" y="254"/>
                    <a:pt x="94" y="258"/>
                    <a:pt x="94" y="267"/>
                  </a:cubicBezTo>
                  <a:cubicBezTo>
                    <a:pt x="87" y="291"/>
                    <a:pt x="78" y="316"/>
                    <a:pt x="74" y="341"/>
                  </a:cubicBezTo>
                  <a:cubicBezTo>
                    <a:pt x="70" y="348"/>
                    <a:pt x="66" y="357"/>
                    <a:pt x="58" y="361"/>
                  </a:cubicBezTo>
                  <a:cubicBezTo>
                    <a:pt x="50" y="357"/>
                    <a:pt x="50" y="348"/>
                    <a:pt x="54" y="341"/>
                  </a:cubicBezTo>
                  <a:cubicBezTo>
                    <a:pt x="58" y="320"/>
                    <a:pt x="66" y="299"/>
                    <a:pt x="70" y="279"/>
                  </a:cubicBezTo>
                  <a:cubicBezTo>
                    <a:pt x="78" y="258"/>
                    <a:pt x="82" y="238"/>
                    <a:pt x="91" y="217"/>
                  </a:cubicBezTo>
                  <a:cubicBezTo>
                    <a:pt x="94" y="205"/>
                    <a:pt x="91" y="193"/>
                    <a:pt x="91" y="180"/>
                  </a:cubicBezTo>
                  <a:cubicBezTo>
                    <a:pt x="87" y="156"/>
                    <a:pt x="78" y="127"/>
                    <a:pt x="70" y="98"/>
                  </a:cubicBezTo>
                  <a:cubicBezTo>
                    <a:pt x="70" y="102"/>
                    <a:pt x="66" y="107"/>
                    <a:pt x="66" y="107"/>
                  </a:cubicBezTo>
                  <a:cubicBezTo>
                    <a:pt x="50" y="151"/>
                    <a:pt x="37" y="193"/>
                    <a:pt x="21" y="238"/>
                  </a:cubicBezTo>
                  <a:cubicBezTo>
                    <a:pt x="21" y="242"/>
                    <a:pt x="17" y="246"/>
                    <a:pt x="17" y="250"/>
                  </a:cubicBezTo>
                  <a:cubicBezTo>
                    <a:pt x="13" y="254"/>
                    <a:pt x="9" y="258"/>
                    <a:pt x="4" y="258"/>
                  </a:cubicBezTo>
                  <a:cubicBezTo>
                    <a:pt x="0" y="250"/>
                    <a:pt x="0" y="246"/>
                    <a:pt x="0" y="238"/>
                  </a:cubicBezTo>
                  <a:cubicBezTo>
                    <a:pt x="21" y="189"/>
                    <a:pt x="37" y="139"/>
                    <a:pt x="54" y="86"/>
                  </a:cubicBezTo>
                  <a:lnTo>
                    <a:pt x="54" y="82"/>
                  </a:lnTo>
                  <a:cubicBezTo>
                    <a:pt x="66" y="70"/>
                    <a:pt x="62" y="57"/>
                    <a:pt x="58" y="45"/>
                  </a:cubicBezTo>
                  <a:cubicBezTo>
                    <a:pt x="54" y="29"/>
                    <a:pt x="50" y="16"/>
                    <a:pt x="50" y="0"/>
                  </a:cubicBezTo>
                  <a:cubicBezTo>
                    <a:pt x="54" y="0"/>
                    <a:pt x="62" y="0"/>
                    <a:pt x="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21"/>
            <p:cNvSpPr/>
            <p:nvPr/>
          </p:nvSpPr>
          <p:spPr>
            <a:xfrm>
              <a:off x="509142" y="-8278"/>
              <a:ext cx="96460" cy="210534"/>
            </a:xfrm>
            <a:custGeom>
              <a:avLst/>
              <a:gdLst/>
              <a:ahLst/>
              <a:cxnLst/>
              <a:rect l="l" t="t" r="r" b="b"/>
              <a:pathLst>
                <a:path w="115" h="251" extrusionOk="0">
                  <a:moveTo>
                    <a:pt x="16" y="0"/>
                  </a:moveTo>
                  <a:lnTo>
                    <a:pt x="16" y="0"/>
                  </a:lnTo>
                  <a:cubicBezTo>
                    <a:pt x="29" y="20"/>
                    <a:pt x="37" y="45"/>
                    <a:pt x="45" y="70"/>
                  </a:cubicBezTo>
                  <a:cubicBezTo>
                    <a:pt x="66" y="119"/>
                    <a:pt x="86" y="164"/>
                    <a:pt x="107" y="213"/>
                  </a:cubicBezTo>
                  <a:cubicBezTo>
                    <a:pt x="111" y="226"/>
                    <a:pt x="115" y="238"/>
                    <a:pt x="115" y="250"/>
                  </a:cubicBezTo>
                  <a:cubicBezTo>
                    <a:pt x="107" y="254"/>
                    <a:pt x="103" y="250"/>
                    <a:pt x="98" y="246"/>
                  </a:cubicBezTo>
                  <a:cubicBezTo>
                    <a:pt x="94" y="234"/>
                    <a:pt x="90" y="222"/>
                    <a:pt x="86" y="209"/>
                  </a:cubicBezTo>
                  <a:cubicBezTo>
                    <a:pt x="74" y="176"/>
                    <a:pt x="62" y="148"/>
                    <a:pt x="45" y="115"/>
                  </a:cubicBezTo>
                  <a:cubicBezTo>
                    <a:pt x="33" y="82"/>
                    <a:pt x="16" y="49"/>
                    <a:pt x="4" y="12"/>
                  </a:cubicBezTo>
                  <a:cubicBezTo>
                    <a:pt x="0" y="8"/>
                    <a:pt x="0" y="4"/>
                    <a:pt x="0" y="0"/>
                  </a:cubicBezTo>
                  <a:cubicBezTo>
                    <a:pt x="4" y="0"/>
                    <a:pt x="12" y="0"/>
                    <a:pt x="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21"/>
            <p:cNvSpPr/>
            <p:nvPr/>
          </p:nvSpPr>
          <p:spPr>
            <a:xfrm>
              <a:off x="471397" y="-8278"/>
              <a:ext cx="17614" cy="206340"/>
            </a:xfrm>
            <a:custGeom>
              <a:avLst/>
              <a:gdLst/>
              <a:ahLst/>
              <a:cxnLst/>
              <a:rect l="l" t="t" r="r" b="b"/>
              <a:pathLst>
                <a:path w="21" h="246" extrusionOk="0">
                  <a:moveTo>
                    <a:pt x="20" y="0"/>
                  </a:moveTo>
                  <a:lnTo>
                    <a:pt x="20" y="0"/>
                  </a:lnTo>
                  <a:cubicBezTo>
                    <a:pt x="20" y="82"/>
                    <a:pt x="24" y="164"/>
                    <a:pt x="16" y="246"/>
                  </a:cubicBezTo>
                  <a:cubicBezTo>
                    <a:pt x="12" y="246"/>
                    <a:pt x="8" y="246"/>
                    <a:pt x="4" y="246"/>
                  </a:cubicBezTo>
                  <a:cubicBezTo>
                    <a:pt x="4" y="238"/>
                    <a:pt x="0" y="234"/>
                    <a:pt x="0" y="226"/>
                  </a:cubicBezTo>
                  <a:cubicBezTo>
                    <a:pt x="0" y="209"/>
                    <a:pt x="4" y="193"/>
                    <a:pt x="4" y="176"/>
                  </a:cubicBezTo>
                  <a:cubicBezTo>
                    <a:pt x="4" y="135"/>
                    <a:pt x="4" y="94"/>
                    <a:pt x="4" y="57"/>
                  </a:cubicBezTo>
                  <a:cubicBezTo>
                    <a:pt x="4" y="37"/>
                    <a:pt x="0" y="20"/>
                    <a:pt x="0" y="0"/>
                  </a:cubicBezTo>
                  <a:cubicBezTo>
                    <a:pt x="8" y="0"/>
                    <a:pt x="16" y="0"/>
                    <a:pt x="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43550" rIns="90000" bIns="43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21"/>
            <p:cNvSpPr/>
            <p:nvPr/>
          </p:nvSpPr>
          <p:spPr>
            <a:xfrm>
              <a:off x="161047" y="-8278"/>
              <a:ext cx="52005" cy="137560"/>
            </a:xfrm>
            <a:custGeom>
              <a:avLst/>
              <a:gdLst/>
              <a:ahLst/>
              <a:cxnLst/>
              <a:rect l="l" t="t" r="r" b="b"/>
              <a:pathLst>
                <a:path w="62" h="164" extrusionOk="0">
                  <a:moveTo>
                    <a:pt x="62" y="0"/>
                  </a:moveTo>
                  <a:lnTo>
                    <a:pt x="62" y="0"/>
                  </a:lnTo>
                  <a:cubicBezTo>
                    <a:pt x="58" y="12"/>
                    <a:pt x="58" y="25"/>
                    <a:pt x="54" y="37"/>
                  </a:cubicBezTo>
                  <a:cubicBezTo>
                    <a:pt x="42" y="70"/>
                    <a:pt x="33" y="107"/>
                    <a:pt x="21" y="139"/>
                  </a:cubicBezTo>
                  <a:cubicBezTo>
                    <a:pt x="21" y="148"/>
                    <a:pt x="17" y="151"/>
                    <a:pt x="13" y="156"/>
                  </a:cubicBezTo>
                  <a:cubicBezTo>
                    <a:pt x="13" y="160"/>
                    <a:pt x="9" y="160"/>
                    <a:pt x="0" y="164"/>
                  </a:cubicBezTo>
                  <a:cubicBezTo>
                    <a:pt x="0" y="156"/>
                    <a:pt x="0" y="151"/>
                    <a:pt x="0" y="148"/>
                  </a:cubicBezTo>
                  <a:cubicBezTo>
                    <a:pt x="13" y="102"/>
                    <a:pt x="29" y="61"/>
                    <a:pt x="42" y="16"/>
                  </a:cubicBezTo>
                  <a:cubicBezTo>
                    <a:pt x="42" y="12"/>
                    <a:pt x="42" y="4"/>
                    <a:pt x="42" y="0"/>
                  </a:cubicBezTo>
                  <a:cubicBezTo>
                    <a:pt x="49" y="0"/>
                    <a:pt x="58" y="0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4025" rIns="90000" bIns="140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21"/>
            <p:cNvSpPr/>
            <p:nvPr/>
          </p:nvSpPr>
          <p:spPr>
            <a:xfrm>
              <a:off x="584633" y="-8278"/>
              <a:ext cx="86395" cy="89750"/>
            </a:xfrm>
            <a:custGeom>
              <a:avLst/>
              <a:gdLst/>
              <a:ahLst/>
              <a:cxnLst/>
              <a:rect l="l" t="t" r="r" b="b"/>
              <a:pathLst>
                <a:path w="103" h="107" extrusionOk="0">
                  <a:moveTo>
                    <a:pt x="21" y="0"/>
                  </a:moveTo>
                  <a:lnTo>
                    <a:pt x="21" y="0"/>
                  </a:lnTo>
                  <a:cubicBezTo>
                    <a:pt x="33" y="12"/>
                    <a:pt x="45" y="29"/>
                    <a:pt x="57" y="41"/>
                  </a:cubicBezTo>
                  <a:cubicBezTo>
                    <a:pt x="70" y="57"/>
                    <a:pt x="82" y="74"/>
                    <a:pt x="99" y="86"/>
                  </a:cubicBezTo>
                  <a:cubicBezTo>
                    <a:pt x="99" y="90"/>
                    <a:pt x="103" y="90"/>
                    <a:pt x="103" y="94"/>
                  </a:cubicBezTo>
                  <a:cubicBezTo>
                    <a:pt x="103" y="98"/>
                    <a:pt x="103" y="107"/>
                    <a:pt x="103" y="107"/>
                  </a:cubicBezTo>
                  <a:cubicBezTo>
                    <a:pt x="99" y="107"/>
                    <a:pt x="95" y="107"/>
                    <a:pt x="91" y="107"/>
                  </a:cubicBezTo>
                  <a:cubicBezTo>
                    <a:pt x="86" y="107"/>
                    <a:pt x="86" y="102"/>
                    <a:pt x="86" y="102"/>
                  </a:cubicBezTo>
                  <a:cubicBezTo>
                    <a:pt x="57" y="74"/>
                    <a:pt x="33" y="45"/>
                    <a:pt x="8" y="12"/>
                  </a:cubicBezTo>
                  <a:cubicBezTo>
                    <a:pt x="4" y="8"/>
                    <a:pt x="0" y="4"/>
                    <a:pt x="0" y="0"/>
                  </a:cubicBezTo>
                  <a:cubicBezTo>
                    <a:pt x="8" y="0"/>
                    <a:pt x="13" y="0"/>
                    <a:pt x="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21"/>
            <p:cNvSpPr/>
            <p:nvPr/>
          </p:nvSpPr>
          <p:spPr>
            <a:xfrm>
              <a:off x="301962" y="-8278"/>
              <a:ext cx="105687" cy="65425"/>
            </a:xfrm>
            <a:custGeom>
              <a:avLst/>
              <a:gdLst/>
              <a:ahLst/>
              <a:cxnLst/>
              <a:rect l="l" t="t" r="r" b="b"/>
              <a:pathLst>
                <a:path w="126" h="78" extrusionOk="0">
                  <a:moveTo>
                    <a:pt x="34" y="0"/>
                  </a:moveTo>
                  <a:lnTo>
                    <a:pt x="34" y="0"/>
                  </a:lnTo>
                  <a:cubicBezTo>
                    <a:pt x="38" y="4"/>
                    <a:pt x="42" y="8"/>
                    <a:pt x="46" y="8"/>
                  </a:cubicBezTo>
                  <a:cubicBezTo>
                    <a:pt x="66" y="25"/>
                    <a:pt x="91" y="41"/>
                    <a:pt x="112" y="53"/>
                  </a:cubicBezTo>
                  <a:cubicBezTo>
                    <a:pt x="116" y="57"/>
                    <a:pt x="120" y="57"/>
                    <a:pt x="124" y="61"/>
                  </a:cubicBezTo>
                  <a:cubicBezTo>
                    <a:pt x="124" y="66"/>
                    <a:pt x="128" y="70"/>
                    <a:pt x="124" y="74"/>
                  </a:cubicBezTo>
                  <a:cubicBezTo>
                    <a:pt x="124" y="82"/>
                    <a:pt x="116" y="78"/>
                    <a:pt x="112" y="74"/>
                  </a:cubicBezTo>
                  <a:cubicBezTo>
                    <a:pt x="103" y="70"/>
                    <a:pt x="91" y="61"/>
                    <a:pt x="78" y="57"/>
                  </a:cubicBezTo>
                  <a:cubicBezTo>
                    <a:pt x="54" y="41"/>
                    <a:pt x="29" y="25"/>
                    <a:pt x="5" y="8"/>
                  </a:cubicBezTo>
                  <a:cubicBezTo>
                    <a:pt x="5" y="4"/>
                    <a:pt x="5" y="0"/>
                    <a:pt x="0" y="0"/>
                  </a:cubicBezTo>
                  <a:cubicBezTo>
                    <a:pt x="13" y="0"/>
                    <a:pt x="25" y="0"/>
                    <a:pt x="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21"/>
            <p:cNvSpPr/>
            <p:nvPr/>
          </p:nvSpPr>
          <p:spPr>
            <a:xfrm>
              <a:off x="99815" y="-8278"/>
              <a:ext cx="31035" cy="66264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37" y="0"/>
                  </a:moveTo>
                  <a:lnTo>
                    <a:pt x="37" y="0"/>
                  </a:lnTo>
                  <a:cubicBezTo>
                    <a:pt x="28" y="25"/>
                    <a:pt x="24" y="45"/>
                    <a:pt x="16" y="70"/>
                  </a:cubicBezTo>
                  <a:cubicBezTo>
                    <a:pt x="16" y="78"/>
                    <a:pt x="12" y="82"/>
                    <a:pt x="0" y="78"/>
                  </a:cubicBezTo>
                  <a:cubicBezTo>
                    <a:pt x="0" y="49"/>
                    <a:pt x="8" y="25"/>
                    <a:pt x="16" y="0"/>
                  </a:cubicBezTo>
                  <a:cubicBezTo>
                    <a:pt x="24" y="0"/>
                    <a:pt x="28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6" name="Google Shape;966;p21"/>
          <p:cNvGrpSpPr/>
          <p:nvPr/>
        </p:nvGrpSpPr>
        <p:grpSpPr>
          <a:xfrm flipH="1">
            <a:off x="-6124" y="1125"/>
            <a:ext cx="1207141" cy="666586"/>
            <a:chOff x="1137750" y="6418"/>
            <a:chExt cx="896503" cy="495051"/>
          </a:xfrm>
        </p:grpSpPr>
        <p:sp>
          <p:nvSpPr>
            <p:cNvPr id="967" name="Google Shape;967;p21"/>
            <p:cNvSpPr/>
            <p:nvPr/>
          </p:nvSpPr>
          <p:spPr>
            <a:xfrm>
              <a:off x="1510927" y="6418"/>
              <a:ext cx="523326" cy="495051"/>
            </a:xfrm>
            <a:custGeom>
              <a:avLst/>
              <a:gdLst/>
              <a:ahLst/>
              <a:cxnLst/>
              <a:rect l="l" t="t" r="r" b="b"/>
              <a:pathLst>
                <a:path w="833" h="788" extrusionOk="0">
                  <a:moveTo>
                    <a:pt x="32" y="489"/>
                  </a:moveTo>
                  <a:lnTo>
                    <a:pt x="32" y="489"/>
                  </a:lnTo>
                  <a:cubicBezTo>
                    <a:pt x="49" y="574"/>
                    <a:pt x="82" y="652"/>
                    <a:pt x="115" y="731"/>
                  </a:cubicBezTo>
                  <a:cubicBezTo>
                    <a:pt x="119" y="743"/>
                    <a:pt x="127" y="755"/>
                    <a:pt x="131" y="768"/>
                  </a:cubicBezTo>
                  <a:cubicBezTo>
                    <a:pt x="143" y="788"/>
                    <a:pt x="164" y="796"/>
                    <a:pt x="184" y="780"/>
                  </a:cubicBezTo>
                  <a:cubicBezTo>
                    <a:pt x="201" y="768"/>
                    <a:pt x="217" y="755"/>
                    <a:pt x="234" y="743"/>
                  </a:cubicBezTo>
                  <a:cubicBezTo>
                    <a:pt x="291" y="694"/>
                    <a:pt x="344" y="649"/>
                    <a:pt x="402" y="599"/>
                  </a:cubicBezTo>
                  <a:cubicBezTo>
                    <a:pt x="435" y="571"/>
                    <a:pt x="463" y="538"/>
                    <a:pt x="492" y="505"/>
                  </a:cubicBezTo>
                  <a:cubicBezTo>
                    <a:pt x="545" y="443"/>
                    <a:pt x="595" y="377"/>
                    <a:pt x="648" y="312"/>
                  </a:cubicBezTo>
                  <a:cubicBezTo>
                    <a:pt x="701" y="242"/>
                    <a:pt x="751" y="164"/>
                    <a:pt x="796" y="86"/>
                  </a:cubicBezTo>
                  <a:cubicBezTo>
                    <a:pt x="804" y="61"/>
                    <a:pt x="816" y="45"/>
                    <a:pt x="829" y="21"/>
                  </a:cubicBezTo>
                  <a:cubicBezTo>
                    <a:pt x="833" y="17"/>
                    <a:pt x="833" y="8"/>
                    <a:pt x="833" y="0"/>
                  </a:cubicBezTo>
                  <a:cubicBezTo>
                    <a:pt x="763" y="0"/>
                    <a:pt x="693" y="0"/>
                    <a:pt x="628" y="0"/>
                  </a:cubicBezTo>
                  <a:cubicBezTo>
                    <a:pt x="636" y="41"/>
                    <a:pt x="656" y="82"/>
                    <a:pt x="648" y="123"/>
                  </a:cubicBezTo>
                  <a:cubicBezTo>
                    <a:pt x="632" y="127"/>
                    <a:pt x="628" y="119"/>
                    <a:pt x="623" y="111"/>
                  </a:cubicBezTo>
                  <a:cubicBezTo>
                    <a:pt x="615" y="74"/>
                    <a:pt x="607" y="37"/>
                    <a:pt x="599" y="0"/>
                  </a:cubicBezTo>
                  <a:cubicBezTo>
                    <a:pt x="554" y="0"/>
                    <a:pt x="513" y="0"/>
                    <a:pt x="472" y="0"/>
                  </a:cubicBezTo>
                  <a:cubicBezTo>
                    <a:pt x="472" y="8"/>
                    <a:pt x="472" y="17"/>
                    <a:pt x="476" y="25"/>
                  </a:cubicBezTo>
                  <a:cubicBezTo>
                    <a:pt x="496" y="95"/>
                    <a:pt x="517" y="160"/>
                    <a:pt x="537" y="230"/>
                  </a:cubicBezTo>
                  <a:cubicBezTo>
                    <a:pt x="537" y="234"/>
                    <a:pt x="537" y="242"/>
                    <a:pt x="537" y="258"/>
                  </a:cubicBezTo>
                  <a:cubicBezTo>
                    <a:pt x="525" y="251"/>
                    <a:pt x="521" y="246"/>
                    <a:pt x="517" y="242"/>
                  </a:cubicBezTo>
                  <a:cubicBezTo>
                    <a:pt x="513" y="234"/>
                    <a:pt x="509" y="226"/>
                    <a:pt x="504" y="218"/>
                  </a:cubicBezTo>
                  <a:cubicBezTo>
                    <a:pt x="488" y="164"/>
                    <a:pt x="472" y="111"/>
                    <a:pt x="455" y="58"/>
                  </a:cubicBezTo>
                  <a:cubicBezTo>
                    <a:pt x="451" y="37"/>
                    <a:pt x="447" y="21"/>
                    <a:pt x="443" y="0"/>
                  </a:cubicBezTo>
                  <a:cubicBezTo>
                    <a:pt x="410" y="0"/>
                    <a:pt x="381" y="0"/>
                    <a:pt x="348" y="0"/>
                  </a:cubicBezTo>
                  <a:cubicBezTo>
                    <a:pt x="344" y="25"/>
                    <a:pt x="340" y="49"/>
                    <a:pt x="332" y="70"/>
                  </a:cubicBezTo>
                  <a:cubicBezTo>
                    <a:pt x="328" y="90"/>
                    <a:pt x="320" y="111"/>
                    <a:pt x="340" y="127"/>
                  </a:cubicBezTo>
                  <a:cubicBezTo>
                    <a:pt x="340" y="131"/>
                    <a:pt x="340" y="136"/>
                    <a:pt x="344" y="140"/>
                  </a:cubicBezTo>
                  <a:cubicBezTo>
                    <a:pt x="369" y="214"/>
                    <a:pt x="394" y="292"/>
                    <a:pt x="418" y="370"/>
                  </a:cubicBezTo>
                  <a:cubicBezTo>
                    <a:pt x="422" y="377"/>
                    <a:pt x="426" y="390"/>
                    <a:pt x="418" y="402"/>
                  </a:cubicBezTo>
                  <a:cubicBezTo>
                    <a:pt x="410" y="402"/>
                    <a:pt x="402" y="398"/>
                    <a:pt x="402" y="390"/>
                  </a:cubicBezTo>
                  <a:cubicBezTo>
                    <a:pt x="398" y="382"/>
                    <a:pt x="394" y="374"/>
                    <a:pt x="390" y="370"/>
                  </a:cubicBezTo>
                  <a:cubicBezTo>
                    <a:pt x="369" y="300"/>
                    <a:pt x="344" y="234"/>
                    <a:pt x="324" y="168"/>
                  </a:cubicBezTo>
                  <a:cubicBezTo>
                    <a:pt x="320" y="164"/>
                    <a:pt x="320" y="160"/>
                    <a:pt x="316" y="152"/>
                  </a:cubicBezTo>
                  <a:cubicBezTo>
                    <a:pt x="303" y="197"/>
                    <a:pt x="295" y="238"/>
                    <a:pt x="283" y="283"/>
                  </a:cubicBezTo>
                  <a:cubicBezTo>
                    <a:pt x="283" y="300"/>
                    <a:pt x="275" y="316"/>
                    <a:pt x="283" y="337"/>
                  </a:cubicBezTo>
                  <a:cubicBezTo>
                    <a:pt x="295" y="370"/>
                    <a:pt x="303" y="402"/>
                    <a:pt x="316" y="435"/>
                  </a:cubicBezTo>
                  <a:cubicBezTo>
                    <a:pt x="324" y="468"/>
                    <a:pt x="332" y="497"/>
                    <a:pt x="340" y="530"/>
                  </a:cubicBezTo>
                  <a:cubicBezTo>
                    <a:pt x="344" y="542"/>
                    <a:pt x="348" y="554"/>
                    <a:pt x="336" y="562"/>
                  </a:cubicBezTo>
                  <a:cubicBezTo>
                    <a:pt x="320" y="554"/>
                    <a:pt x="316" y="542"/>
                    <a:pt x="312" y="530"/>
                  </a:cubicBezTo>
                  <a:cubicBezTo>
                    <a:pt x="299" y="489"/>
                    <a:pt x="291" y="452"/>
                    <a:pt x="279" y="415"/>
                  </a:cubicBezTo>
                  <a:cubicBezTo>
                    <a:pt x="275" y="402"/>
                    <a:pt x="270" y="390"/>
                    <a:pt x="266" y="377"/>
                  </a:cubicBezTo>
                  <a:cubicBezTo>
                    <a:pt x="262" y="386"/>
                    <a:pt x="262" y="386"/>
                    <a:pt x="262" y="390"/>
                  </a:cubicBezTo>
                  <a:cubicBezTo>
                    <a:pt x="246" y="448"/>
                    <a:pt x="229" y="505"/>
                    <a:pt x="217" y="567"/>
                  </a:cubicBezTo>
                  <a:cubicBezTo>
                    <a:pt x="213" y="574"/>
                    <a:pt x="213" y="587"/>
                    <a:pt x="201" y="583"/>
                  </a:cubicBezTo>
                  <a:cubicBezTo>
                    <a:pt x="184" y="583"/>
                    <a:pt x="193" y="571"/>
                    <a:pt x="193" y="558"/>
                  </a:cubicBezTo>
                  <a:lnTo>
                    <a:pt x="193" y="558"/>
                  </a:lnTo>
                  <a:cubicBezTo>
                    <a:pt x="197" y="530"/>
                    <a:pt x="205" y="501"/>
                    <a:pt x="213" y="472"/>
                  </a:cubicBezTo>
                  <a:cubicBezTo>
                    <a:pt x="221" y="439"/>
                    <a:pt x="229" y="402"/>
                    <a:pt x="238" y="361"/>
                  </a:cubicBezTo>
                  <a:cubicBezTo>
                    <a:pt x="193" y="402"/>
                    <a:pt x="151" y="443"/>
                    <a:pt x="110" y="480"/>
                  </a:cubicBezTo>
                  <a:cubicBezTo>
                    <a:pt x="94" y="464"/>
                    <a:pt x="94" y="464"/>
                    <a:pt x="102" y="452"/>
                  </a:cubicBezTo>
                  <a:cubicBezTo>
                    <a:pt x="106" y="448"/>
                    <a:pt x="110" y="439"/>
                    <a:pt x="115" y="435"/>
                  </a:cubicBezTo>
                  <a:cubicBezTo>
                    <a:pt x="135" y="427"/>
                    <a:pt x="147" y="411"/>
                    <a:pt x="164" y="394"/>
                  </a:cubicBezTo>
                  <a:cubicBezTo>
                    <a:pt x="172" y="386"/>
                    <a:pt x="184" y="374"/>
                    <a:pt x="193" y="365"/>
                  </a:cubicBezTo>
                  <a:cubicBezTo>
                    <a:pt x="225" y="337"/>
                    <a:pt x="254" y="304"/>
                    <a:pt x="262" y="258"/>
                  </a:cubicBezTo>
                  <a:cubicBezTo>
                    <a:pt x="262" y="242"/>
                    <a:pt x="266" y="222"/>
                    <a:pt x="270" y="201"/>
                  </a:cubicBezTo>
                  <a:cubicBezTo>
                    <a:pt x="275" y="197"/>
                    <a:pt x="270" y="189"/>
                    <a:pt x="270" y="185"/>
                  </a:cubicBezTo>
                  <a:cubicBezTo>
                    <a:pt x="246" y="193"/>
                    <a:pt x="229" y="205"/>
                    <a:pt x="209" y="222"/>
                  </a:cubicBezTo>
                  <a:cubicBezTo>
                    <a:pt x="180" y="242"/>
                    <a:pt x="147" y="263"/>
                    <a:pt x="119" y="279"/>
                  </a:cubicBezTo>
                  <a:cubicBezTo>
                    <a:pt x="110" y="287"/>
                    <a:pt x="98" y="292"/>
                    <a:pt x="94" y="279"/>
                  </a:cubicBezTo>
                  <a:cubicBezTo>
                    <a:pt x="86" y="271"/>
                    <a:pt x="94" y="263"/>
                    <a:pt x="102" y="258"/>
                  </a:cubicBezTo>
                  <a:cubicBezTo>
                    <a:pt x="110" y="251"/>
                    <a:pt x="123" y="246"/>
                    <a:pt x="131" y="238"/>
                  </a:cubicBezTo>
                  <a:cubicBezTo>
                    <a:pt x="156" y="222"/>
                    <a:pt x="176" y="209"/>
                    <a:pt x="201" y="193"/>
                  </a:cubicBezTo>
                  <a:cubicBezTo>
                    <a:pt x="209" y="185"/>
                    <a:pt x="213" y="180"/>
                    <a:pt x="221" y="177"/>
                  </a:cubicBezTo>
                  <a:cubicBezTo>
                    <a:pt x="242" y="160"/>
                    <a:pt x="262" y="144"/>
                    <a:pt x="283" y="127"/>
                  </a:cubicBezTo>
                  <a:cubicBezTo>
                    <a:pt x="287" y="123"/>
                    <a:pt x="291" y="119"/>
                    <a:pt x="291" y="111"/>
                  </a:cubicBezTo>
                  <a:cubicBezTo>
                    <a:pt x="303" y="74"/>
                    <a:pt x="312" y="37"/>
                    <a:pt x="320" y="0"/>
                  </a:cubicBezTo>
                  <a:cubicBezTo>
                    <a:pt x="307" y="0"/>
                    <a:pt x="291" y="0"/>
                    <a:pt x="279" y="0"/>
                  </a:cubicBezTo>
                  <a:cubicBezTo>
                    <a:pt x="275" y="4"/>
                    <a:pt x="270" y="8"/>
                    <a:pt x="266" y="12"/>
                  </a:cubicBezTo>
                  <a:cubicBezTo>
                    <a:pt x="229" y="37"/>
                    <a:pt x="193" y="61"/>
                    <a:pt x="156" y="86"/>
                  </a:cubicBezTo>
                  <a:cubicBezTo>
                    <a:pt x="139" y="99"/>
                    <a:pt x="123" y="107"/>
                    <a:pt x="106" y="119"/>
                  </a:cubicBezTo>
                  <a:cubicBezTo>
                    <a:pt x="98" y="123"/>
                    <a:pt x="90" y="123"/>
                    <a:pt x="86" y="115"/>
                  </a:cubicBezTo>
                  <a:cubicBezTo>
                    <a:pt x="82" y="111"/>
                    <a:pt x="86" y="103"/>
                    <a:pt x="90" y="99"/>
                  </a:cubicBezTo>
                  <a:cubicBezTo>
                    <a:pt x="90" y="90"/>
                    <a:pt x="98" y="90"/>
                    <a:pt x="102" y="86"/>
                  </a:cubicBezTo>
                  <a:cubicBezTo>
                    <a:pt x="139" y="61"/>
                    <a:pt x="172" y="41"/>
                    <a:pt x="209" y="17"/>
                  </a:cubicBezTo>
                  <a:cubicBezTo>
                    <a:pt x="213" y="12"/>
                    <a:pt x="217" y="4"/>
                    <a:pt x="225" y="0"/>
                  </a:cubicBezTo>
                  <a:cubicBezTo>
                    <a:pt x="151" y="0"/>
                    <a:pt x="78" y="0"/>
                    <a:pt x="0" y="0"/>
                  </a:cubicBezTo>
                  <a:cubicBezTo>
                    <a:pt x="4" y="8"/>
                    <a:pt x="4" y="17"/>
                    <a:pt x="4" y="25"/>
                  </a:cubicBezTo>
                  <a:cubicBezTo>
                    <a:pt x="0" y="90"/>
                    <a:pt x="4" y="156"/>
                    <a:pt x="12" y="222"/>
                  </a:cubicBezTo>
                  <a:cubicBezTo>
                    <a:pt x="16" y="279"/>
                    <a:pt x="24" y="341"/>
                    <a:pt x="28" y="398"/>
                  </a:cubicBezTo>
                  <a:cubicBezTo>
                    <a:pt x="32" y="427"/>
                    <a:pt x="32" y="460"/>
                    <a:pt x="32" y="48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21"/>
            <p:cNvSpPr/>
            <p:nvPr/>
          </p:nvSpPr>
          <p:spPr>
            <a:xfrm>
              <a:off x="1137750" y="6418"/>
              <a:ext cx="393280" cy="373173"/>
            </a:xfrm>
            <a:custGeom>
              <a:avLst/>
              <a:gdLst/>
              <a:ahLst/>
              <a:cxnLst/>
              <a:rect l="l" t="t" r="r" b="b"/>
              <a:pathLst>
                <a:path w="626" h="594" extrusionOk="0">
                  <a:moveTo>
                    <a:pt x="626" y="489"/>
                  </a:moveTo>
                  <a:lnTo>
                    <a:pt x="626" y="489"/>
                  </a:lnTo>
                  <a:cubicBezTo>
                    <a:pt x="626" y="460"/>
                    <a:pt x="626" y="427"/>
                    <a:pt x="622" y="398"/>
                  </a:cubicBezTo>
                  <a:cubicBezTo>
                    <a:pt x="618" y="341"/>
                    <a:pt x="610" y="279"/>
                    <a:pt x="606" y="222"/>
                  </a:cubicBezTo>
                  <a:cubicBezTo>
                    <a:pt x="598" y="156"/>
                    <a:pt x="594" y="90"/>
                    <a:pt x="598" y="25"/>
                  </a:cubicBezTo>
                  <a:cubicBezTo>
                    <a:pt x="598" y="17"/>
                    <a:pt x="598" y="8"/>
                    <a:pt x="594" y="0"/>
                  </a:cubicBezTo>
                  <a:cubicBezTo>
                    <a:pt x="585" y="0"/>
                    <a:pt x="573" y="0"/>
                    <a:pt x="561" y="0"/>
                  </a:cubicBezTo>
                  <a:cubicBezTo>
                    <a:pt x="561" y="29"/>
                    <a:pt x="557" y="61"/>
                    <a:pt x="557" y="90"/>
                  </a:cubicBezTo>
                  <a:cubicBezTo>
                    <a:pt x="557" y="148"/>
                    <a:pt x="557" y="209"/>
                    <a:pt x="557" y="271"/>
                  </a:cubicBezTo>
                  <a:cubicBezTo>
                    <a:pt x="557" y="300"/>
                    <a:pt x="561" y="324"/>
                    <a:pt x="561" y="353"/>
                  </a:cubicBezTo>
                  <a:cubicBezTo>
                    <a:pt x="561" y="361"/>
                    <a:pt x="557" y="370"/>
                    <a:pt x="553" y="377"/>
                  </a:cubicBezTo>
                  <a:cubicBezTo>
                    <a:pt x="548" y="382"/>
                    <a:pt x="540" y="382"/>
                    <a:pt x="536" y="382"/>
                  </a:cubicBezTo>
                  <a:cubicBezTo>
                    <a:pt x="524" y="255"/>
                    <a:pt x="528" y="127"/>
                    <a:pt x="528" y="0"/>
                  </a:cubicBezTo>
                  <a:cubicBezTo>
                    <a:pt x="516" y="0"/>
                    <a:pt x="503" y="0"/>
                    <a:pt x="495" y="0"/>
                  </a:cubicBezTo>
                  <a:cubicBezTo>
                    <a:pt x="491" y="8"/>
                    <a:pt x="491" y="17"/>
                    <a:pt x="487" y="25"/>
                  </a:cubicBezTo>
                  <a:cubicBezTo>
                    <a:pt x="462" y="74"/>
                    <a:pt x="442" y="127"/>
                    <a:pt x="417" y="180"/>
                  </a:cubicBezTo>
                  <a:cubicBezTo>
                    <a:pt x="397" y="230"/>
                    <a:pt x="380" y="275"/>
                    <a:pt x="360" y="324"/>
                  </a:cubicBezTo>
                  <a:cubicBezTo>
                    <a:pt x="351" y="341"/>
                    <a:pt x="347" y="361"/>
                    <a:pt x="339" y="377"/>
                  </a:cubicBezTo>
                  <a:cubicBezTo>
                    <a:pt x="335" y="390"/>
                    <a:pt x="331" y="398"/>
                    <a:pt x="315" y="390"/>
                  </a:cubicBezTo>
                  <a:cubicBezTo>
                    <a:pt x="310" y="370"/>
                    <a:pt x="319" y="349"/>
                    <a:pt x="327" y="333"/>
                  </a:cubicBezTo>
                  <a:cubicBezTo>
                    <a:pt x="356" y="258"/>
                    <a:pt x="388" y="180"/>
                    <a:pt x="421" y="107"/>
                  </a:cubicBezTo>
                  <a:cubicBezTo>
                    <a:pt x="438" y="70"/>
                    <a:pt x="450" y="37"/>
                    <a:pt x="466" y="0"/>
                  </a:cubicBezTo>
                  <a:cubicBezTo>
                    <a:pt x="429" y="0"/>
                    <a:pt x="393" y="0"/>
                    <a:pt x="351" y="0"/>
                  </a:cubicBezTo>
                  <a:cubicBezTo>
                    <a:pt x="347" y="8"/>
                    <a:pt x="347" y="17"/>
                    <a:pt x="339" y="25"/>
                  </a:cubicBezTo>
                  <a:cubicBezTo>
                    <a:pt x="302" y="70"/>
                    <a:pt x="261" y="115"/>
                    <a:pt x="220" y="160"/>
                  </a:cubicBezTo>
                  <a:cubicBezTo>
                    <a:pt x="220" y="160"/>
                    <a:pt x="216" y="164"/>
                    <a:pt x="212" y="168"/>
                  </a:cubicBezTo>
                  <a:cubicBezTo>
                    <a:pt x="208" y="168"/>
                    <a:pt x="200" y="168"/>
                    <a:pt x="191" y="164"/>
                  </a:cubicBezTo>
                  <a:cubicBezTo>
                    <a:pt x="191" y="164"/>
                    <a:pt x="191" y="152"/>
                    <a:pt x="191" y="148"/>
                  </a:cubicBezTo>
                  <a:cubicBezTo>
                    <a:pt x="196" y="144"/>
                    <a:pt x="200" y="140"/>
                    <a:pt x="200" y="136"/>
                  </a:cubicBezTo>
                  <a:cubicBezTo>
                    <a:pt x="224" y="111"/>
                    <a:pt x="245" y="90"/>
                    <a:pt x="265" y="66"/>
                  </a:cubicBezTo>
                  <a:cubicBezTo>
                    <a:pt x="286" y="45"/>
                    <a:pt x="302" y="21"/>
                    <a:pt x="319" y="0"/>
                  </a:cubicBezTo>
                  <a:cubicBezTo>
                    <a:pt x="298" y="0"/>
                    <a:pt x="278" y="0"/>
                    <a:pt x="257" y="0"/>
                  </a:cubicBezTo>
                  <a:cubicBezTo>
                    <a:pt x="237" y="17"/>
                    <a:pt x="220" y="33"/>
                    <a:pt x="200" y="45"/>
                  </a:cubicBezTo>
                  <a:cubicBezTo>
                    <a:pt x="159" y="82"/>
                    <a:pt x="113" y="119"/>
                    <a:pt x="72" y="156"/>
                  </a:cubicBezTo>
                  <a:cubicBezTo>
                    <a:pt x="48" y="180"/>
                    <a:pt x="27" y="209"/>
                    <a:pt x="11" y="238"/>
                  </a:cubicBezTo>
                  <a:cubicBezTo>
                    <a:pt x="3" y="258"/>
                    <a:pt x="-6" y="275"/>
                    <a:pt x="3" y="296"/>
                  </a:cubicBezTo>
                  <a:cubicBezTo>
                    <a:pt x="11" y="312"/>
                    <a:pt x="19" y="320"/>
                    <a:pt x="31" y="320"/>
                  </a:cubicBezTo>
                  <a:cubicBezTo>
                    <a:pt x="48" y="320"/>
                    <a:pt x="60" y="320"/>
                    <a:pt x="76" y="316"/>
                  </a:cubicBezTo>
                  <a:cubicBezTo>
                    <a:pt x="113" y="304"/>
                    <a:pt x="146" y="279"/>
                    <a:pt x="175" y="255"/>
                  </a:cubicBezTo>
                  <a:cubicBezTo>
                    <a:pt x="208" y="222"/>
                    <a:pt x="245" y="193"/>
                    <a:pt x="278" y="160"/>
                  </a:cubicBezTo>
                  <a:cubicBezTo>
                    <a:pt x="282" y="160"/>
                    <a:pt x="282" y="156"/>
                    <a:pt x="290" y="156"/>
                  </a:cubicBezTo>
                  <a:cubicBezTo>
                    <a:pt x="286" y="160"/>
                    <a:pt x="286" y="164"/>
                    <a:pt x="286" y="168"/>
                  </a:cubicBezTo>
                  <a:cubicBezTo>
                    <a:pt x="269" y="234"/>
                    <a:pt x="253" y="296"/>
                    <a:pt x="237" y="357"/>
                  </a:cubicBezTo>
                  <a:cubicBezTo>
                    <a:pt x="228" y="394"/>
                    <a:pt x="220" y="431"/>
                    <a:pt x="216" y="468"/>
                  </a:cubicBezTo>
                  <a:cubicBezTo>
                    <a:pt x="212" y="501"/>
                    <a:pt x="216" y="530"/>
                    <a:pt x="237" y="554"/>
                  </a:cubicBezTo>
                  <a:cubicBezTo>
                    <a:pt x="257" y="574"/>
                    <a:pt x="282" y="579"/>
                    <a:pt x="302" y="558"/>
                  </a:cubicBezTo>
                  <a:cubicBezTo>
                    <a:pt x="315" y="550"/>
                    <a:pt x="327" y="534"/>
                    <a:pt x="335" y="517"/>
                  </a:cubicBezTo>
                  <a:cubicBezTo>
                    <a:pt x="351" y="476"/>
                    <a:pt x="364" y="435"/>
                    <a:pt x="380" y="398"/>
                  </a:cubicBezTo>
                  <a:cubicBezTo>
                    <a:pt x="397" y="357"/>
                    <a:pt x="417" y="316"/>
                    <a:pt x="434" y="279"/>
                  </a:cubicBezTo>
                  <a:cubicBezTo>
                    <a:pt x="434" y="275"/>
                    <a:pt x="438" y="271"/>
                    <a:pt x="442" y="263"/>
                  </a:cubicBezTo>
                  <a:cubicBezTo>
                    <a:pt x="446" y="292"/>
                    <a:pt x="450" y="316"/>
                    <a:pt x="454" y="341"/>
                  </a:cubicBezTo>
                  <a:cubicBezTo>
                    <a:pt x="462" y="390"/>
                    <a:pt x="466" y="439"/>
                    <a:pt x="475" y="484"/>
                  </a:cubicBezTo>
                  <a:cubicBezTo>
                    <a:pt x="483" y="521"/>
                    <a:pt x="495" y="554"/>
                    <a:pt x="524" y="579"/>
                  </a:cubicBezTo>
                  <a:cubicBezTo>
                    <a:pt x="553" y="603"/>
                    <a:pt x="585" y="599"/>
                    <a:pt x="602" y="567"/>
                  </a:cubicBezTo>
                  <a:cubicBezTo>
                    <a:pt x="610" y="550"/>
                    <a:pt x="614" y="530"/>
                    <a:pt x="618" y="513"/>
                  </a:cubicBezTo>
                  <a:cubicBezTo>
                    <a:pt x="622" y="505"/>
                    <a:pt x="626" y="497"/>
                    <a:pt x="626" y="4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21"/>
            <p:cNvSpPr/>
            <p:nvPr/>
          </p:nvSpPr>
          <p:spPr>
            <a:xfrm>
              <a:off x="1568097" y="6418"/>
              <a:ext cx="208577" cy="366262"/>
            </a:xfrm>
            <a:custGeom>
              <a:avLst/>
              <a:gdLst/>
              <a:ahLst/>
              <a:cxnLst/>
              <a:rect l="l" t="t" r="r" b="b"/>
              <a:pathLst>
                <a:path w="332" h="583" extrusionOk="0">
                  <a:moveTo>
                    <a:pt x="229" y="0"/>
                  </a:moveTo>
                  <a:lnTo>
                    <a:pt x="229" y="0"/>
                  </a:lnTo>
                  <a:cubicBezTo>
                    <a:pt x="221" y="37"/>
                    <a:pt x="212" y="74"/>
                    <a:pt x="200" y="111"/>
                  </a:cubicBezTo>
                  <a:cubicBezTo>
                    <a:pt x="200" y="119"/>
                    <a:pt x="196" y="123"/>
                    <a:pt x="192" y="127"/>
                  </a:cubicBezTo>
                  <a:cubicBezTo>
                    <a:pt x="171" y="144"/>
                    <a:pt x="151" y="160"/>
                    <a:pt x="130" y="177"/>
                  </a:cubicBezTo>
                  <a:cubicBezTo>
                    <a:pt x="122" y="180"/>
                    <a:pt x="118" y="185"/>
                    <a:pt x="110" y="193"/>
                  </a:cubicBezTo>
                  <a:cubicBezTo>
                    <a:pt x="85" y="209"/>
                    <a:pt x="65" y="222"/>
                    <a:pt x="40" y="238"/>
                  </a:cubicBezTo>
                  <a:cubicBezTo>
                    <a:pt x="32" y="246"/>
                    <a:pt x="19" y="251"/>
                    <a:pt x="11" y="258"/>
                  </a:cubicBezTo>
                  <a:cubicBezTo>
                    <a:pt x="3" y="263"/>
                    <a:pt x="-5" y="271"/>
                    <a:pt x="3" y="279"/>
                  </a:cubicBezTo>
                  <a:cubicBezTo>
                    <a:pt x="7" y="292"/>
                    <a:pt x="19" y="287"/>
                    <a:pt x="28" y="279"/>
                  </a:cubicBezTo>
                  <a:cubicBezTo>
                    <a:pt x="56" y="263"/>
                    <a:pt x="89" y="242"/>
                    <a:pt x="118" y="222"/>
                  </a:cubicBezTo>
                  <a:cubicBezTo>
                    <a:pt x="138" y="205"/>
                    <a:pt x="155" y="193"/>
                    <a:pt x="179" y="185"/>
                  </a:cubicBezTo>
                  <a:cubicBezTo>
                    <a:pt x="179" y="189"/>
                    <a:pt x="184" y="197"/>
                    <a:pt x="179" y="201"/>
                  </a:cubicBezTo>
                  <a:cubicBezTo>
                    <a:pt x="175" y="222"/>
                    <a:pt x="171" y="242"/>
                    <a:pt x="171" y="258"/>
                  </a:cubicBezTo>
                  <a:cubicBezTo>
                    <a:pt x="163" y="304"/>
                    <a:pt x="134" y="337"/>
                    <a:pt x="102" y="365"/>
                  </a:cubicBezTo>
                  <a:cubicBezTo>
                    <a:pt x="93" y="374"/>
                    <a:pt x="81" y="386"/>
                    <a:pt x="73" y="394"/>
                  </a:cubicBezTo>
                  <a:cubicBezTo>
                    <a:pt x="56" y="411"/>
                    <a:pt x="44" y="427"/>
                    <a:pt x="24" y="435"/>
                  </a:cubicBezTo>
                  <a:cubicBezTo>
                    <a:pt x="19" y="439"/>
                    <a:pt x="15" y="448"/>
                    <a:pt x="11" y="452"/>
                  </a:cubicBezTo>
                  <a:cubicBezTo>
                    <a:pt x="3" y="464"/>
                    <a:pt x="3" y="464"/>
                    <a:pt x="19" y="480"/>
                  </a:cubicBezTo>
                  <a:cubicBezTo>
                    <a:pt x="60" y="443"/>
                    <a:pt x="102" y="402"/>
                    <a:pt x="147" y="361"/>
                  </a:cubicBezTo>
                  <a:cubicBezTo>
                    <a:pt x="138" y="402"/>
                    <a:pt x="130" y="439"/>
                    <a:pt x="122" y="472"/>
                  </a:cubicBezTo>
                  <a:cubicBezTo>
                    <a:pt x="114" y="501"/>
                    <a:pt x="106" y="530"/>
                    <a:pt x="102" y="558"/>
                  </a:cubicBezTo>
                  <a:lnTo>
                    <a:pt x="102" y="558"/>
                  </a:lnTo>
                  <a:cubicBezTo>
                    <a:pt x="102" y="571"/>
                    <a:pt x="93" y="583"/>
                    <a:pt x="110" y="583"/>
                  </a:cubicBezTo>
                  <a:cubicBezTo>
                    <a:pt x="122" y="587"/>
                    <a:pt x="122" y="574"/>
                    <a:pt x="126" y="567"/>
                  </a:cubicBezTo>
                  <a:cubicBezTo>
                    <a:pt x="138" y="505"/>
                    <a:pt x="155" y="448"/>
                    <a:pt x="171" y="390"/>
                  </a:cubicBezTo>
                  <a:cubicBezTo>
                    <a:pt x="171" y="386"/>
                    <a:pt x="171" y="386"/>
                    <a:pt x="175" y="377"/>
                  </a:cubicBezTo>
                  <a:cubicBezTo>
                    <a:pt x="179" y="390"/>
                    <a:pt x="184" y="402"/>
                    <a:pt x="188" y="415"/>
                  </a:cubicBezTo>
                  <a:cubicBezTo>
                    <a:pt x="200" y="452"/>
                    <a:pt x="208" y="489"/>
                    <a:pt x="221" y="530"/>
                  </a:cubicBezTo>
                  <a:cubicBezTo>
                    <a:pt x="225" y="542"/>
                    <a:pt x="229" y="554"/>
                    <a:pt x="245" y="562"/>
                  </a:cubicBezTo>
                  <a:cubicBezTo>
                    <a:pt x="257" y="554"/>
                    <a:pt x="253" y="542"/>
                    <a:pt x="249" y="530"/>
                  </a:cubicBezTo>
                  <a:cubicBezTo>
                    <a:pt x="241" y="497"/>
                    <a:pt x="233" y="468"/>
                    <a:pt x="225" y="435"/>
                  </a:cubicBezTo>
                  <a:cubicBezTo>
                    <a:pt x="212" y="402"/>
                    <a:pt x="204" y="370"/>
                    <a:pt x="192" y="337"/>
                  </a:cubicBezTo>
                  <a:cubicBezTo>
                    <a:pt x="184" y="316"/>
                    <a:pt x="192" y="300"/>
                    <a:pt x="192" y="283"/>
                  </a:cubicBezTo>
                  <a:cubicBezTo>
                    <a:pt x="204" y="238"/>
                    <a:pt x="212" y="197"/>
                    <a:pt x="225" y="152"/>
                  </a:cubicBezTo>
                  <a:cubicBezTo>
                    <a:pt x="229" y="160"/>
                    <a:pt x="229" y="164"/>
                    <a:pt x="233" y="168"/>
                  </a:cubicBezTo>
                  <a:cubicBezTo>
                    <a:pt x="253" y="234"/>
                    <a:pt x="278" y="300"/>
                    <a:pt x="299" y="370"/>
                  </a:cubicBezTo>
                  <a:cubicBezTo>
                    <a:pt x="303" y="374"/>
                    <a:pt x="307" y="382"/>
                    <a:pt x="311" y="390"/>
                  </a:cubicBezTo>
                  <a:cubicBezTo>
                    <a:pt x="311" y="398"/>
                    <a:pt x="319" y="402"/>
                    <a:pt x="327" y="402"/>
                  </a:cubicBezTo>
                  <a:cubicBezTo>
                    <a:pt x="335" y="390"/>
                    <a:pt x="331" y="377"/>
                    <a:pt x="327" y="370"/>
                  </a:cubicBezTo>
                  <a:cubicBezTo>
                    <a:pt x="303" y="292"/>
                    <a:pt x="278" y="214"/>
                    <a:pt x="253" y="140"/>
                  </a:cubicBezTo>
                  <a:cubicBezTo>
                    <a:pt x="249" y="136"/>
                    <a:pt x="249" y="131"/>
                    <a:pt x="249" y="127"/>
                  </a:cubicBezTo>
                  <a:cubicBezTo>
                    <a:pt x="229" y="111"/>
                    <a:pt x="237" y="90"/>
                    <a:pt x="241" y="70"/>
                  </a:cubicBezTo>
                  <a:cubicBezTo>
                    <a:pt x="249" y="49"/>
                    <a:pt x="253" y="25"/>
                    <a:pt x="257" y="0"/>
                  </a:cubicBezTo>
                  <a:cubicBezTo>
                    <a:pt x="249" y="0"/>
                    <a:pt x="241" y="0"/>
                    <a:pt x="2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21"/>
            <p:cNvSpPr/>
            <p:nvPr/>
          </p:nvSpPr>
          <p:spPr>
            <a:xfrm>
              <a:off x="1335018" y="6418"/>
              <a:ext cx="113712" cy="246897"/>
            </a:xfrm>
            <a:custGeom>
              <a:avLst/>
              <a:gdLst/>
              <a:ahLst/>
              <a:cxnLst/>
              <a:rect l="l" t="t" r="r" b="b"/>
              <a:pathLst>
                <a:path w="181" h="393" extrusionOk="0">
                  <a:moveTo>
                    <a:pt x="152" y="0"/>
                  </a:moveTo>
                  <a:lnTo>
                    <a:pt x="152" y="0"/>
                  </a:lnTo>
                  <a:cubicBezTo>
                    <a:pt x="136" y="37"/>
                    <a:pt x="124" y="70"/>
                    <a:pt x="107" y="107"/>
                  </a:cubicBezTo>
                  <a:cubicBezTo>
                    <a:pt x="74" y="180"/>
                    <a:pt x="42" y="258"/>
                    <a:pt x="13" y="333"/>
                  </a:cubicBezTo>
                  <a:cubicBezTo>
                    <a:pt x="5" y="349"/>
                    <a:pt x="-4" y="370"/>
                    <a:pt x="1" y="390"/>
                  </a:cubicBezTo>
                  <a:cubicBezTo>
                    <a:pt x="17" y="398"/>
                    <a:pt x="21" y="390"/>
                    <a:pt x="25" y="377"/>
                  </a:cubicBezTo>
                  <a:cubicBezTo>
                    <a:pt x="33" y="361"/>
                    <a:pt x="37" y="341"/>
                    <a:pt x="46" y="324"/>
                  </a:cubicBezTo>
                  <a:cubicBezTo>
                    <a:pt x="66" y="275"/>
                    <a:pt x="83" y="230"/>
                    <a:pt x="103" y="180"/>
                  </a:cubicBezTo>
                  <a:cubicBezTo>
                    <a:pt x="128" y="127"/>
                    <a:pt x="148" y="74"/>
                    <a:pt x="173" y="25"/>
                  </a:cubicBezTo>
                  <a:cubicBezTo>
                    <a:pt x="177" y="17"/>
                    <a:pt x="177" y="8"/>
                    <a:pt x="181" y="0"/>
                  </a:cubicBezTo>
                  <a:cubicBezTo>
                    <a:pt x="169" y="0"/>
                    <a:pt x="161" y="0"/>
                    <a:pt x="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21"/>
            <p:cNvSpPr/>
            <p:nvPr/>
          </p:nvSpPr>
          <p:spPr>
            <a:xfrm>
              <a:off x="1469463" y="6418"/>
              <a:ext cx="20732" cy="239987"/>
            </a:xfrm>
            <a:custGeom>
              <a:avLst/>
              <a:gdLst/>
              <a:ahLst/>
              <a:cxnLst/>
              <a:rect l="l" t="t" r="r" b="b"/>
              <a:pathLst>
                <a:path w="33" h="382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27"/>
                    <a:pt x="-4" y="255"/>
                    <a:pt x="8" y="382"/>
                  </a:cubicBezTo>
                  <a:cubicBezTo>
                    <a:pt x="12" y="382"/>
                    <a:pt x="20" y="382"/>
                    <a:pt x="25" y="377"/>
                  </a:cubicBezTo>
                  <a:cubicBezTo>
                    <a:pt x="29" y="370"/>
                    <a:pt x="33" y="361"/>
                    <a:pt x="33" y="353"/>
                  </a:cubicBezTo>
                  <a:cubicBezTo>
                    <a:pt x="33" y="324"/>
                    <a:pt x="29" y="300"/>
                    <a:pt x="29" y="271"/>
                  </a:cubicBezTo>
                  <a:cubicBezTo>
                    <a:pt x="29" y="209"/>
                    <a:pt x="29" y="148"/>
                    <a:pt x="29" y="90"/>
                  </a:cubicBezTo>
                  <a:cubicBezTo>
                    <a:pt x="29" y="61"/>
                    <a:pt x="33" y="29"/>
                    <a:pt x="33" y="0"/>
                  </a:cubicBezTo>
                  <a:cubicBezTo>
                    <a:pt x="20" y="0"/>
                    <a:pt x="12" y="0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21"/>
            <p:cNvSpPr/>
            <p:nvPr/>
          </p:nvSpPr>
          <p:spPr>
            <a:xfrm>
              <a:off x="1789239" y="6418"/>
              <a:ext cx="59055" cy="162085"/>
            </a:xfrm>
            <a:custGeom>
              <a:avLst/>
              <a:gdLst/>
              <a:ahLst/>
              <a:cxnLst/>
              <a:rect l="l" t="t" r="r" b="b"/>
              <a:pathLst>
                <a:path w="94" h="258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21"/>
                    <a:pt x="8" y="37"/>
                    <a:pt x="12" y="58"/>
                  </a:cubicBezTo>
                  <a:cubicBezTo>
                    <a:pt x="29" y="111"/>
                    <a:pt x="45" y="164"/>
                    <a:pt x="61" y="218"/>
                  </a:cubicBezTo>
                  <a:cubicBezTo>
                    <a:pt x="66" y="226"/>
                    <a:pt x="70" y="234"/>
                    <a:pt x="74" y="242"/>
                  </a:cubicBezTo>
                  <a:cubicBezTo>
                    <a:pt x="78" y="246"/>
                    <a:pt x="82" y="251"/>
                    <a:pt x="94" y="258"/>
                  </a:cubicBezTo>
                  <a:cubicBezTo>
                    <a:pt x="94" y="242"/>
                    <a:pt x="94" y="234"/>
                    <a:pt x="94" y="230"/>
                  </a:cubicBezTo>
                  <a:cubicBezTo>
                    <a:pt x="74" y="160"/>
                    <a:pt x="53" y="95"/>
                    <a:pt x="33" y="25"/>
                  </a:cubicBezTo>
                  <a:cubicBezTo>
                    <a:pt x="29" y="17"/>
                    <a:pt x="29" y="8"/>
                    <a:pt x="29" y="0"/>
                  </a:cubicBezTo>
                  <a:cubicBezTo>
                    <a:pt x="16" y="0"/>
                    <a:pt x="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21"/>
            <p:cNvSpPr/>
            <p:nvPr/>
          </p:nvSpPr>
          <p:spPr>
            <a:xfrm>
              <a:off x="1257744" y="6418"/>
              <a:ext cx="100519" cy="105544"/>
            </a:xfrm>
            <a:custGeom>
              <a:avLst/>
              <a:gdLst/>
              <a:ahLst/>
              <a:cxnLst/>
              <a:rect l="l" t="t" r="r" b="b"/>
              <a:pathLst>
                <a:path w="160" h="168" extrusionOk="0">
                  <a:moveTo>
                    <a:pt x="128" y="0"/>
                  </a:moveTo>
                  <a:lnTo>
                    <a:pt x="128" y="0"/>
                  </a:lnTo>
                  <a:cubicBezTo>
                    <a:pt x="111" y="21"/>
                    <a:pt x="95" y="45"/>
                    <a:pt x="74" y="66"/>
                  </a:cubicBezTo>
                  <a:cubicBezTo>
                    <a:pt x="54" y="90"/>
                    <a:pt x="33" y="111"/>
                    <a:pt x="9" y="136"/>
                  </a:cubicBezTo>
                  <a:cubicBezTo>
                    <a:pt x="9" y="140"/>
                    <a:pt x="5" y="144"/>
                    <a:pt x="0" y="148"/>
                  </a:cubicBezTo>
                  <a:cubicBezTo>
                    <a:pt x="0" y="152"/>
                    <a:pt x="0" y="164"/>
                    <a:pt x="0" y="164"/>
                  </a:cubicBezTo>
                  <a:cubicBezTo>
                    <a:pt x="9" y="168"/>
                    <a:pt x="17" y="168"/>
                    <a:pt x="21" y="168"/>
                  </a:cubicBezTo>
                  <a:cubicBezTo>
                    <a:pt x="25" y="164"/>
                    <a:pt x="29" y="160"/>
                    <a:pt x="29" y="160"/>
                  </a:cubicBezTo>
                  <a:cubicBezTo>
                    <a:pt x="70" y="115"/>
                    <a:pt x="111" y="70"/>
                    <a:pt x="148" y="25"/>
                  </a:cubicBezTo>
                  <a:cubicBezTo>
                    <a:pt x="156" y="17"/>
                    <a:pt x="156" y="8"/>
                    <a:pt x="160" y="0"/>
                  </a:cubicBezTo>
                  <a:cubicBezTo>
                    <a:pt x="152" y="0"/>
                    <a:pt x="140" y="0"/>
                    <a:pt x="1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15475" rIns="90000" bIns="15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21"/>
            <p:cNvSpPr/>
            <p:nvPr/>
          </p:nvSpPr>
          <p:spPr>
            <a:xfrm>
              <a:off x="1564327" y="6418"/>
              <a:ext cx="121879" cy="76017"/>
            </a:xfrm>
            <a:custGeom>
              <a:avLst/>
              <a:gdLst/>
              <a:ahLst/>
              <a:cxnLst/>
              <a:rect l="l" t="t" r="r" b="b"/>
              <a:pathLst>
                <a:path w="194" h="121" extrusionOk="0">
                  <a:moveTo>
                    <a:pt x="140" y="0"/>
                  </a:moveTo>
                  <a:lnTo>
                    <a:pt x="140" y="0"/>
                  </a:lnTo>
                  <a:cubicBezTo>
                    <a:pt x="132" y="4"/>
                    <a:pt x="128" y="12"/>
                    <a:pt x="124" y="17"/>
                  </a:cubicBezTo>
                  <a:cubicBezTo>
                    <a:pt x="87" y="41"/>
                    <a:pt x="54" y="61"/>
                    <a:pt x="17" y="86"/>
                  </a:cubicBezTo>
                  <a:cubicBezTo>
                    <a:pt x="13" y="90"/>
                    <a:pt x="5" y="90"/>
                    <a:pt x="5" y="99"/>
                  </a:cubicBezTo>
                  <a:cubicBezTo>
                    <a:pt x="1" y="103"/>
                    <a:pt x="-3" y="111"/>
                    <a:pt x="1" y="115"/>
                  </a:cubicBezTo>
                  <a:cubicBezTo>
                    <a:pt x="5" y="123"/>
                    <a:pt x="13" y="123"/>
                    <a:pt x="21" y="119"/>
                  </a:cubicBezTo>
                  <a:cubicBezTo>
                    <a:pt x="38" y="107"/>
                    <a:pt x="54" y="99"/>
                    <a:pt x="71" y="86"/>
                  </a:cubicBezTo>
                  <a:cubicBezTo>
                    <a:pt x="108" y="61"/>
                    <a:pt x="144" y="37"/>
                    <a:pt x="181" y="12"/>
                  </a:cubicBezTo>
                  <a:cubicBezTo>
                    <a:pt x="185" y="8"/>
                    <a:pt x="190" y="4"/>
                    <a:pt x="194" y="0"/>
                  </a:cubicBezTo>
                  <a:cubicBezTo>
                    <a:pt x="173" y="0"/>
                    <a:pt x="157" y="0"/>
                    <a:pt x="1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21"/>
            <p:cNvSpPr/>
            <p:nvPr/>
          </p:nvSpPr>
          <p:spPr>
            <a:xfrm>
              <a:off x="1887245" y="6418"/>
              <a:ext cx="32040" cy="77901"/>
            </a:xfrm>
            <a:custGeom>
              <a:avLst/>
              <a:gdLst/>
              <a:ahLst/>
              <a:cxnLst/>
              <a:rect l="l" t="t" r="r" b="b"/>
              <a:pathLst>
                <a:path w="51" h="124" extrusionOk="0">
                  <a:moveTo>
                    <a:pt x="0" y="0"/>
                  </a:moveTo>
                  <a:lnTo>
                    <a:pt x="0" y="0"/>
                  </a:lnTo>
                  <a:cubicBezTo>
                    <a:pt x="8" y="37"/>
                    <a:pt x="16" y="74"/>
                    <a:pt x="24" y="111"/>
                  </a:cubicBezTo>
                  <a:cubicBezTo>
                    <a:pt x="29" y="119"/>
                    <a:pt x="33" y="127"/>
                    <a:pt x="49" y="123"/>
                  </a:cubicBezTo>
                  <a:cubicBezTo>
                    <a:pt x="57" y="82"/>
                    <a:pt x="37" y="41"/>
                    <a:pt x="29" y="0"/>
                  </a:cubicBezTo>
                  <a:cubicBezTo>
                    <a:pt x="16" y="0"/>
                    <a:pt x="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6" name="Google Shape;976;p21"/>
          <p:cNvSpPr/>
          <p:nvPr/>
        </p:nvSpPr>
        <p:spPr>
          <a:xfrm rot="5400000" flipH="1">
            <a:off x="7446684" y="129345"/>
            <a:ext cx="569816" cy="320401"/>
          </a:xfrm>
          <a:custGeom>
            <a:avLst/>
            <a:gdLst/>
            <a:ahLst/>
            <a:cxnLst/>
            <a:rect l="l" t="t" r="r" b="b"/>
            <a:pathLst>
              <a:path w="907" h="510" extrusionOk="0">
                <a:moveTo>
                  <a:pt x="854" y="66"/>
                </a:moveTo>
                <a:lnTo>
                  <a:pt x="854" y="66"/>
                </a:lnTo>
                <a:cubicBezTo>
                  <a:pt x="858" y="66"/>
                  <a:pt x="858" y="66"/>
                  <a:pt x="858" y="66"/>
                </a:cubicBezTo>
                <a:lnTo>
                  <a:pt x="854" y="66"/>
                </a:lnTo>
                <a:cubicBezTo>
                  <a:pt x="850" y="70"/>
                  <a:pt x="842" y="74"/>
                  <a:pt x="834" y="78"/>
                </a:cubicBezTo>
                <a:cubicBezTo>
                  <a:pt x="825" y="82"/>
                  <a:pt x="821" y="86"/>
                  <a:pt x="813" y="90"/>
                </a:cubicBezTo>
                <a:cubicBezTo>
                  <a:pt x="780" y="107"/>
                  <a:pt x="747" y="127"/>
                  <a:pt x="710" y="144"/>
                </a:cubicBezTo>
                <a:cubicBezTo>
                  <a:pt x="690" y="156"/>
                  <a:pt x="678" y="173"/>
                  <a:pt x="666" y="192"/>
                </a:cubicBezTo>
                <a:cubicBezTo>
                  <a:pt x="661" y="204"/>
                  <a:pt x="653" y="217"/>
                  <a:pt x="645" y="225"/>
                </a:cubicBezTo>
                <a:cubicBezTo>
                  <a:pt x="637" y="237"/>
                  <a:pt x="632" y="250"/>
                  <a:pt x="624" y="262"/>
                </a:cubicBezTo>
                <a:cubicBezTo>
                  <a:pt x="620" y="270"/>
                  <a:pt x="612" y="278"/>
                  <a:pt x="608" y="286"/>
                </a:cubicBezTo>
                <a:cubicBezTo>
                  <a:pt x="595" y="303"/>
                  <a:pt x="579" y="315"/>
                  <a:pt x="567" y="332"/>
                </a:cubicBezTo>
                <a:cubicBezTo>
                  <a:pt x="530" y="385"/>
                  <a:pt x="485" y="422"/>
                  <a:pt x="427" y="447"/>
                </a:cubicBezTo>
                <a:cubicBezTo>
                  <a:pt x="415" y="451"/>
                  <a:pt x="398" y="451"/>
                  <a:pt x="386" y="438"/>
                </a:cubicBezTo>
                <a:cubicBezTo>
                  <a:pt x="374" y="426"/>
                  <a:pt x="378" y="414"/>
                  <a:pt x="378" y="397"/>
                </a:cubicBezTo>
                <a:cubicBezTo>
                  <a:pt x="378" y="393"/>
                  <a:pt x="382" y="393"/>
                  <a:pt x="382" y="389"/>
                </a:cubicBezTo>
                <a:cubicBezTo>
                  <a:pt x="398" y="352"/>
                  <a:pt x="427" y="323"/>
                  <a:pt x="452" y="295"/>
                </a:cubicBezTo>
                <a:cubicBezTo>
                  <a:pt x="456" y="291"/>
                  <a:pt x="464" y="282"/>
                  <a:pt x="469" y="278"/>
                </a:cubicBezTo>
                <a:cubicBezTo>
                  <a:pt x="464" y="278"/>
                  <a:pt x="464" y="278"/>
                  <a:pt x="464" y="274"/>
                </a:cubicBezTo>
                <a:cubicBezTo>
                  <a:pt x="456" y="278"/>
                  <a:pt x="448" y="282"/>
                  <a:pt x="440" y="286"/>
                </a:cubicBezTo>
                <a:cubicBezTo>
                  <a:pt x="407" y="303"/>
                  <a:pt x="370" y="311"/>
                  <a:pt x="345" y="344"/>
                </a:cubicBezTo>
                <a:lnTo>
                  <a:pt x="341" y="348"/>
                </a:lnTo>
                <a:cubicBezTo>
                  <a:pt x="321" y="360"/>
                  <a:pt x="300" y="373"/>
                  <a:pt x="279" y="389"/>
                </a:cubicBezTo>
                <a:cubicBezTo>
                  <a:pt x="255" y="406"/>
                  <a:pt x="226" y="426"/>
                  <a:pt x="201" y="447"/>
                </a:cubicBezTo>
                <a:cubicBezTo>
                  <a:pt x="165" y="471"/>
                  <a:pt x="124" y="492"/>
                  <a:pt x="78" y="504"/>
                </a:cubicBezTo>
                <a:cubicBezTo>
                  <a:pt x="66" y="508"/>
                  <a:pt x="54" y="512"/>
                  <a:pt x="41" y="508"/>
                </a:cubicBezTo>
                <a:cubicBezTo>
                  <a:pt x="9" y="504"/>
                  <a:pt x="-8" y="479"/>
                  <a:pt x="4" y="451"/>
                </a:cubicBezTo>
                <a:cubicBezTo>
                  <a:pt x="9" y="442"/>
                  <a:pt x="13" y="434"/>
                  <a:pt x="17" y="430"/>
                </a:cubicBezTo>
                <a:cubicBezTo>
                  <a:pt x="46" y="393"/>
                  <a:pt x="78" y="369"/>
                  <a:pt x="119" y="352"/>
                </a:cubicBezTo>
                <a:cubicBezTo>
                  <a:pt x="169" y="328"/>
                  <a:pt x="222" y="315"/>
                  <a:pt x="275" y="307"/>
                </a:cubicBezTo>
                <a:cubicBezTo>
                  <a:pt x="308" y="299"/>
                  <a:pt x="341" y="295"/>
                  <a:pt x="370" y="278"/>
                </a:cubicBezTo>
                <a:cubicBezTo>
                  <a:pt x="435" y="250"/>
                  <a:pt x="501" y="213"/>
                  <a:pt x="567" y="181"/>
                </a:cubicBezTo>
                <a:cubicBezTo>
                  <a:pt x="575" y="181"/>
                  <a:pt x="579" y="177"/>
                  <a:pt x="583" y="173"/>
                </a:cubicBezTo>
                <a:cubicBezTo>
                  <a:pt x="583" y="168"/>
                  <a:pt x="583" y="168"/>
                  <a:pt x="583" y="164"/>
                </a:cubicBezTo>
                <a:cubicBezTo>
                  <a:pt x="575" y="168"/>
                  <a:pt x="567" y="168"/>
                  <a:pt x="559" y="168"/>
                </a:cubicBezTo>
                <a:cubicBezTo>
                  <a:pt x="530" y="173"/>
                  <a:pt x="505" y="181"/>
                  <a:pt x="476" y="181"/>
                </a:cubicBezTo>
                <a:cubicBezTo>
                  <a:pt x="456" y="185"/>
                  <a:pt x="435" y="185"/>
                  <a:pt x="419" y="177"/>
                </a:cubicBezTo>
                <a:cubicBezTo>
                  <a:pt x="394" y="173"/>
                  <a:pt x="378" y="152"/>
                  <a:pt x="394" y="123"/>
                </a:cubicBezTo>
                <a:cubicBezTo>
                  <a:pt x="407" y="107"/>
                  <a:pt x="419" y="99"/>
                  <a:pt x="435" y="90"/>
                </a:cubicBezTo>
                <a:cubicBezTo>
                  <a:pt x="493" y="62"/>
                  <a:pt x="550" y="49"/>
                  <a:pt x="612" y="41"/>
                </a:cubicBezTo>
                <a:cubicBezTo>
                  <a:pt x="682" y="33"/>
                  <a:pt x="751" y="37"/>
                  <a:pt x="821" y="41"/>
                </a:cubicBezTo>
                <a:cubicBezTo>
                  <a:pt x="825" y="41"/>
                  <a:pt x="829" y="41"/>
                  <a:pt x="838" y="37"/>
                </a:cubicBezTo>
                <a:cubicBezTo>
                  <a:pt x="863" y="25"/>
                  <a:pt x="887" y="13"/>
                  <a:pt x="907" y="0"/>
                </a:cubicBezTo>
                <a:cubicBezTo>
                  <a:pt x="907" y="49"/>
                  <a:pt x="907" y="103"/>
                  <a:pt x="907" y="152"/>
                </a:cubicBezTo>
                <a:cubicBezTo>
                  <a:pt x="899" y="148"/>
                  <a:pt x="899" y="156"/>
                  <a:pt x="895" y="160"/>
                </a:cubicBezTo>
                <a:cubicBezTo>
                  <a:pt x="879" y="185"/>
                  <a:pt x="866" y="213"/>
                  <a:pt x="846" y="237"/>
                </a:cubicBezTo>
                <a:cubicBezTo>
                  <a:pt x="829" y="258"/>
                  <a:pt x="813" y="282"/>
                  <a:pt x="788" y="295"/>
                </a:cubicBezTo>
                <a:cubicBezTo>
                  <a:pt x="760" y="311"/>
                  <a:pt x="743" y="303"/>
                  <a:pt x="735" y="274"/>
                </a:cubicBezTo>
                <a:cubicBezTo>
                  <a:pt x="731" y="270"/>
                  <a:pt x="731" y="262"/>
                  <a:pt x="731" y="254"/>
                </a:cubicBezTo>
                <a:cubicBezTo>
                  <a:pt x="731" y="229"/>
                  <a:pt x="739" y="209"/>
                  <a:pt x="751" y="188"/>
                </a:cubicBezTo>
                <a:cubicBezTo>
                  <a:pt x="776" y="152"/>
                  <a:pt x="805" y="115"/>
                  <a:pt x="838" y="86"/>
                </a:cubicBezTo>
                <a:cubicBezTo>
                  <a:pt x="846" y="78"/>
                  <a:pt x="850" y="74"/>
                  <a:pt x="854" y="66"/>
                </a:cubicBezTo>
                <a:moveTo>
                  <a:pt x="624" y="152"/>
                </a:moveTo>
                <a:lnTo>
                  <a:pt x="624" y="152"/>
                </a:lnTo>
                <a:cubicBezTo>
                  <a:pt x="612" y="156"/>
                  <a:pt x="600" y="152"/>
                  <a:pt x="591" y="164"/>
                </a:cubicBezTo>
                <a:lnTo>
                  <a:pt x="591" y="168"/>
                </a:lnTo>
                <a:lnTo>
                  <a:pt x="595" y="168"/>
                </a:lnTo>
                <a:cubicBezTo>
                  <a:pt x="608" y="160"/>
                  <a:pt x="616" y="156"/>
                  <a:pt x="624" y="15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7" name="Google Shape;977;p21"/>
          <p:cNvGrpSpPr/>
          <p:nvPr/>
        </p:nvGrpSpPr>
        <p:grpSpPr>
          <a:xfrm rot="10800000">
            <a:off x="91197" y="4597920"/>
            <a:ext cx="1012509" cy="558488"/>
            <a:chOff x="2913795" y="0"/>
            <a:chExt cx="828025" cy="456729"/>
          </a:xfrm>
        </p:grpSpPr>
        <p:sp>
          <p:nvSpPr>
            <p:cNvPr id="978" name="Google Shape;978;p21"/>
            <p:cNvSpPr/>
            <p:nvPr/>
          </p:nvSpPr>
          <p:spPr>
            <a:xfrm>
              <a:off x="2913795" y="0"/>
              <a:ext cx="483118" cy="456729"/>
            </a:xfrm>
            <a:custGeom>
              <a:avLst/>
              <a:gdLst/>
              <a:ahLst/>
              <a:cxnLst/>
              <a:rect l="l" t="t" r="r" b="b"/>
              <a:pathLst>
                <a:path w="769" h="727" extrusionOk="0">
                  <a:moveTo>
                    <a:pt x="738" y="451"/>
                  </a:moveTo>
                  <a:lnTo>
                    <a:pt x="738" y="451"/>
                  </a:lnTo>
                  <a:cubicBezTo>
                    <a:pt x="722" y="529"/>
                    <a:pt x="693" y="598"/>
                    <a:pt x="664" y="673"/>
                  </a:cubicBezTo>
                  <a:cubicBezTo>
                    <a:pt x="660" y="685"/>
                    <a:pt x="652" y="697"/>
                    <a:pt x="648" y="710"/>
                  </a:cubicBezTo>
                  <a:cubicBezTo>
                    <a:pt x="635" y="730"/>
                    <a:pt x="619" y="734"/>
                    <a:pt x="598" y="718"/>
                  </a:cubicBezTo>
                  <a:cubicBezTo>
                    <a:pt x="582" y="710"/>
                    <a:pt x="570" y="697"/>
                    <a:pt x="554" y="685"/>
                  </a:cubicBezTo>
                  <a:cubicBezTo>
                    <a:pt x="500" y="640"/>
                    <a:pt x="447" y="595"/>
                    <a:pt x="397" y="549"/>
                  </a:cubicBezTo>
                  <a:cubicBezTo>
                    <a:pt x="369" y="525"/>
                    <a:pt x="340" y="496"/>
                    <a:pt x="311" y="463"/>
                  </a:cubicBezTo>
                  <a:cubicBezTo>
                    <a:pt x="262" y="406"/>
                    <a:pt x="217" y="348"/>
                    <a:pt x="172" y="287"/>
                  </a:cubicBezTo>
                  <a:cubicBezTo>
                    <a:pt x="119" y="221"/>
                    <a:pt x="73" y="151"/>
                    <a:pt x="32" y="78"/>
                  </a:cubicBezTo>
                  <a:cubicBezTo>
                    <a:pt x="24" y="57"/>
                    <a:pt x="12" y="36"/>
                    <a:pt x="3" y="20"/>
                  </a:cubicBezTo>
                  <a:cubicBezTo>
                    <a:pt x="0" y="12"/>
                    <a:pt x="0" y="4"/>
                    <a:pt x="0" y="0"/>
                  </a:cubicBezTo>
                  <a:cubicBezTo>
                    <a:pt x="61" y="0"/>
                    <a:pt x="127" y="0"/>
                    <a:pt x="188" y="0"/>
                  </a:cubicBezTo>
                  <a:cubicBezTo>
                    <a:pt x="180" y="36"/>
                    <a:pt x="163" y="73"/>
                    <a:pt x="168" y="110"/>
                  </a:cubicBezTo>
                  <a:cubicBezTo>
                    <a:pt x="184" y="119"/>
                    <a:pt x="188" y="110"/>
                    <a:pt x="192" y="98"/>
                  </a:cubicBezTo>
                  <a:cubicBezTo>
                    <a:pt x="200" y="65"/>
                    <a:pt x="209" y="32"/>
                    <a:pt x="217" y="0"/>
                  </a:cubicBezTo>
                  <a:cubicBezTo>
                    <a:pt x="254" y="0"/>
                    <a:pt x="295" y="0"/>
                    <a:pt x="332" y="0"/>
                  </a:cubicBezTo>
                  <a:cubicBezTo>
                    <a:pt x="332" y="7"/>
                    <a:pt x="332" y="16"/>
                    <a:pt x="328" y="24"/>
                  </a:cubicBezTo>
                  <a:cubicBezTo>
                    <a:pt x="311" y="85"/>
                    <a:pt x="291" y="147"/>
                    <a:pt x="275" y="209"/>
                  </a:cubicBezTo>
                  <a:cubicBezTo>
                    <a:pt x="270" y="217"/>
                    <a:pt x="275" y="221"/>
                    <a:pt x="275" y="238"/>
                  </a:cubicBezTo>
                  <a:cubicBezTo>
                    <a:pt x="282" y="229"/>
                    <a:pt x="287" y="225"/>
                    <a:pt x="291" y="221"/>
                  </a:cubicBezTo>
                  <a:cubicBezTo>
                    <a:pt x="295" y="213"/>
                    <a:pt x="299" y="209"/>
                    <a:pt x="299" y="201"/>
                  </a:cubicBezTo>
                  <a:cubicBezTo>
                    <a:pt x="316" y="151"/>
                    <a:pt x="332" y="102"/>
                    <a:pt x="348" y="49"/>
                  </a:cubicBezTo>
                  <a:cubicBezTo>
                    <a:pt x="352" y="32"/>
                    <a:pt x="357" y="16"/>
                    <a:pt x="360" y="0"/>
                  </a:cubicBezTo>
                  <a:cubicBezTo>
                    <a:pt x="389" y="0"/>
                    <a:pt x="418" y="0"/>
                    <a:pt x="447" y="0"/>
                  </a:cubicBezTo>
                  <a:cubicBezTo>
                    <a:pt x="451" y="20"/>
                    <a:pt x="455" y="41"/>
                    <a:pt x="459" y="65"/>
                  </a:cubicBezTo>
                  <a:cubicBezTo>
                    <a:pt x="467" y="82"/>
                    <a:pt x="472" y="102"/>
                    <a:pt x="455" y="119"/>
                  </a:cubicBezTo>
                  <a:cubicBezTo>
                    <a:pt x="455" y="119"/>
                    <a:pt x="451" y="123"/>
                    <a:pt x="451" y="127"/>
                  </a:cubicBezTo>
                  <a:cubicBezTo>
                    <a:pt x="426" y="197"/>
                    <a:pt x="401" y="266"/>
                    <a:pt x="381" y="340"/>
                  </a:cubicBezTo>
                  <a:cubicBezTo>
                    <a:pt x="377" y="348"/>
                    <a:pt x="377" y="361"/>
                    <a:pt x="381" y="369"/>
                  </a:cubicBezTo>
                  <a:cubicBezTo>
                    <a:pt x="389" y="369"/>
                    <a:pt x="394" y="365"/>
                    <a:pt x="397" y="357"/>
                  </a:cubicBezTo>
                  <a:cubicBezTo>
                    <a:pt x="401" y="352"/>
                    <a:pt x="406" y="344"/>
                    <a:pt x="406" y="336"/>
                  </a:cubicBezTo>
                  <a:cubicBezTo>
                    <a:pt x="426" y="275"/>
                    <a:pt x="447" y="217"/>
                    <a:pt x="472" y="155"/>
                  </a:cubicBezTo>
                  <a:cubicBezTo>
                    <a:pt x="472" y="147"/>
                    <a:pt x="476" y="143"/>
                    <a:pt x="479" y="139"/>
                  </a:cubicBezTo>
                  <a:cubicBezTo>
                    <a:pt x="488" y="180"/>
                    <a:pt x="496" y="221"/>
                    <a:pt x="504" y="258"/>
                  </a:cubicBezTo>
                  <a:cubicBezTo>
                    <a:pt x="508" y="275"/>
                    <a:pt x="513" y="291"/>
                    <a:pt x="508" y="307"/>
                  </a:cubicBezTo>
                  <a:cubicBezTo>
                    <a:pt x="496" y="340"/>
                    <a:pt x="488" y="369"/>
                    <a:pt x="479" y="401"/>
                  </a:cubicBezTo>
                  <a:cubicBezTo>
                    <a:pt x="472" y="430"/>
                    <a:pt x="459" y="459"/>
                    <a:pt x="451" y="488"/>
                  </a:cubicBezTo>
                  <a:cubicBezTo>
                    <a:pt x="451" y="500"/>
                    <a:pt x="447" y="508"/>
                    <a:pt x="459" y="517"/>
                  </a:cubicBezTo>
                  <a:cubicBezTo>
                    <a:pt x="472" y="508"/>
                    <a:pt x="476" y="496"/>
                    <a:pt x="479" y="488"/>
                  </a:cubicBezTo>
                  <a:cubicBezTo>
                    <a:pt x="492" y="451"/>
                    <a:pt x="500" y="414"/>
                    <a:pt x="513" y="381"/>
                  </a:cubicBezTo>
                  <a:cubicBezTo>
                    <a:pt x="513" y="369"/>
                    <a:pt x="516" y="361"/>
                    <a:pt x="521" y="348"/>
                  </a:cubicBezTo>
                  <a:cubicBezTo>
                    <a:pt x="525" y="352"/>
                    <a:pt x="525" y="357"/>
                    <a:pt x="525" y="357"/>
                  </a:cubicBezTo>
                  <a:cubicBezTo>
                    <a:pt x="541" y="410"/>
                    <a:pt x="554" y="467"/>
                    <a:pt x="570" y="521"/>
                  </a:cubicBezTo>
                  <a:cubicBezTo>
                    <a:pt x="570" y="529"/>
                    <a:pt x="574" y="541"/>
                    <a:pt x="586" y="537"/>
                  </a:cubicBezTo>
                  <a:cubicBezTo>
                    <a:pt x="594" y="537"/>
                    <a:pt x="591" y="525"/>
                    <a:pt x="591" y="517"/>
                  </a:cubicBezTo>
                  <a:cubicBezTo>
                    <a:pt x="591" y="513"/>
                    <a:pt x="591" y="513"/>
                    <a:pt x="591" y="513"/>
                  </a:cubicBezTo>
                  <a:cubicBezTo>
                    <a:pt x="586" y="488"/>
                    <a:pt x="578" y="459"/>
                    <a:pt x="574" y="435"/>
                  </a:cubicBezTo>
                  <a:cubicBezTo>
                    <a:pt x="566" y="401"/>
                    <a:pt x="557" y="369"/>
                    <a:pt x="549" y="332"/>
                  </a:cubicBezTo>
                  <a:cubicBezTo>
                    <a:pt x="591" y="373"/>
                    <a:pt x="627" y="406"/>
                    <a:pt x="669" y="439"/>
                  </a:cubicBezTo>
                  <a:cubicBezTo>
                    <a:pt x="681" y="426"/>
                    <a:pt x="681" y="426"/>
                    <a:pt x="676" y="418"/>
                  </a:cubicBezTo>
                  <a:cubicBezTo>
                    <a:pt x="673" y="410"/>
                    <a:pt x="669" y="406"/>
                    <a:pt x="660" y="401"/>
                  </a:cubicBezTo>
                  <a:cubicBezTo>
                    <a:pt x="644" y="394"/>
                    <a:pt x="632" y="377"/>
                    <a:pt x="619" y="365"/>
                  </a:cubicBezTo>
                  <a:cubicBezTo>
                    <a:pt x="611" y="352"/>
                    <a:pt x="598" y="344"/>
                    <a:pt x="591" y="336"/>
                  </a:cubicBezTo>
                  <a:cubicBezTo>
                    <a:pt x="557" y="311"/>
                    <a:pt x="533" y="279"/>
                    <a:pt x="529" y="238"/>
                  </a:cubicBezTo>
                  <a:cubicBezTo>
                    <a:pt x="525" y="221"/>
                    <a:pt x="521" y="201"/>
                    <a:pt x="516" y="184"/>
                  </a:cubicBezTo>
                  <a:cubicBezTo>
                    <a:pt x="516" y="180"/>
                    <a:pt x="516" y="176"/>
                    <a:pt x="516" y="168"/>
                  </a:cubicBezTo>
                  <a:cubicBezTo>
                    <a:pt x="541" y="176"/>
                    <a:pt x="557" y="188"/>
                    <a:pt x="574" y="201"/>
                  </a:cubicBezTo>
                  <a:cubicBezTo>
                    <a:pt x="603" y="221"/>
                    <a:pt x="632" y="238"/>
                    <a:pt x="660" y="258"/>
                  </a:cubicBezTo>
                  <a:cubicBezTo>
                    <a:pt x="669" y="262"/>
                    <a:pt x="676" y="266"/>
                    <a:pt x="685" y="258"/>
                  </a:cubicBezTo>
                  <a:cubicBezTo>
                    <a:pt x="689" y="246"/>
                    <a:pt x="681" y="242"/>
                    <a:pt x="673" y="238"/>
                  </a:cubicBezTo>
                  <a:cubicBezTo>
                    <a:pt x="664" y="229"/>
                    <a:pt x="656" y="225"/>
                    <a:pt x="648" y="217"/>
                  </a:cubicBezTo>
                  <a:cubicBezTo>
                    <a:pt x="627" y="204"/>
                    <a:pt x="607" y="188"/>
                    <a:pt x="582" y="176"/>
                  </a:cubicBezTo>
                  <a:cubicBezTo>
                    <a:pt x="578" y="172"/>
                    <a:pt x="570" y="164"/>
                    <a:pt x="562" y="160"/>
                  </a:cubicBezTo>
                  <a:cubicBezTo>
                    <a:pt x="545" y="147"/>
                    <a:pt x="525" y="131"/>
                    <a:pt x="508" y="114"/>
                  </a:cubicBezTo>
                  <a:cubicBezTo>
                    <a:pt x="504" y="114"/>
                    <a:pt x="500" y="106"/>
                    <a:pt x="500" y="102"/>
                  </a:cubicBezTo>
                  <a:cubicBezTo>
                    <a:pt x="488" y="69"/>
                    <a:pt x="479" y="32"/>
                    <a:pt x="472" y="0"/>
                  </a:cubicBezTo>
                  <a:cubicBezTo>
                    <a:pt x="484" y="0"/>
                    <a:pt x="500" y="0"/>
                    <a:pt x="513" y="0"/>
                  </a:cubicBezTo>
                  <a:cubicBezTo>
                    <a:pt x="516" y="4"/>
                    <a:pt x="516" y="7"/>
                    <a:pt x="521" y="7"/>
                  </a:cubicBezTo>
                  <a:cubicBezTo>
                    <a:pt x="557" y="32"/>
                    <a:pt x="591" y="57"/>
                    <a:pt x="627" y="78"/>
                  </a:cubicBezTo>
                  <a:cubicBezTo>
                    <a:pt x="640" y="90"/>
                    <a:pt x="656" y="98"/>
                    <a:pt x="673" y="106"/>
                  </a:cubicBezTo>
                  <a:cubicBezTo>
                    <a:pt x="676" y="110"/>
                    <a:pt x="685" y="114"/>
                    <a:pt x="689" y="106"/>
                  </a:cubicBezTo>
                  <a:cubicBezTo>
                    <a:pt x="693" y="102"/>
                    <a:pt x="689" y="94"/>
                    <a:pt x="685" y="85"/>
                  </a:cubicBezTo>
                  <a:cubicBezTo>
                    <a:pt x="685" y="82"/>
                    <a:pt x="676" y="82"/>
                    <a:pt x="673" y="78"/>
                  </a:cubicBezTo>
                  <a:cubicBezTo>
                    <a:pt x="640" y="57"/>
                    <a:pt x="607" y="36"/>
                    <a:pt x="574" y="16"/>
                  </a:cubicBezTo>
                  <a:cubicBezTo>
                    <a:pt x="570" y="12"/>
                    <a:pt x="566" y="4"/>
                    <a:pt x="562" y="0"/>
                  </a:cubicBezTo>
                  <a:cubicBezTo>
                    <a:pt x="632" y="0"/>
                    <a:pt x="697" y="0"/>
                    <a:pt x="767" y="0"/>
                  </a:cubicBezTo>
                  <a:cubicBezTo>
                    <a:pt x="767" y="7"/>
                    <a:pt x="767" y="12"/>
                    <a:pt x="767" y="20"/>
                  </a:cubicBezTo>
                  <a:cubicBezTo>
                    <a:pt x="771" y="82"/>
                    <a:pt x="767" y="143"/>
                    <a:pt x="759" y="204"/>
                  </a:cubicBezTo>
                  <a:cubicBezTo>
                    <a:pt x="754" y="258"/>
                    <a:pt x="746" y="311"/>
                    <a:pt x="742" y="365"/>
                  </a:cubicBezTo>
                  <a:cubicBezTo>
                    <a:pt x="738" y="394"/>
                    <a:pt x="738" y="422"/>
                    <a:pt x="738" y="4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21"/>
            <p:cNvSpPr/>
            <p:nvPr/>
          </p:nvSpPr>
          <p:spPr>
            <a:xfrm>
              <a:off x="3377440" y="0"/>
              <a:ext cx="364381" cy="344902"/>
            </a:xfrm>
            <a:custGeom>
              <a:avLst/>
              <a:gdLst/>
              <a:ahLst/>
              <a:cxnLst/>
              <a:rect l="l" t="t" r="r" b="b"/>
              <a:pathLst>
                <a:path w="580" h="549" extrusionOk="0">
                  <a:moveTo>
                    <a:pt x="0" y="451"/>
                  </a:moveTo>
                  <a:lnTo>
                    <a:pt x="0" y="451"/>
                  </a:lnTo>
                  <a:cubicBezTo>
                    <a:pt x="0" y="422"/>
                    <a:pt x="0" y="394"/>
                    <a:pt x="4" y="365"/>
                  </a:cubicBezTo>
                  <a:cubicBezTo>
                    <a:pt x="8" y="311"/>
                    <a:pt x="16" y="258"/>
                    <a:pt x="21" y="204"/>
                  </a:cubicBezTo>
                  <a:cubicBezTo>
                    <a:pt x="29" y="143"/>
                    <a:pt x="33" y="82"/>
                    <a:pt x="29" y="20"/>
                  </a:cubicBezTo>
                  <a:cubicBezTo>
                    <a:pt x="29" y="12"/>
                    <a:pt x="29" y="7"/>
                    <a:pt x="29" y="0"/>
                  </a:cubicBezTo>
                  <a:cubicBezTo>
                    <a:pt x="41" y="0"/>
                    <a:pt x="50" y="0"/>
                    <a:pt x="62" y="0"/>
                  </a:cubicBezTo>
                  <a:cubicBezTo>
                    <a:pt x="62" y="24"/>
                    <a:pt x="66" y="53"/>
                    <a:pt x="66" y="82"/>
                  </a:cubicBezTo>
                  <a:cubicBezTo>
                    <a:pt x="66" y="135"/>
                    <a:pt x="66" y="192"/>
                    <a:pt x="66" y="250"/>
                  </a:cubicBezTo>
                  <a:cubicBezTo>
                    <a:pt x="66" y="275"/>
                    <a:pt x="62" y="299"/>
                    <a:pt x="62" y="324"/>
                  </a:cubicBezTo>
                  <a:cubicBezTo>
                    <a:pt x="62" y="332"/>
                    <a:pt x="66" y="340"/>
                    <a:pt x="70" y="348"/>
                  </a:cubicBezTo>
                  <a:cubicBezTo>
                    <a:pt x="70" y="352"/>
                    <a:pt x="78" y="348"/>
                    <a:pt x="86" y="352"/>
                  </a:cubicBezTo>
                  <a:cubicBezTo>
                    <a:pt x="94" y="233"/>
                    <a:pt x="91" y="114"/>
                    <a:pt x="91" y="0"/>
                  </a:cubicBezTo>
                  <a:cubicBezTo>
                    <a:pt x="103" y="0"/>
                    <a:pt x="111" y="0"/>
                    <a:pt x="123" y="0"/>
                  </a:cubicBezTo>
                  <a:cubicBezTo>
                    <a:pt x="123" y="4"/>
                    <a:pt x="128" y="12"/>
                    <a:pt x="132" y="20"/>
                  </a:cubicBezTo>
                  <a:cubicBezTo>
                    <a:pt x="152" y="69"/>
                    <a:pt x="172" y="114"/>
                    <a:pt x="193" y="164"/>
                  </a:cubicBezTo>
                  <a:cubicBezTo>
                    <a:pt x="210" y="209"/>
                    <a:pt x="230" y="254"/>
                    <a:pt x="247" y="299"/>
                  </a:cubicBezTo>
                  <a:cubicBezTo>
                    <a:pt x="254" y="316"/>
                    <a:pt x="259" y="332"/>
                    <a:pt x="267" y="348"/>
                  </a:cubicBezTo>
                  <a:cubicBezTo>
                    <a:pt x="271" y="357"/>
                    <a:pt x="275" y="365"/>
                    <a:pt x="288" y="357"/>
                  </a:cubicBezTo>
                  <a:cubicBezTo>
                    <a:pt x="291" y="340"/>
                    <a:pt x="283" y="324"/>
                    <a:pt x="279" y="307"/>
                  </a:cubicBezTo>
                  <a:cubicBezTo>
                    <a:pt x="251" y="238"/>
                    <a:pt x="218" y="168"/>
                    <a:pt x="189" y="98"/>
                  </a:cubicBezTo>
                  <a:cubicBezTo>
                    <a:pt x="177" y="65"/>
                    <a:pt x="164" y="32"/>
                    <a:pt x="148" y="0"/>
                  </a:cubicBezTo>
                  <a:cubicBezTo>
                    <a:pt x="185" y="0"/>
                    <a:pt x="218" y="0"/>
                    <a:pt x="254" y="0"/>
                  </a:cubicBezTo>
                  <a:cubicBezTo>
                    <a:pt x="254" y="4"/>
                    <a:pt x="259" y="12"/>
                    <a:pt x="263" y="20"/>
                  </a:cubicBezTo>
                  <a:cubicBezTo>
                    <a:pt x="300" y="61"/>
                    <a:pt x="337" y="102"/>
                    <a:pt x="374" y="143"/>
                  </a:cubicBezTo>
                  <a:cubicBezTo>
                    <a:pt x="378" y="147"/>
                    <a:pt x="378" y="151"/>
                    <a:pt x="382" y="151"/>
                  </a:cubicBezTo>
                  <a:cubicBezTo>
                    <a:pt x="390" y="151"/>
                    <a:pt x="394" y="151"/>
                    <a:pt x="402" y="151"/>
                  </a:cubicBezTo>
                  <a:cubicBezTo>
                    <a:pt x="402" y="147"/>
                    <a:pt x="402" y="139"/>
                    <a:pt x="402" y="135"/>
                  </a:cubicBezTo>
                  <a:cubicBezTo>
                    <a:pt x="398" y="131"/>
                    <a:pt x="398" y="127"/>
                    <a:pt x="394" y="123"/>
                  </a:cubicBezTo>
                  <a:cubicBezTo>
                    <a:pt x="374" y="102"/>
                    <a:pt x="353" y="82"/>
                    <a:pt x="332" y="57"/>
                  </a:cubicBezTo>
                  <a:cubicBezTo>
                    <a:pt x="316" y="41"/>
                    <a:pt x="300" y="20"/>
                    <a:pt x="283" y="0"/>
                  </a:cubicBezTo>
                  <a:cubicBezTo>
                    <a:pt x="304" y="0"/>
                    <a:pt x="325" y="0"/>
                    <a:pt x="341" y="0"/>
                  </a:cubicBezTo>
                  <a:cubicBezTo>
                    <a:pt x="357" y="12"/>
                    <a:pt x="378" y="28"/>
                    <a:pt x="394" y="41"/>
                  </a:cubicBezTo>
                  <a:cubicBezTo>
                    <a:pt x="431" y="73"/>
                    <a:pt x="472" y="110"/>
                    <a:pt x="509" y="143"/>
                  </a:cubicBezTo>
                  <a:cubicBezTo>
                    <a:pt x="534" y="164"/>
                    <a:pt x="554" y="192"/>
                    <a:pt x="571" y="221"/>
                  </a:cubicBezTo>
                  <a:cubicBezTo>
                    <a:pt x="579" y="238"/>
                    <a:pt x="583" y="254"/>
                    <a:pt x="575" y="275"/>
                  </a:cubicBezTo>
                  <a:cubicBezTo>
                    <a:pt x="571" y="282"/>
                    <a:pt x="563" y="291"/>
                    <a:pt x="550" y="295"/>
                  </a:cubicBezTo>
                  <a:cubicBezTo>
                    <a:pt x="538" y="295"/>
                    <a:pt x="522" y="295"/>
                    <a:pt x="509" y="291"/>
                  </a:cubicBezTo>
                  <a:cubicBezTo>
                    <a:pt x="472" y="279"/>
                    <a:pt x="444" y="258"/>
                    <a:pt x="419" y="233"/>
                  </a:cubicBezTo>
                  <a:cubicBezTo>
                    <a:pt x="386" y="204"/>
                    <a:pt x="353" y="176"/>
                    <a:pt x="325" y="147"/>
                  </a:cubicBezTo>
                  <a:cubicBezTo>
                    <a:pt x="320" y="147"/>
                    <a:pt x="316" y="143"/>
                    <a:pt x="312" y="139"/>
                  </a:cubicBezTo>
                  <a:cubicBezTo>
                    <a:pt x="312" y="147"/>
                    <a:pt x="312" y="151"/>
                    <a:pt x="316" y="155"/>
                  </a:cubicBezTo>
                  <a:cubicBezTo>
                    <a:pt x="329" y="213"/>
                    <a:pt x="345" y="270"/>
                    <a:pt x="361" y="328"/>
                  </a:cubicBezTo>
                  <a:cubicBezTo>
                    <a:pt x="370" y="361"/>
                    <a:pt x="378" y="398"/>
                    <a:pt x="382" y="430"/>
                  </a:cubicBezTo>
                  <a:cubicBezTo>
                    <a:pt x="382" y="459"/>
                    <a:pt x="378" y="488"/>
                    <a:pt x="361" y="508"/>
                  </a:cubicBezTo>
                  <a:cubicBezTo>
                    <a:pt x="341" y="529"/>
                    <a:pt x="320" y="533"/>
                    <a:pt x="300" y="517"/>
                  </a:cubicBezTo>
                  <a:cubicBezTo>
                    <a:pt x="288" y="504"/>
                    <a:pt x="279" y="492"/>
                    <a:pt x="271" y="476"/>
                  </a:cubicBezTo>
                  <a:cubicBezTo>
                    <a:pt x="254" y="439"/>
                    <a:pt x="242" y="401"/>
                    <a:pt x="226" y="365"/>
                  </a:cubicBezTo>
                  <a:cubicBezTo>
                    <a:pt x="210" y="328"/>
                    <a:pt x="197" y="291"/>
                    <a:pt x="181" y="254"/>
                  </a:cubicBezTo>
                  <a:cubicBezTo>
                    <a:pt x="177" y="250"/>
                    <a:pt x="177" y="246"/>
                    <a:pt x="172" y="242"/>
                  </a:cubicBezTo>
                  <a:cubicBezTo>
                    <a:pt x="169" y="266"/>
                    <a:pt x="164" y="291"/>
                    <a:pt x="160" y="316"/>
                  </a:cubicBezTo>
                  <a:cubicBezTo>
                    <a:pt x="152" y="357"/>
                    <a:pt x="148" y="401"/>
                    <a:pt x="140" y="447"/>
                  </a:cubicBezTo>
                  <a:cubicBezTo>
                    <a:pt x="135" y="479"/>
                    <a:pt x="123" y="513"/>
                    <a:pt x="94" y="533"/>
                  </a:cubicBezTo>
                  <a:cubicBezTo>
                    <a:pt x="66" y="558"/>
                    <a:pt x="37" y="554"/>
                    <a:pt x="21" y="521"/>
                  </a:cubicBezTo>
                  <a:cubicBezTo>
                    <a:pt x="16" y="504"/>
                    <a:pt x="13" y="488"/>
                    <a:pt x="8" y="472"/>
                  </a:cubicBezTo>
                  <a:cubicBezTo>
                    <a:pt x="4" y="463"/>
                    <a:pt x="0" y="455"/>
                    <a:pt x="0" y="4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21"/>
            <p:cNvSpPr/>
            <p:nvPr/>
          </p:nvSpPr>
          <p:spPr>
            <a:xfrm>
              <a:off x="3151272" y="0"/>
              <a:ext cx="193499" cy="337364"/>
            </a:xfrm>
            <a:custGeom>
              <a:avLst/>
              <a:gdLst/>
              <a:ahLst/>
              <a:cxnLst/>
              <a:rect l="l" t="t" r="r" b="b"/>
              <a:pathLst>
                <a:path w="308" h="537" extrusionOk="0">
                  <a:moveTo>
                    <a:pt x="94" y="0"/>
                  </a:moveTo>
                  <a:lnTo>
                    <a:pt x="94" y="0"/>
                  </a:lnTo>
                  <a:cubicBezTo>
                    <a:pt x="101" y="32"/>
                    <a:pt x="110" y="69"/>
                    <a:pt x="122" y="102"/>
                  </a:cubicBezTo>
                  <a:cubicBezTo>
                    <a:pt x="122" y="106"/>
                    <a:pt x="126" y="114"/>
                    <a:pt x="130" y="114"/>
                  </a:cubicBezTo>
                  <a:cubicBezTo>
                    <a:pt x="147" y="131"/>
                    <a:pt x="167" y="147"/>
                    <a:pt x="184" y="160"/>
                  </a:cubicBezTo>
                  <a:cubicBezTo>
                    <a:pt x="192" y="164"/>
                    <a:pt x="200" y="172"/>
                    <a:pt x="204" y="176"/>
                  </a:cubicBezTo>
                  <a:cubicBezTo>
                    <a:pt x="229" y="188"/>
                    <a:pt x="249" y="204"/>
                    <a:pt x="270" y="217"/>
                  </a:cubicBezTo>
                  <a:cubicBezTo>
                    <a:pt x="278" y="225"/>
                    <a:pt x="286" y="229"/>
                    <a:pt x="295" y="238"/>
                  </a:cubicBezTo>
                  <a:cubicBezTo>
                    <a:pt x="303" y="242"/>
                    <a:pt x="311" y="246"/>
                    <a:pt x="307" y="258"/>
                  </a:cubicBezTo>
                  <a:cubicBezTo>
                    <a:pt x="298" y="266"/>
                    <a:pt x="291" y="262"/>
                    <a:pt x="282" y="258"/>
                  </a:cubicBezTo>
                  <a:cubicBezTo>
                    <a:pt x="254" y="238"/>
                    <a:pt x="225" y="221"/>
                    <a:pt x="196" y="201"/>
                  </a:cubicBezTo>
                  <a:cubicBezTo>
                    <a:pt x="179" y="188"/>
                    <a:pt x="163" y="176"/>
                    <a:pt x="138" y="168"/>
                  </a:cubicBezTo>
                  <a:cubicBezTo>
                    <a:pt x="138" y="176"/>
                    <a:pt x="138" y="180"/>
                    <a:pt x="138" y="184"/>
                  </a:cubicBezTo>
                  <a:cubicBezTo>
                    <a:pt x="143" y="201"/>
                    <a:pt x="147" y="221"/>
                    <a:pt x="151" y="238"/>
                  </a:cubicBezTo>
                  <a:cubicBezTo>
                    <a:pt x="155" y="279"/>
                    <a:pt x="179" y="311"/>
                    <a:pt x="213" y="336"/>
                  </a:cubicBezTo>
                  <a:cubicBezTo>
                    <a:pt x="220" y="344"/>
                    <a:pt x="233" y="352"/>
                    <a:pt x="241" y="365"/>
                  </a:cubicBezTo>
                  <a:cubicBezTo>
                    <a:pt x="254" y="377"/>
                    <a:pt x="266" y="394"/>
                    <a:pt x="282" y="401"/>
                  </a:cubicBezTo>
                  <a:cubicBezTo>
                    <a:pt x="291" y="406"/>
                    <a:pt x="295" y="410"/>
                    <a:pt x="298" y="418"/>
                  </a:cubicBezTo>
                  <a:cubicBezTo>
                    <a:pt x="303" y="426"/>
                    <a:pt x="303" y="426"/>
                    <a:pt x="291" y="439"/>
                  </a:cubicBezTo>
                  <a:cubicBezTo>
                    <a:pt x="249" y="406"/>
                    <a:pt x="213" y="373"/>
                    <a:pt x="171" y="332"/>
                  </a:cubicBezTo>
                  <a:cubicBezTo>
                    <a:pt x="179" y="369"/>
                    <a:pt x="188" y="401"/>
                    <a:pt x="196" y="435"/>
                  </a:cubicBezTo>
                  <a:cubicBezTo>
                    <a:pt x="200" y="459"/>
                    <a:pt x="208" y="488"/>
                    <a:pt x="213" y="513"/>
                  </a:cubicBezTo>
                  <a:lnTo>
                    <a:pt x="213" y="517"/>
                  </a:lnTo>
                  <a:cubicBezTo>
                    <a:pt x="213" y="525"/>
                    <a:pt x="216" y="537"/>
                    <a:pt x="208" y="537"/>
                  </a:cubicBezTo>
                  <a:cubicBezTo>
                    <a:pt x="196" y="541"/>
                    <a:pt x="192" y="529"/>
                    <a:pt x="192" y="521"/>
                  </a:cubicBezTo>
                  <a:cubicBezTo>
                    <a:pt x="176" y="467"/>
                    <a:pt x="163" y="410"/>
                    <a:pt x="147" y="357"/>
                  </a:cubicBezTo>
                  <a:cubicBezTo>
                    <a:pt x="147" y="357"/>
                    <a:pt x="147" y="352"/>
                    <a:pt x="143" y="348"/>
                  </a:cubicBezTo>
                  <a:cubicBezTo>
                    <a:pt x="138" y="361"/>
                    <a:pt x="135" y="369"/>
                    <a:pt x="135" y="381"/>
                  </a:cubicBezTo>
                  <a:cubicBezTo>
                    <a:pt x="122" y="414"/>
                    <a:pt x="114" y="451"/>
                    <a:pt x="101" y="488"/>
                  </a:cubicBezTo>
                  <a:cubicBezTo>
                    <a:pt x="98" y="496"/>
                    <a:pt x="94" y="508"/>
                    <a:pt x="81" y="517"/>
                  </a:cubicBezTo>
                  <a:cubicBezTo>
                    <a:pt x="69" y="508"/>
                    <a:pt x="73" y="500"/>
                    <a:pt x="73" y="488"/>
                  </a:cubicBezTo>
                  <a:cubicBezTo>
                    <a:pt x="81" y="459"/>
                    <a:pt x="94" y="430"/>
                    <a:pt x="101" y="401"/>
                  </a:cubicBezTo>
                  <a:cubicBezTo>
                    <a:pt x="110" y="369"/>
                    <a:pt x="118" y="340"/>
                    <a:pt x="130" y="307"/>
                  </a:cubicBezTo>
                  <a:cubicBezTo>
                    <a:pt x="135" y="291"/>
                    <a:pt x="130" y="275"/>
                    <a:pt x="126" y="258"/>
                  </a:cubicBezTo>
                  <a:cubicBezTo>
                    <a:pt x="118" y="221"/>
                    <a:pt x="110" y="180"/>
                    <a:pt x="101" y="139"/>
                  </a:cubicBezTo>
                  <a:cubicBezTo>
                    <a:pt x="98" y="143"/>
                    <a:pt x="94" y="147"/>
                    <a:pt x="94" y="155"/>
                  </a:cubicBezTo>
                  <a:cubicBezTo>
                    <a:pt x="69" y="217"/>
                    <a:pt x="48" y="275"/>
                    <a:pt x="28" y="336"/>
                  </a:cubicBezTo>
                  <a:cubicBezTo>
                    <a:pt x="28" y="344"/>
                    <a:pt x="23" y="352"/>
                    <a:pt x="19" y="357"/>
                  </a:cubicBezTo>
                  <a:cubicBezTo>
                    <a:pt x="16" y="365"/>
                    <a:pt x="11" y="369"/>
                    <a:pt x="3" y="369"/>
                  </a:cubicBezTo>
                  <a:cubicBezTo>
                    <a:pt x="-1" y="361"/>
                    <a:pt x="-1" y="348"/>
                    <a:pt x="3" y="340"/>
                  </a:cubicBezTo>
                  <a:cubicBezTo>
                    <a:pt x="23" y="266"/>
                    <a:pt x="48" y="197"/>
                    <a:pt x="73" y="127"/>
                  </a:cubicBezTo>
                  <a:cubicBezTo>
                    <a:pt x="73" y="123"/>
                    <a:pt x="77" y="119"/>
                    <a:pt x="77" y="119"/>
                  </a:cubicBezTo>
                  <a:cubicBezTo>
                    <a:pt x="94" y="102"/>
                    <a:pt x="89" y="82"/>
                    <a:pt x="81" y="65"/>
                  </a:cubicBezTo>
                  <a:cubicBezTo>
                    <a:pt x="77" y="41"/>
                    <a:pt x="73" y="20"/>
                    <a:pt x="69" y="0"/>
                  </a:cubicBezTo>
                  <a:cubicBezTo>
                    <a:pt x="77" y="0"/>
                    <a:pt x="85" y="0"/>
                    <a:pt x="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21"/>
            <p:cNvSpPr/>
            <p:nvPr/>
          </p:nvSpPr>
          <p:spPr>
            <a:xfrm>
              <a:off x="3454714" y="0"/>
              <a:ext cx="104288" cy="226166"/>
            </a:xfrm>
            <a:custGeom>
              <a:avLst/>
              <a:gdLst/>
              <a:ahLst/>
              <a:cxnLst/>
              <a:rect l="l" t="t" r="r" b="b"/>
              <a:pathLst>
                <a:path w="166" h="360" extrusionOk="0">
                  <a:moveTo>
                    <a:pt x="25" y="0"/>
                  </a:moveTo>
                  <a:lnTo>
                    <a:pt x="25" y="0"/>
                  </a:lnTo>
                  <a:cubicBezTo>
                    <a:pt x="41" y="32"/>
                    <a:pt x="54" y="65"/>
                    <a:pt x="66" y="98"/>
                  </a:cubicBezTo>
                  <a:cubicBezTo>
                    <a:pt x="95" y="168"/>
                    <a:pt x="128" y="238"/>
                    <a:pt x="156" y="307"/>
                  </a:cubicBezTo>
                  <a:cubicBezTo>
                    <a:pt x="160" y="324"/>
                    <a:pt x="168" y="340"/>
                    <a:pt x="165" y="357"/>
                  </a:cubicBezTo>
                  <a:cubicBezTo>
                    <a:pt x="152" y="365"/>
                    <a:pt x="148" y="357"/>
                    <a:pt x="144" y="348"/>
                  </a:cubicBezTo>
                  <a:cubicBezTo>
                    <a:pt x="136" y="332"/>
                    <a:pt x="131" y="316"/>
                    <a:pt x="124" y="299"/>
                  </a:cubicBezTo>
                  <a:cubicBezTo>
                    <a:pt x="107" y="254"/>
                    <a:pt x="87" y="209"/>
                    <a:pt x="70" y="164"/>
                  </a:cubicBezTo>
                  <a:cubicBezTo>
                    <a:pt x="49" y="114"/>
                    <a:pt x="29" y="69"/>
                    <a:pt x="9" y="20"/>
                  </a:cubicBezTo>
                  <a:cubicBezTo>
                    <a:pt x="5" y="12"/>
                    <a:pt x="0" y="4"/>
                    <a:pt x="0" y="0"/>
                  </a:cubicBezTo>
                  <a:cubicBezTo>
                    <a:pt x="9" y="0"/>
                    <a:pt x="17" y="0"/>
                    <a:pt x="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21"/>
            <p:cNvSpPr/>
            <p:nvPr/>
          </p:nvSpPr>
          <p:spPr>
            <a:xfrm>
              <a:off x="3416391" y="0"/>
              <a:ext cx="18847" cy="221140"/>
            </a:xfrm>
            <a:custGeom>
              <a:avLst/>
              <a:gdLst/>
              <a:ahLst/>
              <a:cxnLst/>
              <a:rect l="l" t="t" r="r" b="b"/>
              <a:pathLst>
                <a:path w="30" h="352" extrusionOk="0">
                  <a:moveTo>
                    <a:pt x="29" y="0"/>
                  </a:moveTo>
                  <a:lnTo>
                    <a:pt x="29" y="0"/>
                  </a:lnTo>
                  <a:cubicBezTo>
                    <a:pt x="29" y="114"/>
                    <a:pt x="32" y="233"/>
                    <a:pt x="24" y="352"/>
                  </a:cubicBezTo>
                  <a:cubicBezTo>
                    <a:pt x="16" y="348"/>
                    <a:pt x="8" y="352"/>
                    <a:pt x="8" y="348"/>
                  </a:cubicBezTo>
                  <a:cubicBezTo>
                    <a:pt x="4" y="340"/>
                    <a:pt x="0" y="332"/>
                    <a:pt x="0" y="324"/>
                  </a:cubicBezTo>
                  <a:cubicBezTo>
                    <a:pt x="0" y="299"/>
                    <a:pt x="4" y="275"/>
                    <a:pt x="4" y="250"/>
                  </a:cubicBezTo>
                  <a:cubicBezTo>
                    <a:pt x="4" y="192"/>
                    <a:pt x="4" y="135"/>
                    <a:pt x="4" y="82"/>
                  </a:cubicBezTo>
                  <a:cubicBezTo>
                    <a:pt x="4" y="53"/>
                    <a:pt x="0" y="24"/>
                    <a:pt x="0" y="0"/>
                  </a:cubicBezTo>
                  <a:cubicBezTo>
                    <a:pt x="8" y="0"/>
                    <a:pt x="20" y="0"/>
                    <a:pt x="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21"/>
            <p:cNvSpPr/>
            <p:nvPr/>
          </p:nvSpPr>
          <p:spPr>
            <a:xfrm>
              <a:off x="3085306" y="0"/>
              <a:ext cx="54657" cy="149521"/>
            </a:xfrm>
            <a:custGeom>
              <a:avLst/>
              <a:gdLst/>
              <a:ahLst/>
              <a:cxnLst/>
              <a:rect l="l" t="t" r="r" b="b"/>
              <a:pathLst>
                <a:path w="87" h="238" extrusionOk="0">
                  <a:moveTo>
                    <a:pt x="87" y="0"/>
                  </a:moveTo>
                  <a:lnTo>
                    <a:pt x="87" y="0"/>
                  </a:lnTo>
                  <a:cubicBezTo>
                    <a:pt x="84" y="16"/>
                    <a:pt x="79" y="32"/>
                    <a:pt x="75" y="49"/>
                  </a:cubicBezTo>
                  <a:cubicBezTo>
                    <a:pt x="59" y="102"/>
                    <a:pt x="43" y="151"/>
                    <a:pt x="26" y="201"/>
                  </a:cubicBezTo>
                  <a:cubicBezTo>
                    <a:pt x="26" y="209"/>
                    <a:pt x="22" y="213"/>
                    <a:pt x="18" y="221"/>
                  </a:cubicBezTo>
                  <a:cubicBezTo>
                    <a:pt x="14" y="225"/>
                    <a:pt x="9" y="229"/>
                    <a:pt x="2" y="238"/>
                  </a:cubicBezTo>
                  <a:cubicBezTo>
                    <a:pt x="2" y="221"/>
                    <a:pt x="-3" y="217"/>
                    <a:pt x="2" y="209"/>
                  </a:cubicBezTo>
                  <a:cubicBezTo>
                    <a:pt x="18" y="147"/>
                    <a:pt x="38" y="85"/>
                    <a:pt x="55" y="24"/>
                  </a:cubicBezTo>
                  <a:cubicBezTo>
                    <a:pt x="59" y="16"/>
                    <a:pt x="59" y="7"/>
                    <a:pt x="59" y="0"/>
                  </a:cubicBezTo>
                  <a:cubicBezTo>
                    <a:pt x="67" y="0"/>
                    <a:pt x="79" y="0"/>
                    <a:pt x="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0675" rIns="90000" bIns="40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21"/>
            <p:cNvSpPr/>
            <p:nvPr/>
          </p:nvSpPr>
          <p:spPr>
            <a:xfrm>
              <a:off x="3537013" y="0"/>
              <a:ext cx="92980" cy="94864"/>
            </a:xfrm>
            <a:custGeom>
              <a:avLst/>
              <a:gdLst/>
              <a:ahLst/>
              <a:cxnLst/>
              <a:rect l="l" t="t" r="r" b="b"/>
              <a:pathLst>
                <a:path w="148" h="151" extrusionOk="0">
                  <a:moveTo>
                    <a:pt x="29" y="0"/>
                  </a:moveTo>
                  <a:lnTo>
                    <a:pt x="29" y="0"/>
                  </a:lnTo>
                  <a:cubicBezTo>
                    <a:pt x="46" y="20"/>
                    <a:pt x="62" y="41"/>
                    <a:pt x="78" y="57"/>
                  </a:cubicBezTo>
                  <a:cubicBezTo>
                    <a:pt x="99" y="82"/>
                    <a:pt x="120" y="102"/>
                    <a:pt x="140" y="123"/>
                  </a:cubicBezTo>
                  <a:cubicBezTo>
                    <a:pt x="144" y="127"/>
                    <a:pt x="144" y="131"/>
                    <a:pt x="148" y="135"/>
                  </a:cubicBezTo>
                  <a:cubicBezTo>
                    <a:pt x="148" y="139"/>
                    <a:pt x="148" y="147"/>
                    <a:pt x="148" y="151"/>
                  </a:cubicBezTo>
                  <a:cubicBezTo>
                    <a:pt x="140" y="151"/>
                    <a:pt x="136" y="151"/>
                    <a:pt x="128" y="151"/>
                  </a:cubicBezTo>
                  <a:cubicBezTo>
                    <a:pt x="124" y="151"/>
                    <a:pt x="124" y="147"/>
                    <a:pt x="120" y="143"/>
                  </a:cubicBezTo>
                  <a:cubicBezTo>
                    <a:pt x="83" y="102"/>
                    <a:pt x="46" y="61"/>
                    <a:pt x="9" y="20"/>
                  </a:cubicBezTo>
                  <a:cubicBezTo>
                    <a:pt x="5" y="12"/>
                    <a:pt x="0" y="4"/>
                    <a:pt x="0" y="0"/>
                  </a:cubicBezTo>
                  <a:cubicBezTo>
                    <a:pt x="9" y="0"/>
                    <a:pt x="21" y="0"/>
                    <a:pt x="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9350" rIns="90000" bIns="9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21"/>
            <p:cNvSpPr/>
            <p:nvPr/>
          </p:nvSpPr>
          <p:spPr>
            <a:xfrm>
              <a:off x="3236085" y="0"/>
              <a:ext cx="111827" cy="69106"/>
            </a:xfrm>
            <a:custGeom>
              <a:avLst/>
              <a:gdLst/>
              <a:ahLst/>
              <a:cxnLst/>
              <a:rect l="l" t="t" r="r" b="b"/>
              <a:pathLst>
                <a:path w="178" h="110" extrusionOk="0">
                  <a:moveTo>
                    <a:pt x="49" y="0"/>
                  </a:moveTo>
                  <a:lnTo>
                    <a:pt x="49" y="0"/>
                  </a:lnTo>
                  <a:cubicBezTo>
                    <a:pt x="53" y="4"/>
                    <a:pt x="57" y="12"/>
                    <a:pt x="61" y="16"/>
                  </a:cubicBezTo>
                  <a:cubicBezTo>
                    <a:pt x="94" y="36"/>
                    <a:pt x="127" y="57"/>
                    <a:pt x="160" y="78"/>
                  </a:cubicBezTo>
                  <a:cubicBezTo>
                    <a:pt x="163" y="82"/>
                    <a:pt x="172" y="82"/>
                    <a:pt x="172" y="85"/>
                  </a:cubicBezTo>
                  <a:cubicBezTo>
                    <a:pt x="176" y="94"/>
                    <a:pt x="180" y="102"/>
                    <a:pt x="176" y="106"/>
                  </a:cubicBezTo>
                  <a:cubicBezTo>
                    <a:pt x="172" y="114"/>
                    <a:pt x="163" y="110"/>
                    <a:pt x="160" y="106"/>
                  </a:cubicBezTo>
                  <a:cubicBezTo>
                    <a:pt x="143" y="98"/>
                    <a:pt x="127" y="90"/>
                    <a:pt x="114" y="78"/>
                  </a:cubicBezTo>
                  <a:cubicBezTo>
                    <a:pt x="78" y="57"/>
                    <a:pt x="44" y="32"/>
                    <a:pt x="8" y="7"/>
                  </a:cubicBezTo>
                  <a:cubicBezTo>
                    <a:pt x="3" y="7"/>
                    <a:pt x="3" y="4"/>
                    <a:pt x="0" y="0"/>
                  </a:cubicBezTo>
                  <a:cubicBezTo>
                    <a:pt x="16" y="0"/>
                    <a:pt x="32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21"/>
            <p:cNvSpPr/>
            <p:nvPr/>
          </p:nvSpPr>
          <p:spPr>
            <a:xfrm>
              <a:off x="3018712" y="0"/>
              <a:ext cx="31412" cy="70991"/>
            </a:xfrm>
            <a:custGeom>
              <a:avLst/>
              <a:gdLst/>
              <a:ahLst/>
              <a:cxnLst/>
              <a:rect l="l" t="t" r="r" b="b"/>
              <a:pathLst>
                <a:path w="50" h="113" extrusionOk="0">
                  <a:moveTo>
                    <a:pt x="50" y="0"/>
                  </a:moveTo>
                  <a:lnTo>
                    <a:pt x="50" y="0"/>
                  </a:lnTo>
                  <a:cubicBezTo>
                    <a:pt x="42" y="32"/>
                    <a:pt x="33" y="65"/>
                    <a:pt x="25" y="98"/>
                  </a:cubicBezTo>
                  <a:cubicBezTo>
                    <a:pt x="21" y="110"/>
                    <a:pt x="17" y="119"/>
                    <a:pt x="1" y="110"/>
                  </a:cubicBezTo>
                  <a:cubicBezTo>
                    <a:pt x="-4" y="73"/>
                    <a:pt x="13" y="36"/>
                    <a:pt x="21" y="0"/>
                  </a:cubicBezTo>
                  <a:cubicBezTo>
                    <a:pt x="33" y="0"/>
                    <a:pt x="42" y="0"/>
                    <a:pt x="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7" name="Google Shape;987;p21"/>
          <p:cNvSpPr/>
          <p:nvPr/>
        </p:nvSpPr>
        <p:spPr>
          <a:xfrm rot="10800000" flipH="1">
            <a:off x="8379571" y="4441248"/>
            <a:ext cx="775879" cy="713678"/>
          </a:xfrm>
          <a:custGeom>
            <a:avLst/>
            <a:gdLst/>
            <a:ahLst/>
            <a:cxnLst/>
            <a:rect l="l" t="t" r="r" b="b"/>
            <a:pathLst>
              <a:path w="1235" h="1136" extrusionOk="0">
                <a:moveTo>
                  <a:pt x="1219" y="0"/>
                </a:moveTo>
                <a:lnTo>
                  <a:pt x="1219" y="0"/>
                </a:lnTo>
                <a:cubicBezTo>
                  <a:pt x="1203" y="25"/>
                  <a:pt x="1174" y="32"/>
                  <a:pt x="1145" y="41"/>
                </a:cubicBezTo>
                <a:cubicBezTo>
                  <a:pt x="1113" y="49"/>
                  <a:pt x="1079" y="53"/>
                  <a:pt x="1043" y="61"/>
                </a:cubicBezTo>
                <a:cubicBezTo>
                  <a:pt x="1030" y="61"/>
                  <a:pt x="1014" y="66"/>
                  <a:pt x="997" y="66"/>
                </a:cubicBezTo>
                <a:cubicBezTo>
                  <a:pt x="936" y="70"/>
                  <a:pt x="878" y="86"/>
                  <a:pt x="821" y="94"/>
                </a:cubicBezTo>
                <a:cubicBezTo>
                  <a:pt x="797" y="98"/>
                  <a:pt x="772" y="102"/>
                  <a:pt x="747" y="107"/>
                </a:cubicBezTo>
                <a:cubicBezTo>
                  <a:pt x="743" y="107"/>
                  <a:pt x="735" y="107"/>
                  <a:pt x="735" y="111"/>
                </a:cubicBezTo>
                <a:cubicBezTo>
                  <a:pt x="731" y="115"/>
                  <a:pt x="726" y="123"/>
                  <a:pt x="726" y="127"/>
                </a:cubicBezTo>
                <a:cubicBezTo>
                  <a:pt x="722" y="135"/>
                  <a:pt x="735" y="139"/>
                  <a:pt x="739" y="139"/>
                </a:cubicBezTo>
                <a:cubicBezTo>
                  <a:pt x="763" y="135"/>
                  <a:pt x="788" y="135"/>
                  <a:pt x="809" y="131"/>
                </a:cubicBezTo>
                <a:cubicBezTo>
                  <a:pt x="866" y="123"/>
                  <a:pt x="923" y="111"/>
                  <a:pt x="981" y="102"/>
                </a:cubicBezTo>
                <a:cubicBezTo>
                  <a:pt x="1022" y="98"/>
                  <a:pt x="1067" y="94"/>
                  <a:pt x="1113" y="90"/>
                </a:cubicBezTo>
                <a:cubicBezTo>
                  <a:pt x="1108" y="94"/>
                  <a:pt x="1104" y="94"/>
                  <a:pt x="1100" y="98"/>
                </a:cubicBezTo>
                <a:cubicBezTo>
                  <a:pt x="1055" y="135"/>
                  <a:pt x="1006" y="172"/>
                  <a:pt x="960" y="209"/>
                </a:cubicBezTo>
                <a:cubicBezTo>
                  <a:pt x="948" y="217"/>
                  <a:pt x="932" y="222"/>
                  <a:pt x="916" y="226"/>
                </a:cubicBezTo>
                <a:cubicBezTo>
                  <a:pt x="887" y="229"/>
                  <a:pt x="858" y="242"/>
                  <a:pt x="825" y="246"/>
                </a:cubicBezTo>
                <a:cubicBezTo>
                  <a:pt x="772" y="258"/>
                  <a:pt x="714" y="267"/>
                  <a:pt x="657" y="279"/>
                </a:cubicBezTo>
                <a:cubicBezTo>
                  <a:pt x="632" y="283"/>
                  <a:pt x="603" y="287"/>
                  <a:pt x="579" y="291"/>
                </a:cubicBezTo>
                <a:cubicBezTo>
                  <a:pt x="538" y="299"/>
                  <a:pt x="497" y="312"/>
                  <a:pt x="456" y="312"/>
                </a:cubicBezTo>
                <a:cubicBezTo>
                  <a:pt x="427" y="316"/>
                  <a:pt x="402" y="320"/>
                  <a:pt x="374" y="324"/>
                </a:cubicBezTo>
                <a:cubicBezTo>
                  <a:pt x="365" y="328"/>
                  <a:pt x="353" y="332"/>
                  <a:pt x="349" y="345"/>
                </a:cubicBezTo>
                <a:cubicBezTo>
                  <a:pt x="357" y="361"/>
                  <a:pt x="357" y="365"/>
                  <a:pt x="374" y="361"/>
                </a:cubicBezTo>
                <a:cubicBezTo>
                  <a:pt x="464" y="353"/>
                  <a:pt x="554" y="341"/>
                  <a:pt x="640" y="320"/>
                </a:cubicBezTo>
                <a:cubicBezTo>
                  <a:pt x="677" y="312"/>
                  <a:pt x="714" y="312"/>
                  <a:pt x="747" y="304"/>
                </a:cubicBezTo>
                <a:cubicBezTo>
                  <a:pt x="784" y="295"/>
                  <a:pt x="821" y="287"/>
                  <a:pt x="858" y="279"/>
                </a:cubicBezTo>
                <a:cubicBezTo>
                  <a:pt x="862" y="279"/>
                  <a:pt x="866" y="279"/>
                  <a:pt x="874" y="279"/>
                </a:cubicBezTo>
                <a:cubicBezTo>
                  <a:pt x="858" y="295"/>
                  <a:pt x="846" y="308"/>
                  <a:pt x="829" y="324"/>
                </a:cubicBezTo>
                <a:cubicBezTo>
                  <a:pt x="804" y="345"/>
                  <a:pt x="780" y="369"/>
                  <a:pt x="755" y="390"/>
                </a:cubicBezTo>
                <a:cubicBezTo>
                  <a:pt x="735" y="406"/>
                  <a:pt x="718" y="423"/>
                  <a:pt x="698" y="435"/>
                </a:cubicBezTo>
                <a:cubicBezTo>
                  <a:pt x="698" y="439"/>
                  <a:pt x="694" y="443"/>
                  <a:pt x="690" y="443"/>
                </a:cubicBezTo>
                <a:cubicBezTo>
                  <a:pt x="665" y="435"/>
                  <a:pt x="644" y="447"/>
                  <a:pt x="624" y="447"/>
                </a:cubicBezTo>
                <a:cubicBezTo>
                  <a:pt x="587" y="451"/>
                  <a:pt x="554" y="455"/>
                  <a:pt x="521" y="460"/>
                </a:cubicBezTo>
                <a:cubicBezTo>
                  <a:pt x="464" y="468"/>
                  <a:pt x="406" y="476"/>
                  <a:pt x="349" y="484"/>
                </a:cubicBezTo>
                <a:cubicBezTo>
                  <a:pt x="337" y="484"/>
                  <a:pt x="328" y="488"/>
                  <a:pt x="320" y="501"/>
                </a:cubicBezTo>
                <a:cubicBezTo>
                  <a:pt x="328" y="517"/>
                  <a:pt x="332" y="521"/>
                  <a:pt x="349" y="517"/>
                </a:cubicBezTo>
                <a:cubicBezTo>
                  <a:pt x="410" y="509"/>
                  <a:pt x="476" y="509"/>
                  <a:pt x="538" y="492"/>
                </a:cubicBezTo>
                <a:cubicBezTo>
                  <a:pt x="554" y="488"/>
                  <a:pt x="575" y="488"/>
                  <a:pt x="591" y="488"/>
                </a:cubicBezTo>
                <a:cubicBezTo>
                  <a:pt x="607" y="484"/>
                  <a:pt x="624" y="484"/>
                  <a:pt x="644" y="484"/>
                </a:cubicBezTo>
                <a:cubicBezTo>
                  <a:pt x="632" y="492"/>
                  <a:pt x="624" y="505"/>
                  <a:pt x="616" y="509"/>
                </a:cubicBezTo>
                <a:cubicBezTo>
                  <a:pt x="587" y="533"/>
                  <a:pt x="562" y="558"/>
                  <a:pt x="534" y="583"/>
                </a:cubicBezTo>
                <a:cubicBezTo>
                  <a:pt x="517" y="599"/>
                  <a:pt x="501" y="616"/>
                  <a:pt x="484" y="632"/>
                </a:cubicBezTo>
                <a:cubicBezTo>
                  <a:pt x="476" y="636"/>
                  <a:pt x="468" y="640"/>
                  <a:pt x="460" y="644"/>
                </a:cubicBezTo>
                <a:cubicBezTo>
                  <a:pt x="398" y="652"/>
                  <a:pt x="337" y="669"/>
                  <a:pt x="275" y="673"/>
                </a:cubicBezTo>
                <a:cubicBezTo>
                  <a:pt x="250" y="673"/>
                  <a:pt x="226" y="681"/>
                  <a:pt x="205" y="693"/>
                </a:cubicBezTo>
                <a:cubicBezTo>
                  <a:pt x="197" y="698"/>
                  <a:pt x="193" y="702"/>
                  <a:pt x="197" y="714"/>
                </a:cubicBezTo>
                <a:cubicBezTo>
                  <a:pt x="201" y="722"/>
                  <a:pt x="205" y="726"/>
                  <a:pt x="218" y="722"/>
                </a:cubicBezTo>
                <a:cubicBezTo>
                  <a:pt x="246" y="710"/>
                  <a:pt x="279" y="706"/>
                  <a:pt x="312" y="706"/>
                </a:cubicBezTo>
                <a:cubicBezTo>
                  <a:pt x="341" y="702"/>
                  <a:pt x="374" y="698"/>
                  <a:pt x="410" y="689"/>
                </a:cubicBezTo>
                <a:cubicBezTo>
                  <a:pt x="406" y="693"/>
                  <a:pt x="406" y="698"/>
                  <a:pt x="406" y="702"/>
                </a:cubicBezTo>
                <a:cubicBezTo>
                  <a:pt x="365" y="730"/>
                  <a:pt x="328" y="763"/>
                  <a:pt x="291" y="796"/>
                </a:cubicBezTo>
                <a:cubicBezTo>
                  <a:pt x="271" y="813"/>
                  <a:pt x="255" y="825"/>
                  <a:pt x="234" y="841"/>
                </a:cubicBezTo>
                <a:cubicBezTo>
                  <a:pt x="230" y="845"/>
                  <a:pt x="226" y="845"/>
                  <a:pt x="226" y="849"/>
                </a:cubicBezTo>
                <a:cubicBezTo>
                  <a:pt x="218" y="858"/>
                  <a:pt x="209" y="866"/>
                  <a:pt x="205" y="874"/>
                </a:cubicBezTo>
                <a:cubicBezTo>
                  <a:pt x="218" y="895"/>
                  <a:pt x="230" y="895"/>
                  <a:pt x="246" y="870"/>
                </a:cubicBezTo>
                <a:cubicBezTo>
                  <a:pt x="304" y="829"/>
                  <a:pt x="357" y="784"/>
                  <a:pt x="415" y="742"/>
                </a:cubicBezTo>
                <a:lnTo>
                  <a:pt x="419" y="742"/>
                </a:lnTo>
                <a:cubicBezTo>
                  <a:pt x="415" y="747"/>
                  <a:pt x="415" y="755"/>
                  <a:pt x="415" y="759"/>
                </a:cubicBezTo>
                <a:cubicBezTo>
                  <a:pt x="398" y="792"/>
                  <a:pt x="386" y="825"/>
                  <a:pt x="369" y="858"/>
                </a:cubicBezTo>
                <a:cubicBezTo>
                  <a:pt x="365" y="866"/>
                  <a:pt x="365" y="870"/>
                  <a:pt x="365" y="878"/>
                </a:cubicBezTo>
                <a:cubicBezTo>
                  <a:pt x="365" y="886"/>
                  <a:pt x="374" y="895"/>
                  <a:pt x="382" y="886"/>
                </a:cubicBezTo>
                <a:cubicBezTo>
                  <a:pt x="394" y="878"/>
                  <a:pt x="402" y="866"/>
                  <a:pt x="406" y="858"/>
                </a:cubicBezTo>
                <a:cubicBezTo>
                  <a:pt x="427" y="821"/>
                  <a:pt x="443" y="784"/>
                  <a:pt x="460" y="747"/>
                </a:cubicBezTo>
                <a:cubicBezTo>
                  <a:pt x="468" y="722"/>
                  <a:pt x="480" y="702"/>
                  <a:pt x="488" y="677"/>
                </a:cubicBezTo>
                <a:cubicBezTo>
                  <a:pt x="493" y="673"/>
                  <a:pt x="497" y="669"/>
                  <a:pt x="501" y="665"/>
                </a:cubicBezTo>
                <a:cubicBezTo>
                  <a:pt x="534" y="632"/>
                  <a:pt x="571" y="599"/>
                  <a:pt x="607" y="570"/>
                </a:cubicBezTo>
                <a:cubicBezTo>
                  <a:pt x="628" y="550"/>
                  <a:pt x="653" y="525"/>
                  <a:pt x="673" y="505"/>
                </a:cubicBezTo>
                <a:cubicBezTo>
                  <a:pt x="677" y="505"/>
                  <a:pt x="685" y="501"/>
                  <a:pt x="690" y="496"/>
                </a:cubicBezTo>
                <a:cubicBezTo>
                  <a:pt x="690" y="501"/>
                  <a:pt x="690" y="501"/>
                  <a:pt x="690" y="505"/>
                </a:cubicBezTo>
                <a:cubicBezTo>
                  <a:pt x="673" y="574"/>
                  <a:pt x="661" y="644"/>
                  <a:pt x="636" y="710"/>
                </a:cubicBezTo>
                <a:cubicBezTo>
                  <a:pt x="628" y="726"/>
                  <a:pt x="628" y="751"/>
                  <a:pt x="624" y="767"/>
                </a:cubicBezTo>
                <a:cubicBezTo>
                  <a:pt x="624" y="776"/>
                  <a:pt x="628" y="784"/>
                  <a:pt x="632" y="784"/>
                </a:cubicBezTo>
                <a:cubicBezTo>
                  <a:pt x="640" y="788"/>
                  <a:pt x="649" y="784"/>
                  <a:pt x="649" y="776"/>
                </a:cubicBezTo>
                <a:cubicBezTo>
                  <a:pt x="657" y="759"/>
                  <a:pt x="661" y="742"/>
                  <a:pt x="669" y="726"/>
                </a:cubicBezTo>
                <a:cubicBezTo>
                  <a:pt x="673" y="710"/>
                  <a:pt x="677" y="693"/>
                  <a:pt x="681" y="681"/>
                </a:cubicBezTo>
                <a:cubicBezTo>
                  <a:pt x="702" y="636"/>
                  <a:pt x="706" y="591"/>
                  <a:pt x="718" y="545"/>
                </a:cubicBezTo>
                <a:cubicBezTo>
                  <a:pt x="722" y="529"/>
                  <a:pt x="726" y="509"/>
                  <a:pt x="731" y="492"/>
                </a:cubicBezTo>
                <a:cubicBezTo>
                  <a:pt x="731" y="488"/>
                  <a:pt x="735" y="488"/>
                  <a:pt x="735" y="484"/>
                </a:cubicBezTo>
                <a:cubicBezTo>
                  <a:pt x="731" y="451"/>
                  <a:pt x="755" y="439"/>
                  <a:pt x="776" y="419"/>
                </a:cubicBezTo>
                <a:cubicBezTo>
                  <a:pt x="800" y="398"/>
                  <a:pt x="825" y="377"/>
                  <a:pt x="850" y="353"/>
                </a:cubicBezTo>
                <a:cubicBezTo>
                  <a:pt x="862" y="345"/>
                  <a:pt x="874" y="332"/>
                  <a:pt x="887" y="320"/>
                </a:cubicBezTo>
                <a:lnTo>
                  <a:pt x="887" y="320"/>
                </a:lnTo>
                <a:cubicBezTo>
                  <a:pt x="882" y="336"/>
                  <a:pt x="878" y="353"/>
                  <a:pt x="874" y="369"/>
                </a:cubicBezTo>
                <a:cubicBezTo>
                  <a:pt x="846" y="435"/>
                  <a:pt x="813" y="501"/>
                  <a:pt x="784" y="570"/>
                </a:cubicBezTo>
                <a:cubicBezTo>
                  <a:pt x="772" y="599"/>
                  <a:pt x="755" y="628"/>
                  <a:pt x="743" y="657"/>
                </a:cubicBezTo>
                <a:cubicBezTo>
                  <a:pt x="739" y="669"/>
                  <a:pt x="739" y="685"/>
                  <a:pt x="739" y="698"/>
                </a:cubicBezTo>
                <a:cubicBezTo>
                  <a:pt x="735" y="702"/>
                  <a:pt x="743" y="710"/>
                  <a:pt x="743" y="710"/>
                </a:cubicBezTo>
                <a:cubicBezTo>
                  <a:pt x="747" y="710"/>
                  <a:pt x="755" y="706"/>
                  <a:pt x="759" y="702"/>
                </a:cubicBezTo>
                <a:cubicBezTo>
                  <a:pt x="768" y="685"/>
                  <a:pt x="780" y="665"/>
                  <a:pt x="788" y="648"/>
                </a:cubicBezTo>
                <a:cubicBezTo>
                  <a:pt x="813" y="599"/>
                  <a:pt x="833" y="550"/>
                  <a:pt x="854" y="505"/>
                </a:cubicBezTo>
                <a:cubicBezTo>
                  <a:pt x="878" y="451"/>
                  <a:pt x="903" y="402"/>
                  <a:pt x="923" y="353"/>
                </a:cubicBezTo>
                <a:cubicBezTo>
                  <a:pt x="936" y="328"/>
                  <a:pt x="940" y="299"/>
                  <a:pt x="948" y="271"/>
                </a:cubicBezTo>
                <a:cubicBezTo>
                  <a:pt x="952" y="267"/>
                  <a:pt x="956" y="258"/>
                  <a:pt x="960" y="254"/>
                </a:cubicBezTo>
                <a:cubicBezTo>
                  <a:pt x="1022" y="205"/>
                  <a:pt x="1088" y="151"/>
                  <a:pt x="1153" y="102"/>
                </a:cubicBezTo>
                <a:cubicBezTo>
                  <a:pt x="1157" y="98"/>
                  <a:pt x="1166" y="94"/>
                  <a:pt x="1170" y="94"/>
                </a:cubicBezTo>
                <a:lnTo>
                  <a:pt x="1170" y="94"/>
                </a:lnTo>
                <a:cubicBezTo>
                  <a:pt x="1162" y="111"/>
                  <a:pt x="1153" y="131"/>
                  <a:pt x="1145" y="148"/>
                </a:cubicBezTo>
                <a:cubicBezTo>
                  <a:pt x="1092" y="234"/>
                  <a:pt x="1043" y="320"/>
                  <a:pt x="997" y="406"/>
                </a:cubicBezTo>
                <a:cubicBezTo>
                  <a:pt x="994" y="414"/>
                  <a:pt x="989" y="423"/>
                  <a:pt x="985" y="431"/>
                </a:cubicBezTo>
                <a:cubicBezTo>
                  <a:pt x="985" y="435"/>
                  <a:pt x="985" y="443"/>
                  <a:pt x="989" y="443"/>
                </a:cubicBezTo>
                <a:cubicBezTo>
                  <a:pt x="994" y="447"/>
                  <a:pt x="997" y="447"/>
                  <a:pt x="1001" y="443"/>
                </a:cubicBezTo>
                <a:cubicBezTo>
                  <a:pt x="1006" y="443"/>
                  <a:pt x="1010" y="439"/>
                  <a:pt x="1014" y="435"/>
                </a:cubicBezTo>
                <a:cubicBezTo>
                  <a:pt x="1034" y="402"/>
                  <a:pt x="1055" y="373"/>
                  <a:pt x="1071" y="341"/>
                </a:cubicBezTo>
                <a:cubicBezTo>
                  <a:pt x="1108" y="283"/>
                  <a:pt x="1141" y="226"/>
                  <a:pt x="1174" y="168"/>
                </a:cubicBezTo>
                <a:cubicBezTo>
                  <a:pt x="1191" y="139"/>
                  <a:pt x="1203" y="111"/>
                  <a:pt x="1219" y="86"/>
                </a:cubicBezTo>
                <a:cubicBezTo>
                  <a:pt x="1223" y="78"/>
                  <a:pt x="1227" y="66"/>
                  <a:pt x="1235" y="66"/>
                </a:cubicBezTo>
                <a:cubicBezTo>
                  <a:pt x="1235" y="304"/>
                  <a:pt x="1235" y="542"/>
                  <a:pt x="1235" y="780"/>
                </a:cubicBezTo>
                <a:cubicBezTo>
                  <a:pt x="1232" y="784"/>
                  <a:pt x="1223" y="788"/>
                  <a:pt x="1215" y="796"/>
                </a:cubicBezTo>
                <a:cubicBezTo>
                  <a:pt x="1182" y="825"/>
                  <a:pt x="1141" y="841"/>
                  <a:pt x="1100" y="854"/>
                </a:cubicBezTo>
                <a:cubicBezTo>
                  <a:pt x="1071" y="858"/>
                  <a:pt x="1047" y="849"/>
                  <a:pt x="1030" y="825"/>
                </a:cubicBezTo>
                <a:cubicBezTo>
                  <a:pt x="1022" y="813"/>
                  <a:pt x="1018" y="800"/>
                  <a:pt x="1014" y="788"/>
                </a:cubicBezTo>
                <a:cubicBezTo>
                  <a:pt x="1010" y="755"/>
                  <a:pt x="1006" y="726"/>
                  <a:pt x="1001" y="693"/>
                </a:cubicBezTo>
                <a:cubicBezTo>
                  <a:pt x="997" y="677"/>
                  <a:pt x="997" y="661"/>
                  <a:pt x="985" y="640"/>
                </a:cubicBezTo>
                <a:cubicBezTo>
                  <a:pt x="969" y="685"/>
                  <a:pt x="952" y="722"/>
                  <a:pt x="952" y="763"/>
                </a:cubicBezTo>
                <a:cubicBezTo>
                  <a:pt x="948" y="800"/>
                  <a:pt x="952" y="833"/>
                  <a:pt x="952" y="866"/>
                </a:cubicBezTo>
                <a:cubicBezTo>
                  <a:pt x="956" y="903"/>
                  <a:pt x="944" y="927"/>
                  <a:pt x="911" y="939"/>
                </a:cubicBezTo>
                <a:cubicBezTo>
                  <a:pt x="878" y="956"/>
                  <a:pt x="846" y="973"/>
                  <a:pt x="809" y="989"/>
                </a:cubicBezTo>
                <a:cubicBezTo>
                  <a:pt x="751" y="1018"/>
                  <a:pt x="690" y="1038"/>
                  <a:pt x="628" y="1059"/>
                </a:cubicBezTo>
                <a:cubicBezTo>
                  <a:pt x="620" y="1059"/>
                  <a:pt x="612" y="1063"/>
                  <a:pt x="599" y="1063"/>
                </a:cubicBezTo>
                <a:cubicBezTo>
                  <a:pt x="575" y="1071"/>
                  <a:pt x="550" y="1055"/>
                  <a:pt x="546" y="1030"/>
                </a:cubicBezTo>
                <a:cubicBezTo>
                  <a:pt x="538" y="993"/>
                  <a:pt x="534" y="956"/>
                  <a:pt x="542" y="919"/>
                </a:cubicBezTo>
                <a:cubicBezTo>
                  <a:pt x="546" y="899"/>
                  <a:pt x="542" y="878"/>
                  <a:pt x="538" y="858"/>
                </a:cubicBezTo>
                <a:cubicBezTo>
                  <a:pt x="538" y="849"/>
                  <a:pt x="534" y="845"/>
                  <a:pt x="529" y="837"/>
                </a:cubicBezTo>
                <a:cubicBezTo>
                  <a:pt x="525" y="845"/>
                  <a:pt x="521" y="849"/>
                  <a:pt x="517" y="854"/>
                </a:cubicBezTo>
                <a:cubicBezTo>
                  <a:pt x="501" y="895"/>
                  <a:pt x="488" y="936"/>
                  <a:pt x="484" y="981"/>
                </a:cubicBezTo>
                <a:cubicBezTo>
                  <a:pt x="484" y="997"/>
                  <a:pt x="484" y="1014"/>
                  <a:pt x="480" y="1030"/>
                </a:cubicBezTo>
                <a:cubicBezTo>
                  <a:pt x="480" y="1042"/>
                  <a:pt x="472" y="1055"/>
                  <a:pt x="464" y="1059"/>
                </a:cubicBezTo>
                <a:cubicBezTo>
                  <a:pt x="447" y="1071"/>
                  <a:pt x="431" y="1079"/>
                  <a:pt x="415" y="1083"/>
                </a:cubicBezTo>
                <a:cubicBezTo>
                  <a:pt x="357" y="1092"/>
                  <a:pt x="308" y="1108"/>
                  <a:pt x="255" y="1120"/>
                </a:cubicBezTo>
                <a:cubicBezTo>
                  <a:pt x="205" y="1136"/>
                  <a:pt x="160" y="1136"/>
                  <a:pt x="111" y="1136"/>
                </a:cubicBezTo>
                <a:cubicBezTo>
                  <a:pt x="86" y="1133"/>
                  <a:pt x="66" y="1124"/>
                  <a:pt x="53" y="1100"/>
                </a:cubicBezTo>
                <a:cubicBezTo>
                  <a:pt x="45" y="1083"/>
                  <a:pt x="37" y="1063"/>
                  <a:pt x="37" y="1042"/>
                </a:cubicBezTo>
                <a:cubicBezTo>
                  <a:pt x="37" y="1001"/>
                  <a:pt x="37" y="960"/>
                  <a:pt x="33" y="919"/>
                </a:cubicBezTo>
                <a:cubicBezTo>
                  <a:pt x="33" y="882"/>
                  <a:pt x="33" y="849"/>
                  <a:pt x="37" y="813"/>
                </a:cubicBezTo>
                <a:cubicBezTo>
                  <a:pt x="41" y="780"/>
                  <a:pt x="41" y="747"/>
                  <a:pt x="45" y="718"/>
                </a:cubicBezTo>
                <a:cubicBezTo>
                  <a:pt x="49" y="685"/>
                  <a:pt x="53" y="652"/>
                  <a:pt x="66" y="620"/>
                </a:cubicBezTo>
                <a:cubicBezTo>
                  <a:pt x="74" y="595"/>
                  <a:pt x="90" y="583"/>
                  <a:pt x="115" y="579"/>
                </a:cubicBezTo>
                <a:cubicBezTo>
                  <a:pt x="152" y="570"/>
                  <a:pt x="189" y="566"/>
                  <a:pt x="226" y="558"/>
                </a:cubicBezTo>
                <a:cubicBezTo>
                  <a:pt x="250" y="554"/>
                  <a:pt x="275" y="554"/>
                  <a:pt x="296" y="538"/>
                </a:cubicBezTo>
                <a:cubicBezTo>
                  <a:pt x="287" y="538"/>
                  <a:pt x="283" y="538"/>
                  <a:pt x="275" y="538"/>
                </a:cubicBezTo>
                <a:cubicBezTo>
                  <a:pt x="246" y="542"/>
                  <a:pt x="222" y="545"/>
                  <a:pt x="189" y="542"/>
                </a:cubicBezTo>
                <a:cubicBezTo>
                  <a:pt x="156" y="538"/>
                  <a:pt x="127" y="533"/>
                  <a:pt x="94" y="533"/>
                </a:cubicBezTo>
                <a:cubicBezTo>
                  <a:pt x="78" y="538"/>
                  <a:pt x="62" y="533"/>
                  <a:pt x="45" y="529"/>
                </a:cubicBezTo>
                <a:cubicBezTo>
                  <a:pt x="-4" y="509"/>
                  <a:pt x="-12" y="476"/>
                  <a:pt x="16" y="435"/>
                </a:cubicBezTo>
                <a:cubicBezTo>
                  <a:pt x="41" y="394"/>
                  <a:pt x="78" y="361"/>
                  <a:pt x="115" y="332"/>
                </a:cubicBezTo>
                <a:cubicBezTo>
                  <a:pt x="152" y="299"/>
                  <a:pt x="189" y="267"/>
                  <a:pt x="230" y="238"/>
                </a:cubicBezTo>
                <a:cubicBezTo>
                  <a:pt x="242" y="222"/>
                  <a:pt x="259" y="205"/>
                  <a:pt x="275" y="193"/>
                </a:cubicBezTo>
                <a:cubicBezTo>
                  <a:pt x="291" y="172"/>
                  <a:pt x="312" y="164"/>
                  <a:pt x="341" y="172"/>
                </a:cubicBezTo>
                <a:cubicBezTo>
                  <a:pt x="369" y="180"/>
                  <a:pt x="398" y="185"/>
                  <a:pt x="427" y="193"/>
                </a:cubicBezTo>
                <a:cubicBezTo>
                  <a:pt x="476" y="201"/>
                  <a:pt x="525" y="197"/>
                  <a:pt x="575" y="197"/>
                </a:cubicBezTo>
                <a:cubicBezTo>
                  <a:pt x="591" y="197"/>
                  <a:pt x="612" y="189"/>
                  <a:pt x="628" y="180"/>
                </a:cubicBezTo>
                <a:cubicBezTo>
                  <a:pt x="636" y="180"/>
                  <a:pt x="640" y="172"/>
                  <a:pt x="644" y="168"/>
                </a:cubicBezTo>
                <a:cubicBezTo>
                  <a:pt x="640" y="156"/>
                  <a:pt x="628" y="156"/>
                  <a:pt x="620" y="151"/>
                </a:cubicBezTo>
                <a:cubicBezTo>
                  <a:pt x="571" y="139"/>
                  <a:pt x="521" y="135"/>
                  <a:pt x="472" y="131"/>
                </a:cubicBezTo>
                <a:cubicBezTo>
                  <a:pt x="452" y="127"/>
                  <a:pt x="427" y="123"/>
                  <a:pt x="410" y="111"/>
                </a:cubicBezTo>
                <a:cubicBezTo>
                  <a:pt x="394" y="102"/>
                  <a:pt x="394" y="90"/>
                  <a:pt x="398" y="74"/>
                </a:cubicBezTo>
                <a:cubicBezTo>
                  <a:pt x="406" y="53"/>
                  <a:pt x="423" y="32"/>
                  <a:pt x="443" y="20"/>
                </a:cubicBezTo>
                <a:cubicBezTo>
                  <a:pt x="456" y="12"/>
                  <a:pt x="464" y="8"/>
                  <a:pt x="472" y="0"/>
                </a:cubicBezTo>
                <a:cubicBezTo>
                  <a:pt x="722" y="0"/>
                  <a:pt x="969" y="0"/>
                  <a:pt x="1219" y="0"/>
                </a:cubicBezTo>
                <a:moveTo>
                  <a:pt x="1071" y="545"/>
                </a:moveTo>
                <a:lnTo>
                  <a:pt x="1071" y="545"/>
                </a:lnTo>
                <a:cubicBezTo>
                  <a:pt x="1067" y="558"/>
                  <a:pt x="1063" y="570"/>
                  <a:pt x="1075" y="583"/>
                </a:cubicBezTo>
                <a:cubicBezTo>
                  <a:pt x="1084" y="587"/>
                  <a:pt x="1088" y="587"/>
                  <a:pt x="1092" y="579"/>
                </a:cubicBezTo>
                <a:cubicBezTo>
                  <a:pt x="1096" y="574"/>
                  <a:pt x="1100" y="570"/>
                  <a:pt x="1100" y="566"/>
                </a:cubicBezTo>
                <a:cubicBezTo>
                  <a:pt x="1113" y="533"/>
                  <a:pt x="1125" y="501"/>
                  <a:pt x="1137" y="468"/>
                </a:cubicBezTo>
                <a:cubicBezTo>
                  <a:pt x="1141" y="451"/>
                  <a:pt x="1141" y="447"/>
                  <a:pt x="1116" y="439"/>
                </a:cubicBezTo>
                <a:cubicBezTo>
                  <a:pt x="1088" y="468"/>
                  <a:pt x="1088" y="509"/>
                  <a:pt x="1071" y="545"/>
                </a:cubicBezTo>
                <a:moveTo>
                  <a:pt x="628" y="944"/>
                </a:moveTo>
                <a:lnTo>
                  <a:pt x="628" y="944"/>
                </a:lnTo>
                <a:cubicBezTo>
                  <a:pt x="628" y="952"/>
                  <a:pt x="628" y="964"/>
                  <a:pt x="640" y="964"/>
                </a:cubicBezTo>
                <a:cubicBezTo>
                  <a:pt x="649" y="964"/>
                  <a:pt x="653" y="956"/>
                  <a:pt x="657" y="948"/>
                </a:cubicBezTo>
                <a:cubicBezTo>
                  <a:pt x="665" y="919"/>
                  <a:pt x="673" y="890"/>
                  <a:pt x="681" y="862"/>
                </a:cubicBezTo>
                <a:cubicBezTo>
                  <a:pt x="685" y="854"/>
                  <a:pt x="681" y="849"/>
                  <a:pt x="681" y="841"/>
                </a:cubicBezTo>
                <a:cubicBezTo>
                  <a:pt x="681" y="837"/>
                  <a:pt x="681" y="829"/>
                  <a:pt x="673" y="829"/>
                </a:cubicBezTo>
                <a:cubicBezTo>
                  <a:pt x="665" y="825"/>
                  <a:pt x="657" y="829"/>
                  <a:pt x="653" y="837"/>
                </a:cubicBezTo>
                <a:cubicBezTo>
                  <a:pt x="649" y="854"/>
                  <a:pt x="644" y="866"/>
                  <a:pt x="640" y="882"/>
                </a:cubicBezTo>
                <a:cubicBezTo>
                  <a:pt x="636" y="903"/>
                  <a:pt x="632" y="923"/>
                  <a:pt x="628" y="939"/>
                </a:cubicBezTo>
                <a:lnTo>
                  <a:pt x="628" y="939"/>
                </a:lnTo>
                <a:cubicBezTo>
                  <a:pt x="628" y="944"/>
                  <a:pt x="628" y="944"/>
                  <a:pt x="628" y="944"/>
                </a:cubicBezTo>
                <a:moveTo>
                  <a:pt x="148" y="390"/>
                </a:moveTo>
                <a:lnTo>
                  <a:pt x="148" y="390"/>
                </a:lnTo>
                <a:cubicBezTo>
                  <a:pt x="135" y="390"/>
                  <a:pt x="127" y="394"/>
                  <a:pt x="127" y="406"/>
                </a:cubicBezTo>
                <a:cubicBezTo>
                  <a:pt x="127" y="423"/>
                  <a:pt x="135" y="435"/>
                  <a:pt x="152" y="426"/>
                </a:cubicBezTo>
                <a:cubicBezTo>
                  <a:pt x="177" y="414"/>
                  <a:pt x="209" y="419"/>
                  <a:pt x="238" y="410"/>
                </a:cubicBezTo>
                <a:cubicBezTo>
                  <a:pt x="246" y="410"/>
                  <a:pt x="255" y="406"/>
                  <a:pt x="255" y="398"/>
                </a:cubicBezTo>
                <a:cubicBezTo>
                  <a:pt x="255" y="386"/>
                  <a:pt x="246" y="382"/>
                  <a:pt x="238" y="382"/>
                </a:cubicBezTo>
                <a:cubicBezTo>
                  <a:pt x="230" y="382"/>
                  <a:pt x="222" y="382"/>
                  <a:pt x="213" y="382"/>
                </a:cubicBezTo>
                <a:lnTo>
                  <a:pt x="213" y="377"/>
                </a:lnTo>
                <a:cubicBezTo>
                  <a:pt x="193" y="382"/>
                  <a:pt x="168" y="386"/>
                  <a:pt x="148" y="390"/>
                </a:cubicBezTo>
                <a:moveTo>
                  <a:pt x="759" y="903"/>
                </a:moveTo>
                <a:lnTo>
                  <a:pt x="759" y="903"/>
                </a:lnTo>
                <a:cubicBezTo>
                  <a:pt x="772" y="907"/>
                  <a:pt x="776" y="899"/>
                  <a:pt x="780" y="890"/>
                </a:cubicBezTo>
                <a:cubicBezTo>
                  <a:pt x="788" y="870"/>
                  <a:pt x="797" y="849"/>
                  <a:pt x="800" y="829"/>
                </a:cubicBezTo>
                <a:cubicBezTo>
                  <a:pt x="804" y="821"/>
                  <a:pt x="800" y="808"/>
                  <a:pt x="792" y="804"/>
                </a:cubicBezTo>
                <a:cubicBezTo>
                  <a:pt x="784" y="804"/>
                  <a:pt x="772" y="808"/>
                  <a:pt x="768" y="821"/>
                </a:cubicBezTo>
                <a:cubicBezTo>
                  <a:pt x="759" y="841"/>
                  <a:pt x="755" y="862"/>
                  <a:pt x="747" y="882"/>
                </a:cubicBezTo>
                <a:cubicBezTo>
                  <a:pt x="751" y="890"/>
                  <a:pt x="747" y="899"/>
                  <a:pt x="759" y="903"/>
                </a:cubicBezTo>
                <a:moveTo>
                  <a:pt x="287" y="948"/>
                </a:moveTo>
                <a:lnTo>
                  <a:pt x="287" y="948"/>
                </a:lnTo>
                <a:cubicBezTo>
                  <a:pt x="275" y="964"/>
                  <a:pt x="263" y="985"/>
                  <a:pt x="259" y="1005"/>
                </a:cubicBezTo>
                <a:cubicBezTo>
                  <a:pt x="259" y="1014"/>
                  <a:pt x="263" y="1018"/>
                  <a:pt x="267" y="1022"/>
                </a:cubicBezTo>
                <a:cubicBezTo>
                  <a:pt x="271" y="1022"/>
                  <a:pt x="279" y="1022"/>
                  <a:pt x="283" y="1018"/>
                </a:cubicBezTo>
                <a:cubicBezTo>
                  <a:pt x="287" y="1014"/>
                  <a:pt x="291" y="1005"/>
                  <a:pt x="296" y="1001"/>
                </a:cubicBezTo>
                <a:cubicBezTo>
                  <a:pt x="304" y="989"/>
                  <a:pt x="308" y="977"/>
                  <a:pt x="316" y="964"/>
                </a:cubicBezTo>
                <a:cubicBezTo>
                  <a:pt x="324" y="952"/>
                  <a:pt x="316" y="939"/>
                  <a:pt x="296" y="939"/>
                </a:cubicBezTo>
                <a:cubicBezTo>
                  <a:pt x="296" y="939"/>
                  <a:pt x="287" y="944"/>
                  <a:pt x="287" y="948"/>
                </a:cubicBezTo>
                <a:moveTo>
                  <a:pt x="595" y="37"/>
                </a:moveTo>
                <a:lnTo>
                  <a:pt x="595" y="37"/>
                </a:lnTo>
                <a:cubicBezTo>
                  <a:pt x="587" y="37"/>
                  <a:pt x="583" y="41"/>
                  <a:pt x="579" y="53"/>
                </a:cubicBezTo>
                <a:cubicBezTo>
                  <a:pt x="579" y="61"/>
                  <a:pt x="587" y="70"/>
                  <a:pt x="595" y="70"/>
                </a:cubicBezTo>
                <a:cubicBezTo>
                  <a:pt x="616" y="70"/>
                  <a:pt x="636" y="70"/>
                  <a:pt x="657" y="66"/>
                </a:cubicBezTo>
                <a:cubicBezTo>
                  <a:pt x="661" y="66"/>
                  <a:pt x="665" y="57"/>
                  <a:pt x="665" y="53"/>
                </a:cubicBezTo>
                <a:cubicBezTo>
                  <a:pt x="665" y="49"/>
                  <a:pt x="661" y="41"/>
                  <a:pt x="657" y="41"/>
                </a:cubicBezTo>
                <a:cubicBezTo>
                  <a:pt x="644" y="37"/>
                  <a:pt x="632" y="37"/>
                  <a:pt x="620" y="32"/>
                </a:cubicBezTo>
                <a:lnTo>
                  <a:pt x="620" y="37"/>
                </a:lnTo>
                <a:cubicBezTo>
                  <a:pt x="612" y="37"/>
                  <a:pt x="603" y="37"/>
                  <a:pt x="595" y="37"/>
                </a:cubicBezTo>
                <a:moveTo>
                  <a:pt x="1182" y="616"/>
                </a:moveTo>
                <a:lnTo>
                  <a:pt x="1182" y="616"/>
                </a:lnTo>
                <a:cubicBezTo>
                  <a:pt x="1182" y="607"/>
                  <a:pt x="1182" y="599"/>
                  <a:pt x="1178" y="591"/>
                </a:cubicBezTo>
                <a:cubicBezTo>
                  <a:pt x="1178" y="587"/>
                  <a:pt x="1170" y="587"/>
                  <a:pt x="1166" y="587"/>
                </a:cubicBezTo>
                <a:cubicBezTo>
                  <a:pt x="1162" y="587"/>
                  <a:pt x="1157" y="587"/>
                  <a:pt x="1157" y="587"/>
                </a:cubicBezTo>
                <a:cubicBezTo>
                  <a:pt x="1149" y="603"/>
                  <a:pt x="1137" y="616"/>
                  <a:pt x="1137" y="636"/>
                </a:cubicBezTo>
                <a:cubicBezTo>
                  <a:pt x="1137" y="640"/>
                  <a:pt x="1145" y="644"/>
                  <a:pt x="1149" y="652"/>
                </a:cubicBezTo>
                <a:cubicBezTo>
                  <a:pt x="1162" y="640"/>
                  <a:pt x="1174" y="628"/>
                  <a:pt x="1182" y="61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Google Shape;988;p21"/>
          <p:cNvSpPr/>
          <p:nvPr/>
        </p:nvSpPr>
        <p:spPr>
          <a:xfrm rot="10800000" flipH="1">
            <a:off x="8502707" y="4596422"/>
            <a:ext cx="652744" cy="558503"/>
          </a:xfrm>
          <a:custGeom>
            <a:avLst/>
            <a:gdLst/>
            <a:ahLst/>
            <a:cxnLst/>
            <a:rect l="l" t="t" r="r" b="b"/>
            <a:pathLst>
              <a:path w="1039" h="889" extrusionOk="0">
                <a:moveTo>
                  <a:pt x="974" y="94"/>
                </a:moveTo>
                <a:lnTo>
                  <a:pt x="974" y="94"/>
                </a:lnTo>
                <a:cubicBezTo>
                  <a:pt x="966" y="111"/>
                  <a:pt x="957" y="131"/>
                  <a:pt x="949" y="148"/>
                </a:cubicBezTo>
                <a:cubicBezTo>
                  <a:pt x="896" y="234"/>
                  <a:pt x="847" y="320"/>
                  <a:pt x="801" y="406"/>
                </a:cubicBezTo>
                <a:cubicBezTo>
                  <a:pt x="798" y="414"/>
                  <a:pt x="793" y="423"/>
                  <a:pt x="789" y="431"/>
                </a:cubicBezTo>
                <a:cubicBezTo>
                  <a:pt x="789" y="435"/>
                  <a:pt x="789" y="443"/>
                  <a:pt x="793" y="443"/>
                </a:cubicBezTo>
                <a:cubicBezTo>
                  <a:pt x="798" y="447"/>
                  <a:pt x="801" y="447"/>
                  <a:pt x="805" y="443"/>
                </a:cubicBezTo>
                <a:cubicBezTo>
                  <a:pt x="810" y="443"/>
                  <a:pt x="814" y="439"/>
                  <a:pt x="818" y="435"/>
                </a:cubicBezTo>
                <a:cubicBezTo>
                  <a:pt x="838" y="402"/>
                  <a:pt x="859" y="373"/>
                  <a:pt x="875" y="341"/>
                </a:cubicBezTo>
                <a:cubicBezTo>
                  <a:pt x="912" y="283"/>
                  <a:pt x="945" y="226"/>
                  <a:pt x="978" y="168"/>
                </a:cubicBezTo>
                <a:cubicBezTo>
                  <a:pt x="995" y="139"/>
                  <a:pt x="1007" y="111"/>
                  <a:pt x="1023" y="86"/>
                </a:cubicBezTo>
                <a:cubicBezTo>
                  <a:pt x="1027" y="78"/>
                  <a:pt x="1031" y="66"/>
                  <a:pt x="1039" y="66"/>
                </a:cubicBezTo>
                <a:cubicBezTo>
                  <a:pt x="1039" y="45"/>
                  <a:pt x="1039" y="20"/>
                  <a:pt x="1039" y="0"/>
                </a:cubicBezTo>
                <a:cubicBezTo>
                  <a:pt x="1036" y="0"/>
                  <a:pt x="1031" y="0"/>
                  <a:pt x="1023" y="0"/>
                </a:cubicBezTo>
                <a:cubicBezTo>
                  <a:pt x="1007" y="25"/>
                  <a:pt x="978" y="32"/>
                  <a:pt x="949" y="41"/>
                </a:cubicBezTo>
                <a:cubicBezTo>
                  <a:pt x="917" y="49"/>
                  <a:pt x="883" y="53"/>
                  <a:pt x="847" y="61"/>
                </a:cubicBezTo>
                <a:cubicBezTo>
                  <a:pt x="834" y="61"/>
                  <a:pt x="818" y="66"/>
                  <a:pt x="801" y="66"/>
                </a:cubicBezTo>
                <a:cubicBezTo>
                  <a:pt x="740" y="70"/>
                  <a:pt x="682" y="86"/>
                  <a:pt x="625" y="94"/>
                </a:cubicBezTo>
                <a:cubicBezTo>
                  <a:pt x="601" y="98"/>
                  <a:pt x="576" y="102"/>
                  <a:pt x="551" y="107"/>
                </a:cubicBezTo>
                <a:cubicBezTo>
                  <a:pt x="547" y="107"/>
                  <a:pt x="539" y="107"/>
                  <a:pt x="539" y="111"/>
                </a:cubicBezTo>
                <a:cubicBezTo>
                  <a:pt x="535" y="115"/>
                  <a:pt x="530" y="123"/>
                  <a:pt x="530" y="127"/>
                </a:cubicBezTo>
                <a:cubicBezTo>
                  <a:pt x="526" y="135"/>
                  <a:pt x="539" y="139"/>
                  <a:pt x="543" y="139"/>
                </a:cubicBezTo>
                <a:cubicBezTo>
                  <a:pt x="567" y="135"/>
                  <a:pt x="592" y="135"/>
                  <a:pt x="613" y="131"/>
                </a:cubicBezTo>
                <a:cubicBezTo>
                  <a:pt x="670" y="123"/>
                  <a:pt x="727" y="111"/>
                  <a:pt x="785" y="102"/>
                </a:cubicBezTo>
                <a:cubicBezTo>
                  <a:pt x="826" y="98"/>
                  <a:pt x="871" y="94"/>
                  <a:pt x="917" y="90"/>
                </a:cubicBezTo>
                <a:cubicBezTo>
                  <a:pt x="912" y="94"/>
                  <a:pt x="908" y="94"/>
                  <a:pt x="904" y="98"/>
                </a:cubicBezTo>
                <a:cubicBezTo>
                  <a:pt x="859" y="135"/>
                  <a:pt x="810" y="172"/>
                  <a:pt x="764" y="209"/>
                </a:cubicBezTo>
                <a:cubicBezTo>
                  <a:pt x="752" y="217"/>
                  <a:pt x="736" y="222"/>
                  <a:pt x="720" y="226"/>
                </a:cubicBezTo>
                <a:cubicBezTo>
                  <a:pt x="691" y="229"/>
                  <a:pt x="662" y="242"/>
                  <a:pt x="629" y="246"/>
                </a:cubicBezTo>
                <a:cubicBezTo>
                  <a:pt x="576" y="258"/>
                  <a:pt x="518" y="267"/>
                  <a:pt x="461" y="279"/>
                </a:cubicBezTo>
                <a:cubicBezTo>
                  <a:pt x="436" y="283"/>
                  <a:pt x="407" y="287"/>
                  <a:pt x="383" y="291"/>
                </a:cubicBezTo>
                <a:cubicBezTo>
                  <a:pt x="342" y="299"/>
                  <a:pt x="301" y="312"/>
                  <a:pt x="260" y="312"/>
                </a:cubicBezTo>
                <a:cubicBezTo>
                  <a:pt x="231" y="316"/>
                  <a:pt x="206" y="320"/>
                  <a:pt x="178" y="324"/>
                </a:cubicBezTo>
                <a:cubicBezTo>
                  <a:pt x="169" y="328"/>
                  <a:pt x="157" y="332"/>
                  <a:pt x="153" y="345"/>
                </a:cubicBezTo>
                <a:cubicBezTo>
                  <a:pt x="161" y="361"/>
                  <a:pt x="161" y="365"/>
                  <a:pt x="178" y="361"/>
                </a:cubicBezTo>
                <a:cubicBezTo>
                  <a:pt x="268" y="353"/>
                  <a:pt x="358" y="341"/>
                  <a:pt x="444" y="320"/>
                </a:cubicBezTo>
                <a:cubicBezTo>
                  <a:pt x="481" y="312"/>
                  <a:pt x="518" y="312"/>
                  <a:pt x="551" y="304"/>
                </a:cubicBezTo>
                <a:cubicBezTo>
                  <a:pt x="588" y="295"/>
                  <a:pt x="625" y="287"/>
                  <a:pt x="662" y="279"/>
                </a:cubicBezTo>
                <a:cubicBezTo>
                  <a:pt x="666" y="279"/>
                  <a:pt x="670" y="279"/>
                  <a:pt x="678" y="279"/>
                </a:cubicBezTo>
                <a:cubicBezTo>
                  <a:pt x="662" y="295"/>
                  <a:pt x="650" y="308"/>
                  <a:pt x="633" y="324"/>
                </a:cubicBezTo>
                <a:cubicBezTo>
                  <a:pt x="608" y="345"/>
                  <a:pt x="584" y="369"/>
                  <a:pt x="559" y="390"/>
                </a:cubicBezTo>
                <a:cubicBezTo>
                  <a:pt x="539" y="406"/>
                  <a:pt x="522" y="423"/>
                  <a:pt x="502" y="435"/>
                </a:cubicBezTo>
                <a:cubicBezTo>
                  <a:pt x="502" y="439"/>
                  <a:pt x="498" y="443"/>
                  <a:pt x="494" y="443"/>
                </a:cubicBezTo>
                <a:cubicBezTo>
                  <a:pt x="469" y="435"/>
                  <a:pt x="448" y="447"/>
                  <a:pt x="428" y="447"/>
                </a:cubicBezTo>
                <a:cubicBezTo>
                  <a:pt x="391" y="451"/>
                  <a:pt x="358" y="455"/>
                  <a:pt x="325" y="460"/>
                </a:cubicBezTo>
                <a:cubicBezTo>
                  <a:pt x="268" y="468"/>
                  <a:pt x="210" y="476"/>
                  <a:pt x="153" y="484"/>
                </a:cubicBezTo>
                <a:cubicBezTo>
                  <a:pt x="141" y="484"/>
                  <a:pt x="132" y="488"/>
                  <a:pt x="124" y="501"/>
                </a:cubicBezTo>
                <a:cubicBezTo>
                  <a:pt x="132" y="517"/>
                  <a:pt x="136" y="521"/>
                  <a:pt x="153" y="517"/>
                </a:cubicBezTo>
                <a:cubicBezTo>
                  <a:pt x="214" y="509"/>
                  <a:pt x="280" y="509"/>
                  <a:pt x="342" y="492"/>
                </a:cubicBezTo>
                <a:cubicBezTo>
                  <a:pt x="358" y="488"/>
                  <a:pt x="379" y="488"/>
                  <a:pt x="395" y="488"/>
                </a:cubicBezTo>
                <a:cubicBezTo>
                  <a:pt x="411" y="484"/>
                  <a:pt x="428" y="484"/>
                  <a:pt x="448" y="484"/>
                </a:cubicBezTo>
                <a:cubicBezTo>
                  <a:pt x="436" y="492"/>
                  <a:pt x="428" y="505"/>
                  <a:pt x="420" y="509"/>
                </a:cubicBezTo>
                <a:cubicBezTo>
                  <a:pt x="391" y="533"/>
                  <a:pt x="366" y="558"/>
                  <a:pt x="338" y="583"/>
                </a:cubicBezTo>
                <a:cubicBezTo>
                  <a:pt x="321" y="599"/>
                  <a:pt x="305" y="616"/>
                  <a:pt x="288" y="632"/>
                </a:cubicBezTo>
                <a:cubicBezTo>
                  <a:pt x="280" y="636"/>
                  <a:pt x="272" y="640"/>
                  <a:pt x="264" y="644"/>
                </a:cubicBezTo>
                <a:cubicBezTo>
                  <a:pt x="202" y="652"/>
                  <a:pt x="141" y="669"/>
                  <a:pt x="79" y="673"/>
                </a:cubicBezTo>
                <a:cubicBezTo>
                  <a:pt x="54" y="673"/>
                  <a:pt x="30" y="681"/>
                  <a:pt x="9" y="693"/>
                </a:cubicBezTo>
                <a:cubicBezTo>
                  <a:pt x="1" y="698"/>
                  <a:pt x="-3" y="702"/>
                  <a:pt x="1" y="714"/>
                </a:cubicBezTo>
                <a:cubicBezTo>
                  <a:pt x="5" y="722"/>
                  <a:pt x="9" y="726"/>
                  <a:pt x="22" y="722"/>
                </a:cubicBezTo>
                <a:cubicBezTo>
                  <a:pt x="50" y="710"/>
                  <a:pt x="83" y="706"/>
                  <a:pt x="116" y="706"/>
                </a:cubicBezTo>
                <a:cubicBezTo>
                  <a:pt x="145" y="702"/>
                  <a:pt x="178" y="698"/>
                  <a:pt x="214" y="689"/>
                </a:cubicBezTo>
                <a:cubicBezTo>
                  <a:pt x="210" y="693"/>
                  <a:pt x="210" y="698"/>
                  <a:pt x="210" y="702"/>
                </a:cubicBezTo>
                <a:cubicBezTo>
                  <a:pt x="169" y="730"/>
                  <a:pt x="132" y="763"/>
                  <a:pt x="95" y="796"/>
                </a:cubicBezTo>
                <a:cubicBezTo>
                  <a:pt x="75" y="813"/>
                  <a:pt x="59" y="825"/>
                  <a:pt x="38" y="841"/>
                </a:cubicBezTo>
                <a:cubicBezTo>
                  <a:pt x="38" y="849"/>
                  <a:pt x="34" y="858"/>
                  <a:pt x="30" y="866"/>
                </a:cubicBezTo>
                <a:cubicBezTo>
                  <a:pt x="38" y="866"/>
                  <a:pt x="46" y="870"/>
                  <a:pt x="50" y="870"/>
                </a:cubicBezTo>
                <a:cubicBezTo>
                  <a:pt x="108" y="829"/>
                  <a:pt x="161" y="784"/>
                  <a:pt x="219" y="742"/>
                </a:cubicBezTo>
                <a:lnTo>
                  <a:pt x="223" y="742"/>
                </a:lnTo>
                <a:cubicBezTo>
                  <a:pt x="219" y="747"/>
                  <a:pt x="219" y="755"/>
                  <a:pt x="219" y="759"/>
                </a:cubicBezTo>
                <a:cubicBezTo>
                  <a:pt x="202" y="792"/>
                  <a:pt x="190" y="825"/>
                  <a:pt x="173" y="858"/>
                </a:cubicBezTo>
                <a:cubicBezTo>
                  <a:pt x="169" y="866"/>
                  <a:pt x="169" y="870"/>
                  <a:pt x="169" y="878"/>
                </a:cubicBezTo>
                <a:cubicBezTo>
                  <a:pt x="169" y="886"/>
                  <a:pt x="178" y="895"/>
                  <a:pt x="186" y="886"/>
                </a:cubicBezTo>
                <a:cubicBezTo>
                  <a:pt x="198" y="878"/>
                  <a:pt x="206" y="866"/>
                  <a:pt x="210" y="858"/>
                </a:cubicBezTo>
                <a:cubicBezTo>
                  <a:pt x="231" y="821"/>
                  <a:pt x="247" y="784"/>
                  <a:pt x="264" y="747"/>
                </a:cubicBezTo>
                <a:cubicBezTo>
                  <a:pt x="272" y="722"/>
                  <a:pt x="284" y="702"/>
                  <a:pt x="292" y="677"/>
                </a:cubicBezTo>
                <a:cubicBezTo>
                  <a:pt x="297" y="673"/>
                  <a:pt x="301" y="669"/>
                  <a:pt x="305" y="665"/>
                </a:cubicBezTo>
                <a:cubicBezTo>
                  <a:pt x="338" y="632"/>
                  <a:pt x="375" y="599"/>
                  <a:pt x="411" y="570"/>
                </a:cubicBezTo>
                <a:cubicBezTo>
                  <a:pt x="432" y="550"/>
                  <a:pt x="457" y="525"/>
                  <a:pt x="477" y="505"/>
                </a:cubicBezTo>
                <a:cubicBezTo>
                  <a:pt x="481" y="505"/>
                  <a:pt x="489" y="501"/>
                  <a:pt x="494" y="496"/>
                </a:cubicBezTo>
                <a:cubicBezTo>
                  <a:pt x="494" y="501"/>
                  <a:pt x="494" y="501"/>
                  <a:pt x="494" y="505"/>
                </a:cubicBezTo>
                <a:cubicBezTo>
                  <a:pt x="477" y="574"/>
                  <a:pt x="465" y="644"/>
                  <a:pt x="440" y="710"/>
                </a:cubicBezTo>
                <a:cubicBezTo>
                  <a:pt x="432" y="726"/>
                  <a:pt x="432" y="751"/>
                  <a:pt x="428" y="767"/>
                </a:cubicBezTo>
                <a:cubicBezTo>
                  <a:pt x="428" y="776"/>
                  <a:pt x="432" y="784"/>
                  <a:pt x="436" y="784"/>
                </a:cubicBezTo>
                <a:cubicBezTo>
                  <a:pt x="444" y="788"/>
                  <a:pt x="453" y="784"/>
                  <a:pt x="453" y="776"/>
                </a:cubicBezTo>
                <a:cubicBezTo>
                  <a:pt x="461" y="759"/>
                  <a:pt x="465" y="742"/>
                  <a:pt x="473" y="726"/>
                </a:cubicBezTo>
                <a:cubicBezTo>
                  <a:pt x="477" y="710"/>
                  <a:pt x="481" y="693"/>
                  <a:pt x="485" y="681"/>
                </a:cubicBezTo>
                <a:cubicBezTo>
                  <a:pt x="506" y="636"/>
                  <a:pt x="510" y="591"/>
                  <a:pt x="522" y="545"/>
                </a:cubicBezTo>
                <a:cubicBezTo>
                  <a:pt x="526" y="529"/>
                  <a:pt x="530" y="509"/>
                  <a:pt x="535" y="492"/>
                </a:cubicBezTo>
                <a:cubicBezTo>
                  <a:pt x="535" y="488"/>
                  <a:pt x="539" y="488"/>
                  <a:pt x="539" y="484"/>
                </a:cubicBezTo>
                <a:cubicBezTo>
                  <a:pt x="535" y="451"/>
                  <a:pt x="559" y="439"/>
                  <a:pt x="580" y="419"/>
                </a:cubicBezTo>
                <a:cubicBezTo>
                  <a:pt x="604" y="398"/>
                  <a:pt x="629" y="377"/>
                  <a:pt x="654" y="353"/>
                </a:cubicBezTo>
                <a:cubicBezTo>
                  <a:pt x="666" y="345"/>
                  <a:pt x="678" y="332"/>
                  <a:pt x="691" y="320"/>
                </a:cubicBezTo>
                <a:cubicBezTo>
                  <a:pt x="695" y="320"/>
                  <a:pt x="695" y="320"/>
                  <a:pt x="695" y="320"/>
                </a:cubicBezTo>
                <a:lnTo>
                  <a:pt x="695" y="320"/>
                </a:lnTo>
                <a:lnTo>
                  <a:pt x="691" y="320"/>
                </a:lnTo>
                <a:cubicBezTo>
                  <a:pt x="686" y="336"/>
                  <a:pt x="682" y="353"/>
                  <a:pt x="678" y="369"/>
                </a:cubicBezTo>
                <a:cubicBezTo>
                  <a:pt x="650" y="435"/>
                  <a:pt x="617" y="501"/>
                  <a:pt x="588" y="570"/>
                </a:cubicBezTo>
                <a:cubicBezTo>
                  <a:pt x="576" y="599"/>
                  <a:pt x="559" y="628"/>
                  <a:pt x="547" y="657"/>
                </a:cubicBezTo>
                <a:cubicBezTo>
                  <a:pt x="543" y="669"/>
                  <a:pt x="543" y="685"/>
                  <a:pt x="543" y="698"/>
                </a:cubicBezTo>
                <a:cubicBezTo>
                  <a:pt x="539" y="702"/>
                  <a:pt x="547" y="710"/>
                  <a:pt x="547" y="710"/>
                </a:cubicBezTo>
                <a:cubicBezTo>
                  <a:pt x="551" y="710"/>
                  <a:pt x="559" y="706"/>
                  <a:pt x="563" y="702"/>
                </a:cubicBezTo>
                <a:cubicBezTo>
                  <a:pt x="572" y="685"/>
                  <a:pt x="584" y="665"/>
                  <a:pt x="592" y="648"/>
                </a:cubicBezTo>
                <a:cubicBezTo>
                  <a:pt x="617" y="599"/>
                  <a:pt x="637" y="550"/>
                  <a:pt x="658" y="505"/>
                </a:cubicBezTo>
                <a:cubicBezTo>
                  <a:pt x="682" y="451"/>
                  <a:pt x="707" y="402"/>
                  <a:pt x="727" y="353"/>
                </a:cubicBezTo>
                <a:cubicBezTo>
                  <a:pt x="740" y="328"/>
                  <a:pt x="744" y="299"/>
                  <a:pt x="752" y="271"/>
                </a:cubicBezTo>
                <a:cubicBezTo>
                  <a:pt x="756" y="267"/>
                  <a:pt x="760" y="258"/>
                  <a:pt x="764" y="254"/>
                </a:cubicBezTo>
                <a:cubicBezTo>
                  <a:pt x="826" y="205"/>
                  <a:pt x="892" y="151"/>
                  <a:pt x="957" y="102"/>
                </a:cubicBezTo>
                <a:cubicBezTo>
                  <a:pt x="961" y="98"/>
                  <a:pt x="970" y="94"/>
                  <a:pt x="974" y="94"/>
                </a:cubicBezTo>
                <a:cubicBezTo>
                  <a:pt x="974" y="94"/>
                  <a:pt x="974" y="90"/>
                  <a:pt x="978" y="90"/>
                </a:cubicBezTo>
                <a:lnTo>
                  <a:pt x="974" y="9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89" name="Google Shape;989;p21"/>
          <p:cNvGrpSpPr/>
          <p:nvPr/>
        </p:nvGrpSpPr>
        <p:grpSpPr>
          <a:xfrm rot="10800000" flipH="1">
            <a:off x="7672797" y="4696940"/>
            <a:ext cx="828024" cy="457985"/>
            <a:chOff x="7661345" y="-4"/>
            <a:chExt cx="828024" cy="457985"/>
          </a:xfrm>
        </p:grpSpPr>
        <p:sp>
          <p:nvSpPr>
            <p:cNvPr id="990" name="Google Shape;990;p21"/>
            <p:cNvSpPr/>
            <p:nvPr/>
          </p:nvSpPr>
          <p:spPr>
            <a:xfrm>
              <a:off x="8006251" y="-4"/>
              <a:ext cx="483118" cy="457985"/>
            </a:xfrm>
            <a:custGeom>
              <a:avLst/>
              <a:gdLst/>
              <a:ahLst/>
              <a:cxnLst/>
              <a:rect l="l" t="t" r="r" b="b"/>
              <a:pathLst>
                <a:path w="769" h="729" extrusionOk="0">
                  <a:moveTo>
                    <a:pt x="30" y="451"/>
                  </a:moveTo>
                  <a:lnTo>
                    <a:pt x="30" y="451"/>
                  </a:lnTo>
                  <a:cubicBezTo>
                    <a:pt x="47" y="529"/>
                    <a:pt x="75" y="603"/>
                    <a:pt x="104" y="673"/>
                  </a:cubicBezTo>
                  <a:cubicBezTo>
                    <a:pt x="108" y="685"/>
                    <a:pt x="116" y="698"/>
                    <a:pt x="120" y="710"/>
                  </a:cubicBezTo>
                  <a:cubicBezTo>
                    <a:pt x="133" y="730"/>
                    <a:pt x="149" y="735"/>
                    <a:pt x="170" y="722"/>
                  </a:cubicBezTo>
                  <a:cubicBezTo>
                    <a:pt x="186" y="710"/>
                    <a:pt x="198" y="698"/>
                    <a:pt x="215" y="685"/>
                  </a:cubicBezTo>
                  <a:cubicBezTo>
                    <a:pt x="268" y="640"/>
                    <a:pt x="322" y="599"/>
                    <a:pt x="371" y="550"/>
                  </a:cubicBezTo>
                  <a:cubicBezTo>
                    <a:pt x="400" y="525"/>
                    <a:pt x="428" y="496"/>
                    <a:pt x="457" y="468"/>
                  </a:cubicBezTo>
                  <a:cubicBezTo>
                    <a:pt x="506" y="406"/>
                    <a:pt x="551" y="348"/>
                    <a:pt x="597" y="287"/>
                  </a:cubicBezTo>
                  <a:cubicBezTo>
                    <a:pt x="650" y="222"/>
                    <a:pt x="695" y="151"/>
                    <a:pt x="736" y="78"/>
                  </a:cubicBezTo>
                  <a:cubicBezTo>
                    <a:pt x="744" y="57"/>
                    <a:pt x="757" y="41"/>
                    <a:pt x="765" y="20"/>
                  </a:cubicBezTo>
                  <a:cubicBezTo>
                    <a:pt x="769" y="12"/>
                    <a:pt x="769" y="8"/>
                    <a:pt x="769" y="0"/>
                  </a:cubicBezTo>
                  <a:cubicBezTo>
                    <a:pt x="707" y="0"/>
                    <a:pt x="642" y="0"/>
                    <a:pt x="580" y="0"/>
                  </a:cubicBezTo>
                  <a:cubicBezTo>
                    <a:pt x="588" y="37"/>
                    <a:pt x="605" y="74"/>
                    <a:pt x="601" y="115"/>
                  </a:cubicBezTo>
                  <a:cubicBezTo>
                    <a:pt x="584" y="119"/>
                    <a:pt x="580" y="111"/>
                    <a:pt x="576" y="98"/>
                  </a:cubicBezTo>
                  <a:cubicBezTo>
                    <a:pt x="568" y="66"/>
                    <a:pt x="560" y="32"/>
                    <a:pt x="551" y="0"/>
                  </a:cubicBezTo>
                  <a:cubicBezTo>
                    <a:pt x="514" y="0"/>
                    <a:pt x="473" y="0"/>
                    <a:pt x="437" y="0"/>
                  </a:cubicBezTo>
                  <a:cubicBezTo>
                    <a:pt x="437" y="8"/>
                    <a:pt x="437" y="16"/>
                    <a:pt x="441" y="25"/>
                  </a:cubicBezTo>
                  <a:cubicBezTo>
                    <a:pt x="457" y="86"/>
                    <a:pt x="478" y="148"/>
                    <a:pt x="494" y="209"/>
                  </a:cubicBezTo>
                  <a:cubicBezTo>
                    <a:pt x="498" y="217"/>
                    <a:pt x="494" y="226"/>
                    <a:pt x="494" y="238"/>
                  </a:cubicBezTo>
                  <a:cubicBezTo>
                    <a:pt x="486" y="229"/>
                    <a:pt x="482" y="226"/>
                    <a:pt x="478" y="222"/>
                  </a:cubicBezTo>
                  <a:cubicBezTo>
                    <a:pt x="473" y="217"/>
                    <a:pt x="469" y="209"/>
                    <a:pt x="469" y="201"/>
                  </a:cubicBezTo>
                  <a:cubicBezTo>
                    <a:pt x="453" y="151"/>
                    <a:pt x="437" y="102"/>
                    <a:pt x="420" y="49"/>
                  </a:cubicBezTo>
                  <a:cubicBezTo>
                    <a:pt x="416" y="32"/>
                    <a:pt x="412" y="16"/>
                    <a:pt x="408" y="0"/>
                  </a:cubicBezTo>
                  <a:cubicBezTo>
                    <a:pt x="379" y="0"/>
                    <a:pt x="350" y="0"/>
                    <a:pt x="322" y="0"/>
                  </a:cubicBezTo>
                  <a:cubicBezTo>
                    <a:pt x="317" y="20"/>
                    <a:pt x="313" y="45"/>
                    <a:pt x="309" y="66"/>
                  </a:cubicBezTo>
                  <a:cubicBezTo>
                    <a:pt x="301" y="82"/>
                    <a:pt x="297" y="102"/>
                    <a:pt x="313" y="119"/>
                  </a:cubicBezTo>
                  <a:cubicBezTo>
                    <a:pt x="313" y="119"/>
                    <a:pt x="317" y="123"/>
                    <a:pt x="317" y="127"/>
                  </a:cubicBezTo>
                  <a:cubicBezTo>
                    <a:pt x="342" y="197"/>
                    <a:pt x="363" y="271"/>
                    <a:pt x="387" y="341"/>
                  </a:cubicBezTo>
                  <a:cubicBezTo>
                    <a:pt x="391" y="348"/>
                    <a:pt x="391" y="361"/>
                    <a:pt x="387" y="369"/>
                  </a:cubicBezTo>
                  <a:cubicBezTo>
                    <a:pt x="379" y="373"/>
                    <a:pt x="375" y="365"/>
                    <a:pt x="371" y="361"/>
                  </a:cubicBezTo>
                  <a:cubicBezTo>
                    <a:pt x="367" y="353"/>
                    <a:pt x="363" y="345"/>
                    <a:pt x="363" y="341"/>
                  </a:cubicBezTo>
                  <a:cubicBezTo>
                    <a:pt x="342" y="279"/>
                    <a:pt x="317" y="217"/>
                    <a:pt x="297" y="156"/>
                  </a:cubicBezTo>
                  <a:cubicBezTo>
                    <a:pt x="297" y="151"/>
                    <a:pt x="293" y="148"/>
                    <a:pt x="289" y="139"/>
                  </a:cubicBezTo>
                  <a:cubicBezTo>
                    <a:pt x="281" y="180"/>
                    <a:pt x="272" y="222"/>
                    <a:pt x="264" y="258"/>
                  </a:cubicBezTo>
                  <a:cubicBezTo>
                    <a:pt x="260" y="275"/>
                    <a:pt x="252" y="291"/>
                    <a:pt x="260" y="312"/>
                  </a:cubicBezTo>
                  <a:cubicBezTo>
                    <a:pt x="272" y="341"/>
                    <a:pt x="281" y="369"/>
                    <a:pt x="289" y="402"/>
                  </a:cubicBezTo>
                  <a:cubicBezTo>
                    <a:pt x="297" y="431"/>
                    <a:pt x="305" y="460"/>
                    <a:pt x="317" y="488"/>
                  </a:cubicBezTo>
                  <a:cubicBezTo>
                    <a:pt x="317" y="501"/>
                    <a:pt x="322" y="509"/>
                    <a:pt x="309" y="517"/>
                  </a:cubicBezTo>
                  <a:cubicBezTo>
                    <a:pt x="297" y="513"/>
                    <a:pt x="293" y="501"/>
                    <a:pt x="289" y="488"/>
                  </a:cubicBezTo>
                  <a:cubicBezTo>
                    <a:pt x="276" y="451"/>
                    <a:pt x="268" y="414"/>
                    <a:pt x="256" y="382"/>
                  </a:cubicBezTo>
                  <a:cubicBezTo>
                    <a:pt x="252" y="369"/>
                    <a:pt x="252" y="361"/>
                    <a:pt x="248" y="348"/>
                  </a:cubicBezTo>
                  <a:cubicBezTo>
                    <a:pt x="244" y="353"/>
                    <a:pt x="244" y="357"/>
                    <a:pt x="244" y="357"/>
                  </a:cubicBezTo>
                  <a:cubicBezTo>
                    <a:pt x="227" y="414"/>
                    <a:pt x="215" y="468"/>
                    <a:pt x="198" y="521"/>
                  </a:cubicBezTo>
                  <a:cubicBezTo>
                    <a:pt x="198" y="529"/>
                    <a:pt x="194" y="542"/>
                    <a:pt x="182" y="538"/>
                  </a:cubicBezTo>
                  <a:cubicBezTo>
                    <a:pt x="174" y="538"/>
                    <a:pt x="178" y="525"/>
                    <a:pt x="178" y="517"/>
                  </a:cubicBezTo>
                  <a:lnTo>
                    <a:pt x="178" y="513"/>
                  </a:lnTo>
                  <a:cubicBezTo>
                    <a:pt x="182" y="488"/>
                    <a:pt x="190" y="464"/>
                    <a:pt x="194" y="435"/>
                  </a:cubicBezTo>
                  <a:cubicBezTo>
                    <a:pt x="203" y="402"/>
                    <a:pt x="211" y="373"/>
                    <a:pt x="219" y="336"/>
                  </a:cubicBezTo>
                  <a:cubicBezTo>
                    <a:pt x="178" y="373"/>
                    <a:pt x="141" y="406"/>
                    <a:pt x="100" y="443"/>
                  </a:cubicBezTo>
                  <a:cubicBezTo>
                    <a:pt x="88" y="431"/>
                    <a:pt x="88" y="426"/>
                    <a:pt x="92" y="419"/>
                  </a:cubicBezTo>
                  <a:cubicBezTo>
                    <a:pt x="96" y="410"/>
                    <a:pt x="100" y="406"/>
                    <a:pt x="108" y="402"/>
                  </a:cubicBezTo>
                  <a:cubicBezTo>
                    <a:pt x="125" y="394"/>
                    <a:pt x="137" y="377"/>
                    <a:pt x="149" y="365"/>
                  </a:cubicBezTo>
                  <a:cubicBezTo>
                    <a:pt x="157" y="353"/>
                    <a:pt x="170" y="345"/>
                    <a:pt x="178" y="336"/>
                  </a:cubicBezTo>
                  <a:cubicBezTo>
                    <a:pt x="211" y="312"/>
                    <a:pt x="235" y="283"/>
                    <a:pt x="240" y="238"/>
                  </a:cubicBezTo>
                  <a:cubicBezTo>
                    <a:pt x="244" y="222"/>
                    <a:pt x="248" y="205"/>
                    <a:pt x="252" y="185"/>
                  </a:cubicBezTo>
                  <a:cubicBezTo>
                    <a:pt x="252" y="180"/>
                    <a:pt x="252" y="176"/>
                    <a:pt x="252" y="168"/>
                  </a:cubicBezTo>
                  <a:cubicBezTo>
                    <a:pt x="227" y="176"/>
                    <a:pt x="211" y="189"/>
                    <a:pt x="194" y="201"/>
                  </a:cubicBezTo>
                  <a:cubicBezTo>
                    <a:pt x="166" y="222"/>
                    <a:pt x="137" y="242"/>
                    <a:pt x="108" y="258"/>
                  </a:cubicBezTo>
                  <a:cubicBezTo>
                    <a:pt x="100" y="263"/>
                    <a:pt x="92" y="267"/>
                    <a:pt x="84" y="258"/>
                  </a:cubicBezTo>
                  <a:cubicBezTo>
                    <a:pt x="79" y="250"/>
                    <a:pt x="88" y="242"/>
                    <a:pt x="96" y="238"/>
                  </a:cubicBezTo>
                  <a:cubicBezTo>
                    <a:pt x="104" y="229"/>
                    <a:pt x="112" y="226"/>
                    <a:pt x="120" y="222"/>
                  </a:cubicBezTo>
                  <a:cubicBezTo>
                    <a:pt x="141" y="205"/>
                    <a:pt x="162" y="193"/>
                    <a:pt x="186" y="176"/>
                  </a:cubicBezTo>
                  <a:cubicBezTo>
                    <a:pt x="190" y="172"/>
                    <a:pt x="198" y="168"/>
                    <a:pt x="207" y="160"/>
                  </a:cubicBezTo>
                  <a:cubicBezTo>
                    <a:pt x="223" y="148"/>
                    <a:pt x="244" y="131"/>
                    <a:pt x="260" y="119"/>
                  </a:cubicBezTo>
                  <a:cubicBezTo>
                    <a:pt x="264" y="115"/>
                    <a:pt x="268" y="107"/>
                    <a:pt x="268" y="102"/>
                  </a:cubicBezTo>
                  <a:cubicBezTo>
                    <a:pt x="281" y="70"/>
                    <a:pt x="289" y="32"/>
                    <a:pt x="297" y="0"/>
                  </a:cubicBezTo>
                  <a:cubicBezTo>
                    <a:pt x="285" y="0"/>
                    <a:pt x="268" y="0"/>
                    <a:pt x="256" y="0"/>
                  </a:cubicBezTo>
                  <a:cubicBezTo>
                    <a:pt x="252" y="4"/>
                    <a:pt x="252" y="8"/>
                    <a:pt x="248" y="8"/>
                  </a:cubicBezTo>
                  <a:cubicBezTo>
                    <a:pt x="211" y="32"/>
                    <a:pt x="178" y="57"/>
                    <a:pt x="141" y="82"/>
                  </a:cubicBezTo>
                  <a:cubicBezTo>
                    <a:pt x="129" y="90"/>
                    <a:pt x="112" y="98"/>
                    <a:pt x="96" y="107"/>
                  </a:cubicBezTo>
                  <a:cubicBezTo>
                    <a:pt x="92" y="111"/>
                    <a:pt x="84" y="115"/>
                    <a:pt x="79" y="107"/>
                  </a:cubicBezTo>
                  <a:cubicBezTo>
                    <a:pt x="75" y="102"/>
                    <a:pt x="79" y="94"/>
                    <a:pt x="84" y="90"/>
                  </a:cubicBezTo>
                  <a:cubicBezTo>
                    <a:pt x="84" y="86"/>
                    <a:pt x="92" y="82"/>
                    <a:pt x="96" y="78"/>
                  </a:cubicBezTo>
                  <a:cubicBezTo>
                    <a:pt x="129" y="57"/>
                    <a:pt x="162" y="37"/>
                    <a:pt x="194" y="16"/>
                  </a:cubicBezTo>
                  <a:cubicBezTo>
                    <a:pt x="198" y="12"/>
                    <a:pt x="203" y="4"/>
                    <a:pt x="207" y="0"/>
                  </a:cubicBezTo>
                  <a:cubicBezTo>
                    <a:pt x="137" y="0"/>
                    <a:pt x="71" y="0"/>
                    <a:pt x="1" y="0"/>
                  </a:cubicBezTo>
                  <a:cubicBezTo>
                    <a:pt x="1" y="8"/>
                    <a:pt x="1" y="16"/>
                    <a:pt x="1" y="20"/>
                  </a:cubicBezTo>
                  <a:cubicBezTo>
                    <a:pt x="-3" y="82"/>
                    <a:pt x="1" y="144"/>
                    <a:pt x="10" y="205"/>
                  </a:cubicBezTo>
                  <a:cubicBezTo>
                    <a:pt x="14" y="258"/>
                    <a:pt x="22" y="312"/>
                    <a:pt x="26" y="365"/>
                  </a:cubicBezTo>
                  <a:cubicBezTo>
                    <a:pt x="30" y="394"/>
                    <a:pt x="30" y="423"/>
                    <a:pt x="30" y="4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21"/>
            <p:cNvSpPr/>
            <p:nvPr/>
          </p:nvSpPr>
          <p:spPr>
            <a:xfrm>
              <a:off x="7661345" y="-4"/>
              <a:ext cx="363752" cy="344902"/>
            </a:xfrm>
            <a:custGeom>
              <a:avLst/>
              <a:gdLst/>
              <a:ahLst/>
              <a:cxnLst/>
              <a:rect l="l" t="t" r="r" b="b"/>
              <a:pathLst>
                <a:path w="579" h="549" extrusionOk="0">
                  <a:moveTo>
                    <a:pt x="579" y="451"/>
                  </a:moveTo>
                  <a:lnTo>
                    <a:pt x="579" y="451"/>
                  </a:lnTo>
                  <a:cubicBezTo>
                    <a:pt x="579" y="423"/>
                    <a:pt x="579" y="394"/>
                    <a:pt x="575" y="365"/>
                  </a:cubicBezTo>
                  <a:cubicBezTo>
                    <a:pt x="571" y="312"/>
                    <a:pt x="563" y="258"/>
                    <a:pt x="559" y="205"/>
                  </a:cubicBezTo>
                  <a:cubicBezTo>
                    <a:pt x="550" y="144"/>
                    <a:pt x="546" y="82"/>
                    <a:pt x="550" y="20"/>
                  </a:cubicBezTo>
                  <a:cubicBezTo>
                    <a:pt x="550" y="16"/>
                    <a:pt x="550" y="8"/>
                    <a:pt x="550" y="0"/>
                  </a:cubicBezTo>
                  <a:cubicBezTo>
                    <a:pt x="538" y="0"/>
                    <a:pt x="530" y="0"/>
                    <a:pt x="518" y="0"/>
                  </a:cubicBezTo>
                  <a:cubicBezTo>
                    <a:pt x="518" y="29"/>
                    <a:pt x="514" y="53"/>
                    <a:pt x="514" y="82"/>
                  </a:cubicBezTo>
                  <a:cubicBezTo>
                    <a:pt x="514" y="139"/>
                    <a:pt x="514" y="193"/>
                    <a:pt x="514" y="250"/>
                  </a:cubicBezTo>
                  <a:cubicBezTo>
                    <a:pt x="514" y="275"/>
                    <a:pt x="518" y="299"/>
                    <a:pt x="518" y="324"/>
                  </a:cubicBezTo>
                  <a:cubicBezTo>
                    <a:pt x="518" y="332"/>
                    <a:pt x="514" y="341"/>
                    <a:pt x="509" y="348"/>
                  </a:cubicBezTo>
                  <a:cubicBezTo>
                    <a:pt x="509" y="353"/>
                    <a:pt x="501" y="353"/>
                    <a:pt x="493" y="353"/>
                  </a:cubicBezTo>
                  <a:cubicBezTo>
                    <a:pt x="485" y="234"/>
                    <a:pt x="489" y="115"/>
                    <a:pt x="489" y="0"/>
                  </a:cubicBezTo>
                  <a:cubicBezTo>
                    <a:pt x="477" y="0"/>
                    <a:pt x="468" y="0"/>
                    <a:pt x="456" y="0"/>
                  </a:cubicBezTo>
                  <a:cubicBezTo>
                    <a:pt x="456" y="8"/>
                    <a:pt x="452" y="12"/>
                    <a:pt x="448" y="20"/>
                  </a:cubicBezTo>
                  <a:cubicBezTo>
                    <a:pt x="427" y="70"/>
                    <a:pt x="407" y="119"/>
                    <a:pt x="386" y="164"/>
                  </a:cubicBezTo>
                  <a:cubicBezTo>
                    <a:pt x="370" y="209"/>
                    <a:pt x="349" y="254"/>
                    <a:pt x="333" y="299"/>
                  </a:cubicBezTo>
                  <a:cubicBezTo>
                    <a:pt x="325" y="316"/>
                    <a:pt x="321" y="332"/>
                    <a:pt x="312" y="348"/>
                  </a:cubicBezTo>
                  <a:cubicBezTo>
                    <a:pt x="308" y="357"/>
                    <a:pt x="304" y="365"/>
                    <a:pt x="292" y="357"/>
                  </a:cubicBezTo>
                  <a:cubicBezTo>
                    <a:pt x="288" y="341"/>
                    <a:pt x="296" y="324"/>
                    <a:pt x="300" y="308"/>
                  </a:cubicBezTo>
                  <a:cubicBezTo>
                    <a:pt x="329" y="238"/>
                    <a:pt x="358" y="168"/>
                    <a:pt x="390" y="98"/>
                  </a:cubicBezTo>
                  <a:cubicBezTo>
                    <a:pt x="403" y="66"/>
                    <a:pt x="415" y="32"/>
                    <a:pt x="427" y="0"/>
                  </a:cubicBezTo>
                  <a:cubicBezTo>
                    <a:pt x="395" y="0"/>
                    <a:pt x="362" y="0"/>
                    <a:pt x="325" y="0"/>
                  </a:cubicBezTo>
                  <a:cubicBezTo>
                    <a:pt x="325" y="8"/>
                    <a:pt x="321" y="16"/>
                    <a:pt x="317" y="20"/>
                  </a:cubicBezTo>
                  <a:cubicBezTo>
                    <a:pt x="280" y="61"/>
                    <a:pt x="243" y="102"/>
                    <a:pt x="206" y="148"/>
                  </a:cubicBezTo>
                  <a:cubicBezTo>
                    <a:pt x="202" y="148"/>
                    <a:pt x="198" y="151"/>
                    <a:pt x="198" y="151"/>
                  </a:cubicBezTo>
                  <a:cubicBezTo>
                    <a:pt x="189" y="156"/>
                    <a:pt x="185" y="156"/>
                    <a:pt x="177" y="151"/>
                  </a:cubicBezTo>
                  <a:cubicBezTo>
                    <a:pt x="177" y="151"/>
                    <a:pt x="177" y="139"/>
                    <a:pt x="177" y="135"/>
                  </a:cubicBezTo>
                  <a:cubicBezTo>
                    <a:pt x="181" y="131"/>
                    <a:pt x="181" y="127"/>
                    <a:pt x="185" y="123"/>
                  </a:cubicBezTo>
                  <a:cubicBezTo>
                    <a:pt x="206" y="102"/>
                    <a:pt x="226" y="82"/>
                    <a:pt x="247" y="61"/>
                  </a:cubicBezTo>
                  <a:cubicBezTo>
                    <a:pt x="263" y="41"/>
                    <a:pt x="280" y="20"/>
                    <a:pt x="296" y="0"/>
                  </a:cubicBezTo>
                  <a:cubicBezTo>
                    <a:pt x="275" y="0"/>
                    <a:pt x="255" y="0"/>
                    <a:pt x="239" y="0"/>
                  </a:cubicBezTo>
                  <a:cubicBezTo>
                    <a:pt x="218" y="12"/>
                    <a:pt x="202" y="29"/>
                    <a:pt x="185" y="41"/>
                  </a:cubicBezTo>
                  <a:cubicBezTo>
                    <a:pt x="148" y="78"/>
                    <a:pt x="107" y="111"/>
                    <a:pt x="70" y="144"/>
                  </a:cubicBezTo>
                  <a:cubicBezTo>
                    <a:pt x="46" y="168"/>
                    <a:pt x="25" y="193"/>
                    <a:pt x="9" y="222"/>
                  </a:cubicBezTo>
                  <a:cubicBezTo>
                    <a:pt x="1" y="238"/>
                    <a:pt x="-4" y="254"/>
                    <a:pt x="5" y="275"/>
                  </a:cubicBezTo>
                  <a:cubicBezTo>
                    <a:pt x="9" y="287"/>
                    <a:pt x="17" y="295"/>
                    <a:pt x="29" y="295"/>
                  </a:cubicBezTo>
                  <a:cubicBezTo>
                    <a:pt x="42" y="295"/>
                    <a:pt x="58" y="295"/>
                    <a:pt x="70" y="291"/>
                  </a:cubicBezTo>
                  <a:cubicBezTo>
                    <a:pt x="107" y="279"/>
                    <a:pt x="136" y="258"/>
                    <a:pt x="161" y="234"/>
                  </a:cubicBezTo>
                  <a:cubicBezTo>
                    <a:pt x="193" y="205"/>
                    <a:pt x="226" y="176"/>
                    <a:pt x="255" y="148"/>
                  </a:cubicBezTo>
                  <a:cubicBezTo>
                    <a:pt x="259" y="148"/>
                    <a:pt x="263" y="144"/>
                    <a:pt x="267" y="144"/>
                  </a:cubicBezTo>
                  <a:cubicBezTo>
                    <a:pt x="267" y="148"/>
                    <a:pt x="267" y="151"/>
                    <a:pt x="263" y="156"/>
                  </a:cubicBezTo>
                  <a:cubicBezTo>
                    <a:pt x="251" y="213"/>
                    <a:pt x="234" y="271"/>
                    <a:pt x="218" y="328"/>
                  </a:cubicBezTo>
                  <a:cubicBezTo>
                    <a:pt x="210" y="365"/>
                    <a:pt x="202" y="398"/>
                    <a:pt x="198" y="431"/>
                  </a:cubicBezTo>
                  <a:cubicBezTo>
                    <a:pt x="193" y="460"/>
                    <a:pt x="202" y="488"/>
                    <a:pt x="218" y="509"/>
                  </a:cubicBezTo>
                  <a:cubicBezTo>
                    <a:pt x="239" y="529"/>
                    <a:pt x="259" y="533"/>
                    <a:pt x="280" y="517"/>
                  </a:cubicBezTo>
                  <a:cubicBezTo>
                    <a:pt x="292" y="505"/>
                    <a:pt x="300" y="492"/>
                    <a:pt x="308" y="476"/>
                  </a:cubicBezTo>
                  <a:cubicBezTo>
                    <a:pt x="325" y="439"/>
                    <a:pt x="337" y="402"/>
                    <a:pt x="353" y="365"/>
                  </a:cubicBezTo>
                  <a:cubicBezTo>
                    <a:pt x="370" y="328"/>
                    <a:pt x="382" y="291"/>
                    <a:pt x="399" y="258"/>
                  </a:cubicBezTo>
                  <a:cubicBezTo>
                    <a:pt x="403" y="250"/>
                    <a:pt x="403" y="246"/>
                    <a:pt x="407" y="242"/>
                  </a:cubicBezTo>
                  <a:cubicBezTo>
                    <a:pt x="411" y="267"/>
                    <a:pt x="415" y="291"/>
                    <a:pt x="419" y="316"/>
                  </a:cubicBezTo>
                  <a:cubicBezTo>
                    <a:pt x="427" y="361"/>
                    <a:pt x="431" y="402"/>
                    <a:pt x="440" y="447"/>
                  </a:cubicBezTo>
                  <a:cubicBezTo>
                    <a:pt x="444" y="480"/>
                    <a:pt x="456" y="513"/>
                    <a:pt x="485" y="533"/>
                  </a:cubicBezTo>
                  <a:cubicBezTo>
                    <a:pt x="514" y="558"/>
                    <a:pt x="542" y="554"/>
                    <a:pt x="559" y="521"/>
                  </a:cubicBezTo>
                  <a:cubicBezTo>
                    <a:pt x="563" y="505"/>
                    <a:pt x="567" y="488"/>
                    <a:pt x="571" y="472"/>
                  </a:cubicBezTo>
                  <a:cubicBezTo>
                    <a:pt x="575" y="464"/>
                    <a:pt x="579" y="460"/>
                    <a:pt x="579" y="4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21"/>
            <p:cNvSpPr/>
            <p:nvPr/>
          </p:nvSpPr>
          <p:spPr>
            <a:xfrm>
              <a:off x="8058395" y="-4"/>
              <a:ext cx="192870" cy="337992"/>
            </a:xfrm>
            <a:custGeom>
              <a:avLst/>
              <a:gdLst/>
              <a:ahLst/>
              <a:cxnLst/>
              <a:rect l="l" t="t" r="r" b="b"/>
              <a:pathLst>
                <a:path w="307" h="538" extrusionOk="0">
                  <a:moveTo>
                    <a:pt x="214" y="0"/>
                  </a:moveTo>
                  <a:lnTo>
                    <a:pt x="214" y="0"/>
                  </a:lnTo>
                  <a:cubicBezTo>
                    <a:pt x="206" y="32"/>
                    <a:pt x="198" y="70"/>
                    <a:pt x="185" y="102"/>
                  </a:cubicBezTo>
                  <a:cubicBezTo>
                    <a:pt x="185" y="107"/>
                    <a:pt x="181" y="115"/>
                    <a:pt x="177" y="119"/>
                  </a:cubicBezTo>
                  <a:cubicBezTo>
                    <a:pt x="161" y="131"/>
                    <a:pt x="140" y="148"/>
                    <a:pt x="124" y="160"/>
                  </a:cubicBezTo>
                  <a:cubicBezTo>
                    <a:pt x="115" y="168"/>
                    <a:pt x="107" y="172"/>
                    <a:pt x="103" y="176"/>
                  </a:cubicBezTo>
                  <a:cubicBezTo>
                    <a:pt x="79" y="193"/>
                    <a:pt x="58" y="205"/>
                    <a:pt x="37" y="222"/>
                  </a:cubicBezTo>
                  <a:cubicBezTo>
                    <a:pt x="29" y="226"/>
                    <a:pt x="21" y="229"/>
                    <a:pt x="13" y="238"/>
                  </a:cubicBezTo>
                  <a:cubicBezTo>
                    <a:pt x="5" y="242"/>
                    <a:pt x="-4" y="250"/>
                    <a:pt x="1" y="258"/>
                  </a:cubicBezTo>
                  <a:cubicBezTo>
                    <a:pt x="9" y="267"/>
                    <a:pt x="17" y="263"/>
                    <a:pt x="25" y="258"/>
                  </a:cubicBezTo>
                  <a:cubicBezTo>
                    <a:pt x="54" y="242"/>
                    <a:pt x="83" y="222"/>
                    <a:pt x="111" y="201"/>
                  </a:cubicBezTo>
                  <a:cubicBezTo>
                    <a:pt x="128" y="189"/>
                    <a:pt x="144" y="176"/>
                    <a:pt x="169" y="168"/>
                  </a:cubicBezTo>
                  <a:cubicBezTo>
                    <a:pt x="169" y="176"/>
                    <a:pt x="169" y="180"/>
                    <a:pt x="169" y="185"/>
                  </a:cubicBezTo>
                  <a:cubicBezTo>
                    <a:pt x="165" y="205"/>
                    <a:pt x="161" y="222"/>
                    <a:pt x="157" y="238"/>
                  </a:cubicBezTo>
                  <a:cubicBezTo>
                    <a:pt x="152" y="283"/>
                    <a:pt x="128" y="312"/>
                    <a:pt x="95" y="336"/>
                  </a:cubicBezTo>
                  <a:cubicBezTo>
                    <a:pt x="87" y="345"/>
                    <a:pt x="74" y="353"/>
                    <a:pt x="66" y="365"/>
                  </a:cubicBezTo>
                  <a:cubicBezTo>
                    <a:pt x="54" y="377"/>
                    <a:pt x="42" y="394"/>
                    <a:pt x="25" y="402"/>
                  </a:cubicBezTo>
                  <a:cubicBezTo>
                    <a:pt x="17" y="406"/>
                    <a:pt x="13" y="410"/>
                    <a:pt x="9" y="419"/>
                  </a:cubicBezTo>
                  <a:cubicBezTo>
                    <a:pt x="5" y="426"/>
                    <a:pt x="5" y="431"/>
                    <a:pt x="17" y="443"/>
                  </a:cubicBezTo>
                  <a:cubicBezTo>
                    <a:pt x="58" y="406"/>
                    <a:pt x="95" y="373"/>
                    <a:pt x="136" y="336"/>
                  </a:cubicBezTo>
                  <a:cubicBezTo>
                    <a:pt x="128" y="373"/>
                    <a:pt x="120" y="402"/>
                    <a:pt x="111" y="435"/>
                  </a:cubicBezTo>
                  <a:cubicBezTo>
                    <a:pt x="107" y="464"/>
                    <a:pt x="99" y="488"/>
                    <a:pt x="95" y="513"/>
                  </a:cubicBezTo>
                  <a:cubicBezTo>
                    <a:pt x="95" y="517"/>
                    <a:pt x="95" y="517"/>
                    <a:pt x="95" y="517"/>
                  </a:cubicBezTo>
                  <a:cubicBezTo>
                    <a:pt x="95" y="525"/>
                    <a:pt x="91" y="538"/>
                    <a:pt x="99" y="538"/>
                  </a:cubicBezTo>
                  <a:cubicBezTo>
                    <a:pt x="111" y="542"/>
                    <a:pt x="115" y="529"/>
                    <a:pt x="115" y="521"/>
                  </a:cubicBezTo>
                  <a:cubicBezTo>
                    <a:pt x="132" y="468"/>
                    <a:pt x="144" y="414"/>
                    <a:pt x="161" y="357"/>
                  </a:cubicBezTo>
                  <a:cubicBezTo>
                    <a:pt x="161" y="357"/>
                    <a:pt x="161" y="353"/>
                    <a:pt x="165" y="348"/>
                  </a:cubicBezTo>
                  <a:cubicBezTo>
                    <a:pt x="169" y="361"/>
                    <a:pt x="169" y="369"/>
                    <a:pt x="173" y="382"/>
                  </a:cubicBezTo>
                  <a:cubicBezTo>
                    <a:pt x="185" y="414"/>
                    <a:pt x="193" y="451"/>
                    <a:pt x="206" y="488"/>
                  </a:cubicBezTo>
                  <a:cubicBezTo>
                    <a:pt x="210" y="501"/>
                    <a:pt x="214" y="513"/>
                    <a:pt x="226" y="517"/>
                  </a:cubicBezTo>
                  <a:cubicBezTo>
                    <a:pt x="239" y="509"/>
                    <a:pt x="234" y="501"/>
                    <a:pt x="234" y="488"/>
                  </a:cubicBezTo>
                  <a:cubicBezTo>
                    <a:pt x="222" y="460"/>
                    <a:pt x="214" y="431"/>
                    <a:pt x="206" y="402"/>
                  </a:cubicBezTo>
                  <a:cubicBezTo>
                    <a:pt x="198" y="369"/>
                    <a:pt x="189" y="341"/>
                    <a:pt x="177" y="312"/>
                  </a:cubicBezTo>
                  <a:cubicBezTo>
                    <a:pt x="169" y="291"/>
                    <a:pt x="177" y="275"/>
                    <a:pt x="181" y="258"/>
                  </a:cubicBezTo>
                  <a:cubicBezTo>
                    <a:pt x="189" y="222"/>
                    <a:pt x="198" y="180"/>
                    <a:pt x="206" y="139"/>
                  </a:cubicBezTo>
                  <a:cubicBezTo>
                    <a:pt x="210" y="148"/>
                    <a:pt x="214" y="151"/>
                    <a:pt x="214" y="156"/>
                  </a:cubicBezTo>
                  <a:cubicBezTo>
                    <a:pt x="234" y="217"/>
                    <a:pt x="259" y="279"/>
                    <a:pt x="280" y="341"/>
                  </a:cubicBezTo>
                  <a:cubicBezTo>
                    <a:pt x="280" y="345"/>
                    <a:pt x="284" y="353"/>
                    <a:pt x="288" y="361"/>
                  </a:cubicBezTo>
                  <a:cubicBezTo>
                    <a:pt x="292" y="365"/>
                    <a:pt x="296" y="373"/>
                    <a:pt x="304" y="369"/>
                  </a:cubicBezTo>
                  <a:cubicBezTo>
                    <a:pt x="308" y="361"/>
                    <a:pt x="308" y="348"/>
                    <a:pt x="304" y="341"/>
                  </a:cubicBezTo>
                  <a:cubicBezTo>
                    <a:pt x="280" y="271"/>
                    <a:pt x="259" y="197"/>
                    <a:pt x="234" y="127"/>
                  </a:cubicBezTo>
                  <a:cubicBezTo>
                    <a:pt x="234" y="123"/>
                    <a:pt x="230" y="119"/>
                    <a:pt x="230" y="119"/>
                  </a:cubicBezTo>
                  <a:cubicBezTo>
                    <a:pt x="214" y="102"/>
                    <a:pt x="218" y="82"/>
                    <a:pt x="226" y="66"/>
                  </a:cubicBezTo>
                  <a:cubicBezTo>
                    <a:pt x="230" y="45"/>
                    <a:pt x="234" y="20"/>
                    <a:pt x="239" y="0"/>
                  </a:cubicBezTo>
                  <a:cubicBezTo>
                    <a:pt x="230" y="0"/>
                    <a:pt x="222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21"/>
            <p:cNvSpPr/>
            <p:nvPr/>
          </p:nvSpPr>
          <p:spPr>
            <a:xfrm>
              <a:off x="7844164" y="-4"/>
              <a:ext cx="103660" cy="226166"/>
            </a:xfrm>
            <a:custGeom>
              <a:avLst/>
              <a:gdLst/>
              <a:ahLst/>
              <a:cxnLst/>
              <a:rect l="l" t="t" r="r" b="b"/>
              <a:pathLst>
                <a:path w="165" h="360" extrusionOk="0">
                  <a:moveTo>
                    <a:pt x="136" y="0"/>
                  </a:moveTo>
                  <a:lnTo>
                    <a:pt x="136" y="0"/>
                  </a:lnTo>
                  <a:cubicBezTo>
                    <a:pt x="124" y="32"/>
                    <a:pt x="112" y="66"/>
                    <a:pt x="99" y="98"/>
                  </a:cubicBezTo>
                  <a:cubicBezTo>
                    <a:pt x="67" y="168"/>
                    <a:pt x="38" y="238"/>
                    <a:pt x="9" y="308"/>
                  </a:cubicBezTo>
                  <a:cubicBezTo>
                    <a:pt x="5" y="324"/>
                    <a:pt x="-3" y="341"/>
                    <a:pt x="1" y="357"/>
                  </a:cubicBezTo>
                  <a:cubicBezTo>
                    <a:pt x="13" y="365"/>
                    <a:pt x="17" y="357"/>
                    <a:pt x="21" y="348"/>
                  </a:cubicBezTo>
                  <a:cubicBezTo>
                    <a:pt x="30" y="332"/>
                    <a:pt x="34" y="316"/>
                    <a:pt x="42" y="299"/>
                  </a:cubicBezTo>
                  <a:cubicBezTo>
                    <a:pt x="58" y="254"/>
                    <a:pt x="79" y="209"/>
                    <a:pt x="95" y="164"/>
                  </a:cubicBezTo>
                  <a:cubicBezTo>
                    <a:pt x="116" y="119"/>
                    <a:pt x="136" y="70"/>
                    <a:pt x="157" y="20"/>
                  </a:cubicBezTo>
                  <a:cubicBezTo>
                    <a:pt x="161" y="12"/>
                    <a:pt x="165" y="8"/>
                    <a:pt x="165" y="0"/>
                  </a:cubicBezTo>
                  <a:cubicBezTo>
                    <a:pt x="157" y="0"/>
                    <a:pt x="149" y="0"/>
                    <a:pt x="1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21"/>
            <p:cNvSpPr/>
            <p:nvPr/>
          </p:nvSpPr>
          <p:spPr>
            <a:xfrm>
              <a:off x="7967928" y="-4"/>
              <a:ext cx="18847" cy="221768"/>
            </a:xfrm>
            <a:custGeom>
              <a:avLst/>
              <a:gdLst/>
              <a:ahLst/>
              <a:cxnLst/>
              <a:rect l="l" t="t" r="r" b="b"/>
              <a:pathLst>
                <a:path w="30" h="353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15"/>
                    <a:pt x="-3" y="234"/>
                    <a:pt x="5" y="353"/>
                  </a:cubicBezTo>
                  <a:cubicBezTo>
                    <a:pt x="13" y="353"/>
                    <a:pt x="21" y="353"/>
                    <a:pt x="21" y="348"/>
                  </a:cubicBezTo>
                  <a:cubicBezTo>
                    <a:pt x="26" y="341"/>
                    <a:pt x="30" y="332"/>
                    <a:pt x="30" y="324"/>
                  </a:cubicBezTo>
                  <a:cubicBezTo>
                    <a:pt x="30" y="299"/>
                    <a:pt x="26" y="275"/>
                    <a:pt x="26" y="250"/>
                  </a:cubicBezTo>
                  <a:cubicBezTo>
                    <a:pt x="26" y="193"/>
                    <a:pt x="26" y="139"/>
                    <a:pt x="26" y="82"/>
                  </a:cubicBezTo>
                  <a:cubicBezTo>
                    <a:pt x="26" y="53"/>
                    <a:pt x="30" y="29"/>
                    <a:pt x="30" y="0"/>
                  </a:cubicBezTo>
                  <a:cubicBezTo>
                    <a:pt x="21" y="0"/>
                    <a:pt x="9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21"/>
            <p:cNvSpPr/>
            <p:nvPr/>
          </p:nvSpPr>
          <p:spPr>
            <a:xfrm>
              <a:off x="7772544" y="-4"/>
              <a:ext cx="92980" cy="96749"/>
            </a:xfrm>
            <a:custGeom>
              <a:avLst/>
              <a:gdLst/>
              <a:ahLst/>
              <a:cxnLst/>
              <a:rect l="l" t="t" r="r" b="b"/>
              <a:pathLst>
                <a:path w="148" h="154" extrusionOk="0">
                  <a:moveTo>
                    <a:pt x="119" y="0"/>
                  </a:moveTo>
                  <a:lnTo>
                    <a:pt x="119" y="0"/>
                  </a:lnTo>
                  <a:cubicBezTo>
                    <a:pt x="103" y="20"/>
                    <a:pt x="86" y="41"/>
                    <a:pt x="70" y="61"/>
                  </a:cubicBezTo>
                  <a:cubicBezTo>
                    <a:pt x="49" y="82"/>
                    <a:pt x="29" y="102"/>
                    <a:pt x="8" y="123"/>
                  </a:cubicBezTo>
                  <a:cubicBezTo>
                    <a:pt x="4" y="127"/>
                    <a:pt x="4" y="131"/>
                    <a:pt x="0" y="135"/>
                  </a:cubicBezTo>
                  <a:cubicBezTo>
                    <a:pt x="0" y="139"/>
                    <a:pt x="0" y="151"/>
                    <a:pt x="0" y="151"/>
                  </a:cubicBezTo>
                  <a:cubicBezTo>
                    <a:pt x="8" y="156"/>
                    <a:pt x="12" y="156"/>
                    <a:pt x="21" y="151"/>
                  </a:cubicBezTo>
                  <a:cubicBezTo>
                    <a:pt x="21" y="151"/>
                    <a:pt x="25" y="148"/>
                    <a:pt x="29" y="148"/>
                  </a:cubicBezTo>
                  <a:cubicBezTo>
                    <a:pt x="66" y="102"/>
                    <a:pt x="103" y="61"/>
                    <a:pt x="140" y="20"/>
                  </a:cubicBezTo>
                  <a:cubicBezTo>
                    <a:pt x="144" y="16"/>
                    <a:pt x="148" y="8"/>
                    <a:pt x="148" y="0"/>
                  </a:cubicBezTo>
                  <a:cubicBezTo>
                    <a:pt x="140" y="0"/>
                    <a:pt x="127" y="0"/>
                    <a:pt x="1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10425" rIns="90000" bIns="104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21"/>
            <p:cNvSpPr/>
            <p:nvPr/>
          </p:nvSpPr>
          <p:spPr>
            <a:xfrm>
              <a:off x="8055254" y="-4"/>
              <a:ext cx="111827" cy="69734"/>
            </a:xfrm>
            <a:custGeom>
              <a:avLst/>
              <a:gdLst/>
              <a:ahLst/>
              <a:cxnLst/>
              <a:rect l="l" t="t" r="r" b="b"/>
              <a:pathLst>
                <a:path w="178" h="111" extrusionOk="0">
                  <a:moveTo>
                    <a:pt x="129" y="0"/>
                  </a:moveTo>
                  <a:lnTo>
                    <a:pt x="129" y="0"/>
                  </a:lnTo>
                  <a:cubicBezTo>
                    <a:pt x="125" y="4"/>
                    <a:pt x="120" y="12"/>
                    <a:pt x="116" y="16"/>
                  </a:cubicBezTo>
                  <a:cubicBezTo>
                    <a:pt x="84" y="37"/>
                    <a:pt x="51" y="57"/>
                    <a:pt x="18" y="78"/>
                  </a:cubicBezTo>
                  <a:cubicBezTo>
                    <a:pt x="14" y="82"/>
                    <a:pt x="6" y="86"/>
                    <a:pt x="6" y="90"/>
                  </a:cubicBezTo>
                  <a:cubicBezTo>
                    <a:pt x="1" y="94"/>
                    <a:pt x="-3" y="102"/>
                    <a:pt x="1" y="107"/>
                  </a:cubicBezTo>
                  <a:cubicBezTo>
                    <a:pt x="6" y="115"/>
                    <a:pt x="14" y="111"/>
                    <a:pt x="18" y="107"/>
                  </a:cubicBezTo>
                  <a:cubicBezTo>
                    <a:pt x="34" y="98"/>
                    <a:pt x="51" y="90"/>
                    <a:pt x="63" y="82"/>
                  </a:cubicBezTo>
                  <a:cubicBezTo>
                    <a:pt x="100" y="57"/>
                    <a:pt x="133" y="32"/>
                    <a:pt x="170" y="8"/>
                  </a:cubicBezTo>
                  <a:cubicBezTo>
                    <a:pt x="174" y="8"/>
                    <a:pt x="174" y="4"/>
                    <a:pt x="178" y="0"/>
                  </a:cubicBezTo>
                  <a:cubicBezTo>
                    <a:pt x="162" y="0"/>
                    <a:pt x="145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21"/>
            <p:cNvSpPr/>
            <p:nvPr/>
          </p:nvSpPr>
          <p:spPr>
            <a:xfrm>
              <a:off x="8262575" y="-4"/>
              <a:ext cx="55285" cy="149521"/>
            </a:xfrm>
            <a:custGeom>
              <a:avLst/>
              <a:gdLst/>
              <a:ahLst/>
              <a:cxnLst/>
              <a:rect l="l" t="t" r="r" b="b"/>
              <a:pathLst>
                <a:path w="88" h="238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16"/>
                    <a:pt x="8" y="32"/>
                    <a:pt x="12" y="49"/>
                  </a:cubicBezTo>
                  <a:cubicBezTo>
                    <a:pt x="29" y="102"/>
                    <a:pt x="45" y="151"/>
                    <a:pt x="61" y="201"/>
                  </a:cubicBezTo>
                  <a:cubicBezTo>
                    <a:pt x="61" y="209"/>
                    <a:pt x="65" y="217"/>
                    <a:pt x="70" y="222"/>
                  </a:cubicBezTo>
                  <a:cubicBezTo>
                    <a:pt x="74" y="226"/>
                    <a:pt x="78" y="229"/>
                    <a:pt x="86" y="238"/>
                  </a:cubicBezTo>
                  <a:cubicBezTo>
                    <a:pt x="86" y="226"/>
                    <a:pt x="90" y="217"/>
                    <a:pt x="86" y="209"/>
                  </a:cubicBezTo>
                  <a:cubicBezTo>
                    <a:pt x="70" y="148"/>
                    <a:pt x="49" y="86"/>
                    <a:pt x="33" y="25"/>
                  </a:cubicBezTo>
                  <a:cubicBezTo>
                    <a:pt x="29" y="16"/>
                    <a:pt x="29" y="8"/>
                    <a:pt x="29" y="0"/>
                  </a:cubicBezTo>
                  <a:cubicBezTo>
                    <a:pt x="20" y="0"/>
                    <a:pt x="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0675" rIns="90000" bIns="40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21"/>
            <p:cNvSpPr/>
            <p:nvPr/>
          </p:nvSpPr>
          <p:spPr>
            <a:xfrm>
              <a:off x="8352414" y="-4"/>
              <a:ext cx="32040" cy="72876"/>
            </a:xfrm>
            <a:custGeom>
              <a:avLst/>
              <a:gdLst/>
              <a:ahLst/>
              <a:cxnLst/>
              <a:rect l="l" t="t" r="r" b="b"/>
              <a:pathLst>
                <a:path w="51" h="116" extrusionOk="0">
                  <a:moveTo>
                    <a:pt x="0" y="0"/>
                  </a:moveTo>
                  <a:lnTo>
                    <a:pt x="0" y="0"/>
                  </a:lnTo>
                  <a:cubicBezTo>
                    <a:pt x="9" y="32"/>
                    <a:pt x="17" y="66"/>
                    <a:pt x="25" y="98"/>
                  </a:cubicBezTo>
                  <a:cubicBezTo>
                    <a:pt x="29" y="111"/>
                    <a:pt x="33" y="119"/>
                    <a:pt x="50" y="115"/>
                  </a:cubicBezTo>
                  <a:cubicBezTo>
                    <a:pt x="54" y="74"/>
                    <a:pt x="37" y="37"/>
                    <a:pt x="29" y="0"/>
                  </a:cubicBezTo>
                  <a:cubicBezTo>
                    <a:pt x="17" y="0"/>
                    <a:pt x="9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9" name="Google Shape;999;p21"/>
          <p:cNvSpPr/>
          <p:nvPr/>
        </p:nvSpPr>
        <p:spPr>
          <a:xfrm rot="10800000" flipH="1">
            <a:off x="9049908" y="4787407"/>
            <a:ext cx="45233" cy="91723"/>
          </a:xfrm>
          <a:custGeom>
            <a:avLst/>
            <a:gdLst/>
            <a:ahLst/>
            <a:cxnLst/>
            <a:rect l="l" t="t" r="r" b="b"/>
            <a:pathLst>
              <a:path w="72" h="146" extrusionOk="0">
                <a:moveTo>
                  <a:pt x="49" y="0"/>
                </a:moveTo>
                <a:lnTo>
                  <a:pt x="49" y="0"/>
                </a:lnTo>
                <a:cubicBezTo>
                  <a:pt x="21" y="29"/>
                  <a:pt x="21" y="70"/>
                  <a:pt x="4" y="106"/>
                </a:cubicBezTo>
                <a:cubicBezTo>
                  <a:pt x="0" y="119"/>
                  <a:pt x="-4" y="131"/>
                  <a:pt x="8" y="144"/>
                </a:cubicBezTo>
                <a:cubicBezTo>
                  <a:pt x="17" y="148"/>
                  <a:pt x="21" y="148"/>
                  <a:pt x="25" y="140"/>
                </a:cubicBezTo>
                <a:cubicBezTo>
                  <a:pt x="29" y="135"/>
                  <a:pt x="33" y="131"/>
                  <a:pt x="33" y="127"/>
                </a:cubicBezTo>
                <a:cubicBezTo>
                  <a:pt x="46" y="94"/>
                  <a:pt x="58" y="62"/>
                  <a:pt x="70" y="29"/>
                </a:cubicBezTo>
                <a:cubicBezTo>
                  <a:pt x="74" y="12"/>
                  <a:pt x="74" y="8"/>
                  <a:pt x="4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7550" rIns="90000" bIns="755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0" name="Google Shape;1000;p21"/>
          <p:cNvSpPr/>
          <p:nvPr/>
        </p:nvSpPr>
        <p:spPr>
          <a:xfrm rot="10800000" flipH="1">
            <a:off x="8459358" y="4885412"/>
            <a:ext cx="80415" cy="32668"/>
          </a:xfrm>
          <a:custGeom>
            <a:avLst/>
            <a:gdLst/>
            <a:ahLst/>
            <a:cxnLst/>
            <a:rect l="l" t="t" r="r" b="b"/>
            <a:pathLst>
              <a:path w="128" h="52" extrusionOk="0">
                <a:moveTo>
                  <a:pt x="86" y="0"/>
                </a:moveTo>
                <a:lnTo>
                  <a:pt x="86" y="0"/>
                </a:lnTo>
                <a:cubicBezTo>
                  <a:pt x="66" y="5"/>
                  <a:pt x="41" y="9"/>
                  <a:pt x="21" y="13"/>
                </a:cubicBezTo>
                <a:cubicBezTo>
                  <a:pt x="8" y="13"/>
                  <a:pt x="0" y="17"/>
                  <a:pt x="0" y="29"/>
                </a:cubicBezTo>
                <a:cubicBezTo>
                  <a:pt x="0" y="46"/>
                  <a:pt x="8" y="58"/>
                  <a:pt x="25" y="49"/>
                </a:cubicBezTo>
                <a:cubicBezTo>
                  <a:pt x="50" y="37"/>
                  <a:pt x="82" y="42"/>
                  <a:pt x="111" y="33"/>
                </a:cubicBezTo>
                <a:cubicBezTo>
                  <a:pt x="119" y="33"/>
                  <a:pt x="128" y="29"/>
                  <a:pt x="128" y="21"/>
                </a:cubicBezTo>
                <a:cubicBezTo>
                  <a:pt x="128" y="9"/>
                  <a:pt x="119" y="5"/>
                  <a:pt x="111" y="5"/>
                </a:cubicBezTo>
                <a:cubicBezTo>
                  <a:pt x="103" y="5"/>
                  <a:pt x="95" y="5"/>
                  <a:pt x="86" y="5"/>
                </a:cubicBezTo>
                <a:lnTo>
                  <a:pt x="8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1" name="Google Shape;1001;p21"/>
          <p:cNvSpPr/>
          <p:nvPr/>
        </p:nvSpPr>
        <p:spPr>
          <a:xfrm rot="10800000" flipH="1">
            <a:off x="8743325" y="5110949"/>
            <a:ext cx="54029" cy="23873"/>
          </a:xfrm>
          <a:custGeom>
            <a:avLst/>
            <a:gdLst/>
            <a:ahLst/>
            <a:cxnLst/>
            <a:rect l="l" t="t" r="r" b="b"/>
            <a:pathLst>
              <a:path w="86" h="38" extrusionOk="0">
                <a:moveTo>
                  <a:pt x="41" y="5"/>
                </a:moveTo>
                <a:lnTo>
                  <a:pt x="41" y="5"/>
                </a:lnTo>
                <a:cubicBezTo>
                  <a:pt x="33" y="5"/>
                  <a:pt x="24" y="5"/>
                  <a:pt x="16" y="5"/>
                </a:cubicBezTo>
                <a:cubicBezTo>
                  <a:pt x="8" y="5"/>
                  <a:pt x="4" y="9"/>
                  <a:pt x="0" y="21"/>
                </a:cubicBezTo>
                <a:cubicBezTo>
                  <a:pt x="0" y="29"/>
                  <a:pt x="8" y="38"/>
                  <a:pt x="16" y="38"/>
                </a:cubicBezTo>
                <a:cubicBezTo>
                  <a:pt x="37" y="38"/>
                  <a:pt x="57" y="38"/>
                  <a:pt x="78" y="34"/>
                </a:cubicBezTo>
                <a:cubicBezTo>
                  <a:pt x="82" y="34"/>
                  <a:pt x="86" y="25"/>
                  <a:pt x="86" y="21"/>
                </a:cubicBezTo>
                <a:cubicBezTo>
                  <a:pt x="86" y="17"/>
                  <a:pt x="82" y="9"/>
                  <a:pt x="78" y="9"/>
                </a:cubicBezTo>
                <a:cubicBezTo>
                  <a:pt x="65" y="5"/>
                  <a:pt x="53" y="5"/>
                  <a:pt x="41" y="0"/>
                </a:cubicBezTo>
                <a:lnTo>
                  <a:pt x="41" y="5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2" name="Google Shape;1002;p21"/>
          <p:cNvSpPr/>
          <p:nvPr/>
        </p:nvSpPr>
        <p:spPr>
          <a:xfrm>
            <a:off x="8936824" y="4953889"/>
            <a:ext cx="2513" cy="0"/>
          </a:xfrm>
          <a:custGeom>
            <a:avLst/>
            <a:gdLst/>
            <a:ahLst/>
            <a:cxnLst/>
            <a:rect l="l" t="t" r="r" b="b"/>
            <a:pathLst>
              <a:path w="4" h="120000" extrusionOk="0">
                <a:moveTo>
                  <a:pt x="0" y="0"/>
                </a:moveTo>
                <a:lnTo>
                  <a:pt x="0" y="0"/>
                </a:lnTo>
                <a:cubicBezTo>
                  <a:pt x="4" y="0"/>
                  <a:pt x="4" y="0"/>
                  <a:pt x="4" y="0"/>
                </a:cubicBez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3" name="Google Shape;1003;p21"/>
          <p:cNvSpPr/>
          <p:nvPr/>
        </p:nvSpPr>
        <p:spPr>
          <a:xfrm rot="10800000" flipH="1">
            <a:off x="9114617" y="5095871"/>
            <a:ext cx="2513" cy="2513"/>
          </a:xfrm>
          <a:custGeom>
            <a:avLst/>
            <a:gdLst/>
            <a:ahLst/>
            <a:cxnLst/>
            <a:rect l="l" t="t" r="r" b="b"/>
            <a:pathLst>
              <a:path w="4" h="4" extrusionOk="0">
                <a:moveTo>
                  <a:pt x="0" y="4"/>
                </a:moveTo>
                <a:lnTo>
                  <a:pt x="0" y="4"/>
                </a:lnTo>
                <a:lnTo>
                  <a:pt x="4" y="0"/>
                </a:lnTo>
                <a:cubicBezTo>
                  <a:pt x="0" y="0"/>
                  <a:pt x="0" y="4"/>
                  <a:pt x="0" y="4"/>
                </a:cubicBezTo>
                <a:close/>
              </a:path>
            </a:pathLst>
          </a:custGeom>
          <a:solidFill>
            <a:srgbClr val="57A0AD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04" name="Google Shape;1004;p21"/>
          <p:cNvGrpSpPr/>
          <p:nvPr/>
        </p:nvGrpSpPr>
        <p:grpSpPr>
          <a:xfrm rot="-5400000" flipH="1">
            <a:off x="7083008" y="45846"/>
            <a:ext cx="276850" cy="287873"/>
            <a:chOff x="89113" y="2313424"/>
            <a:chExt cx="276850" cy="287873"/>
          </a:xfrm>
        </p:grpSpPr>
        <p:sp>
          <p:nvSpPr>
            <p:cNvPr id="1005" name="Google Shape;1005;p21"/>
            <p:cNvSpPr/>
            <p:nvPr/>
          </p:nvSpPr>
          <p:spPr>
            <a:xfrm>
              <a:off x="89113" y="2469663"/>
              <a:ext cx="92283" cy="91037"/>
            </a:xfrm>
            <a:custGeom>
              <a:avLst/>
              <a:gdLst/>
              <a:ahLst/>
              <a:cxnLst/>
              <a:rect l="l" t="t" r="r" b="b"/>
              <a:pathLst>
                <a:path w="75" h="74" extrusionOk="0">
                  <a:moveTo>
                    <a:pt x="74" y="37"/>
                  </a:moveTo>
                  <a:lnTo>
                    <a:pt x="74" y="37"/>
                  </a:lnTo>
                  <a:cubicBezTo>
                    <a:pt x="74" y="58"/>
                    <a:pt x="57" y="74"/>
                    <a:pt x="33" y="74"/>
                  </a:cubicBezTo>
                  <a:cubicBezTo>
                    <a:pt x="12" y="74"/>
                    <a:pt x="0" y="58"/>
                    <a:pt x="0" y="42"/>
                  </a:cubicBezTo>
                  <a:cubicBezTo>
                    <a:pt x="0" y="21"/>
                    <a:pt x="25" y="0"/>
                    <a:pt x="45" y="0"/>
                  </a:cubicBezTo>
                  <a:cubicBezTo>
                    <a:pt x="62" y="5"/>
                    <a:pt x="78" y="17"/>
                    <a:pt x="74" y="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21"/>
            <p:cNvSpPr/>
            <p:nvPr/>
          </p:nvSpPr>
          <p:spPr>
            <a:xfrm>
              <a:off x="269988" y="2515181"/>
              <a:ext cx="95975" cy="86116"/>
            </a:xfrm>
            <a:custGeom>
              <a:avLst/>
              <a:gdLst/>
              <a:ahLst/>
              <a:cxnLst/>
              <a:rect l="l" t="t" r="r" b="b"/>
              <a:pathLst>
                <a:path w="78" h="70" extrusionOk="0">
                  <a:moveTo>
                    <a:pt x="46" y="70"/>
                  </a:moveTo>
                  <a:lnTo>
                    <a:pt x="46" y="70"/>
                  </a:lnTo>
                  <a:cubicBezTo>
                    <a:pt x="21" y="70"/>
                    <a:pt x="0" y="54"/>
                    <a:pt x="0" y="33"/>
                  </a:cubicBezTo>
                  <a:cubicBezTo>
                    <a:pt x="0" y="17"/>
                    <a:pt x="13" y="0"/>
                    <a:pt x="29" y="0"/>
                  </a:cubicBezTo>
                  <a:cubicBezTo>
                    <a:pt x="50" y="0"/>
                    <a:pt x="78" y="25"/>
                    <a:pt x="78" y="46"/>
                  </a:cubicBezTo>
                  <a:cubicBezTo>
                    <a:pt x="78" y="62"/>
                    <a:pt x="66" y="70"/>
                    <a:pt x="46" y="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21"/>
            <p:cNvSpPr/>
            <p:nvPr/>
          </p:nvSpPr>
          <p:spPr>
            <a:xfrm>
              <a:off x="224462" y="2313424"/>
              <a:ext cx="76288" cy="81195"/>
            </a:xfrm>
            <a:custGeom>
              <a:avLst/>
              <a:gdLst/>
              <a:ahLst/>
              <a:cxnLst/>
              <a:rect l="l" t="t" r="r" b="b"/>
              <a:pathLst>
                <a:path w="62" h="66" extrusionOk="0">
                  <a:moveTo>
                    <a:pt x="62" y="29"/>
                  </a:moveTo>
                  <a:lnTo>
                    <a:pt x="62" y="29"/>
                  </a:lnTo>
                  <a:cubicBezTo>
                    <a:pt x="62" y="45"/>
                    <a:pt x="50" y="62"/>
                    <a:pt x="34" y="66"/>
                  </a:cubicBezTo>
                  <a:cubicBezTo>
                    <a:pt x="13" y="66"/>
                    <a:pt x="-4" y="50"/>
                    <a:pt x="1" y="33"/>
                  </a:cubicBezTo>
                  <a:cubicBezTo>
                    <a:pt x="1" y="17"/>
                    <a:pt x="17" y="0"/>
                    <a:pt x="30" y="0"/>
                  </a:cubicBezTo>
                  <a:cubicBezTo>
                    <a:pt x="46" y="0"/>
                    <a:pt x="62" y="13"/>
                    <a:pt x="62" y="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8" name="Google Shape;1008;p21"/>
          <p:cNvGrpSpPr/>
          <p:nvPr/>
        </p:nvGrpSpPr>
        <p:grpSpPr>
          <a:xfrm flipH="1">
            <a:off x="168933" y="950558"/>
            <a:ext cx="276850" cy="287873"/>
            <a:chOff x="89113" y="2313424"/>
            <a:chExt cx="276850" cy="287873"/>
          </a:xfrm>
        </p:grpSpPr>
        <p:sp>
          <p:nvSpPr>
            <p:cNvPr id="1009" name="Google Shape;1009;p21"/>
            <p:cNvSpPr/>
            <p:nvPr/>
          </p:nvSpPr>
          <p:spPr>
            <a:xfrm>
              <a:off x="89113" y="2469663"/>
              <a:ext cx="92283" cy="91037"/>
            </a:xfrm>
            <a:custGeom>
              <a:avLst/>
              <a:gdLst/>
              <a:ahLst/>
              <a:cxnLst/>
              <a:rect l="l" t="t" r="r" b="b"/>
              <a:pathLst>
                <a:path w="75" h="74" extrusionOk="0">
                  <a:moveTo>
                    <a:pt x="74" y="37"/>
                  </a:moveTo>
                  <a:lnTo>
                    <a:pt x="74" y="37"/>
                  </a:lnTo>
                  <a:cubicBezTo>
                    <a:pt x="74" y="58"/>
                    <a:pt x="57" y="74"/>
                    <a:pt x="33" y="74"/>
                  </a:cubicBezTo>
                  <a:cubicBezTo>
                    <a:pt x="12" y="74"/>
                    <a:pt x="0" y="58"/>
                    <a:pt x="0" y="42"/>
                  </a:cubicBezTo>
                  <a:cubicBezTo>
                    <a:pt x="0" y="21"/>
                    <a:pt x="25" y="0"/>
                    <a:pt x="45" y="0"/>
                  </a:cubicBezTo>
                  <a:cubicBezTo>
                    <a:pt x="62" y="5"/>
                    <a:pt x="78" y="17"/>
                    <a:pt x="74" y="3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21"/>
            <p:cNvSpPr/>
            <p:nvPr/>
          </p:nvSpPr>
          <p:spPr>
            <a:xfrm>
              <a:off x="269988" y="2515181"/>
              <a:ext cx="95975" cy="86116"/>
            </a:xfrm>
            <a:custGeom>
              <a:avLst/>
              <a:gdLst/>
              <a:ahLst/>
              <a:cxnLst/>
              <a:rect l="l" t="t" r="r" b="b"/>
              <a:pathLst>
                <a:path w="78" h="70" extrusionOk="0">
                  <a:moveTo>
                    <a:pt x="46" y="70"/>
                  </a:moveTo>
                  <a:lnTo>
                    <a:pt x="46" y="70"/>
                  </a:lnTo>
                  <a:cubicBezTo>
                    <a:pt x="21" y="70"/>
                    <a:pt x="0" y="54"/>
                    <a:pt x="0" y="33"/>
                  </a:cubicBezTo>
                  <a:cubicBezTo>
                    <a:pt x="0" y="17"/>
                    <a:pt x="13" y="0"/>
                    <a:pt x="29" y="0"/>
                  </a:cubicBezTo>
                  <a:cubicBezTo>
                    <a:pt x="50" y="0"/>
                    <a:pt x="78" y="25"/>
                    <a:pt x="78" y="46"/>
                  </a:cubicBezTo>
                  <a:cubicBezTo>
                    <a:pt x="78" y="62"/>
                    <a:pt x="66" y="70"/>
                    <a:pt x="46" y="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21"/>
            <p:cNvSpPr/>
            <p:nvPr/>
          </p:nvSpPr>
          <p:spPr>
            <a:xfrm>
              <a:off x="224462" y="2313424"/>
              <a:ext cx="76288" cy="81195"/>
            </a:xfrm>
            <a:custGeom>
              <a:avLst/>
              <a:gdLst/>
              <a:ahLst/>
              <a:cxnLst/>
              <a:rect l="l" t="t" r="r" b="b"/>
              <a:pathLst>
                <a:path w="62" h="66" extrusionOk="0">
                  <a:moveTo>
                    <a:pt x="62" y="29"/>
                  </a:moveTo>
                  <a:lnTo>
                    <a:pt x="62" y="29"/>
                  </a:lnTo>
                  <a:cubicBezTo>
                    <a:pt x="62" y="45"/>
                    <a:pt x="50" y="62"/>
                    <a:pt x="34" y="66"/>
                  </a:cubicBezTo>
                  <a:cubicBezTo>
                    <a:pt x="13" y="66"/>
                    <a:pt x="-4" y="50"/>
                    <a:pt x="1" y="33"/>
                  </a:cubicBezTo>
                  <a:cubicBezTo>
                    <a:pt x="1" y="17"/>
                    <a:pt x="17" y="0"/>
                    <a:pt x="30" y="0"/>
                  </a:cubicBezTo>
                  <a:cubicBezTo>
                    <a:pt x="46" y="0"/>
                    <a:pt x="62" y="13"/>
                    <a:pt x="62" y="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pace Grotesk"/>
              <a:buNone/>
              <a:defRPr sz="30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8" r:id="rId7"/>
    <p:sldLayoutId id="2147483666" r:id="rId8"/>
    <p:sldLayoutId id="214748366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25"/>
          <p:cNvSpPr/>
          <p:nvPr/>
        </p:nvSpPr>
        <p:spPr>
          <a:xfrm>
            <a:off x="6637450" y="700250"/>
            <a:ext cx="1405200" cy="404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3" name="Google Shape;1023;p25"/>
          <p:cNvSpPr txBox="1">
            <a:spLocks noGrp="1"/>
          </p:cNvSpPr>
          <p:nvPr>
            <p:ph type="ctrTitle"/>
          </p:nvPr>
        </p:nvSpPr>
        <p:spPr>
          <a:xfrm>
            <a:off x="707484" y="1048100"/>
            <a:ext cx="4917900" cy="26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Unit 1:</a:t>
            </a:r>
            <a:br>
              <a:rPr lang="en-US" sz="5400" dirty="0"/>
            </a:br>
            <a:r>
              <a:rPr lang="en-US" sz="5400" dirty="0"/>
              <a:t>Local Community</a:t>
            </a:r>
            <a:endParaRPr sz="5400" b="0" dirty="0"/>
          </a:p>
        </p:txBody>
      </p:sp>
      <p:sp>
        <p:nvSpPr>
          <p:cNvPr id="1024" name="Google Shape;1024;p25"/>
          <p:cNvSpPr txBox="1">
            <a:spLocks noGrp="1"/>
          </p:cNvSpPr>
          <p:nvPr>
            <p:ph type="subTitle" idx="1"/>
          </p:nvPr>
        </p:nvSpPr>
        <p:spPr>
          <a:xfrm>
            <a:off x="738494" y="3648500"/>
            <a:ext cx="4192038" cy="4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Lesson 7: Looking back</a:t>
            </a:r>
          </a:p>
        </p:txBody>
      </p:sp>
      <p:grpSp>
        <p:nvGrpSpPr>
          <p:cNvPr id="1025" name="Google Shape;1025;p25"/>
          <p:cNvGrpSpPr/>
          <p:nvPr/>
        </p:nvGrpSpPr>
        <p:grpSpPr>
          <a:xfrm>
            <a:off x="5167146" y="1403470"/>
            <a:ext cx="3338945" cy="3200540"/>
            <a:chOff x="5132472" y="1246301"/>
            <a:chExt cx="3505454" cy="3357679"/>
          </a:xfrm>
        </p:grpSpPr>
        <p:grpSp>
          <p:nvGrpSpPr>
            <p:cNvPr id="1026" name="Google Shape;1026;p25"/>
            <p:cNvGrpSpPr/>
            <p:nvPr/>
          </p:nvGrpSpPr>
          <p:grpSpPr>
            <a:xfrm>
              <a:off x="5132472" y="1246301"/>
              <a:ext cx="3505454" cy="3357679"/>
              <a:chOff x="5132472" y="1246301"/>
              <a:chExt cx="3505454" cy="3357679"/>
            </a:xfrm>
          </p:grpSpPr>
          <p:sp>
            <p:nvSpPr>
              <p:cNvPr id="1027" name="Google Shape;1027;p25"/>
              <p:cNvSpPr/>
              <p:nvPr/>
            </p:nvSpPr>
            <p:spPr>
              <a:xfrm flipH="1">
                <a:off x="7225690" y="4556245"/>
                <a:ext cx="370198" cy="31992"/>
              </a:xfrm>
              <a:custGeom>
                <a:avLst/>
                <a:gdLst/>
                <a:ahLst/>
                <a:cxnLst/>
                <a:rect l="l" t="t" r="r" b="b"/>
                <a:pathLst>
                  <a:path w="729" h="63" extrusionOk="0">
                    <a:moveTo>
                      <a:pt x="729" y="32"/>
                    </a:moveTo>
                    <a:lnTo>
                      <a:pt x="729" y="32"/>
                    </a:lnTo>
                    <a:cubicBezTo>
                      <a:pt x="729" y="52"/>
                      <a:pt x="563" y="63"/>
                      <a:pt x="365" y="63"/>
                    </a:cubicBezTo>
                    <a:cubicBezTo>
                      <a:pt x="167" y="63"/>
                      <a:pt x="0" y="52"/>
                      <a:pt x="0" y="32"/>
                    </a:cubicBezTo>
                    <a:cubicBezTo>
                      <a:pt x="0" y="21"/>
                      <a:pt x="167" y="0"/>
                      <a:pt x="365" y="0"/>
                    </a:cubicBezTo>
                    <a:cubicBezTo>
                      <a:pt x="563" y="0"/>
                      <a:pt x="729" y="21"/>
                      <a:pt x="729" y="32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8" name="Google Shape;1028;p25"/>
              <p:cNvSpPr/>
              <p:nvPr/>
            </p:nvSpPr>
            <p:spPr>
              <a:xfrm flipH="1">
                <a:off x="7363308" y="4387142"/>
                <a:ext cx="354456" cy="201095"/>
              </a:xfrm>
              <a:custGeom>
                <a:avLst/>
                <a:gdLst/>
                <a:ahLst/>
                <a:cxnLst/>
                <a:rect l="l" t="t" r="r" b="b"/>
                <a:pathLst>
                  <a:path w="698" h="396" extrusionOk="0">
                    <a:moveTo>
                      <a:pt x="698" y="0"/>
                    </a:moveTo>
                    <a:lnTo>
                      <a:pt x="605" y="396"/>
                    </a:lnTo>
                    <a:lnTo>
                      <a:pt x="0" y="396"/>
                    </a:lnTo>
                    <a:lnTo>
                      <a:pt x="0" y="344"/>
                    </a:lnTo>
                    <a:lnTo>
                      <a:pt x="344" y="146"/>
                    </a:lnTo>
                    <a:lnTo>
                      <a:pt x="386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9" name="Google Shape;1029;p25"/>
              <p:cNvSpPr/>
              <p:nvPr/>
            </p:nvSpPr>
            <p:spPr>
              <a:xfrm flipH="1">
                <a:off x="7381609" y="4455698"/>
                <a:ext cx="338713" cy="132540"/>
              </a:xfrm>
              <a:custGeom>
                <a:avLst/>
                <a:gdLst/>
                <a:ahLst/>
                <a:cxnLst/>
                <a:rect l="l" t="t" r="r" b="b"/>
                <a:pathLst>
                  <a:path w="667" h="261" extrusionOk="0">
                    <a:moveTo>
                      <a:pt x="354" y="11"/>
                    </a:moveTo>
                    <a:lnTo>
                      <a:pt x="354" y="11"/>
                    </a:lnTo>
                    <a:cubicBezTo>
                      <a:pt x="448" y="115"/>
                      <a:pt x="448" y="115"/>
                      <a:pt x="448" y="115"/>
                    </a:cubicBezTo>
                    <a:cubicBezTo>
                      <a:pt x="479" y="146"/>
                      <a:pt x="521" y="146"/>
                      <a:pt x="552" y="125"/>
                    </a:cubicBezTo>
                    <a:cubicBezTo>
                      <a:pt x="667" y="0"/>
                      <a:pt x="667" y="0"/>
                      <a:pt x="667" y="0"/>
                    </a:cubicBezTo>
                    <a:cubicBezTo>
                      <a:pt x="615" y="261"/>
                      <a:pt x="615" y="261"/>
                      <a:pt x="615" y="261"/>
                    </a:cubicBezTo>
                    <a:cubicBezTo>
                      <a:pt x="0" y="261"/>
                      <a:pt x="0" y="261"/>
                      <a:pt x="0" y="261"/>
                    </a:cubicBezTo>
                    <a:cubicBezTo>
                      <a:pt x="0" y="209"/>
                      <a:pt x="0" y="209"/>
                      <a:pt x="0" y="209"/>
                    </a:cubicBezTo>
                    <a:lnTo>
                      <a:pt x="354" y="1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0" name="Google Shape;1030;p25"/>
              <p:cNvSpPr/>
              <p:nvPr/>
            </p:nvSpPr>
            <p:spPr>
              <a:xfrm flipH="1">
                <a:off x="6654397" y="4556245"/>
                <a:ext cx="370198" cy="31992"/>
              </a:xfrm>
              <a:custGeom>
                <a:avLst/>
                <a:gdLst/>
                <a:ahLst/>
                <a:cxnLst/>
                <a:rect l="l" t="t" r="r" b="b"/>
                <a:pathLst>
                  <a:path w="729" h="63" extrusionOk="0">
                    <a:moveTo>
                      <a:pt x="729" y="32"/>
                    </a:moveTo>
                    <a:lnTo>
                      <a:pt x="729" y="32"/>
                    </a:lnTo>
                    <a:cubicBezTo>
                      <a:pt x="729" y="52"/>
                      <a:pt x="573" y="63"/>
                      <a:pt x="365" y="63"/>
                    </a:cubicBezTo>
                    <a:cubicBezTo>
                      <a:pt x="167" y="63"/>
                      <a:pt x="0" y="52"/>
                      <a:pt x="0" y="32"/>
                    </a:cubicBezTo>
                    <a:cubicBezTo>
                      <a:pt x="0" y="21"/>
                      <a:pt x="167" y="0"/>
                      <a:pt x="365" y="0"/>
                    </a:cubicBezTo>
                    <a:cubicBezTo>
                      <a:pt x="573" y="0"/>
                      <a:pt x="729" y="21"/>
                      <a:pt x="729" y="32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1" name="Google Shape;1031;p25"/>
              <p:cNvSpPr/>
              <p:nvPr/>
            </p:nvSpPr>
            <p:spPr>
              <a:xfrm flipH="1">
                <a:off x="6521857" y="4382064"/>
                <a:ext cx="343791" cy="200587"/>
              </a:xfrm>
              <a:custGeom>
                <a:avLst/>
                <a:gdLst/>
                <a:ahLst/>
                <a:cxnLst/>
                <a:rect l="l" t="t" r="r" b="b"/>
                <a:pathLst>
                  <a:path w="677" h="395" extrusionOk="0">
                    <a:moveTo>
                      <a:pt x="0" y="0"/>
                    </a:moveTo>
                    <a:lnTo>
                      <a:pt x="72" y="395"/>
                    </a:lnTo>
                    <a:lnTo>
                      <a:pt x="677" y="395"/>
                    </a:lnTo>
                    <a:lnTo>
                      <a:pt x="677" y="354"/>
                    </a:lnTo>
                    <a:lnTo>
                      <a:pt x="333" y="145"/>
                    </a:lnTo>
                    <a:lnTo>
                      <a:pt x="32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2" name="Google Shape;1032;p25"/>
              <p:cNvSpPr/>
              <p:nvPr/>
            </p:nvSpPr>
            <p:spPr>
              <a:xfrm flipH="1">
                <a:off x="6520138" y="4455698"/>
                <a:ext cx="333127" cy="126954"/>
              </a:xfrm>
              <a:custGeom>
                <a:avLst/>
                <a:gdLst/>
                <a:ahLst/>
                <a:cxnLst/>
                <a:rect l="l" t="t" r="r" b="b"/>
                <a:pathLst>
                  <a:path w="656" h="250" extrusionOk="0">
                    <a:moveTo>
                      <a:pt x="312" y="0"/>
                    </a:moveTo>
                    <a:lnTo>
                      <a:pt x="312" y="0"/>
                    </a:lnTo>
                    <a:cubicBezTo>
                      <a:pt x="208" y="115"/>
                      <a:pt x="208" y="115"/>
                      <a:pt x="208" y="115"/>
                    </a:cubicBezTo>
                    <a:cubicBezTo>
                      <a:pt x="177" y="146"/>
                      <a:pt x="135" y="146"/>
                      <a:pt x="104" y="11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2" y="250"/>
                      <a:pt x="52" y="250"/>
                      <a:pt x="52" y="250"/>
                    </a:cubicBezTo>
                    <a:cubicBezTo>
                      <a:pt x="656" y="250"/>
                      <a:pt x="656" y="250"/>
                      <a:pt x="656" y="250"/>
                    </a:cubicBezTo>
                    <a:cubicBezTo>
                      <a:pt x="656" y="209"/>
                      <a:pt x="656" y="209"/>
                      <a:pt x="656" y="209"/>
                    </a:cubicBez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3" name="Google Shape;1033;p25"/>
              <p:cNvSpPr/>
              <p:nvPr/>
            </p:nvSpPr>
            <p:spPr>
              <a:xfrm flipH="1">
                <a:off x="6679788" y="2525997"/>
                <a:ext cx="900358" cy="1866224"/>
              </a:xfrm>
              <a:custGeom>
                <a:avLst/>
                <a:gdLst/>
                <a:ahLst/>
                <a:cxnLst/>
                <a:rect l="l" t="t" r="r" b="b"/>
                <a:pathLst>
                  <a:path w="1773" h="3675" extrusionOk="0">
                    <a:moveTo>
                      <a:pt x="459" y="146"/>
                    </a:moveTo>
                    <a:lnTo>
                      <a:pt x="459" y="146"/>
                    </a:lnTo>
                    <a:cubicBezTo>
                      <a:pt x="0" y="3675"/>
                      <a:pt x="0" y="3675"/>
                      <a:pt x="0" y="3675"/>
                    </a:cubicBezTo>
                    <a:cubicBezTo>
                      <a:pt x="427" y="3665"/>
                      <a:pt x="427" y="3665"/>
                      <a:pt x="427" y="3665"/>
                    </a:cubicBezTo>
                    <a:cubicBezTo>
                      <a:pt x="959" y="1446"/>
                      <a:pt x="959" y="1446"/>
                      <a:pt x="959" y="1446"/>
                    </a:cubicBezTo>
                    <a:cubicBezTo>
                      <a:pt x="990" y="1352"/>
                      <a:pt x="1094" y="1352"/>
                      <a:pt x="1125" y="1446"/>
                    </a:cubicBezTo>
                    <a:cubicBezTo>
                      <a:pt x="1365" y="3675"/>
                      <a:pt x="1365" y="3675"/>
                      <a:pt x="1365" y="3675"/>
                    </a:cubicBezTo>
                    <a:cubicBezTo>
                      <a:pt x="1761" y="3675"/>
                      <a:pt x="1761" y="3675"/>
                      <a:pt x="1761" y="3675"/>
                    </a:cubicBezTo>
                    <a:cubicBezTo>
                      <a:pt x="1761" y="3675"/>
                      <a:pt x="1865" y="1498"/>
                      <a:pt x="1469" y="0"/>
                    </a:cubicBezTo>
                    <a:cubicBezTo>
                      <a:pt x="459" y="146"/>
                      <a:pt x="459" y="146"/>
                      <a:pt x="459" y="14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25"/>
              <p:cNvSpPr/>
              <p:nvPr/>
            </p:nvSpPr>
            <p:spPr>
              <a:xfrm>
                <a:off x="6781351" y="2748420"/>
                <a:ext cx="0" cy="5078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E2E7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5" name="Google Shape;1035;p25"/>
              <p:cNvSpPr/>
              <p:nvPr/>
            </p:nvSpPr>
            <p:spPr>
              <a:xfrm flipH="1">
                <a:off x="6760023" y="2568653"/>
                <a:ext cx="248830" cy="311799"/>
              </a:xfrm>
              <a:custGeom>
                <a:avLst/>
                <a:gdLst/>
                <a:ahLst/>
                <a:cxnLst/>
                <a:rect l="l" t="t" r="r" b="b"/>
                <a:pathLst>
                  <a:path w="490" h="614" extrusionOk="0">
                    <a:moveTo>
                      <a:pt x="490" y="614"/>
                    </a:moveTo>
                    <a:lnTo>
                      <a:pt x="490" y="614"/>
                    </a:lnTo>
                    <a:cubicBezTo>
                      <a:pt x="417" y="614"/>
                      <a:pt x="417" y="614"/>
                      <a:pt x="417" y="614"/>
                    </a:cubicBezTo>
                    <a:cubicBezTo>
                      <a:pt x="407" y="614"/>
                      <a:pt x="407" y="614"/>
                      <a:pt x="407" y="614"/>
                    </a:cubicBezTo>
                    <a:cubicBezTo>
                      <a:pt x="271" y="614"/>
                      <a:pt x="157" y="521"/>
                      <a:pt x="115" y="40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57" y="385"/>
                      <a:pt x="157" y="385"/>
                      <a:pt x="157" y="385"/>
                    </a:cubicBezTo>
                    <a:cubicBezTo>
                      <a:pt x="188" y="500"/>
                      <a:pt x="292" y="573"/>
                      <a:pt x="417" y="573"/>
                    </a:cubicBezTo>
                    <a:cubicBezTo>
                      <a:pt x="490" y="573"/>
                      <a:pt x="490" y="573"/>
                      <a:pt x="490" y="573"/>
                    </a:cubicBezTo>
                    <a:lnTo>
                      <a:pt x="490" y="61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6" name="Google Shape;1036;p25"/>
              <p:cNvSpPr/>
              <p:nvPr/>
            </p:nvSpPr>
            <p:spPr>
              <a:xfrm flipH="1">
                <a:off x="7230260" y="2563067"/>
                <a:ext cx="164532" cy="374768"/>
              </a:xfrm>
              <a:custGeom>
                <a:avLst/>
                <a:gdLst/>
                <a:ahLst/>
                <a:cxnLst/>
                <a:rect l="l" t="t" r="r" b="b"/>
                <a:pathLst>
                  <a:path w="324" h="738" extrusionOk="0">
                    <a:moveTo>
                      <a:pt x="21" y="738"/>
                    </a:moveTo>
                    <a:lnTo>
                      <a:pt x="21" y="738"/>
                    </a:lnTo>
                    <a:cubicBezTo>
                      <a:pt x="0" y="707"/>
                      <a:pt x="0" y="707"/>
                      <a:pt x="0" y="707"/>
                    </a:cubicBezTo>
                    <a:cubicBezTo>
                      <a:pt x="114" y="665"/>
                      <a:pt x="114" y="665"/>
                      <a:pt x="114" y="665"/>
                    </a:cubicBezTo>
                    <a:cubicBezTo>
                      <a:pt x="229" y="625"/>
                      <a:pt x="292" y="521"/>
                      <a:pt x="281" y="407"/>
                    </a:cubicBezTo>
                    <a:cubicBezTo>
                      <a:pt x="250" y="11"/>
                      <a:pt x="250" y="11"/>
                      <a:pt x="250" y="11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323" y="407"/>
                      <a:pt x="323" y="407"/>
                      <a:pt x="323" y="407"/>
                    </a:cubicBezTo>
                    <a:cubicBezTo>
                      <a:pt x="333" y="542"/>
                      <a:pt x="260" y="656"/>
                      <a:pt x="135" y="707"/>
                    </a:cubicBezTo>
                    <a:lnTo>
                      <a:pt x="21" y="73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7" name="Google Shape;1037;p25"/>
              <p:cNvSpPr/>
              <p:nvPr/>
            </p:nvSpPr>
            <p:spPr>
              <a:xfrm flipH="1">
                <a:off x="6685881" y="4313001"/>
                <a:ext cx="211759" cy="21328"/>
              </a:xfrm>
              <a:custGeom>
                <a:avLst/>
                <a:gdLst/>
                <a:ahLst/>
                <a:cxnLst/>
                <a:rect l="l" t="t" r="r" b="b"/>
                <a:pathLst>
                  <a:path w="417" h="42" extrusionOk="0">
                    <a:moveTo>
                      <a:pt x="417" y="42"/>
                    </a:moveTo>
                    <a:lnTo>
                      <a:pt x="0" y="42"/>
                    </a:lnTo>
                    <a:lnTo>
                      <a:pt x="0" y="0"/>
                    </a:lnTo>
                    <a:lnTo>
                      <a:pt x="417" y="0"/>
                    </a:lnTo>
                    <a:lnTo>
                      <a:pt x="417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25"/>
              <p:cNvSpPr/>
              <p:nvPr/>
            </p:nvSpPr>
            <p:spPr>
              <a:xfrm flipH="1">
                <a:off x="7347058" y="4313001"/>
                <a:ext cx="222423" cy="21328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2" extrusionOk="0">
                    <a:moveTo>
                      <a:pt x="438" y="42"/>
                    </a:moveTo>
                    <a:lnTo>
                      <a:pt x="0" y="42"/>
                    </a:lnTo>
                    <a:lnTo>
                      <a:pt x="0" y="0"/>
                    </a:lnTo>
                    <a:lnTo>
                      <a:pt x="438" y="0"/>
                    </a:lnTo>
                    <a:lnTo>
                      <a:pt x="438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9" name="Google Shape;1039;p25"/>
              <p:cNvSpPr/>
              <p:nvPr/>
            </p:nvSpPr>
            <p:spPr>
              <a:xfrm flipH="1">
                <a:off x="5855602" y="1748531"/>
                <a:ext cx="1235009" cy="703833"/>
              </a:xfrm>
              <a:custGeom>
                <a:avLst/>
                <a:gdLst/>
                <a:ahLst/>
                <a:cxnLst/>
                <a:rect l="l" t="t" r="r" b="b"/>
                <a:pathLst>
                  <a:path w="2432" h="1386" extrusionOk="0">
                    <a:moveTo>
                      <a:pt x="2036" y="448"/>
                    </a:moveTo>
                    <a:lnTo>
                      <a:pt x="2036" y="448"/>
                    </a:lnTo>
                    <a:cubicBezTo>
                      <a:pt x="2036" y="448"/>
                      <a:pt x="2047" y="125"/>
                      <a:pt x="2088" y="146"/>
                    </a:cubicBezTo>
                    <a:cubicBezTo>
                      <a:pt x="2120" y="156"/>
                      <a:pt x="2109" y="302"/>
                      <a:pt x="2120" y="323"/>
                    </a:cubicBezTo>
                    <a:cubicBezTo>
                      <a:pt x="2120" y="354"/>
                      <a:pt x="2182" y="261"/>
                      <a:pt x="2245" y="167"/>
                    </a:cubicBezTo>
                    <a:cubicBezTo>
                      <a:pt x="2297" y="83"/>
                      <a:pt x="2349" y="0"/>
                      <a:pt x="2359" y="0"/>
                    </a:cubicBezTo>
                    <a:cubicBezTo>
                      <a:pt x="2380" y="21"/>
                      <a:pt x="2318" y="208"/>
                      <a:pt x="2318" y="208"/>
                    </a:cubicBezTo>
                    <a:cubicBezTo>
                      <a:pt x="2318" y="208"/>
                      <a:pt x="2359" y="21"/>
                      <a:pt x="2380" y="31"/>
                    </a:cubicBezTo>
                    <a:cubicBezTo>
                      <a:pt x="2401" y="52"/>
                      <a:pt x="2401" y="219"/>
                      <a:pt x="2401" y="219"/>
                    </a:cubicBezTo>
                    <a:cubicBezTo>
                      <a:pt x="2401" y="219"/>
                      <a:pt x="2411" y="63"/>
                      <a:pt x="2422" y="83"/>
                    </a:cubicBezTo>
                    <a:cubicBezTo>
                      <a:pt x="2432" y="104"/>
                      <a:pt x="2432" y="250"/>
                      <a:pt x="2432" y="250"/>
                    </a:cubicBezTo>
                    <a:cubicBezTo>
                      <a:pt x="2432" y="250"/>
                      <a:pt x="2432" y="146"/>
                      <a:pt x="2432" y="177"/>
                    </a:cubicBezTo>
                    <a:cubicBezTo>
                      <a:pt x="2432" y="417"/>
                      <a:pt x="2234" y="646"/>
                      <a:pt x="2234" y="646"/>
                    </a:cubicBezTo>
                    <a:cubicBezTo>
                      <a:pt x="2234" y="646"/>
                      <a:pt x="1765" y="1188"/>
                      <a:pt x="1463" y="1313"/>
                    </a:cubicBezTo>
                    <a:cubicBezTo>
                      <a:pt x="1120" y="1458"/>
                      <a:pt x="734" y="1386"/>
                      <a:pt x="526" y="1125"/>
                    </a:cubicBezTo>
                    <a:cubicBezTo>
                      <a:pt x="78" y="552"/>
                      <a:pt x="78" y="552"/>
                      <a:pt x="78" y="552"/>
                    </a:cubicBezTo>
                    <a:cubicBezTo>
                      <a:pt x="-26" y="375"/>
                      <a:pt x="-47" y="198"/>
                      <a:pt x="151" y="63"/>
                    </a:cubicBezTo>
                    <a:cubicBezTo>
                      <a:pt x="349" y="-62"/>
                      <a:pt x="599" y="42"/>
                      <a:pt x="713" y="219"/>
                    </a:cubicBezTo>
                    <a:cubicBezTo>
                      <a:pt x="1109" y="698"/>
                      <a:pt x="1109" y="698"/>
                      <a:pt x="1109" y="698"/>
                    </a:cubicBezTo>
                    <a:cubicBezTo>
                      <a:pt x="1234" y="865"/>
                      <a:pt x="1557" y="802"/>
                      <a:pt x="1745" y="667"/>
                    </a:cubicBezTo>
                    <a:cubicBezTo>
                      <a:pt x="2026" y="479"/>
                      <a:pt x="2026" y="479"/>
                      <a:pt x="2026" y="479"/>
                    </a:cubicBezTo>
                    <a:cubicBezTo>
                      <a:pt x="2026" y="469"/>
                      <a:pt x="2036" y="458"/>
                      <a:pt x="2036" y="448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0" name="Google Shape;1040;p25"/>
              <p:cNvSpPr/>
              <p:nvPr/>
            </p:nvSpPr>
            <p:spPr>
              <a:xfrm rot="10800000">
                <a:off x="6490372" y="2452364"/>
                <a:ext cx="10664" cy="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20000" extrusionOk="0">
                    <a:moveTo>
                      <a:pt x="21" y="0"/>
                    </a:moveTo>
                    <a:lnTo>
                      <a:pt x="21" y="0"/>
                    </a:lnTo>
                    <a:cubicBezTo>
                      <a:pt x="11" y="0"/>
                      <a:pt x="11" y="0"/>
                      <a:pt x="0" y="0"/>
                    </a:cubicBezTo>
                    <a:lnTo>
                      <a:pt x="0" y="0"/>
                    </a:lnTo>
                    <a:cubicBezTo>
                      <a:pt x="11" y="0"/>
                      <a:pt x="11" y="0"/>
                      <a:pt x="21" y="0"/>
                    </a:cubicBezTo>
                    <a:close/>
                  </a:path>
                </a:pathLst>
              </a:custGeom>
              <a:solidFill>
                <a:srgbClr val="CCCCD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25"/>
              <p:cNvSpPr/>
              <p:nvPr/>
            </p:nvSpPr>
            <p:spPr>
              <a:xfrm flipH="1">
                <a:off x="7299831" y="1409817"/>
                <a:ext cx="1063367" cy="993288"/>
              </a:xfrm>
              <a:custGeom>
                <a:avLst/>
                <a:gdLst/>
                <a:ahLst/>
                <a:cxnLst/>
                <a:rect l="l" t="t" r="r" b="b"/>
                <a:pathLst>
                  <a:path w="2094" h="1956" extrusionOk="0">
                    <a:moveTo>
                      <a:pt x="282" y="553"/>
                    </a:moveTo>
                    <a:lnTo>
                      <a:pt x="282" y="553"/>
                    </a:lnTo>
                    <a:cubicBezTo>
                      <a:pt x="282" y="553"/>
                      <a:pt x="438" y="271"/>
                      <a:pt x="407" y="271"/>
                    </a:cubicBezTo>
                    <a:cubicBezTo>
                      <a:pt x="365" y="261"/>
                      <a:pt x="303" y="386"/>
                      <a:pt x="282" y="407"/>
                    </a:cubicBezTo>
                    <a:cubicBezTo>
                      <a:pt x="261" y="428"/>
                      <a:pt x="251" y="323"/>
                      <a:pt x="251" y="209"/>
                    </a:cubicBezTo>
                    <a:cubicBezTo>
                      <a:pt x="251" y="105"/>
                      <a:pt x="251" y="0"/>
                      <a:pt x="240" y="0"/>
                    </a:cubicBezTo>
                    <a:cubicBezTo>
                      <a:pt x="209" y="0"/>
                      <a:pt x="167" y="198"/>
                      <a:pt x="167" y="198"/>
                    </a:cubicBezTo>
                    <a:cubicBezTo>
                      <a:pt x="167" y="198"/>
                      <a:pt x="230" y="21"/>
                      <a:pt x="209" y="21"/>
                    </a:cubicBezTo>
                    <a:cubicBezTo>
                      <a:pt x="178" y="21"/>
                      <a:pt x="94" y="167"/>
                      <a:pt x="94" y="167"/>
                    </a:cubicBezTo>
                    <a:cubicBezTo>
                      <a:pt x="94" y="167"/>
                      <a:pt x="167" y="32"/>
                      <a:pt x="146" y="42"/>
                    </a:cubicBezTo>
                    <a:cubicBezTo>
                      <a:pt x="126" y="53"/>
                      <a:pt x="53" y="178"/>
                      <a:pt x="53" y="178"/>
                    </a:cubicBezTo>
                    <a:cubicBezTo>
                      <a:pt x="53" y="178"/>
                      <a:pt x="105" y="84"/>
                      <a:pt x="84" y="115"/>
                    </a:cubicBezTo>
                    <a:cubicBezTo>
                      <a:pt x="-41" y="313"/>
                      <a:pt x="11" y="615"/>
                      <a:pt x="11" y="615"/>
                    </a:cubicBezTo>
                    <a:cubicBezTo>
                      <a:pt x="11" y="615"/>
                      <a:pt x="126" y="1323"/>
                      <a:pt x="313" y="1584"/>
                    </a:cubicBezTo>
                    <a:cubicBezTo>
                      <a:pt x="532" y="1886"/>
                      <a:pt x="896" y="2032"/>
                      <a:pt x="1219" y="1917"/>
                    </a:cubicBezTo>
                    <a:cubicBezTo>
                      <a:pt x="1896" y="1667"/>
                      <a:pt x="1896" y="1667"/>
                      <a:pt x="1896" y="1667"/>
                    </a:cubicBezTo>
                    <a:cubicBezTo>
                      <a:pt x="2074" y="1573"/>
                      <a:pt x="2146" y="1323"/>
                      <a:pt x="2053" y="1115"/>
                    </a:cubicBezTo>
                    <a:cubicBezTo>
                      <a:pt x="1949" y="907"/>
                      <a:pt x="1740" y="928"/>
                      <a:pt x="1553" y="1021"/>
                    </a:cubicBezTo>
                    <a:cubicBezTo>
                      <a:pt x="938" y="1261"/>
                      <a:pt x="938" y="1261"/>
                      <a:pt x="938" y="1261"/>
                    </a:cubicBezTo>
                    <a:cubicBezTo>
                      <a:pt x="751" y="1334"/>
                      <a:pt x="501" y="1105"/>
                      <a:pt x="417" y="896"/>
                    </a:cubicBezTo>
                    <a:cubicBezTo>
                      <a:pt x="282" y="584"/>
                      <a:pt x="282" y="584"/>
                      <a:pt x="282" y="584"/>
                    </a:cubicBezTo>
                    <a:cubicBezTo>
                      <a:pt x="282" y="573"/>
                      <a:pt x="271" y="563"/>
                      <a:pt x="282" y="553"/>
                    </a:cubicBez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2" name="Google Shape;1042;p25"/>
              <p:cNvSpPr/>
              <p:nvPr/>
            </p:nvSpPr>
            <p:spPr>
              <a:xfrm flipH="1">
                <a:off x="6580256" y="1731773"/>
                <a:ext cx="1216727" cy="1064382"/>
              </a:xfrm>
              <a:custGeom>
                <a:avLst/>
                <a:gdLst/>
                <a:ahLst/>
                <a:cxnLst/>
                <a:rect l="l" t="t" r="r" b="b"/>
                <a:pathLst>
                  <a:path w="2396" h="2096" extrusionOk="0">
                    <a:moveTo>
                      <a:pt x="2396" y="554"/>
                    </a:moveTo>
                    <a:lnTo>
                      <a:pt x="2396" y="554"/>
                    </a:lnTo>
                    <a:cubicBezTo>
                      <a:pt x="2396" y="554"/>
                      <a:pt x="2031" y="-206"/>
                      <a:pt x="1573" y="54"/>
                    </a:cubicBezTo>
                    <a:cubicBezTo>
                      <a:pt x="1552" y="54"/>
                      <a:pt x="1531" y="54"/>
                      <a:pt x="1521" y="64"/>
                    </a:cubicBezTo>
                    <a:cubicBezTo>
                      <a:pt x="1365" y="85"/>
                      <a:pt x="1198" y="64"/>
                      <a:pt x="938" y="64"/>
                    </a:cubicBezTo>
                    <a:cubicBezTo>
                      <a:pt x="813" y="12"/>
                      <a:pt x="667" y="33"/>
                      <a:pt x="552" y="127"/>
                    </a:cubicBezTo>
                    <a:cubicBezTo>
                      <a:pt x="0" y="523"/>
                      <a:pt x="0" y="523"/>
                      <a:pt x="0" y="523"/>
                    </a:cubicBezTo>
                    <a:cubicBezTo>
                      <a:pt x="0" y="523"/>
                      <a:pt x="500" y="1200"/>
                      <a:pt x="552" y="1262"/>
                    </a:cubicBezTo>
                    <a:cubicBezTo>
                      <a:pt x="729" y="1106"/>
                      <a:pt x="729" y="1106"/>
                      <a:pt x="729" y="1106"/>
                    </a:cubicBezTo>
                    <a:cubicBezTo>
                      <a:pt x="750" y="1627"/>
                      <a:pt x="729" y="2096"/>
                      <a:pt x="729" y="2096"/>
                    </a:cubicBezTo>
                    <a:cubicBezTo>
                      <a:pt x="2052" y="2002"/>
                      <a:pt x="2052" y="2002"/>
                      <a:pt x="2052" y="2002"/>
                    </a:cubicBezTo>
                    <a:cubicBezTo>
                      <a:pt x="2000" y="1241"/>
                      <a:pt x="2000" y="1241"/>
                      <a:pt x="2000" y="1241"/>
                    </a:cubicBezTo>
                    <a:cubicBezTo>
                      <a:pt x="2073" y="1335"/>
                      <a:pt x="2073" y="1335"/>
                      <a:pt x="2073" y="1335"/>
                    </a:cubicBezTo>
                    <a:cubicBezTo>
                      <a:pt x="2073" y="1252"/>
                      <a:pt x="2396" y="554"/>
                      <a:pt x="2396" y="5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3" name="Google Shape;1043;p25"/>
              <p:cNvSpPr/>
              <p:nvPr/>
            </p:nvSpPr>
            <p:spPr>
              <a:xfrm flipH="1">
                <a:off x="6781351" y="2669201"/>
                <a:ext cx="650512" cy="57891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14" extrusionOk="0">
                    <a:moveTo>
                      <a:pt x="21" y="114"/>
                    </a:moveTo>
                    <a:lnTo>
                      <a:pt x="21" y="114"/>
                    </a:lnTo>
                    <a:cubicBezTo>
                      <a:pt x="10" y="114"/>
                      <a:pt x="0" y="114"/>
                      <a:pt x="0" y="104"/>
                    </a:cubicBezTo>
                    <a:cubicBezTo>
                      <a:pt x="0" y="93"/>
                      <a:pt x="10" y="83"/>
                      <a:pt x="21" y="83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67" y="73"/>
                      <a:pt x="177" y="73"/>
                      <a:pt x="177" y="83"/>
                    </a:cubicBezTo>
                    <a:cubicBezTo>
                      <a:pt x="177" y="93"/>
                      <a:pt x="167" y="104"/>
                      <a:pt x="156" y="104"/>
                    </a:cubicBezTo>
                    <a:cubicBezTo>
                      <a:pt x="21" y="114"/>
                      <a:pt x="21" y="114"/>
                      <a:pt x="21" y="114"/>
                    </a:cubicBezTo>
                    <a:moveTo>
                      <a:pt x="292" y="104"/>
                    </a:moveTo>
                    <a:lnTo>
                      <a:pt x="292" y="104"/>
                    </a:lnTo>
                    <a:cubicBezTo>
                      <a:pt x="281" y="104"/>
                      <a:pt x="281" y="93"/>
                      <a:pt x="281" y="83"/>
                    </a:cubicBezTo>
                    <a:cubicBezTo>
                      <a:pt x="271" y="73"/>
                      <a:pt x="281" y="62"/>
                      <a:pt x="292" y="62"/>
                    </a:cubicBezTo>
                    <a:cubicBezTo>
                      <a:pt x="427" y="52"/>
                      <a:pt x="427" y="52"/>
                      <a:pt x="427" y="52"/>
                    </a:cubicBezTo>
                    <a:cubicBezTo>
                      <a:pt x="448" y="52"/>
                      <a:pt x="448" y="62"/>
                      <a:pt x="448" y="73"/>
                    </a:cubicBezTo>
                    <a:cubicBezTo>
                      <a:pt x="458" y="83"/>
                      <a:pt x="448" y="93"/>
                      <a:pt x="437" y="93"/>
                    </a:cubicBezTo>
                    <a:cubicBezTo>
                      <a:pt x="302" y="104"/>
                      <a:pt x="302" y="104"/>
                      <a:pt x="302" y="104"/>
                    </a:cubicBezTo>
                    <a:lnTo>
                      <a:pt x="292" y="104"/>
                    </a:lnTo>
                    <a:moveTo>
                      <a:pt x="573" y="83"/>
                    </a:moveTo>
                    <a:lnTo>
                      <a:pt x="573" y="83"/>
                    </a:lnTo>
                    <a:cubicBezTo>
                      <a:pt x="562" y="83"/>
                      <a:pt x="552" y="73"/>
                      <a:pt x="552" y="62"/>
                    </a:cubicBezTo>
                    <a:cubicBezTo>
                      <a:pt x="552" y="52"/>
                      <a:pt x="562" y="41"/>
                      <a:pt x="573" y="41"/>
                    </a:cubicBezTo>
                    <a:cubicBezTo>
                      <a:pt x="708" y="31"/>
                      <a:pt x="708" y="31"/>
                      <a:pt x="708" y="31"/>
                    </a:cubicBezTo>
                    <a:cubicBezTo>
                      <a:pt x="719" y="31"/>
                      <a:pt x="729" y="41"/>
                      <a:pt x="729" y="52"/>
                    </a:cubicBezTo>
                    <a:cubicBezTo>
                      <a:pt x="729" y="62"/>
                      <a:pt x="719" y="73"/>
                      <a:pt x="708" y="73"/>
                    </a:cubicBezTo>
                    <a:cubicBezTo>
                      <a:pt x="573" y="83"/>
                      <a:pt x="573" y="83"/>
                      <a:pt x="573" y="83"/>
                    </a:cubicBezTo>
                    <a:moveTo>
                      <a:pt x="844" y="62"/>
                    </a:moveTo>
                    <a:lnTo>
                      <a:pt x="844" y="62"/>
                    </a:lnTo>
                    <a:cubicBezTo>
                      <a:pt x="833" y="62"/>
                      <a:pt x="823" y="52"/>
                      <a:pt x="823" y="41"/>
                    </a:cubicBezTo>
                    <a:cubicBezTo>
                      <a:pt x="823" y="31"/>
                      <a:pt x="833" y="20"/>
                      <a:pt x="844" y="20"/>
                    </a:cubicBezTo>
                    <a:cubicBezTo>
                      <a:pt x="979" y="20"/>
                      <a:pt x="979" y="20"/>
                      <a:pt x="979" y="20"/>
                    </a:cubicBezTo>
                    <a:cubicBezTo>
                      <a:pt x="990" y="10"/>
                      <a:pt x="1000" y="20"/>
                      <a:pt x="1000" y="31"/>
                    </a:cubicBezTo>
                    <a:cubicBezTo>
                      <a:pt x="1000" y="41"/>
                      <a:pt x="1000" y="52"/>
                      <a:pt x="979" y="52"/>
                    </a:cubicBezTo>
                    <a:cubicBezTo>
                      <a:pt x="844" y="62"/>
                      <a:pt x="844" y="62"/>
                      <a:pt x="844" y="62"/>
                    </a:cubicBezTo>
                    <a:moveTo>
                      <a:pt x="1125" y="41"/>
                    </a:moveTo>
                    <a:lnTo>
                      <a:pt x="1125" y="41"/>
                    </a:lnTo>
                    <a:cubicBezTo>
                      <a:pt x="1115" y="41"/>
                      <a:pt x="1104" y="41"/>
                      <a:pt x="1104" y="31"/>
                    </a:cubicBezTo>
                    <a:cubicBezTo>
                      <a:pt x="1104" y="20"/>
                      <a:pt x="1104" y="10"/>
                      <a:pt x="1115" y="10"/>
                    </a:cubicBezTo>
                    <a:cubicBezTo>
                      <a:pt x="1260" y="0"/>
                      <a:pt x="1260" y="0"/>
                      <a:pt x="1260" y="0"/>
                    </a:cubicBezTo>
                    <a:cubicBezTo>
                      <a:pt x="1271" y="0"/>
                      <a:pt x="1281" y="10"/>
                      <a:pt x="1281" y="20"/>
                    </a:cubicBezTo>
                    <a:cubicBezTo>
                      <a:pt x="1281" y="31"/>
                      <a:pt x="1271" y="41"/>
                      <a:pt x="1260" y="41"/>
                    </a:cubicBezTo>
                    <a:cubicBezTo>
                      <a:pt x="1125" y="41"/>
                      <a:pt x="1125" y="41"/>
                      <a:pt x="1125" y="4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25"/>
              <p:cNvSpPr/>
              <p:nvPr/>
            </p:nvSpPr>
            <p:spPr>
              <a:xfrm flipH="1">
                <a:off x="7463855" y="1950641"/>
                <a:ext cx="301135" cy="390511"/>
              </a:xfrm>
              <a:custGeom>
                <a:avLst/>
                <a:gdLst/>
                <a:ahLst/>
                <a:cxnLst/>
                <a:rect l="l" t="t" r="r" b="b"/>
                <a:pathLst>
                  <a:path w="593" h="769" extrusionOk="0">
                    <a:moveTo>
                      <a:pt x="573" y="769"/>
                    </a:moveTo>
                    <a:lnTo>
                      <a:pt x="573" y="769"/>
                    </a:lnTo>
                    <a:lnTo>
                      <a:pt x="562" y="769"/>
                    </a:lnTo>
                    <a:cubicBezTo>
                      <a:pt x="500" y="685"/>
                      <a:pt x="500" y="685"/>
                      <a:pt x="500" y="685"/>
                    </a:cubicBezTo>
                    <a:cubicBezTo>
                      <a:pt x="500" y="685"/>
                      <a:pt x="500" y="665"/>
                      <a:pt x="510" y="665"/>
                    </a:cubicBezTo>
                    <a:cubicBezTo>
                      <a:pt x="510" y="654"/>
                      <a:pt x="531" y="654"/>
                      <a:pt x="531" y="665"/>
                    </a:cubicBezTo>
                    <a:cubicBezTo>
                      <a:pt x="593" y="748"/>
                      <a:pt x="593" y="748"/>
                      <a:pt x="593" y="748"/>
                    </a:cubicBezTo>
                    <a:cubicBezTo>
                      <a:pt x="593" y="748"/>
                      <a:pt x="593" y="758"/>
                      <a:pt x="583" y="769"/>
                    </a:cubicBezTo>
                    <a:lnTo>
                      <a:pt x="573" y="769"/>
                    </a:lnTo>
                    <a:moveTo>
                      <a:pt x="437" y="592"/>
                    </a:moveTo>
                    <a:lnTo>
                      <a:pt x="437" y="592"/>
                    </a:lnTo>
                    <a:cubicBezTo>
                      <a:pt x="427" y="592"/>
                      <a:pt x="427" y="581"/>
                      <a:pt x="416" y="581"/>
                    </a:cubicBezTo>
                    <a:cubicBezTo>
                      <a:pt x="333" y="467"/>
                      <a:pt x="333" y="467"/>
                      <a:pt x="333" y="467"/>
                    </a:cubicBezTo>
                    <a:cubicBezTo>
                      <a:pt x="333" y="467"/>
                      <a:pt x="333" y="446"/>
                      <a:pt x="343" y="446"/>
                    </a:cubicBezTo>
                    <a:cubicBezTo>
                      <a:pt x="343" y="435"/>
                      <a:pt x="364" y="435"/>
                      <a:pt x="364" y="446"/>
                    </a:cubicBezTo>
                    <a:cubicBezTo>
                      <a:pt x="448" y="560"/>
                      <a:pt x="448" y="560"/>
                      <a:pt x="448" y="560"/>
                    </a:cubicBezTo>
                    <a:cubicBezTo>
                      <a:pt x="458" y="560"/>
                      <a:pt x="458" y="581"/>
                      <a:pt x="448" y="581"/>
                    </a:cubicBezTo>
                    <a:cubicBezTo>
                      <a:pt x="437" y="592"/>
                      <a:pt x="437" y="592"/>
                      <a:pt x="437" y="592"/>
                    </a:cubicBezTo>
                    <a:moveTo>
                      <a:pt x="271" y="373"/>
                    </a:moveTo>
                    <a:lnTo>
                      <a:pt x="271" y="373"/>
                    </a:lnTo>
                    <a:cubicBezTo>
                      <a:pt x="260" y="373"/>
                      <a:pt x="260" y="363"/>
                      <a:pt x="250" y="363"/>
                    </a:cubicBezTo>
                    <a:cubicBezTo>
                      <a:pt x="166" y="248"/>
                      <a:pt x="166" y="248"/>
                      <a:pt x="166" y="248"/>
                    </a:cubicBezTo>
                    <a:cubicBezTo>
                      <a:pt x="166" y="248"/>
                      <a:pt x="166" y="227"/>
                      <a:pt x="177" y="227"/>
                    </a:cubicBezTo>
                    <a:cubicBezTo>
                      <a:pt x="177" y="217"/>
                      <a:pt x="198" y="217"/>
                      <a:pt x="198" y="227"/>
                    </a:cubicBezTo>
                    <a:cubicBezTo>
                      <a:pt x="281" y="342"/>
                      <a:pt x="281" y="342"/>
                      <a:pt x="281" y="342"/>
                    </a:cubicBezTo>
                    <a:cubicBezTo>
                      <a:pt x="291" y="342"/>
                      <a:pt x="291" y="363"/>
                      <a:pt x="281" y="363"/>
                    </a:cubicBezTo>
                    <a:cubicBezTo>
                      <a:pt x="271" y="373"/>
                      <a:pt x="271" y="373"/>
                      <a:pt x="271" y="373"/>
                    </a:cubicBezTo>
                    <a:moveTo>
                      <a:pt x="104" y="154"/>
                    </a:moveTo>
                    <a:lnTo>
                      <a:pt x="104" y="154"/>
                    </a:lnTo>
                    <a:cubicBezTo>
                      <a:pt x="93" y="154"/>
                      <a:pt x="93" y="144"/>
                      <a:pt x="83" y="144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8"/>
                      <a:pt x="10" y="8"/>
                    </a:cubicBezTo>
                    <a:cubicBezTo>
                      <a:pt x="10" y="-2"/>
                      <a:pt x="31" y="-2"/>
                      <a:pt x="31" y="8"/>
                    </a:cubicBezTo>
                    <a:cubicBezTo>
                      <a:pt x="114" y="123"/>
                      <a:pt x="114" y="123"/>
                      <a:pt x="114" y="123"/>
                    </a:cubicBezTo>
                    <a:cubicBezTo>
                      <a:pt x="125" y="123"/>
                      <a:pt x="125" y="144"/>
                      <a:pt x="114" y="144"/>
                    </a:cubicBezTo>
                    <a:cubicBezTo>
                      <a:pt x="104" y="154"/>
                      <a:pt x="104" y="154"/>
                      <a:pt x="104" y="15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5" name="Google Shape;1045;p25"/>
              <p:cNvSpPr/>
              <p:nvPr/>
            </p:nvSpPr>
            <p:spPr>
              <a:xfrm flipH="1">
                <a:off x="6615295" y="1936930"/>
                <a:ext cx="176720" cy="435706"/>
              </a:xfrm>
              <a:custGeom>
                <a:avLst/>
                <a:gdLst/>
                <a:ahLst/>
                <a:cxnLst/>
                <a:rect l="l" t="t" r="r" b="b"/>
                <a:pathLst>
                  <a:path w="348" h="858" extrusionOk="0">
                    <a:moveTo>
                      <a:pt x="21" y="858"/>
                    </a:moveTo>
                    <a:lnTo>
                      <a:pt x="21" y="858"/>
                    </a:lnTo>
                    <a:cubicBezTo>
                      <a:pt x="21" y="848"/>
                      <a:pt x="21" y="848"/>
                      <a:pt x="21" y="848"/>
                    </a:cubicBezTo>
                    <a:cubicBezTo>
                      <a:pt x="11" y="848"/>
                      <a:pt x="0" y="837"/>
                      <a:pt x="0" y="827"/>
                    </a:cubicBezTo>
                    <a:cubicBezTo>
                      <a:pt x="21" y="785"/>
                      <a:pt x="21" y="785"/>
                      <a:pt x="21" y="785"/>
                    </a:cubicBezTo>
                    <a:cubicBezTo>
                      <a:pt x="21" y="775"/>
                      <a:pt x="42" y="765"/>
                      <a:pt x="42" y="775"/>
                    </a:cubicBezTo>
                    <a:cubicBezTo>
                      <a:pt x="52" y="775"/>
                      <a:pt x="63" y="785"/>
                      <a:pt x="63" y="796"/>
                    </a:cubicBezTo>
                    <a:cubicBezTo>
                      <a:pt x="42" y="837"/>
                      <a:pt x="42" y="837"/>
                      <a:pt x="42" y="837"/>
                    </a:cubicBezTo>
                    <a:cubicBezTo>
                      <a:pt x="42" y="848"/>
                      <a:pt x="32" y="858"/>
                      <a:pt x="21" y="858"/>
                    </a:cubicBezTo>
                    <a:moveTo>
                      <a:pt x="84" y="681"/>
                    </a:moveTo>
                    <a:lnTo>
                      <a:pt x="84" y="681"/>
                    </a:lnTo>
                    <a:lnTo>
                      <a:pt x="84" y="681"/>
                    </a:lnTo>
                    <a:cubicBezTo>
                      <a:pt x="73" y="671"/>
                      <a:pt x="63" y="660"/>
                      <a:pt x="73" y="650"/>
                    </a:cubicBezTo>
                    <a:cubicBezTo>
                      <a:pt x="115" y="525"/>
                      <a:pt x="115" y="525"/>
                      <a:pt x="115" y="525"/>
                    </a:cubicBezTo>
                    <a:cubicBezTo>
                      <a:pt x="125" y="515"/>
                      <a:pt x="136" y="515"/>
                      <a:pt x="146" y="515"/>
                    </a:cubicBezTo>
                    <a:cubicBezTo>
                      <a:pt x="157" y="515"/>
                      <a:pt x="157" y="525"/>
                      <a:pt x="157" y="535"/>
                    </a:cubicBezTo>
                    <a:cubicBezTo>
                      <a:pt x="105" y="671"/>
                      <a:pt x="105" y="671"/>
                      <a:pt x="105" y="671"/>
                    </a:cubicBezTo>
                    <a:cubicBezTo>
                      <a:pt x="105" y="671"/>
                      <a:pt x="94" y="681"/>
                      <a:pt x="84" y="681"/>
                    </a:cubicBezTo>
                    <a:moveTo>
                      <a:pt x="188" y="421"/>
                    </a:moveTo>
                    <a:lnTo>
                      <a:pt x="188" y="421"/>
                    </a:lnTo>
                    <a:cubicBezTo>
                      <a:pt x="177" y="421"/>
                      <a:pt x="177" y="421"/>
                      <a:pt x="177" y="421"/>
                    </a:cubicBezTo>
                    <a:cubicBezTo>
                      <a:pt x="167" y="421"/>
                      <a:pt x="167" y="410"/>
                      <a:pt x="167" y="400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19" y="254"/>
                      <a:pt x="230" y="254"/>
                      <a:pt x="240" y="254"/>
                    </a:cubicBezTo>
                    <a:cubicBezTo>
                      <a:pt x="250" y="265"/>
                      <a:pt x="250" y="275"/>
                      <a:pt x="250" y="285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8" y="421"/>
                      <a:pt x="198" y="421"/>
                      <a:pt x="188" y="421"/>
                    </a:cubicBezTo>
                    <a:moveTo>
                      <a:pt x="282" y="160"/>
                    </a:moveTo>
                    <a:lnTo>
                      <a:pt x="282" y="160"/>
                    </a:lnTo>
                    <a:cubicBezTo>
                      <a:pt x="271" y="160"/>
                      <a:pt x="271" y="160"/>
                      <a:pt x="271" y="160"/>
                    </a:cubicBezTo>
                    <a:cubicBezTo>
                      <a:pt x="261" y="160"/>
                      <a:pt x="261" y="150"/>
                      <a:pt x="261" y="140"/>
                    </a:cubicBezTo>
                    <a:cubicBezTo>
                      <a:pt x="313" y="15"/>
                      <a:pt x="313" y="15"/>
                      <a:pt x="313" y="15"/>
                    </a:cubicBezTo>
                    <a:cubicBezTo>
                      <a:pt x="313" y="4"/>
                      <a:pt x="323" y="-6"/>
                      <a:pt x="334" y="4"/>
                    </a:cubicBezTo>
                    <a:cubicBezTo>
                      <a:pt x="344" y="4"/>
                      <a:pt x="355" y="15"/>
                      <a:pt x="344" y="25"/>
                    </a:cubicBezTo>
                    <a:cubicBezTo>
                      <a:pt x="302" y="150"/>
                      <a:pt x="302" y="150"/>
                      <a:pt x="302" y="150"/>
                    </a:cubicBezTo>
                    <a:cubicBezTo>
                      <a:pt x="292" y="160"/>
                      <a:pt x="292" y="160"/>
                      <a:pt x="282" y="16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6" name="Google Shape;1046;p25"/>
              <p:cNvSpPr/>
              <p:nvPr/>
            </p:nvSpPr>
            <p:spPr>
              <a:xfrm flipH="1">
                <a:off x="7051001" y="1595170"/>
                <a:ext cx="222423" cy="266603"/>
              </a:xfrm>
              <a:custGeom>
                <a:avLst/>
                <a:gdLst/>
                <a:ahLst/>
                <a:cxnLst/>
                <a:rect l="l" t="t" r="r" b="b"/>
                <a:pathLst>
                  <a:path w="438" h="525" extrusionOk="0">
                    <a:moveTo>
                      <a:pt x="417" y="21"/>
                    </a:moveTo>
                    <a:lnTo>
                      <a:pt x="417" y="21"/>
                    </a:lnTo>
                    <a:cubicBezTo>
                      <a:pt x="438" y="427"/>
                      <a:pt x="438" y="427"/>
                      <a:pt x="438" y="427"/>
                    </a:cubicBezTo>
                    <a:cubicBezTo>
                      <a:pt x="438" y="427"/>
                      <a:pt x="219" y="667"/>
                      <a:pt x="0" y="396"/>
                    </a:cubicBezTo>
                    <a:cubicBezTo>
                      <a:pt x="94" y="0"/>
                      <a:pt x="94" y="0"/>
                      <a:pt x="94" y="0"/>
                    </a:cubicBezTo>
                    <a:lnTo>
                      <a:pt x="417" y="21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25"/>
              <p:cNvSpPr/>
              <p:nvPr/>
            </p:nvSpPr>
            <p:spPr>
              <a:xfrm flipH="1">
                <a:off x="7056079" y="1404739"/>
                <a:ext cx="174689" cy="298088"/>
              </a:xfrm>
              <a:custGeom>
                <a:avLst/>
                <a:gdLst/>
                <a:ahLst/>
                <a:cxnLst/>
                <a:rect l="l" t="t" r="r" b="b"/>
                <a:pathLst>
                  <a:path w="344" h="587" extrusionOk="0">
                    <a:moveTo>
                      <a:pt x="344" y="31"/>
                    </a:moveTo>
                    <a:lnTo>
                      <a:pt x="344" y="31"/>
                    </a:lnTo>
                    <a:cubicBezTo>
                      <a:pt x="344" y="417"/>
                      <a:pt x="344" y="417"/>
                      <a:pt x="344" y="417"/>
                    </a:cubicBezTo>
                    <a:cubicBezTo>
                      <a:pt x="344" y="417"/>
                      <a:pt x="135" y="813"/>
                      <a:pt x="0" y="396"/>
                    </a:cubicBezTo>
                    <a:cubicBezTo>
                      <a:pt x="114" y="0"/>
                      <a:pt x="114" y="0"/>
                      <a:pt x="114" y="0"/>
                    </a:cubicBezTo>
                    <a:lnTo>
                      <a:pt x="344" y="31"/>
                    </a:ln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8" name="Google Shape;1048;p25"/>
              <p:cNvSpPr/>
              <p:nvPr/>
            </p:nvSpPr>
            <p:spPr>
              <a:xfrm flipH="1">
                <a:off x="7230768" y="1478880"/>
                <a:ext cx="52813" cy="47735"/>
              </a:xfrm>
              <a:custGeom>
                <a:avLst/>
                <a:gdLst/>
                <a:ahLst/>
                <a:cxnLst/>
                <a:rect l="l" t="t" r="r" b="b"/>
                <a:pathLst>
                  <a:path w="104" h="94" extrusionOk="0">
                    <a:moveTo>
                      <a:pt x="31" y="10"/>
                    </a:moveTo>
                    <a:lnTo>
                      <a:pt x="31" y="10"/>
                    </a:lnTo>
                    <a:cubicBezTo>
                      <a:pt x="104" y="0"/>
                      <a:pt x="104" y="0"/>
                      <a:pt x="104" y="0"/>
                    </a:cubicBezTo>
                    <a:cubicBezTo>
                      <a:pt x="104" y="73"/>
                      <a:pt x="104" y="73"/>
                      <a:pt x="104" y="73"/>
                    </a:cubicBezTo>
                    <a:cubicBezTo>
                      <a:pt x="41" y="94"/>
                      <a:pt x="41" y="94"/>
                      <a:pt x="41" y="94"/>
                    </a:cubicBezTo>
                    <a:cubicBezTo>
                      <a:pt x="20" y="94"/>
                      <a:pt x="0" y="83"/>
                      <a:pt x="0" y="52"/>
                    </a:cubicBezTo>
                    <a:cubicBezTo>
                      <a:pt x="0" y="31"/>
                      <a:pt x="10" y="10"/>
                      <a:pt x="31" y="10"/>
                    </a:cubicBezTo>
                    <a:close/>
                  </a:path>
                </a:pathLst>
              </a:custGeom>
              <a:solidFill>
                <a:srgbClr val="FFB99A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9" name="Google Shape;1049;p25"/>
              <p:cNvSpPr/>
              <p:nvPr/>
            </p:nvSpPr>
            <p:spPr>
              <a:xfrm flipH="1">
                <a:off x="7215026" y="1463138"/>
                <a:ext cx="84805" cy="73633"/>
              </a:xfrm>
              <a:custGeom>
                <a:avLst/>
                <a:gdLst/>
                <a:ahLst/>
                <a:cxnLst/>
                <a:rect l="l" t="t" r="r" b="b"/>
                <a:pathLst>
                  <a:path w="167" h="145" extrusionOk="0">
                    <a:moveTo>
                      <a:pt x="63" y="145"/>
                    </a:moveTo>
                    <a:lnTo>
                      <a:pt x="63" y="145"/>
                    </a:lnTo>
                    <a:cubicBezTo>
                      <a:pt x="52" y="145"/>
                      <a:pt x="42" y="145"/>
                      <a:pt x="32" y="135"/>
                    </a:cubicBezTo>
                    <a:cubicBezTo>
                      <a:pt x="11" y="125"/>
                      <a:pt x="0" y="104"/>
                      <a:pt x="0" y="93"/>
                    </a:cubicBezTo>
                    <a:cubicBezTo>
                      <a:pt x="0" y="52"/>
                      <a:pt x="21" y="20"/>
                      <a:pt x="63" y="10"/>
                    </a:cubicBezTo>
                    <a:lnTo>
                      <a:pt x="63" y="10"/>
                    </a:lnTo>
                    <a:cubicBezTo>
                      <a:pt x="157" y="0"/>
                      <a:pt x="157" y="0"/>
                      <a:pt x="157" y="0"/>
                    </a:cubicBezTo>
                    <a:cubicBezTo>
                      <a:pt x="167" y="135"/>
                      <a:pt x="167" y="135"/>
                      <a:pt x="167" y="135"/>
                    </a:cubicBezTo>
                    <a:cubicBezTo>
                      <a:pt x="73" y="145"/>
                      <a:pt x="73" y="145"/>
                      <a:pt x="73" y="145"/>
                    </a:cubicBezTo>
                    <a:lnTo>
                      <a:pt x="63" y="145"/>
                    </a:lnTo>
                    <a:moveTo>
                      <a:pt x="73" y="73"/>
                    </a:moveTo>
                    <a:lnTo>
                      <a:pt x="73" y="73"/>
                    </a:lnTo>
                    <a:cubicBezTo>
                      <a:pt x="63" y="73"/>
                      <a:pt x="52" y="73"/>
                      <a:pt x="63" y="83"/>
                    </a:cubicBezTo>
                    <a:cubicBezTo>
                      <a:pt x="63" y="93"/>
                      <a:pt x="63" y="93"/>
                      <a:pt x="63" y="93"/>
                    </a:cubicBezTo>
                    <a:lnTo>
                      <a:pt x="63" y="93"/>
                    </a:lnTo>
                    <a:cubicBezTo>
                      <a:pt x="115" y="83"/>
                      <a:pt x="115" y="83"/>
                      <a:pt x="115" y="83"/>
                    </a:cubicBezTo>
                    <a:cubicBezTo>
                      <a:pt x="105" y="62"/>
                      <a:pt x="105" y="62"/>
                      <a:pt x="105" y="62"/>
                    </a:cubicBezTo>
                    <a:lnTo>
                      <a:pt x="73" y="73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7200" rIns="90000" bIns="72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25"/>
              <p:cNvSpPr/>
              <p:nvPr/>
            </p:nvSpPr>
            <p:spPr>
              <a:xfrm flipH="1">
                <a:off x="7246510" y="1489544"/>
                <a:ext cx="26914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53" h="41" extrusionOk="0">
                    <a:moveTo>
                      <a:pt x="21" y="10"/>
                    </a:moveTo>
                    <a:lnTo>
                      <a:pt x="21" y="10"/>
                    </a:lnTo>
                    <a:cubicBezTo>
                      <a:pt x="42" y="0"/>
                      <a:pt x="42" y="0"/>
                      <a:pt x="42" y="0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21" y="41"/>
                      <a:pt x="21" y="41"/>
                      <a:pt x="21" y="41"/>
                    </a:cubicBezTo>
                    <a:cubicBezTo>
                      <a:pt x="11" y="41"/>
                      <a:pt x="0" y="41"/>
                      <a:pt x="0" y="31"/>
                    </a:cubicBezTo>
                    <a:cubicBezTo>
                      <a:pt x="0" y="21"/>
                      <a:pt x="11" y="10"/>
                      <a:pt x="21" y="10"/>
                    </a:cubicBezTo>
                    <a:close/>
                  </a:path>
                </a:pathLst>
              </a:custGeom>
              <a:solidFill>
                <a:srgbClr val="E78D87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1" name="Google Shape;1051;p25"/>
              <p:cNvSpPr/>
              <p:nvPr/>
            </p:nvSpPr>
            <p:spPr>
              <a:xfrm flipH="1">
                <a:off x="7236354" y="1473294"/>
                <a:ext cx="48750" cy="53321"/>
              </a:xfrm>
              <a:custGeom>
                <a:avLst/>
                <a:gdLst/>
                <a:ahLst/>
                <a:cxnLst/>
                <a:rect l="l" t="t" r="r" b="b"/>
                <a:pathLst>
                  <a:path w="96" h="105" extrusionOk="0">
                    <a:moveTo>
                      <a:pt x="44" y="105"/>
                    </a:moveTo>
                    <a:lnTo>
                      <a:pt x="44" y="105"/>
                    </a:lnTo>
                    <a:cubicBezTo>
                      <a:pt x="34" y="105"/>
                      <a:pt x="23" y="94"/>
                      <a:pt x="13" y="94"/>
                    </a:cubicBezTo>
                    <a:cubicBezTo>
                      <a:pt x="3" y="84"/>
                      <a:pt x="3" y="73"/>
                      <a:pt x="3" y="63"/>
                    </a:cubicBezTo>
                    <a:cubicBezTo>
                      <a:pt x="-8" y="42"/>
                      <a:pt x="13" y="21"/>
                      <a:pt x="34" y="11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94"/>
                      <a:pt x="96" y="94"/>
                      <a:pt x="96" y="94"/>
                    </a:cubicBezTo>
                    <a:cubicBezTo>
                      <a:pt x="44" y="105"/>
                      <a:pt x="44" y="105"/>
                      <a:pt x="44" y="105"/>
                    </a:cubicBez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2" name="Google Shape;1052;p25"/>
              <p:cNvSpPr/>
              <p:nvPr/>
            </p:nvSpPr>
            <p:spPr>
              <a:xfrm flipH="1">
                <a:off x="6982446" y="1457552"/>
                <a:ext cx="52813" cy="42657"/>
              </a:xfrm>
              <a:custGeom>
                <a:avLst/>
                <a:gdLst/>
                <a:ahLst/>
                <a:cxnLst/>
                <a:rect l="l" t="t" r="r" b="b"/>
                <a:pathLst>
                  <a:path w="104" h="84" extrusionOk="0">
                    <a:moveTo>
                      <a:pt x="73" y="84"/>
                    </a:moveTo>
                    <a:lnTo>
                      <a:pt x="73" y="84"/>
                    </a:lnTo>
                    <a:cubicBezTo>
                      <a:pt x="0" y="84"/>
                      <a:pt x="0" y="84"/>
                      <a:pt x="0" y="8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94" y="0"/>
                      <a:pt x="104" y="21"/>
                      <a:pt x="104" y="42"/>
                    </a:cubicBezTo>
                    <a:cubicBezTo>
                      <a:pt x="104" y="63"/>
                      <a:pt x="94" y="84"/>
                      <a:pt x="73" y="84"/>
                    </a:cubicBezTo>
                    <a:close/>
                  </a:path>
                </a:pathLst>
              </a:custGeom>
              <a:solidFill>
                <a:srgbClr val="FFB99A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3" name="Google Shape;1053;p25"/>
              <p:cNvSpPr/>
              <p:nvPr/>
            </p:nvSpPr>
            <p:spPr>
              <a:xfrm flipH="1">
                <a:off x="6966196" y="1444857"/>
                <a:ext cx="84805" cy="71094"/>
              </a:xfrm>
              <a:custGeom>
                <a:avLst/>
                <a:gdLst/>
                <a:ahLst/>
                <a:cxnLst/>
                <a:rect l="l" t="t" r="r" b="b"/>
                <a:pathLst>
                  <a:path w="167" h="140" extrusionOk="0">
                    <a:moveTo>
                      <a:pt x="0" y="140"/>
                    </a:moveTo>
                    <a:lnTo>
                      <a:pt x="0" y="140"/>
                    </a:lnTo>
                    <a:cubicBezTo>
                      <a:pt x="10" y="4"/>
                      <a:pt x="10" y="4"/>
                      <a:pt x="10" y="4"/>
                    </a:cubicBezTo>
                    <a:cubicBezTo>
                      <a:pt x="104" y="4"/>
                      <a:pt x="104" y="4"/>
                      <a:pt x="104" y="4"/>
                    </a:cubicBezTo>
                    <a:cubicBezTo>
                      <a:pt x="115" y="-6"/>
                      <a:pt x="135" y="4"/>
                      <a:pt x="146" y="15"/>
                    </a:cubicBezTo>
                    <a:cubicBezTo>
                      <a:pt x="156" y="36"/>
                      <a:pt x="167" y="46"/>
                      <a:pt x="167" y="67"/>
                    </a:cubicBezTo>
                    <a:cubicBezTo>
                      <a:pt x="167" y="109"/>
                      <a:pt x="135" y="140"/>
                      <a:pt x="104" y="140"/>
                    </a:cubicBezTo>
                    <a:lnTo>
                      <a:pt x="0" y="140"/>
                    </a:lnTo>
                    <a:moveTo>
                      <a:pt x="62" y="56"/>
                    </a:moveTo>
                    <a:lnTo>
                      <a:pt x="62" y="56"/>
                    </a:lnTo>
                    <a:cubicBezTo>
                      <a:pt x="62" y="77"/>
                      <a:pt x="62" y="77"/>
                      <a:pt x="62" y="77"/>
                    </a:cubicBezTo>
                    <a:cubicBezTo>
                      <a:pt x="94" y="77"/>
                      <a:pt x="94" y="77"/>
                      <a:pt x="94" y="77"/>
                    </a:cubicBezTo>
                    <a:cubicBezTo>
                      <a:pt x="104" y="77"/>
                      <a:pt x="115" y="77"/>
                      <a:pt x="115" y="67"/>
                    </a:cubicBezTo>
                    <a:cubicBezTo>
                      <a:pt x="104" y="56"/>
                      <a:pt x="104" y="56"/>
                      <a:pt x="104" y="56"/>
                    </a:cubicBezTo>
                    <a:lnTo>
                      <a:pt x="104" y="56"/>
                    </a:lnTo>
                    <a:lnTo>
                      <a:pt x="62" y="56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5400" rIns="90000" bIns="54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4" name="Google Shape;1054;p25"/>
              <p:cNvSpPr/>
              <p:nvPr/>
            </p:nvSpPr>
            <p:spPr>
              <a:xfrm flipH="1">
                <a:off x="6992602" y="1473294"/>
                <a:ext cx="21328" cy="16250"/>
              </a:xfrm>
              <a:custGeom>
                <a:avLst/>
                <a:gdLst/>
                <a:ahLst/>
                <a:cxnLst/>
                <a:rect l="l" t="t" r="r" b="b"/>
                <a:pathLst>
                  <a:path w="42" h="32" extrusionOk="0">
                    <a:moveTo>
                      <a:pt x="31" y="0"/>
                    </a:moveTo>
                    <a:lnTo>
                      <a:pt x="31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42" y="32"/>
                      <a:pt x="42" y="21"/>
                      <a:pt x="42" y="11"/>
                    </a:cubicBezTo>
                    <a:cubicBezTo>
                      <a:pt x="42" y="0"/>
                      <a:pt x="42" y="0"/>
                      <a:pt x="31" y="0"/>
                    </a:cubicBezTo>
                    <a:close/>
                  </a:path>
                </a:pathLst>
              </a:custGeom>
              <a:solidFill>
                <a:srgbClr val="E78D87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5" name="Google Shape;1055;p25"/>
              <p:cNvSpPr/>
              <p:nvPr/>
            </p:nvSpPr>
            <p:spPr>
              <a:xfrm flipH="1">
                <a:off x="6976860" y="1457552"/>
                <a:ext cx="52813" cy="47735"/>
              </a:xfrm>
              <a:custGeom>
                <a:avLst/>
                <a:gdLst/>
                <a:ahLst/>
                <a:cxnLst/>
                <a:rect l="l" t="t" r="r" b="b"/>
                <a:pathLst>
                  <a:path w="104" h="94" extrusionOk="0">
                    <a:moveTo>
                      <a:pt x="0" y="94"/>
                    </a:moveTo>
                    <a:lnTo>
                      <a:pt x="0" y="94"/>
                    </a:lnTo>
                    <a:cubicBezTo>
                      <a:pt x="10" y="0"/>
                      <a:pt x="10" y="0"/>
                      <a:pt x="10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73" y="0"/>
                      <a:pt x="83" y="0"/>
                      <a:pt x="93" y="11"/>
                    </a:cubicBezTo>
                    <a:cubicBezTo>
                      <a:pt x="104" y="21"/>
                      <a:pt x="104" y="31"/>
                      <a:pt x="104" y="42"/>
                    </a:cubicBezTo>
                    <a:cubicBezTo>
                      <a:pt x="104" y="73"/>
                      <a:pt x="83" y="94"/>
                      <a:pt x="62" y="94"/>
                    </a:cubicBezTo>
                    <a:lnTo>
                      <a:pt x="0" y="94"/>
                    </a:lnTo>
                    <a:moveTo>
                      <a:pt x="62" y="52"/>
                    </a:moveTo>
                    <a:lnTo>
                      <a:pt x="62" y="52"/>
                    </a:ln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6" name="Google Shape;1056;p25"/>
              <p:cNvSpPr/>
              <p:nvPr/>
            </p:nvSpPr>
            <p:spPr>
              <a:xfrm flipH="1">
                <a:off x="7019009" y="1325520"/>
                <a:ext cx="233595" cy="311798"/>
              </a:xfrm>
              <a:custGeom>
                <a:avLst/>
                <a:gdLst/>
                <a:ahLst/>
                <a:cxnLst/>
                <a:rect l="l" t="t" r="r" b="b"/>
                <a:pathLst>
                  <a:path w="460" h="614" extrusionOk="0">
                    <a:moveTo>
                      <a:pt x="209" y="614"/>
                    </a:moveTo>
                    <a:lnTo>
                      <a:pt x="209" y="614"/>
                    </a:lnTo>
                    <a:lnTo>
                      <a:pt x="209" y="614"/>
                    </a:lnTo>
                    <a:cubicBezTo>
                      <a:pt x="53" y="604"/>
                      <a:pt x="-9" y="489"/>
                      <a:pt x="1" y="354"/>
                    </a:cubicBezTo>
                    <a:cubicBezTo>
                      <a:pt x="1" y="344"/>
                      <a:pt x="1" y="344"/>
                      <a:pt x="1" y="344"/>
                    </a:cubicBezTo>
                    <a:cubicBezTo>
                      <a:pt x="12" y="208"/>
                      <a:pt x="116" y="0"/>
                      <a:pt x="241" y="10"/>
                    </a:cubicBezTo>
                    <a:cubicBezTo>
                      <a:pt x="241" y="0"/>
                      <a:pt x="241" y="0"/>
                      <a:pt x="241" y="0"/>
                    </a:cubicBezTo>
                    <a:cubicBezTo>
                      <a:pt x="366" y="10"/>
                      <a:pt x="470" y="219"/>
                      <a:pt x="459" y="354"/>
                    </a:cubicBezTo>
                    <a:cubicBezTo>
                      <a:pt x="459" y="364"/>
                      <a:pt x="459" y="364"/>
                      <a:pt x="459" y="364"/>
                    </a:cubicBezTo>
                    <a:cubicBezTo>
                      <a:pt x="449" y="500"/>
                      <a:pt x="387" y="625"/>
                      <a:pt x="209" y="614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7" name="Google Shape;1057;p25"/>
              <p:cNvSpPr/>
              <p:nvPr/>
            </p:nvSpPr>
            <p:spPr>
              <a:xfrm flipH="1">
                <a:off x="7002759" y="1314856"/>
                <a:ext cx="261525" cy="338713"/>
              </a:xfrm>
              <a:custGeom>
                <a:avLst/>
                <a:gdLst/>
                <a:ahLst/>
                <a:cxnLst/>
                <a:rect l="l" t="t" r="r" b="b"/>
                <a:pathLst>
                  <a:path w="515" h="667" extrusionOk="0">
                    <a:moveTo>
                      <a:pt x="232" y="667"/>
                    </a:moveTo>
                    <a:lnTo>
                      <a:pt x="232" y="667"/>
                    </a:lnTo>
                    <a:lnTo>
                      <a:pt x="232" y="667"/>
                    </a:lnTo>
                    <a:cubicBezTo>
                      <a:pt x="160" y="656"/>
                      <a:pt x="97" y="635"/>
                      <a:pt x="55" y="583"/>
                    </a:cubicBezTo>
                    <a:cubicBezTo>
                      <a:pt x="14" y="542"/>
                      <a:pt x="-7" y="469"/>
                      <a:pt x="3" y="375"/>
                    </a:cubicBezTo>
                    <a:cubicBezTo>
                      <a:pt x="3" y="365"/>
                      <a:pt x="3" y="365"/>
                      <a:pt x="3" y="365"/>
                    </a:cubicBezTo>
                    <a:cubicBezTo>
                      <a:pt x="14" y="240"/>
                      <a:pt x="97" y="31"/>
                      <a:pt x="232" y="0"/>
                    </a:cubicBezTo>
                    <a:lnTo>
                      <a:pt x="232" y="0"/>
                    </a:lnTo>
                    <a:cubicBezTo>
                      <a:pt x="264" y="0"/>
                      <a:pt x="264" y="0"/>
                      <a:pt x="264" y="0"/>
                    </a:cubicBezTo>
                    <a:cubicBezTo>
                      <a:pt x="305" y="0"/>
                      <a:pt x="357" y="21"/>
                      <a:pt x="399" y="73"/>
                    </a:cubicBezTo>
                    <a:cubicBezTo>
                      <a:pt x="472" y="156"/>
                      <a:pt x="524" y="281"/>
                      <a:pt x="514" y="385"/>
                    </a:cubicBezTo>
                    <a:cubicBezTo>
                      <a:pt x="514" y="396"/>
                      <a:pt x="514" y="396"/>
                      <a:pt x="514" y="396"/>
                    </a:cubicBezTo>
                    <a:cubicBezTo>
                      <a:pt x="493" y="573"/>
                      <a:pt x="399" y="667"/>
                      <a:pt x="232" y="667"/>
                    </a:cubicBezTo>
                    <a:moveTo>
                      <a:pt x="232" y="615"/>
                    </a:moveTo>
                    <a:lnTo>
                      <a:pt x="232" y="615"/>
                    </a:lnTo>
                    <a:cubicBezTo>
                      <a:pt x="368" y="615"/>
                      <a:pt x="441" y="542"/>
                      <a:pt x="462" y="385"/>
                    </a:cubicBezTo>
                    <a:cubicBezTo>
                      <a:pt x="462" y="375"/>
                      <a:pt x="462" y="375"/>
                      <a:pt x="462" y="375"/>
                    </a:cubicBezTo>
                    <a:cubicBezTo>
                      <a:pt x="462" y="292"/>
                      <a:pt x="420" y="177"/>
                      <a:pt x="357" y="104"/>
                    </a:cubicBezTo>
                    <a:cubicBezTo>
                      <a:pt x="337" y="83"/>
                      <a:pt x="305" y="62"/>
                      <a:pt x="274" y="52"/>
                    </a:cubicBezTo>
                    <a:cubicBezTo>
                      <a:pt x="264" y="52"/>
                      <a:pt x="264" y="52"/>
                      <a:pt x="264" y="52"/>
                    </a:cubicBezTo>
                    <a:cubicBezTo>
                      <a:pt x="253" y="52"/>
                      <a:pt x="253" y="52"/>
                      <a:pt x="253" y="52"/>
                    </a:cubicBezTo>
                    <a:cubicBezTo>
                      <a:pt x="160" y="52"/>
                      <a:pt x="66" y="240"/>
                      <a:pt x="55" y="375"/>
                    </a:cubicBezTo>
                    <a:cubicBezTo>
                      <a:pt x="55" y="385"/>
                      <a:pt x="55" y="385"/>
                      <a:pt x="55" y="385"/>
                    </a:cubicBezTo>
                    <a:cubicBezTo>
                      <a:pt x="45" y="427"/>
                      <a:pt x="55" y="500"/>
                      <a:pt x="97" y="552"/>
                    </a:cubicBezTo>
                    <a:cubicBezTo>
                      <a:pt x="128" y="583"/>
                      <a:pt x="170" y="604"/>
                      <a:pt x="232" y="615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8" name="Google Shape;1058;p25"/>
              <p:cNvSpPr/>
              <p:nvPr/>
            </p:nvSpPr>
            <p:spPr>
              <a:xfrm flipH="1">
                <a:off x="7082993" y="1547435"/>
                <a:ext cx="100040" cy="47735"/>
              </a:xfrm>
              <a:custGeom>
                <a:avLst/>
                <a:gdLst/>
                <a:ahLst/>
                <a:cxnLst/>
                <a:rect l="l" t="t" r="r" b="b"/>
                <a:pathLst>
                  <a:path w="197" h="94" extrusionOk="0">
                    <a:moveTo>
                      <a:pt x="93" y="94"/>
                    </a:moveTo>
                    <a:lnTo>
                      <a:pt x="93" y="94"/>
                    </a:lnTo>
                    <a:lnTo>
                      <a:pt x="93" y="94"/>
                    </a:lnTo>
                    <a:cubicBezTo>
                      <a:pt x="41" y="94"/>
                      <a:pt x="0" y="52"/>
                      <a:pt x="0" y="0"/>
                    </a:cubicBezTo>
                    <a:lnTo>
                      <a:pt x="0" y="0"/>
                    </a:lnTo>
                    <a:cubicBezTo>
                      <a:pt x="197" y="0"/>
                      <a:pt x="197" y="0"/>
                      <a:pt x="197" y="0"/>
                    </a:cubicBezTo>
                    <a:cubicBezTo>
                      <a:pt x="197" y="11"/>
                      <a:pt x="197" y="11"/>
                      <a:pt x="197" y="11"/>
                    </a:cubicBezTo>
                    <a:cubicBezTo>
                      <a:pt x="197" y="52"/>
                      <a:pt x="145" y="94"/>
                      <a:pt x="93" y="9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9" name="Google Shape;1059;p25"/>
              <p:cNvSpPr/>
              <p:nvPr/>
            </p:nvSpPr>
            <p:spPr>
              <a:xfrm flipH="1">
                <a:off x="7156627" y="1478880"/>
                <a:ext cx="10664" cy="17774"/>
              </a:xfrm>
              <a:custGeom>
                <a:avLst/>
                <a:gdLst/>
                <a:ahLst/>
                <a:cxnLst/>
                <a:rect l="l" t="t" r="r" b="b"/>
                <a:pathLst>
                  <a:path w="21" h="35" extrusionOk="0">
                    <a:moveTo>
                      <a:pt x="21" y="21"/>
                    </a:moveTo>
                    <a:lnTo>
                      <a:pt x="21" y="21"/>
                    </a:lnTo>
                    <a:cubicBezTo>
                      <a:pt x="21" y="31"/>
                      <a:pt x="21" y="42"/>
                      <a:pt x="10" y="31"/>
                    </a:cubicBezTo>
                    <a:cubicBezTo>
                      <a:pt x="0" y="31"/>
                      <a:pt x="0" y="31"/>
                      <a:pt x="0" y="21"/>
                    </a:cubicBezTo>
                    <a:cubicBezTo>
                      <a:pt x="0" y="10"/>
                      <a:pt x="0" y="0"/>
                      <a:pt x="10" y="0"/>
                    </a:cubicBezTo>
                    <a:cubicBezTo>
                      <a:pt x="21" y="0"/>
                      <a:pt x="21" y="10"/>
                      <a:pt x="21" y="21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0" name="Google Shape;1060;p25"/>
              <p:cNvSpPr/>
              <p:nvPr/>
            </p:nvSpPr>
            <p:spPr>
              <a:xfrm flipH="1">
                <a:off x="7093150" y="1478880"/>
                <a:ext cx="16250" cy="15742"/>
              </a:xfrm>
              <a:custGeom>
                <a:avLst/>
                <a:gdLst/>
                <a:ahLst/>
                <a:cxnLst/>
                <a:rect l="l" t="t" r="r" b="b"/>
                <a:pathLst>
                  <a:path w="32" h="31" extrusionOk="0">
                    <a:moveTo>
                      <a:pt x="32" y="21"/>
                    </a:moveTo>
                    <a:lnTo>
                      <a:pt x="32" y="21"/>
                    </a:lnTo>
                    <a:cubicBezTo>
                      <a:pt x="32" y="31"/>
                      <a:pt x="21" y="31"/>
                      <a:pt x="11" y="31"/>
                    </a:cubicBezTo>
                    <a:cubicBezTo>
                      <a:pt x="11" y="31"/>
                      <a:pt x="0" y="31"/>
                      <a:pt x="0" y="21"/>
                    </a:cubicBezTo>
                    <a:cubicBezTo>
                      <a:pt x="0" y="10"/>
                      <a:pt x="11" y="0"/>
                      <a:pt x="21" y="0"/>
                    </a:cubicBezTo>
                    <a:cubicBezTo>
                      <a:pt x="21" y="0"/>
                      <a:pt x="32" y="10"/>
                      <a:pt x="32" y="21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1" name="Google Shape;1061;p25"/>
              <p:cNvSpPr/>
              <p:nvPr/>
            </p:nvSpPr>
            <p:spPr>
              <a:xfrm flipH="1">
                <a:off x="7114478" y="1490560"/>
                <a:ext cx="34531" cy="41133"/>
              </a:xfrm>
              <a:custGeom>
                <a:avLst/>
                <a:gdLst/>
                <a:ahLst/>
                <a:cxnLst/>
                <a:rect l="l" t="t" r="r" b="b"/>
                <a:pathLst>
                  <a:path w="68" h="81" extrusionOk="0">
                    <a:moveTo>
                      <a:pt x="58" y="81"/>
                    </a:moveTo>
                    <a:lnTo>
                      <a:pt x="58" y="81"/>
                    </a:lnTo>
                    <a:cubicBezTo>
                      <a:pt x="5" y="71"/>
                      <a:pt x="5" y="71"/>
                      <a:pt x="5" y="71"/>
                    </a:cubicBezTo>
                    <a:cubicBezTo>
                      <a:pt x="5" y="71"/>
                      <a:pt x="-5" y="71"/>
                      <a:pt x="5" y="60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-2"/>
                      <a:pt x="37" y="-2"/>
                      <a:pt x="37" y="8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71"/>
                      <a:pt x="58" y="81"/>
                      <a:pt x="58" y="81"/>
                    </a:cubicBez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2" name="Google Shape;1062;p25"/>
              <p:cNvSpPr/>
              <p:nvPr/>
            </p:nvSpPr>
            <p:spPr>
              <a:xfrm flipH="1">
                <a:off x="7008852" y="1256457"/>
                <a:ext cx="258986" cy="222423"/>
              </a:xfrm>
              <a:custGeom>
                <a:avLst/>
                <a:gdLst/>
                <a:ahLst/>
                <a:cxnLst/>
                <a:rect l="l" t="t" r="r" b="b"/>
                <a:pathLst>
                  <a:path w="510" h="438" extrusionOk="0">
                    <a:moveTo>
                      <a:pt x="479" y="230"/>
                    </a:moveTo>
                    <a:lnTo>
                      <a:pt x="479" y="230"/>
                    </a:lnTo>
                    <a:cubicBezTo>
                      <a:pt x="500" y="219"/>
                      <a:pt x="510" y="198"/>
                      <a:pt x="510" y="177"/>
                    </a:cubicBezTo>
                    <a:cubicBezTo>
                      <a:pt x="500" y="167"/>
                      <a:pt x="489" y="146"/>
                      <a:pt x="469" y="146"/>
                    </a:cubicBezTo>
                    <a:cubicBezTo>
                      <a:pt x="469" y="146"/>
                      <a:pt x="469" y="136"/>
                      <a:pt x="469" y="125"/>
                    </a:cubicBezTo>
                    <a:cubicBezTo>
                      <a:pt x="469" y="115"/>
                      <a:pt x="448" y="105"/>
                      <a:pt x="437" y="105"/>
                    </a:cubicBezTo>
                    <a:cubicBezTo>
                      <a:pt x="437" y="52"/>
                      <a:pt x="385" y="11"/>
                      <a:pt x="333" y="0"/>
                    </a:cubicBezTo>
                    <a:cubicBezTo>
                      <a:pt x="281" y="0"/>
                      <a:pt x="229" y="32"/>
                      <a:pt x="208" y="84"/>
                    </a:cubicBezTo>
                    <a:cubicBezTo>
                      <a:pt x="198" y="73"/>
                      <a:pt x="187" y="63"/>
                      <a:pt x="177" y="52"/>
                    </a:cubicBezTo>
                    <a:cubicBezTo>
                      <a:pt x="167" y="52"/>
                      <a:pt x="167" y="42"/>
                      <a:pt x="156" y="42"/>
                    </a:cubicBezTo>
                    <a:cubicBezTo>
                      <a:pt x="146" y="42"/>
                      <a:pt x="135" y="52"/>
                      <a:pt x="135" y="63"/>
                    </a:cubicBezTo>
                    <a:cubicBezTo>
                      <a:pt x="135" y="73"/>
                      <a:pt x="135" y="94"/>
                      <a:pt x="135" y="105"/>
                    </a:cubicBezTo>
                    <a:cubicBezTo>
                      <a:pt x="125" y="94"/>
                      <a:pt x="114" y="84"/>
                      <a:pt x="104" y="73"/>
                    </a:cubicBezTo>
                    <a:cubicBezTo>
                      <a:pt x="83" y="63"/>
                      <a:pt x="73" y="63"/>
                      <a:pt x="52" y="63"/>
                    </a:cubicBezTo>
                    <a:cubicBezTo>
                      <a:pt x="42" y="73"/>
                      <a:pt x="42" y="94"/>
                      <a:pt x="52" y="115"/>
                    </a:cubicBezTo>
                    <a:cubicBezTo>
                      <a:pt x="52" y="115"/>
                      <a:pt x="52" y="125"/>
                      <a:pt x="62" y="136"/>
                    </a:cubicBezTo>
                    <a:cubicBezTo>
                      <a:pt x="52" y="125"/>
                      <a:pt x="52" y="125"/>
                      <a:pt x="42" y="125"/>
                    </a:cubicBezTo>
                    <a:cubicBezTo>
                      <a:pt x="21" y="136"/>
                      <a:pt x="10" y="157"/>
                      <a:pt x="10" y="177"/>
                    </a:cubicBezTo>
                    <a:cubicBezTo>
                      <a:pt x="10" y="188"/>
                      <a:pt x="21" y="198"/>
                      <a:pt x="31" y="209"/>
                    </a:cubicBezTo>
                    <a:cubicBezTo>
                      <a:pt x="31" y="209"/>
                      <a:pt x="21" y="209"/>
                      <a:pt x="21" y="219"/>
                    </a:cubicBezTo>
                    <a:cubicBezTo>
                      <a:pt x="0" y="250"/>
                      <a:pt x="0" y="292"/>
                      <a:pt x="0" y="323"/>
                    </a:cubicBezTo>
                    <a:cubicBezTo>
                      <a:pt x="0" y="344"/>
                      <a:pt x="21" y="438"/>
                      <a:pt x="42" y="438"/>
                    </a:cubicBezTo>
                    <a:cubicBezTo>
                      <a:pt x="42" y="448"/>
                      <a:pt x="114" y="271"/>
                      <a:pt x="135" y="230"/>
                    </a:cubicBezTo>
                    <a:cubicBezTo>
                      <a:pt x="167" y="219"/>
                      <a:pt x="187" y="198"/>
                      <a:pt x="187" y="188"/>
                    </a:cubicBezTo>
                    <a:cubicBezTo>
                      <a:pt x="198" y="209"/>
                      <a:pt x="198" y="230"/>
                      <a:pt x="219" y="230"/>
                    </a:cubicBezTo>
                    <a:cubicBezTo>
                      <a:pt x="239" y="240"/>
                      <a:pt x="250" y="230"/>
                      <a:pt x="260" y="219"/>
                    </a:cubicBezTo>
                    <a:cubicBezTo>
                      <a:pt x="271" y="209"/>
                      <a:pt x="281" y="188"/>
                      <a:pt x="281" y="177"/>
                    </a:cubicBezTo>
                    <a:cubicBezTo>
                      <a:pt x="292" y="198"/>
                      <a:pt x="312" y="209"/>
                      <a:pt x="333" y="219"/>
                    </a:cubicBezTo>
                    <a:cubicBezTo>
                      <a:pt x="354" y="230"/>
                      <a:pt x="364" y="230"/>
                      <a:pt x="375" y="219"/>
                    </a:cubicBezTo>
                    <a:cubicBezTo>
                      <a:pt x="385" y="219"/>
                      <a:pt x="385" y="219"/>
                      <a:pt x="385" y="209"/>
                    </a:cubicBezTo>
                    <a:cubicBezTo>
                      <a:pt x="385" y="230"/>
                      <a:pt x="385" y="230"/>
                      <a:pt x="385" y="230"/>
                    </a:cubicBezTo>
                    <a:cubicBezTo>
                      <a:pt x="396" y="240"/>
                      <a:pt x="479" y="386"/>
                      <a:pt x="500" y="386"/>
                    </a:cubicBezTo>
                    <a:cubicBezTo>
                      <a:pt x="510" y="386"/>
                      <a:pt x="489" y="261"/>
                      <a:pt x="479" y="240"/>
                    </a:cubicBezTo>
                    <a:cubicBezTo>
                      <a:pt x="479" y="230"/>
                      <a:pt x="479" y="230"/>
                      <a:pt x="479" y="230"/>
                    </a:cubicBezTo>
                    <a:moveTo>
                      <a:pt x="385" y="188"/>
                    </a:moveTo>
                    <a:lnTo>
                      <a:pt x="385" y="188"/>
                    </a:lnTo>
                    <a:lnTo>
                      <a:pt x="385" y="188"/>
                    </a:lnTo>
                    <a:cubicBezTo>
                      <a:pt x="385" y="198"/>
                      <a:pt x="385" y="198"/>
                      <a:pt x="385" y="198"/>
                    </a:cubicBezTo>
                    <a:lnTo>
                      <a:pt x="385" y="188"/>
                    </a:lnTo>
                    <a:close/>
                  </a:path>
                </a:pathLst>
              </a:custGeom>
              <a:solidFill>
                <a:srgbClr val="2F1C1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3" name="Google Shape;1063;p25"/>
              <p:cNvSpPr/>
              <p:nvPr/>
            </p:nvSpPr>
            <p:spPr>
              <a:xfrm flipH="1">
                <a:off x="6998188" y="1246301"/>
                <a:ext cx="280314" cy="243244"/>
              </a:xfrm>
              <a:custGeom>
                <a:avLst/>
                <a:gdLst/>
                <a:ahLst/>
                <a:cxnLst/>
                <a:rect l="l" t="t" r="r" b="b"/>
                <a:pathLst>
                  <a:path w="552" h="479" extrusionOk="0">
                    <a:moveTo>
                      <a:pt x="63" y="479"/>
                    </a:moveTo>
                    <a:lnTo>
                      <a:pt x="63" y="479"/>
                    </a:lnTo>
                    <a:cubicBezTo>
                      <a:pt x="52" y="479"/>
                      <a:pt x="52" y="479"/>
                      <a:pt x="52" y="479"/>
                    </a:cubicBezTo>
                    <a:cubicBezTo>
                      <a:pt x="21" y="479"/>
                      <a:pt x="0" y="343"/>
                      <a:pt x="0" y="343"/>
                    </a:cubicBezTo>
                    <a:cubicBezTo>
                      <a:pt x="0" y="302"/>
                      <a:pt x="10" y="260"/>
                      <a:pt x="21" y="229"/>
                    </a:cubicBezTo>
                    <a:lnTo>
                      <a:pt x="21" y="229"/>
                    </a:lnTo>
                    <a:cubicBezTo>
                      <a:pt x="21" y="218"/>
                      <a:pt x="10" y="208"/>
                      <a:pt x="10" y="197"/>
                    </a:cubicBezTo>
                    <a:cubicBezTo>
                      <a:pt x="10" y="166"/>
                      <a:pt x="21" y="145"/>
                      <a:pt x="52" y="135"/>
                    </a:cubicBezTo>
                    <a:cubicBezTo>
                      <a:pt x="42" y="114"/>
                      <a:pt x="42" y="83"/>
                      <a:pt x="63" y="72"/>
                    </a:cubicBezTo>
                    <a:cubicBezTo>
                      <a:pt x="94" y="62"/>
                      <a:pt x="115" y="62"/>
                      <a:pt x="135" y="72"/>
                    </a:cubicBezTo>
                    <a:cubicBezTo>
                      <a:pt x="135" y="83"/>
                      <a:pt x="135" y="83"/>
                      <a:pt x="135" y="83"/>
                    </a:cubicBezTo>
                    <a:cubicBezTo>
                      <a:pt x="135" y="72"/>
                      <a:pt x="146" y="52"/>
                      <a:pt x="156" y="52"/>
                    </a:cubicBezTo>
                    <a:cubicBezTo>
                      <a:pt x="167" y="41"/>
                      <a:pt x="177" y="41"/>
                      <a:pt x="188" y="41"/>
                    </a:cubicBezTo>
                    <a:cubicBezTo>
                      <a:pt x="198" y="41"/>
                      <a:pt x="208" y="52"/>
                      <a:pt x="208" y="62"/>
                    </a:cubicBezTo>
                    <a:cubicBezTo>
                      <a:pt x="229" y="72"/>
                      <a:pt x="229" y="72"/>
                      <a:pt x="229" y="72"/>
                    </a:cubicBezTo>
                    <a:cubicBezTo>
                      <a:pt x="250" y="31"/>
                      <a:pt x="302" y="0"/>
                      <a:pt x="354" y="0"/>
                    </a:cubicBezTo>
                    <a:cubicBezTo>
                      <a:pt x="417" y="10"/>
                      <a:pt x="458" y="52"/>
                      <a:pt x="469" y="104"/>
                    </a:cubicBezTo>
                    <a:cubicBezTo>
                      <a:pt x="479" y="114"/>
                      <a:pt x="479" y="114"/>
                      <a:pt x="479" y="114"/>
                    </a:cubicBezTo>
                    <a:cubicBezTo>
                      <a:pt x="500" y="114"/>
                      <a:pt x="510" y="135"/>
                      <a:pt x="510" y="145"/>
                    </a:cubicBezTo>
                    <a:cubicBezTo>
                      <a:pt x="510" y="156"/>
                      <a:pt x="510" y="156"/>
                      <a:pt x="510" y="156"/>
                    </a:cubicBezTo>
                    <a:cubicBezTo>
                      <a:pt x="531" y="166"/>
                      <a:pt x="542" y="177"/>
                      <a:pt x="552" y="197"/>
                    </a:cubicBezTo>
                    <a:cubicBezTo>
                      <a:pt x="552" y="218"/>
                      <a:pt x="542" y="239"/>
                      <a:pt x="521" y="250"/>
                    </a:cubicBezTo>
                    <a:cubicBezTo>
                      <a:pt x="531" y="281"/>
                      <a:pt x="552" y="406"/>
                      <a:pt x="531" y="416"/>
                    </a:cubicBezTo>
                    <a:cubicBezTo>
                      <a:pt x="531" y="427"/>
                      <a:pt x="531" y="427"/>
                      <a:pt x="531" y="427"/>
                    </a:cubicBezTo>
                    <a:cubicBezTo>
                      <a:pt x="510" y="427"/>
                      <a:pt x="510" y="427"/>
                      <a:pt x="510" y="427"/>
                    </a:cubicBezTo>
                    <a:cubicBezTo>
                      <a:pt x="490" y="427"/>
                      <a:pt x="417" y="302"/>
                      <a:pt x="396" y="260"/>
                    </a:cubicBezTo>
                    <a:cubicBezTo>
                      <a:pt x="385" y="270"/>
                      <a:pt x="365" y="270"/>
                      <a:pt x="354" y="260"/>
                    </a:cubicBezTo>
                    <a:cubicBezTo>
                      <a:pt x="333" y="250"/>
                      <a:pt x="323" y="250"/>
                      <a:pt x="313" y="239"/>
                    </a:cubicBezTo>
                    <a:cubicBezTo>
                      <a:pt x="302" y="239"/>
                      <a:pt x="302" y="250"/>
                      <a:pt x="302" y="250"/>
                    </a:cubicBezTo>
                    <a:cubicBezTo>
                      <a:pt x="281" y="270"/>
                      <a:pt x="260" y="281"/>
                      <a:pt x="240" y="270"/>
                    </a:cubicBezTo>
                    <a:cubicBezTo>
                      <a:pt x="219" y="270"/>
                      <a:pt x="208" y="260"/>
                      <a:pt x="208" y="250"/>
                    </a:cubicBezTo>
                    <a:cubicBezTo>
                      <a:pt x="198" y="250"/>
                      <a:pt x="188" y="260"/>
                      <a:pt x="177" y="260"/>
                    </a:cubicBezTo>
                    <a:cubicBezTo>
                      <a:pt x="167" y="281"/>
                      <a:pt x="156" y="312"/>
                      <a:pt x="135" y="343"/>
                    </a:cubicBezTo>
                    <a:cubicBezTo>
                      <a:pt x="83" y="458"/>
                      <a:pt x="73" y="479"/>
                      <a:pt x="63" y="479"/>
                    </a:cubicBezTo>
                    <a:moveTo>
                      <a:pt x="73" y="166"/>
                    </a:moveTo>
                    <a:lnTo>
                      <a:pt x="73" y="166"/>
                    </a:lnTo>
                    <a:cubicBezTo>
                      <a:pt x="63" y="166"/>
                      <a:pt x="63" y="166"/>
                      <a:pt x="63" y="166"/>
                    </a:cubicBezTo>
                    <a:cubicBezTo>
                      <a:pt x="52" y="166"/>
                      <a:pt x="52" y="177"/>
                      <a:pt x="52" y="187"/>
                    </a:cubicBezTo>
                    <a:cubicBezTo>
                      <a:pt x="52" y="197"/>
                      <a:pt x="52" y="208"/>
                      <a:pt x="63" y="208"/>
                    </a:cubicBezTo>
                    <a:cubicBezTo>
                      <a:pt x="73" y="218"/>
                      <a:pt x="73" y="218"/>
                      <a:pt x="73" y="218"/>
                    </a:cubicBezTo>
                    <a:cubicBezTo>
                      <a:pt x="63" y="229"/>
                      <a:pt x="63" y="229"/>
                      <a:pt x="63" y="229"/>
                    </a:cubicBezTo>
                    <a:cubicBezTo>
                      <a:pt x="63" y="239"/>
                      <a:pt x="63" y="239"/>
                      <a:pt x="63" y="250"/>
                    </a:cubicBezTo>
                    <a:cubicBezTo>
                      <a:pt x="42" y="270"/>
                      <a:pt x="42" y="312"/>
                      <a:pt x="42" y="343"/>
                    </a:cubicBezTo>
                    <a:cubicBezTo>
                      <a:pt x="42" y="354"/>
                      <a:pt x="52" y="395"/>
                      <a:pt x="63" y="427"/>
                    </a:cubicBezTo>
                    <a:cubicBezTo>
                      <a:pt x="73" y="395"/>
                      <a:pt x="94" y="354"/>
                      <a:pt x="104" y="322"/>
                    </a:cubicBezTo>
                    <a:cubicBezTo>
                      <a:pt x="125" y="291"/>
                      <a:pt x="135" y="250"/>
                      <a:pt x="146" y="239"/>
                    </a:cubicBezTo>
                    <a:cubicBezTo>
                      <a:pt x="146" y="229"/>
                      <a:pt x="146" y="229"/>
                      <a:pt x="146" y="229"/>
                    </a:cubicBezTo>
                    <a:cubicBezTo>
                      <a:pt x="156" y="229"/>
                      <a:pt x="156" y="229"/>
                      <a:pt x="156" y="229"/>
                    </a:cubicBezTo>
                    <a:cubicBezTo>
                      <a:pt x="177" y="218"/>
                      <a:pt x="188" y="208"/>
                      <a:pt x="188" y="208"/>
                    </a:cubicBezTo>
                    <a:cubicBezTo>
                      <a:pt x="198" y="104"/>
                      <a:pt x="198" y="104"/>
                      <a:pt x="198" y="104"/>
                    </a:cubicBezTo>
                    <a:cubicBezTo>
                      <a:pt x="177" y="83"/>
                      <a:pt x="177" y="83"/>
                      <a:pt x="177" y="83"/>
                    </a:cubicBezTo>
                    <a:lnTo>
                      <a:pt x="177" y="83"/>
                    </a:lnTo>
                    <a:lnTo>
                      <a:pt x="177" y="83"/>
                    </a:lnTo>
                    <a:cubicBezTo>
                      <a:pt x="177" y="93"/>
                      <a:pt x="177" y="93"/>
                      <a:pt x="177" y="104"/>
                    </a:cubicBezTo>
                    <a:cubicBezTo>
                      <a:pt x="177" y="114"/>
                      <a:pt x="177" y="114"/>
                      <a:pt x="177" y="125"/>
                    </a:cubicBezTo>
                    <a:cubicBezTo>
                      <a:pt x="177" y="156"/>
                      <a:pt x="177" y="156"/>
                      <a:pt x="177" y="156"/>
                    </a:cubicBezTo>
                    <a:cubicBezTo>
                      <a:pt x="146" y="135"/>
                      <a:pt x="146" y="135"/>
                      <a:pt x="146" y="135"/>
                    </a:cubicBezTo>
                    <a:cubicBezTo>
                      <a:pt x="135" y="135"/>
                      <a:pt x="135" y="125"/>
                      <a:pt x="125" y="125"/>
                    </a:cubicBezTo>
                    <a:cubicBezTo>
                      <a:pt x="125" y="114"/>
                      <a:pt x="115" y="114"/>
                      <a:pt x="115" y="104"/>
                    </a:cubicBezTo>
                    <a:cubicBezTo>
                      <a:pt x="104" y="104"/>
                      <a:pt x="94" y="104"/>
                      <a:pt x="83" y="104"/>
                    </a:cubicBezTo>
                    <a:cubicBezTo>
                      <a:pt x="83" y="104"/>
                      <a:pt x="83" y="114"/>
                      <a:pt x="83" y="125"/>
                    </a:cubicBezTo>
                    <a:lnTo>
                      <a:pt x="94" y="135"/>
                    </a:lnTo>
                    <a:cubicBezTo>
                      <a:pt x="177" y="218"/>
                      <a:pt x="177" y="218"/>
                      <a:pt x="177" y="218"/>
                    </a:cubicBezTo>
                    <a:cubicBezTo>
                      <a:pt x="73" y="166"/>
                      <a:pt x="73" y="166"/>
                      <a:pt x="73" y="166"/>
                    </a:cubicBezTo>
                    <a:moveTo>
                      <a:pt x="427" y="239"/>
                    </a:moveTo>
                    <a:lnTo>
                      <a:pt x="427" y="239"/>
                    </a:lnTo>
                    <a:cubicBezTo>
                      <a:pt x="438" y="260"/>
                      <a:pt x="469" y="322"/>
                      <a:pt x="500" y="354"/>
                    </a:cubicBezTo>
                    <a:cubicBezTo>
                      <a:pt x="500" y="322"/>
                      <a:pt x="490" y="270"/>
                      <a:pt x="490" y="260"/>
                    </a:cubicBezTo>
                    <a:cubicBezTo>
                      <a:pt x="479" y="250"/>
                      <a:pt x="479" y="250"/>
                      <a:pt x="479" y="250"/>
                    </a:cubicBezTo>
                    <a:cubicBezTo>
                      <a:pt x="479" y="229"/>
                      <a:pt x="479" y="229"/>
                      <a:pt x="479" y="229"/>
                    </a:cubicBezTo>
                    <a:cubicBezTo>
                      <a:pt x="500" y="229"/>
                      <a:pt x="500" y="229"/>
                      <a:pt x="500" y="229"/>
                    </a:cubicBezTo>
                    <a:cubicBezTo>
                      <a:pt x="500" y="229"/>
                      <a:pt x="510" y="218"/>
                      <a:pt x="510" y="208"/>
                    </a:cubicBezTo>
                    <a:cubicBezTo>
                      <a:pt x="510" y="197"/>
                      <a:pt x="500" y="187"/>
                      <a:pt x="490" y="187"/>
                    </a:cubicBezTo>
                    <a:cubicBezTo>
                      <a:pt x="469" y="187"/>
                      <a:pt x="469" y="187"/>
                      <a:pt x="469" y="187"/>
                    </a:cubicBezTo>
                    <a:cubicBezTo>
                      <a:pt x="469" y="166"/>
                      <a:pt x="469" y="166"/>
                      <a:pt x="469" y="166"/>
                    </a:cubicBezTo>
                    <a:cubicBezTo>
                      <a:pt x="469" y="156"/>
                      <a:pt x="469" y="156"/>
                      <a:pt x="469" y="156"/>
                    </a:cubicBezTo>
                    <a:cubicBezTo>
                      <a:pt x="469" y="145"/>
                      <a:pt x="469" y="145"/>
                      <a:pt x="469" y="145"/>
                    </a:cubicBezTo>
                    <a:cubicBezTo>
                      <a:pt x="438" y="156"/>
                      <a:pt x="438" y="156"/>
                      <a:pt x="438" y="156"/>
                    </a:cubicBezTo>
                    <a:cubicBezTo>
                      <a:pt x="438" y="125"/>
                      <a:pt x="438" y="125"/>
                      <a:pt x="438" y="125"/>
                    </a:cubicBezTo>
                    <a:cubicBezTo>
                      <a:pt x="438" y="83"/>
                      <a:pt x="396" y="41"/>
                      <a:pt x="354" y="41"/>
                    </a:cubicBezTo>
                    <a:cubicBezTo>
                      <a:pt x="313" y="41"/>
                      <a:pt x="260" y="72"/>
                      <a:pt x="250" y="114"/>
                    </a:cubicBezTo>
                    <a:cubicBezTo>
                      <a:pt x="240" y="145"/>
                      <a:pt x="240" y="145"/>
                      <a:pt x="240" y="145"/>
                    </a:cubicBezTo>
                    <a:cubicBezTo>
                      <a:pt x="198" y="104"/>
                      <a:pt x="198" y="104"/>
                      <a:pt x="198" y="104"/>
                    </a:cubicBezTo>
                    <a:cubicBezTo>
                      <a:pt x="229" y="197"/>
                      <a:pt x="229" y="197"/>
                      <a:pt x="229" y="197"/>
                    </a:cubicBezTo>
                    <a:cubicBezTo>
                      <a:pt x="229" y="218"/>
                      <a:pt x="240" y="229"/>
                      <a:pt x="250" y="239"/>
                    </a:cubicBezTo>
                    <a:cubicBezTo>
                      <a:pt x="250" y="239"/>
                      <a:pt x="260" y="229"/>
                      <a:pt x="271" y="229"/>
                    </a:cubicBezTo>
                    <a:cubicBezTo>
                      <a:pt x="281" y="218"/>
                      <a:pt x="281" y="208"/>
                      <a:pt x="281" y="187"/>
                    </a:cubicBezTo>
                    <a:cubicBezTo>
                      <a:pt x="302" y="156"/>
                      <a:pt x="302" y="156"/>
                      <a:pt x="302" y="156"/>
                    </a:cubicBezTo>
                    <a:cubicBezTo>
                      <a:pt x="323" y="187"/>
                      <a:pt x="323" y="187"/>
                      <a:pt x="323" y="187"/>
                    </a:cubicBezTo>
                    <a:cubicBezTo>
                      <a:pt x="333" y="208"/>
                      <a:pt x="344" y="218"/>
                      <a:pt x="365" y="218"/>
                    </a:cubicBezTo>
                    <a:cubicBezTo>
                      <a:pt x="375" y="229"/>
                      <a:pt x="385" y="229"/>
                      <a:pt x="385" y="229"/>
                    </a:cubicBezTo>
                    <a:cubicBezTo>
                      <a:pt x="396" y="218"/>
                      <a:pt x="396" y="218"/>
                      <a:pt x="396" y="218"/>
                    </a:cubicBezTo>
                    <a:cubicBezTo>
                      <a:pt x="385" y="218"/>
                      <a:pt x="385" y="218"/>
                      <a:pt x="385" y="218"/>
                    </a:cubicBezTo>
                    <a:cubicBezTo>
                      <a:pt x="396" y="218"/>
                      <a:pt x="396" y="218"/>
                      <a:pt x="396" y="218"/>
                    </a:cubicBezTo>
                    <a:cubicBezTo>
                      <a:pt x="427" y="125"/>
                      <a:pt x="427" y="125"/>
                      <a:pt x="427" y="125"/>
                    </a:cubicBezTo>
                    <a:cubicBezTo>
                      <a:pt x="427" y="208"/>
                      <a:pt x="427" y="208"/>
                      <a:pt x="427" y="208"/>
                    </a:cubicBezTo>
                    <a:lnTo>
                      <a:pt x="427" y="208"/>
                    </a:lnTo>
                    <a:lnTo>
                      <a:pt x="427" y="239"/>
                    </a:lnTo>
                    <a:close/>
                  </a:path>
                </a:pathLst>
              </a:custGeom>
              <a:solidFill>
                <a:srgbClr val="2F1C1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4" name="Google Shape;1064;p25"/>
              <p:cNvSpPr/>
              <p:nvPr/>
            </p:nvSpPr>
            <p:spPr>
              <a:xfrm flipH="1">
                <a:off x="7670029" y="4572495"/>
                <a:ext cx="370198" cy="31485"/>
              </a:xfrm>
              <a:custGeom>
                <a:avLst/>
                <a:gdLst/>
                <a:ahLst/>
                <a:cxnLst/>
                <a:rect l="l" t="t" r="r" b="b"/>
                <a:pathLst>
                  <a:path w="729" h="62" extrusionOk="0">
                    <a:moveTo>
                      <a:pt x="729" y="31"/>
                    </a:moveTo>
                    <a:lnTo>
                      <a:pt x="729" y="31"/>
                    </a:lnTo>
                    <a:cubicBezTo>
                      <a:pt x="729" y="41"/>
                      <a:pt x="563" y="62"/>
                      <a:pt x="365" y="62"/>
                    </a:cubicBezTo>
                    <a:cubicBezTo>
                      <a:pt x="156" y="62"/>
                      <a:pt x="0" y="41"/>
                      <a:pt x="0" y="31"/>
                    </a:cubicBezTo>
                    <a:cubicBezTo>
                      <a:pt x="0" y="10"/>
                      <a:pt x="156" y="0"/>
                      <a:pt x="365" y="0"/>
                    </a:cubicBezTo>
                    <a:cubicBezTo>
                      <a:pt x="563" y="0"/>
                      <a:pt x="729" y="10"/>
                      <a:pt x="729" y="3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5" name="Google Shape;1065;p25"/>
              <p:cNvSpPr/>
              <p:nvPr/>
            </p:nvSpPr>
            <p:spPr>
              <a:xfrm flipH="1">
                <a:off x="7717763" y="4360736"/>
                <a:ext cx="126954" cy="166056"/>
              </a:xfrm>
              <a:custGeom>
                <a:avLst/>
                <a:gdLst/>
                <a:ahLst/>
                <a:cxnLst/>
                <a:rect l="l" t="t" r="r" b="b"/>
                <a:pathLst>
                  <a:path w="250" h="327" extrusionOk="0">
                    <a:moveTo>
                      <a:pt x="11" y="0"/>
                    </a:moveTo>
                    <a:lnTo>
                      <a:pt x="11" y="0"/>
                    </a:lnTo>
                    <a:cubicBezTo>
                      <a:pt x="0" y="167"/>
                      <a:pt x="0" y="167"/>
                      <a:pt x="0" y="167"/>
                    </a:cubicBezTo>
                    <a:cubicBezTo>
                      <a:pt x="0" y="167"/>
                      <a:pt x="53" y="385"/>
                      <a:pt x="94" y="312"/>
                    </a:cubicBezTo>
                    <a:cubicBezTo>
                      <a:pt x="125" y="240"/>
                      <a:pt x="198" y="208"/>
                      <a:pt x="198" y="208"/>
                    </a:cubicBezTo>
                    <a:cubicBezTo>
                      <a:pt x="250" y="0"/>
                      <a:pt x="250" y="0"/>
                      <a:pt x="250" y="0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6" name="Google Shape;1066;p25"/>
              <p:cNvSpPr/>
              <p:nvPr/>
            </p:nvSpPr>
            <p:spPr>
              <a:xfrm flipH="1">
                <a:off x="7606545" y="4439955"/>
                <a:ext cx="277268" cy="116290"/>
              </a:xfrm>
              <a:custGeom>
                <a:avLst/>
                <a:gdLst/>
                <a:ahLst/>
                <a:cxnLst/>
                <a:rect l="l" t="t" r="r" b="b"/>
                <a:pathLst>
                  <a:path w="546" h="229" extrusionOk="0">
                    <a:moveTo>
                      <a:pt x="281" y="42"/>
                    </a:moveTo>
                    <a:lnTo>
                      <a:pt x="281" y="42"/>
                    </a:lnTo>
                    <a:cubicBezTo>
                      <a:pt x="542" y="209"/>
                      <a:pt x="542" y="209"/>
                      <a:pt x="542" y="209"/>
                    </a:cubicBezTo>
                    <a:cubicBezTo>
                      <a:pt x="552" y="209"/>
                      <a:pt x="542" y="229"/>
                      <a:pt x="531" y="229"/>
                    </a:cubicBezTo>
                    <a:cubicBezTo>
                      <a:pt x="417" y="229"/>
                      <a:pt x="94" y="229"/>
                      <a:pt x="10" y="229"/>
                    </a:cubicBezTo>
                    <a:cubicBezTo>
                      <a:pt x="0" y="229"/>
                      <a:pt x="0" y="219"/>
                      <a:pt x="0" y="209"/>
                    </a:cubicBezTo>
                    <a:cubicBezTo>
                      <a:pt x="10" y="167"/>
                      <a:pt x="62" y="42"/>
                      <a:pt x="73" y="0"/>
                    </a:cubicBezTo>
                    <a:cubicBezTo>
                      <a:pt x="73" y="0"/>
                      <a:pt x="146" y="104"/>
                      <a:pt x="177" y="94"/>
                    </a:cubicBezTo>
                    <a:cubicBezTo>
                      <a:pt x="208" y="84"/>
                      <a:pt x="271" y="31"/>
                      <a:pt x="281" y="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37425" rIns="90000" bIns="37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7" name="Google Shape;1067;p25"/>
              <p:cNvSpPr/>
              <p:nvPr/>
            </p:nvSpPr>
            <p:spPr>
              <a:xfrm flipH="1">
                <a:off x="7600966" y="4556245"/>
                <a:ext cx="285900" cy="42657"/>
              </a:xfrm>
              <a:custGeom>
                <a:avLst/>
                <a:gdLst/>
                <a:ahLst/>
                <a:cxnLst/>
                <a:rect l="l" t="t" r="r" b="b"/>
                <a:pathLst>
                  <a:path w="563" h="84" extrusionOk="0">
                    <a:moveTo>
                      <a:pt x="500" y="84"/>
                    </a:moveTo>
                    <a:lnTo>
                      <a:pt x="500" y="84"/>
                    </a:lnTo>
                    <a:cubicBezTo>
                      <a:pt x="63" y="84"/>
                      <a:pt x="63" y="84"/>
                      <a:pt x="63" y="84"/>
                    </a:cubicBezTo>
                    <a:cubicBezTo>
                      <a:pt x="31" y="84"/>
                      <a:pt x="0" y="63"/>
                      <a:pt x="0" y="3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1"/>
                      <a:pt x="21" y="0"/>
                      <a:pt x="31" y="0"/>
                    </a:cubicBezTo>
                    <a:cubicBezTo>
                      <a:pt x="531" y="0"/>
                      <a:pt x="531" y="0"/>
                      <a:pt x="531" y="0"/>
                    </a:cubicBezTo>
                    <a:cubicBezTo>
                      <a:pt x="552" y="0"/>
                      <a:pt x="563" y="11"/>
                      <a:pt x="563" y="21"/>
                    </a:cubicBezTo>
                    <a:cubicBezTo>
                      <a:pt x="563" y="32"/>
                      <a:pt x="563" y="32"/>
                      <a:pt x="563" y="32"/>
                    </a:cubicBezTo>
                    <a:cubicBezTo>
                      <a:pt x="563" y="63"/>
                      <a:pt x="531" y="84"/>
                      <a:pt x="500" y="8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8" name="Google Shape;1068;p25"/>
              <p:cNvSpPr/>
              <p:nvPr/>
            </p:nvSpPr>
            <p:spPr>
              <a:xfrm flipH="1">
                <a:off x="8267728" y="4572495"/>
                <a:ext cx="370198" cy="31485"/>
              </a:xfrm>
              <a:custGeom>
                <a:avLst/>
                <a:gdLst/>
                <a:ahLst/>
                <a:cxnLst/>
                <a:rect l="l" t="t" r="r" b="b"/>
                <a:pathLst>
                  <a:path w="729" h="62" extrusionOk="0">
                    <a:moveTo>
                      <a:pt x="729" y="31"/>
                    </a:moveTo>
                    <a:lnTo>
                      <a:pt x="729" y="31"/>
                    </a:lnTo>
                    <a:cubicBezTo>
                      <a:pt x="729" y="41"/>
                      <a:pt x="573" y="62"/>
                      <a:pt x="365" y="62"/>
                    </a:cubicBezTo>
                    <a:cubicBezTo>
                      <a:pt x="167" y="62"/>
                      <a:pt x="0" y="41"/>
                      <a:pt x="0" y="31"/>
                    </a:cubicBezTo>
                    <a:cubicBezTo>
                      <a:pt x="0" y="10"/>
                      <a:pt x="167" y="0"/>
                      <a:pt x="365" y="0"/>
                    </a:cubicBezTo>
                    <a:cubicBezTo>
                      <a:pt x="573" y="0"/>
                      <a:pt x="729" y="10"/>
                      <a:pt x="729" y="3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9" name="Google Shape;1069;p25"/>
              <p:cNvSpPr/>
              <p:nvPr/>
            </p:nvSpPr>
            <p:spPr>
              <a:xfrm flipH="1">
                <a:off x="8299213" y="4360736"/>
                <a:ext cx="126954" cy="166056"/>
              </a:xfrm>
              <a:custGeom>
                <a:avLst/>
                <a:gdLst/>
                <a:ahLst/>
                <a:cxnLst/>
                <a:rect l="l" t="t" r="r" b="b"/>
                <a:pathLst>
                  <a:path w="250" h="327" extrusionOk="0">
                    <a:moveTo>
                      <a:pt x="10" y="0"/>
                    </a:moveTo>
                    <a:lnTo>
                      <a:pt x="10" y="0"/>
                    </a:lnTo>
                    <a:cubicBezTo>
                      <a:pt x="0" y="167"/>
                      <a:pt x="0" y="167"/>
                      <a:pt x="0" y="167"/>
                    </a:cubicBezTo>
                    <a:cubicBezTo>
                      <a:pt x="0" y="167"/>
                      <a:pt x="52" y="385"/>
                      <a:pt x="83" y="312"/>
                    </a:cubicBezTo>
                    <a:cubicBezTo>
                      <a:pt x="125" y="240"/>
                      <a:pt x="198" y="208"/>
                      <a:pt x="198" y="208"/>
                    </a:cubicBezTo>
                    <a:cubicBezTo>
                      <a:pt x="250" y="0"/>
                      <a:pt x="250" y="0"/>
                      <a:pt x="250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0" name="Google Shape;1070;p25"/>
              <p:cNvSpPr/>
              <p:nvPr/>
            </p:nvSpPr>
            <p:spPr>
              <a:xfrm flipH="1">
                <a:off x="8184954" y="4439955"/>
                <a:ext cx="278283" cy="116290"/>
              </a:xfrm>
              <a:custGeom>
                <a:avLst/>
                <a:gdLst/>
                <a:ahLst/>
                <a:cxnLst/>
                <a:rect l="l" t="t" r="r" b="b"/>
                <a:pathLst>
                  <a:path w="548" h="229" extrusionOk="0">
                    <a:moveTo>
                      <a:pt x="291" y="42"/>
                    </a:moveTo>
                    <a:lnTo>
                      <a:pt x="291" y="42"/>
                    </a:lnTo>
                    <a:cubicBezTo>
                      <a:pt x="541" y="209"/>
                      <a:pt x="541" y="209"/>
                      <a:pt x="541" y="209"/>
                    </a:cubicBezTo>
                    <a:cubicBezTo>
                      <a:pt x="552" y="209"/>
                      <a:pt x="552" y="229"/>
                      <a:pt x="531" y="229"/>
                    </a:cubicBezTo>
                    <a:cubicBezTo>
                      <a:pt x="416" y="229"/>
                      <a:pt x="104" y="229"/>
                      <a:pt x="21" y="229"/>
                    </a:cubicBezTo>
                    <a:cubicBezTo>
                      <a:pt x="10" y="229"/>
                      <a:pt x="0" y="219"/>
                      <a:pt x="0" y="209"/>
                    </a:cubicBezTo>
                    <a:cubicBezTo>
                      <a:pt x="21" y="167"/>
                      <a:pt x="73" y="42"/>
                      <a:pt x="73" y="0"/>
                    </a:cubicBezTo>
                    <a:cubicBezTo>
                      <a:pt x="73" y="0"/>
                      <a:pt x="146" y="104"/>
                      <a:pt x="177" y="94"/>
                    </a:cubicBezTo>
                    <a:cubicBezTo>
                      <a:pt x="208" y="84"/>
                      <a:pt x="281" y="31"/>
                      <a:pt x="291" y="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37425" rIns="90000" bIns="37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1" name="Google Shape;1071;p25"/>
              <p:cNvSpPr/>
              <p:nvPr/>
            </p:nvSpPr>
            <p:spPr>
              <a:xfrm flipH="1">
                <a:off x="8182923" y="4556245"/>
                <a:ext cx="285900" cy="42657"/>
              </a:xfrm>
              <a:custGeom>
                <a:avLst/>
                <a:gdLst/>
                <a:ahLst/>
                <a:cxnLst/>
                <a:rect l="l" t="t" r="r" b="b"/>
                <a:pathLst>
                  <a:path w="563" h="84" extrusionOk="0">
                    <a:moveTo>
                      <a:pt x="500" y="84"/>
                    </a:moveTo>
                    <a:lnTo>
                      <a:pt x="500" y="84"/>
                    </a:lnTo>
                    <a:cubicBezTo>
                      <a:pt x="63" y="84"/>
                      <a:pt x="63" y="84"/>
                      <a:pt x="63" y="84"/>
                    </a:cubicBezTo>
                    <a:cubicBezTo>
                      <a:pt x="32" y="84"/>
                      <a:pt x="0" y="63"/>
                      <a:pt x="0" y="3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1"/>
                      <a:pt x="21" y="0"/>
                      <a:pt x="32" y="0"/>
                    </a:cubicBezTo>
                    <a:cubicBezTo>
                      <a:pt x="532" y="0"/>
                      <a:pt x="532" y="0"/>
                      <a:pt x="532" y="0"/>
                    </a:cubicBezTo>
                    <a:cubicBezTo>
                      <a:pt x="542" y="0"/>
                      <a:pt x="563" y="11"/>
                      <a:pt x="563" y="21"/>
                    </a:cubicBezTo>
                    <a:cubicBezTo>
                      <a:pt x="563" y="32"/>
                      <a:pt x="563" y="32"/>
                      <a:pt x="563" y="32"/>
                    </a:cubicBezTo>
                    <a:cubicBezTo>
                      <a:pt x="563" y="63"/>
                      <a:pt x="532" y="84"/>
                      <a:pt x="500" y="8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2" name="Google Shape;1072;p25"/>
              <p:cNvSpPr/>
              <p:nvPr/>
            </p:nvSpPr>
            <p:spPr>
              <a:xfrm flipH="1">
                <a:off x="7541551" y="2515841"/>
                <a:ext cx="990749" cy="1860638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3664" extrusionOk="0">
                    <a:moveTo>
                      <a:pt x="1021" y="0"/>
                    </a:moveTo>
                    <a:lnTo>
                      <a:pt x="1021" y="0"/>
                    </a:lnTo>
                    <a:cubicBezTo>
                      <a:pt x="823" y="0"/>
                      <a:pt x="834" y="322"/>
                      <a:pt x="782" y="572"/>
                    </a:cubicBezTo>
                    <a:cubicBezTo>
                      <a:pt x="719" y="852"/>
                      <a:pt x="32" y="3112"/>
                      <a:pt x="0" y="3623"/>
                    </a:cubicBezTo>
                    <a:cubicBezTo>
                      <a:pt x="73" y="3654"/>
                      <a:pt x="646" y="3654"/>
                      <a:pt x="698" y="3643"/>
                    </a:cubicBezTo>
                    <a:cubicBezTo>
                      <a:pt x="854" y="3133"/>
                      <a:pt x="1344" y="987"/>
                      <a:pt x="1354" y="977"/>
                    </a:cubicBezTo>
                    <a:cubicBezTo>
                      <a:pt x="1344" y="1435"/>
                      <a:pt x="1125" y="3383"/>
                      <a:pt x="1167" y="3643"/>
                    </a:cubicBezTo>
                    <a:cubicBezTo>
                      <a:pt x="1209" y="3675"/>
                      <a:pt x="1802" y="3664"/>
                      <a:pt x="1844" y="3654"/>
                    </a:cubicBezTo>
                    <a:cubicBezTo>
                      <a:pt x="1896" y="3029"/>
                      <a:pt x="2146" y="395"/>
                      <a:pt x="1636" y="10"/>
                    </a:cubicBezTo>
                    <a:cubicBezTo>
                      <a:pt x="1375" y="0"/>
                      <a:pt x="1209" y="0"/>
                      <a:pt x="10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3" name="Google Shape;1073;p25"/>
              <p:cNvSpPr/>
              <p:nvPr/>
            </p:nvSpPr>
            <p:spPr>
              <a:xfrm flipH="1">
                <a:off x="7605536" y="2510255"/>
                <a:ext cx="159454" cy="1787005"/>
              </a:xfrm>
              <a:custGeom>
                <a:avLst/>
                <a:gdLst/>
                <a:ahLst/>
                <a:cxnLst/>
                <a:rect l="l" t="t" r="r" b="b"/>
                <a:pathLst>
                  <a:path w="314" h="3519" extrusionOk="0">
                    <a:moveTo>
                      <a:pt x="239" y="3519"/>
                    </a:moveTo>
                    <a:lnTo>
                      <a:pt x="239" y="3519"/>
                    </a:lnTo>
                    <a:cubicBezTo>
                      <a:pt x="187" y="3519"/>
                      <a:pt x="187" y="3519"/>
                      <a:pt x="187" y="3519"/>
                    </a:cubicBezTo>
                    <a:cubicBezTo>
                      <a:pt x="187" y="3488"/>
                      <a:pt x="312" y="967"/>
                      <a:pt x="239" y="583"/>
                    </a:cubicBezTo>
                    <a:cubicBezTo>
                      <a:pt x="166" y="208"/>
                      <a:pt x="10" y="42"/>
                      <a:pt x="0" y="31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52" y="11"/>
                      <a:pt x="218" y="177"/>
                      <a:pt x="291" y="573"/>
                    </a:cubicBezTo>
                    <a:cubicBezTo>
                      <a:pt x="364" y="967"/>
                      <a:pt x="239" y="3415"/>
                      <a:pt x="239" y="351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4" name="Google Shape;1074;p25"/>
              <p:cNvSpPr/>
              <p:nvPr/>
            </p:nvSpPr>
            <p:spPr>
              <a:xfrm flipH="1">
                <a:off x="7961007" y="2531583"/>
                <a:ext cx="518480" cy="1755012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3456" extrusionOk="0">
                    <a:moveTo>
                      <a:pt x="53" y="3456"/>
                    </a:moveTo>
                    <a:lnTo>
                      <a:pt x="53" y="3456"/>
                    </a:lnTo>
                    <a:cubicBezTo>
                      <a:pt x="0" y="3446"/>
                      <a:pt x="0" y="3446"/>
                      <a:pt x="0" y="3446"/>
                    </a:cubicBezTo>
                    <a:cubicBezTo>
                      <a:pt x="94" y="3102"/>
                      <a:pt x="969" y="31"/>
                      <a:pt x="980" y="0"/>
                    </a:cubicBezTo>
                    <a:cubicBezTo>
                      <a:pt x="1021" y="10"/>
                      <a:pt x="1021" y="10"/>
                      <a:pt x="1021" y="10"/>
                    </a:cubicBezTo>
                    <a:cubicBezTo>
                      <a:pt x="1021" y="41"/>
                      <a:pt x="146" y="3112"/>
                      <a:pt x="53" y="34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5" name="Google Shape;1075;p25"/>
              <p:cNvSpPr/>
              <p:nvPr/>
            </p:nvSpPr>
            <p:spPr>
              <a:xfrm flipH="1">
                <a:off x="7600966" y="4281517"/>
                <a:ext cx="37071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73" h="41" extrusionOk="0">
                    <a:moveTo>
                      <a:pt x="73" y="41"/>
                    </a:moveTo>
                    <a:lnTo>
                      <a:pt x="0" y="41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4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6" name="Google Shape;1076;p25"/>
              <p:cNvSpPr/>
              <p:nvPr/>
            </p:nvSpPr>
            <p:spPr>
              <a:xfrm flipH="1">
                <a:off x="7722842" y="4281517"/>
                <a:ext cx="84805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167" h="41" extrusionOk="0">
                    <a:moveTo>
                      <a:pt x="167" y="41"/>
                    </a:moveTo>
                    <a:lnTo>
                      <a:pt x="0" y="41"/>
                    </a:lnTo>
                    <a:lnTo>
                      <a:pt x="0" y="0"/>
                    </a:lnTo>
                    <a:lnTo>
                      <a:pt x="167" y="0"/>
                    </a:lnTo>
                    <a:lnTo>
                      <a:pt x="167" y="4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7" name="Google Shape;1077;p25"/>
              <p:cNvSpPr/>
              <p:nvPr/>
            </p:nvSpPr>
            <p:spPr>
              <a:xfrm flipH="1">
                <a:off x="7891944" y="4281517"/>
                <a:ext cx="37071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73" h="41" extrusionOk="0">
                    <a:moveTo>
                      <a:pt x="73" y="41"/>
                    </a:moveTo>
                    <a:lnTo>
                      <a:pt x="0" y="41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4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8" name="Google Shape;1078;p25"/>
              <p:cNvSpPr/>
              <p:nvPr/>
            </p:nvSpPr>
            <p:spPr>
              <a:xfrm flipH="1">
                <a:off x="8167181" y="4260188"/>
                <a:ext cx="359534" cy="47735"/>
              </a:xfrm>
              <a:custGeom>
                <a:avLst/>
                <a:gdLst/>
                <a:ahLst/>
                <a:cxnLst/>
                <a:rect l="l" t="t" r="r" b="b"/>
                <a:pathLst>
                  <a:path w="708" h="94" extrusionOk="0">
                    <a:moveTo>
                      <a:pt x="698" y="94"/>
                    </a:moveTo>
                    <a:lnTo>
                      <a:pt x="552" y="83"/>
                    </a:lnTo>
                    <a:lnTo>
                      <a:pt x="562" y="42"/>
                    </a:lnTo>
                    <a:lnTo>
                      <a:pt x="708" y="42"/>
                    </a:lnTo>
                    <a:lnTo>
                      <a:pt x="698" y="94"/>
                    </a:lnTo>
                    <a:moveTo>
                      <a:pt x="406" y="73"/>
                    </a:moveTo>
                    <a:lnTo>
                      <a:pt x="260" y="63"/>
                    </a:lnTo>
                    <a:lnTo>
                      <a:pt x="271" y="21"/>
                    </a:lnTo>
                    <a:lnTo>
                      <a:pt x="416" y="31"/>
                    </a:lnTo>
                    <a:lnTo>
                      <a:pt x="406" y="73"/>
                    </a:lnTo>
                    <a:moveTo>
                      <a:pt x="114" y="63"/>
                    </a:moveTo>
                    <a:lnTo>
                      <a:pt x="0" y="52"/>
                    </a:lnTo>
                    <a:lnTo>
                      <a:pt x="10" y="0"/>
                    </a:lnTo>
                    <a:lnTo>
                      <a:pt x="125" y="10"/>
                    </a:lnTo>
                    <a:lnTo>
                      <a:pt x="114" y="6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9" name="Google Shape;1079;p25"/>
              <p:cNvSpPr/>
              <p:nvPr/>
            </p:nvSpPr>
            <p:spPr>
              <a:xfrm flipH="1">
                <a:off x="7733506" y="1544896"/>
                <a:ext cx="685044" cy="833326"/>
              </a:xfrm>
              <a:custGeom>
                <a:avLst/>
                <a:gdLst/>
                <a:ahLst/>
                <a:cxnLst/>
                <a:rect l="l" t="t" r="r" b="b"/>
                <a:pathLst>
                  <a:path w="1349" h="1641" extrusionOk="0">
                    <a:moveTo>
                      <a:pt x="1266" y="1005"/>
                    </a:moveTo>
                    <a:lnTo>
                      <a:pt x="1266" y="1005"/>
                    </a:lnTo>
                    <a:cubicBezTo>
                      <a:pt x="1224" y="839"/>
                      <a:pt x="1339" y="839"/>
                      <a:pt x="1349" y="693"/>
                    </a:cubicBezTo>
                    <a:cubicBezTo>
                      <a:pt x="1349" y="641"/>
                      <a:pt x="1297" y="578"/>
                      <a:pt x="1297" y="547"/>
                    </a:cubicBezTo>
                    <a:cubicBezTo>
                      <a:pt x="1287" y="505"/>
                      <a:pt x="1328" y="453"/>
                      <a:pt x="1328" y="422"/>
                    </a:cubicBezTo>
                    <a:cubicBezTo>
                      <a:pt x="1339" y="359"/>
                      <a:pt x="1308" y="224"/>
                      <a:pt x="1297" y="193"/>
                    </a:cubicBezTo>
                    <a:cubicBezTo>
                      <a:pt x="1245" y="99"/>
                      <a:pt x="1183" y="37"/>
                      <a:pt x="1089" y="16"/>
                    </a:cubicBezTo>
                    <a:cubicBezTo>
                      <a:pt x="683" y="-88"/>
                      <a:pt x="630" y="349"/>
                      <a:pt x="547" y="484"/>
                    </a:cubicBezTo>
                    <a:cubicBezTo>
                      <a:pt x="547" y="484"/>
                      <a:pt x="464" y="724"/>
                      <a:pt x="318" y="755"/>
                    </a:cubicBezTo>
                    <a:cubicBezTo>
                      <a:pt x="99" y="797"/>
                      <a:pt x="-67" y="1005"/>
                      <a:pt x="26" y="1214"/>
                    </a:cubicBezTo>
                    <a:cubicBezTo>
                      <a:pt x="26" y="1214"/>
                      <a:pt x="151" y="1724"/>
                      <a:pt x="641" y="1630"/>
                    </a:cubicBezTo>
                    <a:cubicBezTo>
                      <a:pt x="912" y="1026"/>
                      <a:pt x="912" y="1026"/>
                      <a:pt x="912" y="1026"/>
                    </a:cubicBezTo>
                    <a:cubicBezTo>
                      <a:pt x="953" y="964"/>
                      <a:pt x="953" y="964"/>
                      <a:pt x="953" y="964"/>
                    </a:cubicBezTo>
                    <a:cubicBezTo>
                      <a:pt x="1037" y="1005"/>
                      <a:pt x="1037" y="1005"/>
                      <a:pt x="1037" y="1005"/>
                    </a:cubicBezTo>
                    <a:cubicBezTo>
                      <a:pt x="1037" y="1005"/>
                      <a:pt x="1297" y="1182"/>
                      <a:pt x="1266" y="1005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0" name="Google Shape;1080;p25"/>
              <p:cNvSpPr/>
              <p:nvPr/>
            </p:nvSpPr>
            <p:spPr>
              <a:xfrm flipH="1">
                <a:off x="7726396" y="1537787"/>
                <a:ext cx="699263" cy="84551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665" extrusionOk="0">
                    <a:moveTo>
                      <a:pt x="540" y="1665"/>
                    </a:moveTo>
                    <a:lnTo>
                      <a:pt x="540" y="1665"/>
                    </a:lnTo>
                    <a:cubicBezTo>
                      <a:pt x="144" y="1665"/>
                      <a:pt x="30" y="1238"/>
                      <a:pt x="30" y="1228"/>
                    </a:cubicBezTo>
                    <a:cubicBezTo>
                      <a:pt x="-12" y="1144"/>
                      <a:pt x="-12" y="1051"/>
                      <a:pt x="40" y="967"/>
                    </a:cubicBezTo>
                    <a:cubicBezTo>
                      <a:pt x="92" y="863"/>
                      <a:pt x="207" y="780"/>
                      <a:pt x="332" y="759"/>
                    </a:cubicBezTo>
                    <a:cubicBezTo>
                      <a:pt x="467" y="728"/>
                      <a:pt x="551" y="498"/>
                      <a:pt x="551" y="498"/>
                    </a:cubicBezTo>
                    <a:cubicBezTo>
                      <a:pt x="572" y="467"/>
                      <a:pt x="582" y="426"/>
                      <a:pt x="603" y="384"/>
                    </a:cubicBezTo>
                    <a:cubicBezTo>
                      <a:pt x="676" y="196"/>
                      <a:pt x="769" y="-74"/>
                      <a:pt x="1103" y="19"/>
                    </a:cubicBezTo>
                    <a:cubicBezTo>
                      <a:pt x="1207" y="40"/>
                      <a:pt x="1269" y="103"/>
                      <a:pt x="1322" y="196"/>
                    </a:cubicBezTo>
                    <a:cubicBezTo>
                      <a:pt x="1332" y="238"/>
                      <a:pt x="1374" y="373"/>
                      <a:pt x="1363" y="436"/>
                    </a:cubicBezTo>
                    <a:cubicBezTo>
                      <a:pt x="1353" y="457"/>
                      <a:pt x="1342" y="467"/>
                      <a:pt x="1342" y="488"/>
                    </a:cubicBezTo>
                    <a:cubicBezTo>
                      <a:pt x="1332" y="509"/>
                      <a:pt x="1322" y="540"/>
                      <a:pt x="1322" y="561"/>
                    </a:cubicBezTo>
                    <a:cubicBezTo>
                      <a:pt x="1322" y="571"/>
                      <a:pt x="1332" y="592"/>
                      <a:pt x="1342" y="603"/>
                    </a:cubicBezTo>
                    <a:cubicBezTo>
                      <a:pt x="1363" y="634"/>
                      <a:pt x="1384" y="676"/>
                      <a:pt x="1374" y="717"/>
                    </a:cubicBezTo>
                    <a:cubicBezTo>
                      <a:pt x="1374" y="780"/>
                      <a:pt x="1342" y="811"/>
                      <a:pt x="1322" y="842"/>
                    </a:cubicBezTo>
                    <a:cubicBezTo>
                      <a:pt x="1290" y="884"/>
                      <a:pt x="1269" y="926"/>
                      <a:pt x="1290" y="1019"/>
                    </a:cubicBezTo>
                    <a:cubicBezTo>
                      <a:pt x="1301" y="1061"/>
                      <a:pt x="1290" y="1092"/>
                      <a:pt x="1269" y="1103"/>
                    </a:cubicBezTo>
                    <a:cubicBezTo>
                      <a:pt x="1207" y="1144"/>
                      <a:pt x="1061" y="1051"/>
                      <a:pt x="1040" y="1030"/>
                    </a:cubicBezTo>
                    <a:cubicBezTo>
                      <a:pt x="967" y="998"/>
                      <a:pt x="967" y="998"/>
                      <a:pt x="967" y="998"/>
                    </a:cubicBezTo>
                    <a:cubicBezTo>
                      <a:pt x="947" y="1040"/>
                      <a:pt x="947" y="1040"/>
                      <a:pt x="947" y="1040"/>
                    </a:cubicBezTo>
                    <a:cubicBezTo>
                      <a:pt x="665" y="1655"/>
                      <a:pt x="665" y="1655"/>
                      <a:pt x="665" y="1655"/>
                    </a:cubicBezTo>
                    <a:cubicBezTo>
                      <a:pt x="655" y="1655"/>
                      <a:pt x="655" y="1655"/>
                      <a:pt x="655" y="1655"/>
                    </a:cubicBezTo>
                    <a:cubicBezTo>
                      <a:pt x="613" y="1665"/>
                      <a:pt x="572" y="1665"/>
                      <a:pt x="540" y="1665"/>
                    </a:cubicBezTo>
                    <a:moveTo>
                      <a:pt x="988" y="30"/>
                    </a:moveTo>
                    <a:lnTo>
                      <a:pt x="988" y="30"/>
                    </a:lnTo>
                    <a:cubicBezTo>
                      <a:pt x="769" y="30"/>
                      <a:pt x="686" y="238"/>
                      <a:pt x="624" y="394"/>
                    </a:cubicBezTo>
                    <a:cubicBezTo>
                      <a:pt x="613" y="436"/>
                      <a:pt x="592" y="478"/>
                      <a:pt x="572" y="509"/>
                    </a:cubicBezTo>
                    <a:cubicBezTo>
                      <a:pt x="572" y="519"/>
                      <a:pt x="488" y="748"/>
                      <a:pt x="342" y="780"/>
                    </a:cubicBezTo>
                    <a:cubicBezTo>
                      <a:pt x="217" y="811"/>
                      <a:pt x="113" y="884"/>
                      <a:pt x="61" y="978"/>
                    </a:cubicBezTo>
                    <a:cubicBezTo>
                      <a:pt x="19" y="1061"/>
                      <a:pt x="19" y="1144"/>
                      <a:pt x="51" y="1228"/>
                    </a:cubicBezTo>
                    <a:cubicBezTo>
                      <a:pt x="51" y="1248"/>
                      <a:pt x="186" y="1717"/>
                      <a:pt x="644" y="1623"/>
                    </a:cubicBezTo>
                    <a:cubicBezTo>
                      <a:pt x="915" y="1030"/>
                      <a:pt x="915" y="1030"/>
                      <a:pt x="915" y="1030"/>
                    </a:cubicBezTo>
                    <a:cubicBezTo>
                      <a:pt x="967" y="957"/>
                      <a:pt x="967" y="957"/>
                      <a:pt x="967" y="957"/>
                    </a:cubicBezTo>
                    <a:cubicBezTo>
                      <a:pt x="1051" y="1009"/>
                      <a:pt x="1051" y="1009"/>
                      <a:pt x="1051" y="1009"/>
                    </a:cubicBezTo>
                    <a:cubicBezTo>
                      <a:pt x="1113" y="1051"/>
                      <a:pt x="1217" y="1103"/>
                      <a:pt x="1259" y="1082"/>
                    </a:cubicBezTo>
                    <a:cubicBezTo>
                      <a:pt x="1269" y="1071"/>
                      <a:pt x="1269" y="1051"/>
                      <a:pt x="1259" y="1030"/>
                    </a:cubicBezTo>
                    <a:cubicBezTo>
                      <a:pt x="1238" y="926"/>
                      <a:pt x="1269" y="873"/>
                      <a:pt x="1301" y="832"/>
                    </a:cubicBezTo>
                    <a:cubicBezTo>
                      <a:pt x="1322" y="801"/>
                      <a:pt x="1342" y="769"/>
                      <a:pt x="1353" y="707"/>
                    </a:cubicBezTo>
                    <a:cubicBezTo>
                      <a:pt x="1353" y="676"/>
                      <a:pt x="1332" y="644"/>
                      <a:pt x="1322" y="623"/>
                    </a:cubicBezTo>
                    <a:cubicBezTo>
                      <a:pt x="1311" y="592"/>
                      <a:pt x="1290" y="582"/>
                      <a:pt x="1290" y="561"/>
                    </a:cubicBezTo>
                    <a:cubicBezTo>
                      <a:pt x="1290" y="530"/>
                      <a:pt x="1301" y="509"/>
                      <a:pt x="1311" y="478"/>
                    </a:cubicBezTo>
                    <a:cubicBezTo>
                      <a:pt x="1322" y="457"/>
                      <a:pt x="1332" y="446"/>
                      <a:pt x="1332" y="426"/>
                    </a:cubicBezTo>
                    <a:cubicBezTo>
                      <a:pt x="1342" y="373"/>
                      <a:pt x="1311" y="238"/>
                      <a:pt x="1290" y="207"/>
                    </a:cubicBezTo>
                    <a:cubicBezTo>
                      <a:pt x="1249" y="123"/>
                      <a:pt x="1186" y="71"/>
                      <a:pt x="1103" y="40"/>
                    </a:cubicBezTo>
                    <a:cubicBezTo>
                      <a:pt x="1061" y="30"/>
                      <a:pt x="1019" y="30"/>
                      <a:pt x="988" y="3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1" name="Google Shape;1081;p25"/>
              <p:cNvSpPr/>
              <p:nvPr/>
            </p:nvSpPr>
            <p:spPr>
              <a:xfrm flipH="1">
                <a:off x="7859444" y="1533217"/>
                <a:ext cx="593637" cy="533715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1051" extrusionOk="0">
                    <a:moveTo>
                      <a:pt x="1146" y="18"/>
                    </a:moveTo>
                    <a:lnTo>
                      <a:pt x="1146" y="18"/>
                    </a:lnTo>
                    <a:cubicBezTo>
                      <a:pt x="1001" y="-24"/>
                      <a:pt x="855" y="7"/>
                      <a:pt x="740" y="112"/>
                    </a:cubicBezTo>
                    <a:cubicBezTo>
                      <a:pt x="626" y="205"/>
                      <a:pt x="584" y="341"/>
                      <a:pt x="563" y="487"/>
                    </a:cubicBezTo>
                    <a:cubicBezTo>
                      <a:pt x="553" y="570"/>
                      <a:pt x="542" y="643"/>
                      <a:pt x="490" y="716"/>
                    </a:cubicBezTo>
                    <a:cubicBezTo>
                      <a:pt x="438" y="789"/>
                      <a:pt x="355" y="768"/>
                      <a:pt x="271" y="778"/>
                    </a:cubicBezTo>
                    <a:cubicBezTo>
                      <a:pt x="146" y="778"/>
                      <a:pt x="42" y="882"/>
                      <a:pt x="1" y="1007"/>
                    </a:cubicBezTo>
                    <a:cubicBezTo>
                      <a:pt x="-10" y="1049"/>
                      <a:pt x="63" y="1070"/>
                      <a:pt x="84" y="1028"/>
                    </a:cubicBezTo>
                    <a:cubicBezTo>
                      <a:pt x="94" y="966"/>
                      <a:pt x="136" y="903"/>
                      <a:pt x="198" y="872"/>
                    </a:cubicBezTo>
                    <a:cubicBezTo>
                      <a:pt x="261" y="841"/>
                      <a:pt x="334" y="862"/>
                      <a:pt x="396" y="851"/>
                    </a:cubicBezTo>
                    <a:cubicBezTo>
                      <a:pt x="521" y="830"/>
                      <a:pt x="584" y="726"/>
                      <a:pt x="615" y="622"/>
                    </a:cubicBezTo>
                    <a:cubicBezTo>
                      <a:pt x="657" y="487"/>
                      <a:pt x="646" y="341"/>
                      <a:pt x="740" y="216"/>
                    </a:cubicBezTo>
                    <a:cubicBezTo>
                      <a:pt x="834" y="101"/>
                      <a:pt x="980" y="60"/>
                      <a:pt x="1126" y="91"/>
                    </a:cubicBezTo>
                    <a:cubicBezTo>
                      <a:pt x="1167" y="101"/>
                      <a:pt x="1188" y="28"/>
                      <a:pt x="1146" y="18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2" name="Google Shape;1082;p25"/>
              <p:cNvSpPr/>
              <p:nvPr/>
            </p:nvSpPr>
            <p:spPr>
              <a:xfrm flipH="1">
                <a:off x="7823389" y="1812008"/>
                <a:ext cx="158439" cy="268635"/>
              </a:xfrm>
              <a:custGeom>
                <a:avLst/>
                <a:gdLst/>
                <a:ahLst/>
                <a:cxnLst/>
                <a:rect l="l" t="t" r="r" b="b"/>
                <a:pathLst>
                  <a:path w="312" h="529" extrusionOk="0">
                    <a:moveTo>
                      <a:pt x="260" y="0"/>
                    </a:moveTo>
                    <a:lnTo>
                      <a:pt x="260" y="0"/>
                    </a:lnTo>
                    <a:cubicBezTo>
                      <a:pt x="260" y="0"/>
                      <a:pt x="312" y="427"/>
                      <a:pt x="312" y="458"/>
                    </a:cubicBezTo>
                    <a:cubicBezTo>
                      <a:pt x="312" y="458"/>
                      <a:pt x="187" y="594"/>
                      <a:pt x="0" y="490"/>
                    </a:cubicBezTo>
                    <a:cubicBezTo>
                      <a:pt x="0" y="490"/>
                      <a:pt x="20" y="396"/>
                      <a:pt x="52" y="136"/>
                    </a:cubicBez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3" name="Google Shape;1083;p25"/>
              <p:cNvSpPr/>
              <p:nvPr/>
            </p:nvSpPr>
            <p:spPr>
              <a:xfrm flipH="1">
                <a:off x="7803077" y="1657124"/>
                <a:ext cx="160470" cy="27676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545" extrusionOk="0">
                    <a:moveTo>
                      <a:pt x="203" y="3"/>
                    </a:moveTo>
                    <a:lnTo>
                      <a:pt x="203" y="3"/>
                    </a:lnTo>
                    <a:lnTo>
                      <a:pt x="203" y="3"/>
                    </a:lnTo>
                    <a:cubicBezTo>
                      <a:pt x="120" y="-18"/>
                      <a:pt x="37" y="86"/>
                      <a:pt x="5" y="222"/>
                    </a:cubicBezTo>
                    <a:cubicBezTo>
                      <a:pt x="5" y="232"/>
                      <a:pt x="5" y="232"/>
                      <a:pt x="5" y="232"/>
                    </a:cubicBezTo>
                    <a:cubicBezTo>
                      <a:pt x="-16" y="368"/>
                      <a:pt x="37" y="534"/>
                      <a:pt x="109" y="545"/>
                    </a:cubicBezTo>
                    <a:lnTo>
                      <a:pt x="109" y="545"/>
                    </a:lnTo>
                    <a:cubicBezTo>
                      <a:pt x="172" y="545"/>
                      <a:pt x="266" y="430"/>
                      <a:pt x="287" y="295"/>
                    </a:cubicBezTo>
                    <a:cubicBezTo>
                      <a:pt x="307" y="274"/>
                      <a:pt x="307" y="274"/>
                      <a:pt x="307" y="274"/>
                    </a:cubicBezTo>
                    <a:cubicBezTo>
                      <a:pt x="339" y="138"/>
                      <a:pt x="287" y="13"/>
                      <a:pt x="203" y="3"/>
                    </a:cubicBezTo>
                    <a:close/>
                  </a:path>
                </a:pathLst>
              </a:custGeom>
              <a:solidFill>
                <a:srgbClr val="1C4B5F">
                  <a:alpha val="9550"/>
                </a:srgbClr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4" name="Google Shape;1084;p25"/>
              <p:cNvSpPr/>
              <p:nvPr/>
            </p:nvSpPr>
            <p:spPr>
              <a:xfrm flipH="1">
                <a:off x="7987414" y="1743452"/>
                <a:ext cx="65000" cy="52813"/>
              </a:xfrm>
              <a:custGeom>
                <a:avLst/>
                <a:gdLst/>
                <a:ahLst/>
                <a:cxnLst/>
                <a:rect l="l" t="t" r="r" b="b"/>
                <a:pathLst>
                  <a:path w="128" h="104" extrusionOk="0">
                    <a:moveTo>
                      <a:pt x="55" y="104"/>
                    </a:moveTo>
                    <a:lnTo>
                      <a:pt x="55" y="104"/>
                    </a:lnTo>
                    <a:cubicBezTo>
                      <a:pt x="128" y="73"/>
                      <a:pt x="128" y="73"/>
                      <a:pt x="128" y="73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14" y="31"/>
                      <a:pt x="-7" y="52"/>
                      <a:pt x="3" y="73"/>
                    </a:cubicBezTo>
                    <a:cubicBezTo>
                      <a:pt x="14" y="93"/>
                      <a:pt x="34" y="104"/>
                      <a:pt x="55" y="104"/>
                    </a:cubicBezTo>
                    <a:close/>
                  </a:path>
                </a:pathLst>
              </a:custGeom>
              <a:solidFill>
                <a:srgbClr val="E0815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5" name="Google Shape;1085;p25"/>
              <p:cNvSpPr/>
              <p:nvPr/>
            </p:nvSpPr>
            <p:spPr>
              <a:xfrm flipH="1">
                <a:off x="7763467" y="1725171"/>
                <a:ext cx="59922" cy="49766"/>
              </a:xfrm>
              <a:custGeom>
                <a:avLst/>
                <a:gdLst/>
                <a:ahLst/>
                <a:cxnLst/>
                <a:rect l="l" t="t" r="r" b="b"/>
                <a:pathLst>
                  <a:path w="118" h="98" extrusionOk="0">
                    <a:moveTo>
                      <a:pt x="63" y="4"/>
                    </a:moveTo>
                    <a:lnTo>
                      <a:pt x="63" y="4"/>
                    </a:lnTo>
                    <a:cubicBezTo>
                      <a:pt x="0" y="15"/>
                      <a:pt x="0" y="15"/>
                      <a:pt x="0" y="15"/>
                    </a:cubicBezTo>
                    <a:cubicBezTo>
                      <a:pt x="21" y="98"/>
                      <a:pt x="21" y="98"/>
                      <a:pt x="21" y="98"/>
                    </a:cubicBezTo>
                    <a:cubicBezTo>
                      <a:pt x="83" y="77"/>
                      <a:pt x="83" y="77"/>
                      <a:pt x="83" y="77"/>
                    </a:cubicBezTo>
                    <a:cubicBezTo>
                      <a:pt x="104" y="67"/>
                      <a:pt x="125" y="46"/>
                      <a:pt x="115" y="25"/>
                    </a:cubicBezTo>
                    <a:cubicBezTo>
                      <a:pt x="115" y="4"/>
                      <a:pt x="83" y="-6"/>
                      <a:pt x="63" y="4"/>
                    </a:cubicBezTo>
                    <a:close/>
                  </a:path>
                </a:pathLst>
              </a:custGeom>
              <a:solidFill>
                <a:srgbClr val="E0815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6" name="Google Shape;1086;p25"/>
              <p:cNvSpPr/>
              <p:nvPr/>
            </p:nvSpPr>
            <p:spPr>
              <a:xfrm flipH="1">
                <a:off x="7775655" y="1732788"/>
                <a:ext cx="26406" cy="21328"/>
              </a:xfrm>
              <a:custGeom>
                <a:avLst/>
                <a:gdLst/>
                <a:ahLst/>
                <a:cxnLst/>
                <a:rect l="l" t="t" r="r" b="b"/>
                <a:pathLst>
                  <a:path w="52" h="42" extrusionOk="0">
                    <a:moveTo>
                      <a:pt x="31" y="0"/>
                    </a:moveTo>
                    <a:lnTo>
                      <a:pt x="31" y="0"/>
                    </a:lnTo>
                    <a:cubicBezTo>
                      <a:pt x="0" y="10"/>
                      <a:pt x="0" y="10"/>
                      <a:pt x="0" y="10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52" y="31"/>
                      <a:pt x="52" y="21"/>
                      <a:pt x="52" y="21"/>
                    </a:cubicBezTo>
                    <a:cubicBezTo>
                      <a:pt x="52" y="10"/>
                      <a:pt x="41" y="0"/>
                      <a:pt x="31" y="0"/>
                    </a:cubicBezTo>
                    <a:close/>
                  </a:path>
                </a:pathLst>
              </a:custGeom>
              <a:solidFill>
                <a:srgbClr val="B8532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7" name="Google Shape;1087;p25"/>
              <p:cNvSpPr/>
              <p:nvPr/>
            </p:nvSpPr>
            <p:spPr>
              <a:xfrm flipH="1">
                <a:off x="7762959" y="1722124"/>
                <a:ext cx="49766" cy="47735"/>
              </a:xfrm>
              <a:custGeom>
                <a:avLst/>
                <a:gdLst/>
                <a:ahLst/>
                <a:cxnLst/>
                <a:rect l="l" t="t" r="r" b="b"/>
                <a:pathLst>
                  <a:path w="98" h="94" extrusionOk="0">
                    <a:moveTo>
                      <a:pt x="31" y="94"/>
                    </a:moveTo>
                    <a:lnTo>
                      <a:pt x="31" y="94"/>
                    </a:lnTo>
                    <a:cubicBezTo>
                      <a:pt x="31" y="94"/>
                      <a:pt x="31" y="83"/>
                      <a:pt x="21" y="83"/>
                    </a:cubicBezTo>
                    <a:lnTo>
                      <a:pt x="10" y="73"/>
                    </a:lnTo>
                    <a:cubicBezTo>
                      <a:pt x="0" y="42"/>
                      <a:pt x="0" y="42"/>
                      <a:pt x="0" y="42"/>
                    </a:cubicBezTo>
                    <a:cubicBezTo>
                      <a:pt x="0" y="31"/>
                      <a:pt x="10" y="10"/>
                      <a:pt x="21" y="10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52" y="0"/>
                    </a:lnTo>
                    <a:cubicBezTo>
                      <a:pt x="62" y="0"/>
                      <a:pt x="73" y="0"/>
                      <a:pt x="73" y="10"/>
                    </a:cubicBezTo>
                    <a:cubicBezTo>
                      <a:pt x="83" y="10"/>
                      <a:pt x="94" y="21"/>
                      <a:pt x="94" y="31"/>
                    </a:cubicBezTo>
                    <a:cubicBezTo>
                      <a:pt x="104" y="52"/>
                      <a:pt x="94" y="73"/>
                      <a:pt x="73" y="83"/>
                    </a:cubicBezTo>
                    <a:cubicBezTo>
                      <a:pt x="42" y="83"/>
                      <a:pt x="42" y="83"/>
                      <a:pt x="42" y="83"/>
                    </a:cubicBezTo>
                    <a:lnTo>
                      <a:pt x="31" y="94"/>
                    </a:ln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8" name="Google Shape;1088;p25"/>
              <p:cNvSpPr/>
              <p:nvPr/>
            </p:nvSpPr>
            <p:spPr>
              <a:xfrm flipH="1">
                <a:off x="8013820" y="1764273"/>
                <a:ext cx="26406" cy="18281"/>
              </a:xfrm>
              <a:custGeom>
                <a:avLst/>
                <a:gdLst/>
                <a:ahLst/>
                <a:cxnLst/>
                <a:rect l="l" t="t" r="r" b="b"/>
                <a:pathLst>
                  <a:path w="52" h="36" extrusionOk="0">
                    <a:moveTo>
                      <a:pt x="10" y="11"/>
                    </a:moveTo>
                    <a:lnTo>
                      <a:pt x="10" y="11"/>
                    </a:lnTo>
                    <a:cubicBezTo>
                      <a:pt x="42" y="0"/>
                      <a:pt x="42" y="0"/>
                      <a:pt x="42" y="0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10" y="42"/>
                      <a:pt x="0" y="32"/>
                      <a:pt x="0" y="32"/>
                    </a:cubicBezTo>
                    <a:cubicBezTo>
                      <a:pt x="0" y="21"/>
                      <a:pt x="0" y="11"/>
                      <a:pt x="10" y="11"/>
                    </a:cubicBezTo>
                    <a:close/>
                  </a:path>
                </a:pathLst>
              </a:custGeom>
              <a:solidFill>
                <a:srgbClr val="B8532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9" name="Google Shape;1089;p25"/>
              <p:cNvSpPr/>
              <p:nvPr/>
            </p:nvSpPr>
            <p:spPr>
              <a:xfrm flipH="1">
                <a:off x="8003156" y="1748531"/>
                <a:ext cx="49766" cy="47735"/>
              </a:xfrm>
              <a:custGeom>
                <a:avLst/>
                <a:gdLst/>
                <a:ahLst/>
                <a:cxnLst/>
                <a:rect l="l" t="t" r="r" b="b"/>
                <a:pathLst>
                  <a:path w="98" h="94" extrusionOk="0">
                    <a:moveTo>
                      <a:pt x="46" y="94"/>
                    </a:moveTo>
                    <a:lnTo>
                      <a:pt x="46" y="94"/>
                    </a:lnTo>
                    <a:cubicBezTo>
                      <a:pt x="35" y="94"/>
                      <a:pt x="35" y="94"/>
                      <a:pt x="25" y="83"/>
                    </a:cubicBezTo>
                    <a:cubicBezTo>
                      <a:pt x="15" y="83"/>
                      <a:pt x="4" y="73"/>
                      <a:pt x="4" y="63"/>
                    </a:cubicBezTo>
                    <a:cubicBezTo>
                      <a:pt x="-6" y="42"/>
                      <a:pt x="4" y="21"/>
                      <a:pt x="25" y="11"/>
                    </a:cubicBezTo>
                    <a:lnTo>
                      <a:pt x="25" y="11"/>
                    </a:lnTo>
                    <a:cubicBezTo>
                      <a:pt x="56" y="0"/>
                      <a:pt x="56" y="0"/>
                      <a:pt x="56" y="0"/>
                    </a:cubicBezTo>
                    <a:cubicBezTo>
                      <a:pt x="67" y="0"/>
                      <a:pt x="67" y="0"/>
                      <a:pt x="77" y="11"/>
                    </a:cubicBezTo>
                    <a:cubicBezTo>
                      <a:pt x="77" y="11"/>
                      <a:pt x="88" y="11"/>
                      <a:pt x="88" y="21"/>
                    </a:cubicBezTo>
                    <a:cubicBezTo>
                      <a:pt x="98" y="52"/>
                      <a:pt x="98" y="52"/>
                      <a:pt x="98" y="52"/>
                    </a:cubicBezTo>
                    <a:lnTo>
                      <a:pt x="98" y="63"/>
                    </a:lnTo>
                    <a:cubicBezTo>
                      <a:pt x="98" y="73"/>
                      <a:pt x="88" y="73"/>
                      <a:pt x="88" y="83"/>
                    </a:cubicBezTo>
                    <a:cubicBezTo>
                      <a:pt x="56" y="94"/>
                      <a:pt x="56" y="94"/>
                      <a:pt x="56" y="94"/>
                    </a:cubicBezTo>
                    <a:lnTo>
                      <a:pt x="46" y="94"/>
                    </a:ln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0" name="Google Shape;1090;p25"/>
              <p:cNvSpPr/>
              <p:nvPr/>
            </p:nvSpPr>
            <p:spPr>
              <a:xfrm flipH="1">
                <a:off x="7788858" y="1628686"/>
                <a:ext cx="234103" cy="249845"/>
              </a:xfrm>
              <a:custGeom>
                <a:avLst/>
                <a:gdLst/>
                <a:ahLst/>
                <a:cxnLst/>
                <a:rect l="l" t="t" r="r" b="b"/>
                <a:pathLst>
                  <a:path w="461" h="492" extrusionOk="0">
                    <a:moveTo>
                      <a:pt x="164" y="7"/>
                    </a:moveTo>
                    <a:lnTo>
                      <a:pt x="164" y="7"/>
                    </a:lnTo>
                    <a:lnTo>
                      <a:pt x="164" y="7"/>
                    </a:lnTo>
                    <a:cubicBezTo>
                      <a:pt x="39" y="38"/>
                      <a:pt x="-24" y="163"/>
                      <a:pt x="8" y="288"/>
                    </a:cubicBezTo>
                    <a:cubicBezTo>
                      <a:pt x="8" y="299"/>
                      <a:pt x="8" y="299"/>
                      <a:pt x="8" y="299"/>
                    </a:cubicBezTo>
                    <a:cubicBezTo>
                      <a:pt x="39" y="424"/>
                      <a:pt x="164" y="517"/>
                      <a:pt x="268" y="486"/>
                    </a:cubicBezTo>
                    <a:cubicBezTo>
                      <a:pt x="279" y="486"/>
                      <a:pt x="279" y="486"/>
                      <a:pt x="279" y="486"/>
                    </a:cubicBezTo>
                    <a:cubicBezTo>
                      <a:pt x="362" y="465"/>
                      <a:pt x="487" y="319"/>
                      <a:pt x="456" y="194"/>
                    </a:cubicBezTo>
                    <a:cubicBezTo>
                      <a:pt x="445" y="184"/>
                      <a:pt x="445" y="184"/>
                      <a:pt x="445" y="184"/>
                    </a:cubicBezTo>
                    <a:cubicBezTo>
                      <a:pt x="424" y="59"/>
                      <a:pt x="289" y="-24"/>
                      <a:pt x="164" y="7"/>
                    </a:cubicBez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1" name="Google Shape;1091;p25"/>
              <p:cNvSpPr/>
              <p:nvPr/>
            </p:nvSpPr>
            <p:spPr>
              <a:xfrm flipH="1">
                <a:off x="7869600" y="1785601"/>
                <a:ext cx="70079" cy="43672"/>
              </a:xfrm>
              <a:custGeom>
                <a:avLst/>
                <a:gdLst/>
                <a:ahLst/>
                <a:cxnLst/>
                <a:rect l="l" t="t" r="r" b="b"/>
                <a:pathLst>
                  <a:path w="138" h="86" extrusionOk="0">
                    <a:moveTo>
                      <a:pt x="83" y="83"/>
                    </a:moveTo>
                    <a:lnTo>
                      <a:pt x="83" y="83"/>
                    </a:lnTo>
                    <a:cubicBezTo>
                      <a:pt x="94" y="73"/>
                      <a:pt x="94" y="73"/>
                      <a:pt x="94" y="73"/>
                    </a:cubicBezTo>
                    <a:cubicBezTo>
                      <a:pt x="125" y="63"/>
                      <a:pt x="146" y="31"/>
                      <a:pt x="135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10" y="73"/>
                      <a:pt x="52" y="94"/>
                      <a:pt x="83" y="8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2" name="Google Shape;1092;p25"/>
              <p:cNvSpPr/>
              <p:nvPr/>
            </p:nvSpPr>
            <p:spPr>
              <a:xfrm rot="2245723" flipH="1">
                <a:off x="7867838" y="1740925"/>
                <a:ext cx="38075" cy="5075"/>
              </a:xfrm>
              <a:custGeom>
                <a:avLst/>
                <a:gdLst/>
                <a:ahLst/>
                <a:cxnLst/>
                <a:rect l="l" t="t" r="r" b="b"/>
                <a:pathLst>
                  <a:path w="26" h="32" extrusionOk="0">
                    <a:moveTo>
                      <a:pt x="0" y="21"/>
                    </a:moveTo>
                    <a:lnTo>
                      <a:pt x="0" y="21"/>
                    </a:lnTo>
                    <a:cubicBezTo>
                      <a:pt x="0" y="32"/>
                      <a:pt x="11" y="32"/>
                      <a:pt x="21" y="32"/>
                    </a:cubicBezTo>
                    <a:cubicBezTo>
                      <a:pt x="21" y="32"/>
                      <a:pt x="32" y="21"/>
                      <a:pt x="21" y="11"/>
                    </a:cubicBezTo>
                    <a:cubicBezTo>
                      <a:pt x="21" y="0"/>
                      <a:pt x="11" y="0"/>
                      <a:pt x="11" y="0"/>
                    </a:cubicBezTo>
                    <a:cubicBezTo>
                      <a:pt x="0" y="0"/>
                      <a:pt x="0" y="11"/>
                      <a:pt x="0" y="21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3" name="Google Shape;1093;p25"/>
              <p:cNvSpPr/>
              <p:nvPr/>
            </p:nvSpPr>
            <p:spPr>
              <a:xfrm flipH="1">
                <a:off x="7897530" y="1754117"/>
                <a:ext cx="26406" cy="31485"/>
              </a:xfrm>
              <a:custGeom>
                <a:avLst/>
                <a:gdLst/>
                <a:ahLst/>
                <a:cxnLst/>
                <a:rect l="l" t="t" r="r" b="b"/>
                <a:pathLst>
                  <a:path w="52" h="62" extrusionOk="0">
                    <a:moveTo>
                      <a:pt x="11" y="62"/>
                    </a:moveTo>
                    <a:lnTo>
                      <a:pt x="11" y="62"/>
                    </a:lnTo>
                    <a:cubicBezTo>
                      <a:pt x="42" y="52"/>
                      <a:pt x="42" y="52"/>
                      <a:pt x="42" y="52"/>
                    </a:cubicBezTo>
                    <a:cubicBezTo>
                      <a:pt x="52" y="52"/>
                      <a:pt x="52" y="41"/>
                      <a:pt x="52" y="41"/>
                    </a:cubicBezTo>
                    <a:cubicBezTo>
                      <a:pt x="21" y="0"/>
                      <a:pt x="21" y="0"/>
                      <a:pt x="21" y="0"/>
                    </a:cubicBezTo>
                    <a:lnTo>
                      <a:pt x="11" y="0"/>
                    </a:lnTo>
                    <a:cubicBezTo>
                      <a:pt x="0" y="52"/>
                      <a:pt x="0" y="52"/>
                      <a:pt x="0" y="52"/>
                    </a:cubicBezTo>
                    <a:lnTo>
                      <a:pt x="11" y="62"/>
                    </a:ln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4" name="Google Shape;1094;p25"/>
              <p:cNvSpPr/>
              <p:nvPr/>
            </p:nvSpPr>
            <p:spPr>
              <a:xfrm flipH="1">
                <a:off x="7950343" y="1732788"/>
                <a:ext cx="23360" cy="16758"/>
              </a:xfrm>
              <a:custGeom>
                <a:avLst/>
                <a:gdLst/>
                <a:ahLst/>
                <a:cxnLst/>
                <a:rect l="l" t="t" r="r" b="b"/>
                <a:pathLst>
                  <a:path w="46" h="33" extrusionOk="0">
                    <a:moveTo>
                      <a:pt x="4" y="31"/>
                    </a:moveTo>
                    <a:lnTo>
                      <a:pt x="4" y="31"/>
                    </a:lnTo>
                    <a:cubicBezTo>
                      <a:pt x="-6" y="42"/>
                      <a:pt x="4" y="10"/>
                      <a:pt x="15" y="0"/>
                    </a:cubicBezTo>
                    <a:cubicBezTo>
                      <a:pt x="25" y="0"/>
                      <a:pt x="46" y="0"/>
                      <a:pt x="46" y="10"/>
                    </a:cubicBezTo>
                    <a:cubicBezTo>
                      <a:pt x="46" y="10"/>
                      <a:pt x="25" y="10"/>
                      <a:pt x="4" y="31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5" name="Google Shape;1095;p25"/>
              <p:cNvSpPr/>
              <p:nvPr/>
            </p:nvSpPr>
            <p:spPr>
              <a:xfrm flipH="1">
                <a:off x="7874679" y="1711460"/>
                <a:ext cx="27930" cy="10664"/>
              </a:xfrm>
              <a:custGeom>
                <a:avLst/>
                <a:gdLst/>
                <a:ahLst/>
                <a:cxnLst/>
                <a:rect l="l" t="t" r="r" b="b"/>
                <a:pathLst>
                  <a:path w="55" h="21" extrusionOk="0">
                    <a:moveTo>
                      <a:pt x="52" y="11"/>
                    </a:moveTo>
                    <a:lnTo>
                      <a:pt x="52" y="11"/>
                    </a:lnTo>
                    <a:cubicBezTo>
                      <a:pt x="62" y="21"/>
                      <a:pt x="42" y="0"/>
                      <a:pt x="21" y="0"/>
                    </a:cubicBezTo>
                    <a:cubicBezTo>
                      <a:pt x="10" y="0"/>
                      <a:pt x="0" y="11"/>
                      <a:pt x="0" y="21"/>
                    </a:cubicBezTo>
                    <a:cubicBezTo>
                      <a:pt x="0" y="21"/>
                      <a:pt x="21" y="11"/>
                      <a:pt x="52" y="11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6" name="Google Shape;1096;p25"/>
              <p:cNvSpPr/>
              <p:nvPr/>
            </p:nvSpPr>
            <p:spPr>
              <a:xfrm flipH="1">
                <a:off x="7754326" y="1759195"/>
                <a:ext cx="47735" cy="42149"/>
              </a:xfrm>
              <a:custGeom>
                <a:avLst/>
                <a:gdLst/>
                <a:ahLst/>
                <a:cxnLst/>
                <a:rect l="l" t="t" r="r" b="b"/>
                <a:pathLst>
                  <a:path w="94" h="83" extrusionOk="0">
                    <a:moveTo>
                      <a:pt x="94" y="42"/>
                    </a:moveTo>
                    <a:lnTo>
                      <a:pt x="94" y="42"/>
                    </a:lnTo>
                    <a:cubicBezTo>
                      <a:pt x="94" y="62"/>
                      <a:pt x="73" y="83"/>
                      <a:pt x="41" y="83"/>
                    </a:cubicBezTo>
                    <a:cubicBezTo>
                      <a:pt x="21" y="83"/>
                      <a:pt x="0" y="62"/>
                      <a:pt x="0" y="42"/>
                    </a:cubicBezTo>
                    <a:cubicBezTo>
                      <a:pt x="0" y="10"/>
                      <a:pt x="21" y="0"/>
                      <a:pt x="41" y="0"/>
                    </a:cubicBezTo>
                    <a:cubicBezTo>
                      <a:pt x="73" y="0"/>
                      <a:pt x="94" y="10"/>
                      <a:pt x="94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7" name="Google Shape;1097;p25"/>
              <p:cNvSpPr/>
              <p:nvPr/>
            </p:nvSpPr>
            <p:spPr>
              <a:xfrm flipH="1">
                <a:off x="8003156" y="1785601"/>
                <a:ext cx="42149" cy="47735"/>
              </a:xfrm>
              <a:custGeom>
                <a:avLst/>
                <a:gdLst/>
                <a:ahLst/>
                <a:cxnLst/>
                <a:rect l="l" t="t" r="r" b="b"/>
                <a:pathLst>
                  <a:path w="83" h="94" extrusionOk="0">
                    <a:moveTo>
                      <a:pt x="83" y="42"/>
                    </a:moveTo>
                    <a:lnTo>
                      <a:pt x="83" y="42"/>
                    </a:lnTo>
                    <a:cubicBezTo>
                      <a:pt x="83" y="73"/>
                      <a:pt x="73" y="94"/>
                      <a:pt x="41" y="94"/>
                    </a:cubicBezTo>
                    <a:cubicBezTo>
                      <a:pt x="20" y="94"/>
                      <a:pt x="0" y="73"/>
                      <a:pt x="0" y="42"/>
                    </a:cubicBezTo>
                    <a:cubicBezTo>
                      <a:pt x="0" y="21"/>
                      <a:pt x="20" y="0"/>
                      <a:pt x="41" y="0"/>
                    </a:cubicBezTo>
                    <a:cubicBezTo>
                      <a:pt x="73" y="0"/>
                      <a:pt x="83" y="21"/>
                      <a:pt x="83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8" name="Google Shape;1098;p25"/>
              <p:cNvSpPr/>
              <p:nvPr/>
            </p:nvSpPr>
            <p:spPr>
              <a:xfrm flipH="1">
                <a:off x="7876202" y="1597709"/>
                <a:ext cx="190431" cy="132032"/>
              </a:xfrm>
              <a:custGeom>
                <a:avLst/>
                <a:gdLst/>
                <a:ahLst/>
                <a:cxnLst/>
                <a:rect l="l" t="t" r="r" b="b"/>
                <a:pathLst>
                  <a:path w="375" h="260" extrusionOk="0">
                    <a:moveTo>
                      <a:pt x="375" y="47"/>
                    </a:moveTo>
                    <a:lnTo>
                      <a:pt x="375" y="47"/>
                    </a:lnTo>
                    <a:cubicBezTo>
                      <a:pt x="375" y="47"/>
                      <a:pt x="187" y="297"/>
                      <a:pt x="0" y="255"/>
                    </a:cubicBezTo>
                    <a:cubicBezTo>
                      <a:pt x="0" y="255"/>
                      <a:pt x="125" y="-130"/>
                      <a:pt x="375" y="47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9" name="Google Shape;1099;p25"/>
              <p:cNvSpPr/>
              <p:nvPr/>
            </p:nvSpPr>
            <p:spPr>
              <a:xfrm flipH="1">
                <a:off x="7865538" y="1590092"/>
                <a:ext cx="206173" cy="142696"/>
              </a:xfrm>
              <a:custGeom>
                <a:avLst/>
                <a:gdLst/>
                <a:ahLst/>
                <a:cxnLst/>
                <a:rect l="l" t="t" r="r" b="b"/>
                <a:pathLst>
                  <a:path w="406" h="281" extrusionOk="0">
                    <a:moveTo>
                      <a:pt x="62" y="281"/>
                    </a:moveTo>
                    <a:lnTo>
                      <a:pt x="62" y="281"/>
                    </a:lnTo>
                    <a:cubicBezTo>
                      <a:pt x="41" y="281"/>
                      <a:pt x="31" y="281"/>
                      <a:pt x="10" y="281"/>
                    </a:cubicBezTo>
                    <a:cubicBezTo>
                      <a:pt x="0" y="270"/>
                      <a:pt x="0" y="270"/>
                      <a:pt x="0" y="270"/>
                    </a:cubicBezTo>
                    <a:cubicBezTo>
                      <a:pt x="0" y="260"/>
                      <a:pt x="0" y="260"/>
                      <a:pt x="0" y="260"/>
                    </a:cubicBezTo>
                    <a:cubicBezTo>
                      <a:pt x="0" y="250"/>
                      <a:pt x="62" y="52"/>
                      <a:pt x="197" y="10"/>
                    </a:cubicBezTo>
                    <a:cubicBezTo>
                      <a:pt x="260" y="-11"/>
                      <a:pt x="322" y="0"/>
                      <a:pt x="395" y="52"/>
                    </a:cubicBezTo>
                    <a:cubicBezTo>
                      <a:pt x="406" y="62"/>
                      <a:pt x="406" y="62"/>
                      <a:pt x="406" y="62"/>
                    </a:cubicBezTo>
                    <a:cubicBezTo>
                      <a:pt x="395" y="73"/>
                      <a:pt x="395" y="73"/>
                      <a:pt x="395" y="73"/>
                    </a:cubicBezTo>
                    <a:cubicBezTo>
                      <a:pt x="385" y="83"/>
                      <a:pt x="229" y="281"/>
                      <a:pt x="62" y="281"/>
                    </a:cubicBezTo>
                    <a:moveTo>
                      <a:pt x="31" y="260"/>
                    </a:moveTo>
                    <a:lnTo>
                      <a:pt x="31" y="260"/>
                    </a:lnTo>
                    <a:cubicBezTo>
                      <a:pt x="177" y="281"/>
                      <a:pt x="333" y="114"/>
                      <a:pt x="364" y="62"/>
                    </a:cubicBezTo>
                    <a:cubicBezTo>
                      <a:pt x="312" y="31"/>
                      <a:pt x="260" y="20"/>
                      <a:pt x="208" y="31"/>
                    </a:cubicBezTo>
                    <a:cubicBezTo>
                      <a:pt x="104" y="73"/>
                      <a:pt x="41" y="208"/>
                      <a:pt x="31" y="26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0" name="Google Shape;1100;p25"/>
              <p:cNvSpPr/>
              <p:nvPr/>
            </p:nvSpPr>
            <p:spPr>
              <a:xfrm flipH="1">
                <a:off x="7853350" y="1598725"/>
                <a:ext cx="218361" cy="171642"/>
              </a:xfrm>
              <a:custGeom>
                <a:avLst/>
                <a:gdLst/>
                <a:ahLst/>
                <a:cxnLst/>
                <a:rect l="l" t="t" r="r" b="b"/>
                <a:pathLst>
                  <a:path w="430" h="338" extrusionOk="0">
                    <a:moveTo>
                      <a:pt x="10" y="160"/>
                    </a:moveTo>
                    <a:lnTo>
                      <a:pt x="10" y="160"/>
                    </a:lnTo>
                    <a:cubicBezTo>
                      <a:pt x="0" y="222"/>
                      <a:pt x="-21" y="316"/>
                      <a:pt x="62" y="337"/>
                    </a:cubicBezTo>
                    <a:cubicBezTo>
                      <a:pt x="114" y="347"/>
                      <a:pt x="177" y="295"/>
                      <a:pt x="218" y="264"/>
                    </a:cubicBezTo>
                    <a:cubicBezTo>
                      <a:pt x="291" y="201"/>
                      <a:pt x="354" y="139"/>
                      <a:pt x="416" y="66"/>
                    </a:cubicBezTo>
                    <a:cubicBezTo>
                      <a:pt x="458" y="35"/>
                      <a:pt x="395" y="-28"/>
                      <a:pt x="364" y="14"/>
                    </a:cubicBezTo>
                    <a:cubicBezTo>
                      <a:pt x="312" y="66"/>
                      <a:pt x="250" y="128"/>
                      <a:pt x="197" y="181"/>
                    </a:cubicBezTo>
                    <a:cubicBezTo>
                      <a:pt x="187" y="191"/>
                      <a:pt x="166" y="201"/>
                      <a:pt x="156" y="212"/>
                    </a:cubicBezTo>
                    <a:cubicBezTo>
                      <a:pt x="166" y="212"/>
                      <a:pt x="156" y="222"/>
                      <a:pt x="145" y="222"/>
                    </a:cubicBezTo>
                    <a:cubicBezTo>
                      <a:pt x="145" y="222"/>
                      <a:pt x="135" y="233"/>
                      <a:pt x="125" y="233"/>
                    </a:cubicBezTo>
                    <a:cubicBezTo>
                      <a:pt x="114" y="243"/>
                      <a:pt x="114" y="243"/>
                      <a:pt x="104" y="253"/>
                    </a:cubicBezTo>
                    <a:cubicBezTo>
                      <a:pt x="83" y="253"/>
                      <a:pt x="83" y="253"/>
                      <a:pt x="72" y="253"/>
                    </a:cubicBezTo>
                    <a:lnTo>
                      <a:pt x="72" y="253"/>
                    </a:lnTo>
                    <a:cubicBezTo>
                      <a:pt x="72" y="264"/>
                      <a:pt x="72" y="264"/>
                      <a:pt x="72" y="264"/>
                    </a:cubicBezTo>
                    <a:cubicBezTo>
                      <a:pt x="83" y="253"/>
                      <a:pt x="72" y="233"/>
                      <a:pt x="72" y="222"/>
                    </a:cubicBezTo>
                    <a:cubicBezTo>
                      <a:pt x="83" y="212"/>
                      <a:pt x="83" y="191"/>
                      <a:pt x="83" y="181"/>
                    </a:cubicBezTo>
                    <a:cubicBezTo>
                      <a:pt x="83" y="160"/>
                      <a:pt x="72" y="139"/>
                      <a:pt x="52" y="128"/>
                    </a:cubicBezTo>
                    <a:cubicBezTo>
                      <a:pt x="41" y="128"/>
                      <a:pt x="10" y="139"/>
                      <a:pt x="10" y="16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1" name="Google Shape;1101;p25"/>
              <p:cNvSpPr/>
              <p:nvPr/>
            </p:nvSpPr>
            <p:spPr>
              <a:xfrm flipH="1">
                <a:off x="7770576" y="1602787"/>
                <a:ext cx="121368" cy="116290"/>
              </a:xfrm>
              <a:custGeom>
                <a:avLst/>
                <a:gdLst/>
                <a:ahLst/>
                <a:cxnLst/>
                <a:rect l="l" t="t" r="r" b="b"/>
                <a:pathLst>
                  <a:path w="239" h="229" extrusionOk="0">
                    <a:moveTo>
                      <a:pt x="0" y="16"/>
                    </a:moveTo>
                    <a:lnTo>
                      <a:pt x="0" y="16"/>
                    </a:lnTo>
                    <a:cubicBezTo>
                      <a:pt x="0" y="16"/>
                      <a:pt x="41" y="266"/>
                      <a:pt x="187" y="225"/>
                    </a:cubicBezTo>
                    <a:cubicBezTo>
                      <a:pt x="239" y="214"/>
                      <a:pt x="239" y="214"/>
                      <a:pt x="239" y="214"/>
                    </a:cubicBezTo>
                    <a:cubicBezTo>
                      <a:pt x="239" y="214"/>
                      <a:pt x="177" y="-67"/>
                      <a:pt x="0" y="16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37425" rIns="90000" bIns="37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2" name="Google Shape;1102;p25"/>
              <p:cNvSpPr/>
              <p:nvPr/>
            </p:nvSpPr>
            <p:spPr>
              <a:xfrm flipH="1">
                <a:off x="7759912" y="1594662"/>
                <a:ext cx="137618" cy="13254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261" extrusionOk="0">
                    <a:moveTo>
                      <a:pt x="167" y="261"/>
                    </a:moveTo>
                    <a:lnTo>
                      <a:pt x="167" y="261"/>
                    </a:lnTo>
                    <a:cubicBezTo>
                      <a:pt x="146" y="261"/>
                      <a:pt x="125" y="251"/>
                      <a:pt x="104" y="241"/>
                    </a:cubicBezTo>
                    <a:cubicBezTo>
                      <a:pt x="21" y="189"/>
                      <a:pt x="0" y="43"/>
                      <a:pt x="0" y="32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0" y="22"/>
                    </a:lnTo>
                    <a:cubicBezTo>
                      <a:pt x="52" y="1"/>
                      <a:pt x="94" y="-9"/>
                      <a:pt x="136" y="11"/>
                    </a:cubicBezTo>
                    <a:cubicBezTo>
                      <a:pt x="229" y="64"/>
                      <a:pt x="261" y="220"/>
                      <a:pt x="271" y="230"/>
                    </a:cubicBezTo>
                    <a:cubicBezTo>
                      <a:pt x="271" y="241"/>
                      <a:pt x="271" y="241"/>
                      <a:pt x="271" y="241"/>
                    </a:cubicBezTo>
                    <a:cubicBezTo>
                      <a:pt x="198" y="251"/>
                      <a:pt x="198" y="251"/>
                      <a:pt x="198" y="251"/>
                    </a:cubicBezTo>
                    <a:cubicBezTo>
                      <a:pt x="188" y="261"/>
                      <a:pt x="177" y="261"/>
                      <a:pt x="167" y="261"/>
                    </a:cubicBezTo>
                    <a:moveTo>
                      <a:pt x="21" y="32"/>
                    </a:moveTo>
                    <a:lnTo>
                      <a:pt x="21" y="32"/>
                    </a:lnTo>
                    <a:cubicBezTo>
                      <a:pt x="32" y="74"/>
                      <a:pt x="63" y="178"/>
                      <a:pt x="125" y="220"/>
                    </a:cubicBezTo>
                    <a:cubicBezTo>
                      <a:pt x="146" y="230"/>
                      <a:pt x="167" y="241"/>
                      <a:pt x="198" y="230"/>
                    </a:cubicBezTo>
                    <a:cubicBezTo>
                      <a:pt x="240" y="220"/>
                      <a:pt x="240" y="220"/>
                      <a:pt x="240" y="220"/>
                    </a:cubicBezTo>
                    <a:cubicBezTo>
                      <a:pt x="229" y="189"/>
                      <a:pt x="188" y="74"/>
                      <a:pt x="125" y="43"/>
                    </a:cubicBezTo>
                    <a:cubicBezTo>
                      <a:pt x="94" y="22"/>
                      <a:pt x="63" y="22"/>
                      <a:pt x="21" y="32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3" name="Google Shape;1103;p25"/>
              <p:cNvSpPr/>
              <p:nvPr/>
            </p:nvSpPr>
            <p:spPr>
              <a:xfrm flipH="1">
                <a:off x="7421199" y="1997360"/>
                <a:ext cx="433675" cy="561137"/>
              </a:xfrm>
              <a:custGeom>
                <a:avLst/>
                <a:gdLst/>
                <a:ahLst/>
                <a:cxnLst/>
                <a:rect l="l" t="t" r="r" b="b"/>
                <a:pathLst>
                  <a:path w="854" h="1105" extrusionOk="0">
                    <a:moveTo>
                      <a:pt x="854" y="854"/>
                    </a:moveTo>
                    <a:lnTo>
                      <a:pt x="854" y="854"/>
                    </a:lnTo>
                    <a:cubicBezTo>
                      <a:pt x="729" y="875"/>
                      <a:pt x="500" y="843"/>
                      <a:pt x="395" y="823"/>
                    </a:cubicBezTo>
                    <a:cubicBezTo>
                      <a:pt x="333" y="812"/>
                      <a:pt x="323" y="698"/>
                      <a:pt x="291" y="406"/>
                    </a:cubicBezTo>
                    <a:cubicBezTo>
                      <a:pt x="281" y="218"/>
                      <a:pt x="281" y="218"/>
                      <a:pt x="281" y="218"/>
                    </a:cubicBezTo>
                    <a:cubicBezTo>
                      <a:pt x="270" y="146"/>
                      <a:pt x="239" y="83"/>
                      <a:pt x="177" y="52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52" y="114"/>
                      <a:pt x="0" y="333"/>
                      <a:pt x="0" y="333"/>
                    </a:cubicBezTo>
                    <a:cubicBezTo>
                      <a:pt x="41" y="864"/>
                      <a:pt x="198" y="1125"/>
                      <a:pt x="448" y="1104"/>
                    </a:cubicBezTo>
                    <a:cubicBezTo>
                      <a:pt x="552" y="1093"/>
                      <a:pt x="854" y="1041"/>
                      <a:pt x="854" y="1041"/>
                    </a:cubicBezTo>
                    <a:cubicBezTo>
                      <a:pt x="854" y="854"/>
                      <a:pt x="854" y="854"/>
                      <a:pt x="854" y="854"/>
                    </a:cubicBez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4" name="Google Shape;1104;p25"/>
              <p:cNvSpPr/>
              <p:nvPr/>
            </p:nvSpPr>
            <p:spPr>
              <a:xfrm flipH="1">
                <a:off x="7643622" y="1944548"/>
                <a:ext cx="462113" cy="587035"/>
              </a:xfrm>
              <a:custGeom>
                <a:avLst/>
                <a:gdLst/>
                <a:ahLst/>
                <a:cxnLst/>
                <a:rect l="l" t="t" r="r" b="b"/>
                <a:pathLst>
                  <a:path w="910" h="1156" extrusionOk="0">
                    <a:moveTo>
                      <a:pt x="14" y="218"/>
                    </a:moveTo>
                    <a:lnTo>
                      <a:pt x="14" y="218"/>
                    </a:lnTo>
                    <a:cubicBezTo>
                      <a:pt x="14" y="218"/>
                      <a:pt x="119" y="177"/>
                      <a:pt x="192" y="145"/>
                    </a:cubicBezTo>
                    <a:cubicBezTo>
                      <a:pt x="275" y="83"/>
                      <a:pt x="264" y="10"/>
                      <a:pt x="264" y="10"/>
                    </a:cubicBezTo>
                    <a:cubicBezTo>
                      <a:pt x="285" y="-11"/>
                      <a:pt x="556" y="10"/>
                      <a:pt x="556" y="10"/>
                    </a:cubicBezTo>
                    <a:cubicBezTo>
                      <a:pt x="556" y="41"/>
                      <a:pt x="598" y="156"/>
                      <a:pt x="598" y="156"/>
                    </a:cubicBezTo>
                    <a:cubicBezTo>
                      <a:pt x="587" y="177"/>
                      <a:pt x="733" y="416"/>
                      <a:pt x="764" y="552"/>
                    </a:cubicBezTo>
                    <a:cubicBezTo>
                      <a:pt x="785" y="687"/>
                      <a:pt x="910" y="1093"/>
                      <a:pt x="910" y="1145"/>
                    </a:cubicBezTo>
                    <a:cubicBezTo>
                      <a:pt x="77" y="1156"/>
                      <a:pt x="77" y="1156"/>
                      <a:pt x="77" y="1156"/>
                    </a:cubicBezTo>
                    <a:cubicBezTo>
                      <a:pt x="77" y="1156"/>
                      <a:pt x="-38" y="395"/>
                      <a:pt x="14" y="21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5" name="Google Shape;1105;p25"/>
              <p:cNvSpPr/>
              <p:nvPr/>
            </p:nvSpPr>
            <p:spPr>
              <a:xfrm flipH="1">
                <a:off x="8093040" y="2055251"/>
                <a:ext cx="10664" cy="79727"/>
              </a:xfrm>
              <a:custGeom>
                <a:avLst/>
                <a:gdLst/>
                <a:ahLst/>
                <a:cxnLst/>
                <a:rect l="l" t="t" r="r" b="b"/>
                <a:pathLst>
                  <a:path w="21" h="157" extrusionOk="0">
                    <a:moveTo>
                      <a:pt x="21" y="0"/>
                    </a:moveTo>
                    <a:lnTo>
                      <a:pt x="21" y="0"/>
                    </a:lnTo>
                    <a:cubicBezTo>
                      <a:pt x="10" y="0"/>
                      <a:pt x="10" y="0"/>
                      <a:pt x="10" y="0"/>
                    </a:cubicBezTo>
                    <a:cubicBezTo>
                      <a:pt x="0" y="32"/>
                      <a:pt x="0" y="94"/>
                      <a:pt x="0" y="157"/>
                    </a:cubicBezTo>
                    <a:cubicBezTo>
                      <a:pt x="0" y="94"/>
                      <a:pt x="0" y="32"/>
                      <a:pt x="10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20927"/>
              </a:solidFill>
              <a:ln>
                <a:noFill/>
              </a:ln>
            </p:spPr>
            <p:txBody>
              <a:bodyPr spcFirstLastPara="1" wrap="square" lIns="90000" tIns="11500" rIns="90000" bIns="11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6" name="Google Shape;1106;p25"/>
              <p:cNvSpPr/>
              <p:nvPr/>
            </p:nvSpPr>
            <p:spPr>
              <a:xfrm flipH="1">
                <a:off x="7921398" y="2018181"/>
                <a:ext cx="251877" cy="1162899"/>
              </a:xfrm>
              <a:custGeom>
                <a:avLst/>
                <a:gdLst/>
                <a:ahLst/>
                <a:cxnLst/>
                <a:rect l="l" t="t" r="r" b="b"/>
                <a:pathLst>
                  <a:path w="496" h="2290" extrusionOk="0">
                    <a:moveTo>
                      <a:pt x="481" y="2019"/>
                    </a:moveTo>
                    <a:lnTo>
                      <a:pt x="481" y="2019"/>
                    </a:lnTo>
                    <a:cubicBezTo>
                      <a:pt x="470" y="1998"/>
                      <a:pt x="470" y="1978"/>
                      <a:pt x="470" y="1967"/>
                    </a:cubicBezTo>
                    <a:cubicBezTo>
                      <a:pt x="470" y="1957"/>
                      <a:pt x="314" y="594"/>
                      <a:pt x="314" y="594"/>
                    </a:cubicBezTo>
                    <a:cubicBezTo>
                      <a:pt x="314" y="594"/>
                      <a:pt x="293" y="459"/>
                      <a:pt x="272" y="323"/>
                    </a:cubicBezTo>
                    <a:cubicBezTo>
                      <a:pt x="293" y="219"/>
                      <a:pt x="325" y="52"/>
                      <a:pt x="325" y="0"/>
                    </a:cubicBezTo>
                    <a:cubicBezTo>
                      <a:pt x="325" y="0"/>
                      <a:pt x="200" y="52"/>
                      <a:pt x="158" y="63"/>
                    </a:cubicBezTo>
                    <a:cubicBezTo>
                      <a:pt x="158" y="73"/>
                      <a:pt x="158" y="73"/>
                      <a:pt x="158" y="73"/>
                    </a:cubicBezTo>
                    <a:cubicBezTo>
                      <a:pt x="127" y="84"/>
                      <a:pt x="95" y="94"/>
                      <a:pt x="75" y="105"/>
                    </a:cubicBezTo>
                    <a:cubicBezTo>
                      <a:pt x="-40" y="177"/>
                      <a:pt x="12" y="625"/>
                      <a:pt x="12" y="625"/>
                    </a:cubicBezTo>
                    <a:lnTo>
                      <a:pt x="12" y="625"/>
                    </a:lnTo>
                    <a:cubicBezTo>
                      <a:pt x="22" y="740"/>
                      <a:pt x="262" y="2207"/>
                      <a:pt x="262" y="2207"/>
                    </a:cubicBezTo>
                    <a:cubicBezTo>
                      <a:pt x="293" y="2071"/>
                      <a:pt x="293" y="2071"/>
                      <a:pt x="293" y="2071"/>
                    </a:cubicBezTo>
                    <a:cubicBezTo>
                      <a:pt x="293" y="2269"/>
                      <a:pt x="293" y="2269"/>
                      <a:pt x="293" y="2269"/>
                    </a:cubicBezTo>
                    <a:cubicBezTo>
                      <a:pt x="293" y="2269"/>
                      <a:pt x="304" y="2259"/>
                      <a:pt x="304" y="2248"/>
                    </a:cubicBezTo>
                    <a:cubicBezTo>
                      <a:pt x="335" y="2092"/>
                      <a:pt x="335" y="2092"/>
                      <a:pt x="335" y="2092"/>
                    </a:cubicBezTo>
                    <a:cubicBezTo>
                      <a:pt x="345" y="2290"/>
                      <a:pt x="345" y="2290"/>
                      <a:pt x="345" y="2290"/>
                    </a:cubicBezTo>
                    <a:lnTo>
                      <a:pt x="356" y="2290"/>
                    </a:lnTo>
                    <a:cubicBezTo>
                      <a:pt x="387" y="2092"/>
                      <a:pt x="387" y="2092"/>
                      <a:pt x="387" y="2092"/>
                    </a:cubicBezTo>
                    <a:cubicBezTo>
                      <a:pt x="387" y="2092"/>
                      <a:pt x="397" y="2280"/>
                      <a:pt x="408" y="2259"/>
                    </a:cubicBezTo>
                    <a:cubicBezTo>
                      <a:pt x="418" y="2248"/>
                      <a:pt x="429" y="2082"/>
                      <a:pt x="439" y="2030"/>
                    </a:cubicBezTo>
                    <a:cubicBezTo>
                      <a:pt x="450" y="2040"/>
                      <a:pt x="450" y="2040"/>
                      <a:pt x="450" y="2040"/>
                    </a:cubicBezTo>
                    <a:cubicBezTo>
                      <a:pt x="460" y="2082"/>
                      <a:pt x="491" y="2144"/>
                      <a:pt x="491" y="2134"/>
                    </a:cubicBezTo>
                    <a:cubicBezTo>
                      <a:pt x="502" y="2123"/>
                      <a:pt x="491" y="2071"/>
                      <a:pt x="481" y="2019"/>
                    </a:cubicBezTo>
                    <a:close/>
                  </a:path>
                </a:pathLst>
              </a:custGeom>
              <a:solidFill>
                <a:srgbClr val="FFC69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7" name="Google Shape;1107;p25"/>
              <p:cNvSpPr/>
              <p:nvPr/>
            </p:nvSpPr>
            <p:spPr>
              <a:xfrm>
                <a:off x="7426785" y="2431035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D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8" name="Google Shape;1108;p25"/>
              <p:cNvSpPr/>
              <p:nvPr/>
            </p:nvSpPr>
            <p:spPr>
              <a:xfrm>
                <a:off x="7426785" y="2431035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C969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9" name="Google Shape;1109;p25"/>
              <p:cNvSpPr/>
              <p:nvPr/>
            </p:nvSpPr>
            <p:spPr>
              <a:xfrm rot="10800000">
                <a:off x="7421199" y="2525997"/>
                <a:ext cx="15742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" h="120000" extrusionOk="0">
                    <a:moveTo>
                      <a:pt x="31" y="0"/>
                    </a:moveTo>
                    <a:lnTo>
                      <a:pt x="31" y="0"/>
                    </a:lnTo>
                    <a:cubicBezTo>
                      <a:pt x="20" y="0"/>
                      <a:pt x="10" y="0"/>
                      <a:pt x="0" y="0"/>
                    </a:cubicBezTo>
                    <a:cubicBezTo>
                      <a:pt x="31" y="0"/>
                      <a:pt x="31" y="0"/>
                      <a:pt x="31" y="0"/>
                    </a:cubicBezTo>
                    <a:close/>
                  </a:path>
                </a:pathLst>
              </a:custGeom>
              <a:solidFill>
                <a:srgbClr val="CCCCD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0" name="Google Shape;1110;p25"/>
              <p:cNvSpPr/>
              <p:nvPr/>
            </p:nvSpPr>
            <p:spPr>
              <a:xfrm>
                <a:off x="7421199" y="2505176"/>
                <a:ext cx="0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4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41"/>
                      <a:pt x="0" y="41"/>
                      <a:pt x="0" y="41"/>
                    </a:cubicBez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C969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1" name="Google Shape;1111;p25"/>
              <p:cNvSpPr/>
              <p:nvPr/>
            </p:nvSpPr>
            <p:spPr>
              <a:xfrm flipH="1">
                <a:off x="5643843" y="4566909"/>
                <a:ext cx="370198" cy="37071"/>
              </a:xfrm>
              <a:custGeom>
                <a:avLst/>
                <a:gdLst/>
                <a:ahLst/>
                <a:cxnLst/>
                <a:rect l="l" t="t" r="r" b="b"/>
                <a:pathLst>
                  <a:path w="729" h="73" extrusionOk="0">
                    <a:moveTo>
                      <a:pt x="729" y="31"/>
                    </a:moveTo>
                    <a:lnTo>
                      <a:pt x="729" y="31"/>
                    </a:lnTo>
                    <a:cubicBezTo>
                      <a:pt x="729" y="52"/>
                      <a:pt x="562" y="73"/>
                      <a:pt x="364" y="73"/>
                    </a:cubicBezTo>
                    <a:cubicBezTo>
                      <a:pt x="166" y="73"/>
                      <a:pt x="0" y="52"/>
                      <a:pt x="0" y="31"/>
                    </a:cubicBezTo>
                    <a:cubicBezTo>
                      <a:pt x="0" y="21"/>
                      <a:pt x="166" y="0"/>
                      <a:pt x="364" y="0"/>
                    </a:cubicBezTo>
                    <a:cubicBezTo>
                      <a:pt x="562" y="0"/>
                      <a:pt x="729" y="21"/>
                      <a:pt x="729" y="3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2" name="Google Shape;1112;p25"/>
              <p:cNvSpPr/>
              <p:nvPr/>
            </p:nvSpPr>
            <p:spPr>
              <a:xfrm flipH="1">
                <a:off x="5553960" y="4380233"/>
                <a:ext cx="338713" cy="169102"/>
              </a:xfrm>
              <a:custGeom>
                <a:avLst/>
                <a:gdLst/>
                <a:ahLst/>
                <a:cxnLst/>
                <a:rect l="l" t="t" r="r" b="b"/>
                <a:pathLst>
                  <a:path w="667" h="333" extrusionOk="0">
                    <a:moveTo>
                      <a:pt x="0" y="10"/>
                    </a:moveTo>
                    <a:lnTo>
                      <a:pt x="11" y="333"/>
                    </a:lnTo>
                    <a:lnTo>
                      <a:pt x="667" y="323"/>
                    </a:lnTo>
                    <a:lnTo>
                      <a:pt x="302" y="166"/>
                    </a:lnTo>
                    <a:lnTo>
                      <a:pt x="271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7B27E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3" name="Google Shape;1113;p25"/>
              <p:cNvSpPr/>
              <p:nvPr/>
            </p:nvSpPr>
            <p:spPr>
              <a:xfrm flipH="1">
                <a:off x="5553960" y="4461284"/>
                <a:ext cx="333127" cy="89883"/>
              </a:xfrm>
              <a:custGeom>
                <a:avLst/>
                <a:gdLst/>
                <a:ahLst/>
                <a:cxnLst/>
                <a:rect l="l" t="t" r="r" b="b"/>
                <a:pathLst>
                  <a:path w="656" h="177" extrusionOk="0">
                    <a:moveTo>
                      <a:pt x="323" y="0"/>
                    </a:moveTo>
                    <a:lnTo>
                      <a:pt x="656" y="167"/>
                    </a:lnTo>
                    <a:lnTo>
                      <a:pt x="0" y="177"/>
                    </a:lnTo>
                    <a:lnTo>
                      <a:pt x="32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18700" rIns="90000" bIns="18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4" name="Google Shape;1114;p25"/>
              <p:cNvSpPr/>
              <p:nvPr/>
            </p:nvSpPr>
            <p:spPr>
              <a:xfrm flipH="1">
                <a:off x="5548881" y="4546089"/>
                <a:ext cx="338205" cy="57891"/>
              </a:xfrm>
              <a:custGeom>
                <a:avLst/>
                <a:gdLst/>
                <a:ahLst/>
                <a:cxnLst/>
                <a:rect l="l" t="t" r="r" b="b"/>
                <a:pathLst>
                  <a:path w="666" h="114" extrusionOk="0">
                    <a:moveTo>
                      <a:pt x="666" y="114"/>
                    </a:moveTo>
                    <a:lnTo>
                      <a:pt x="0" y="114"/>
                    </a:lnTo>
                    <a:lnTo>
                      <a:pt x="0" y="0"/>
                    </a:lnTo>
                    <a:lnTo>
                      <a:pt x="666" y="0"/>
                    </a:lnTo>
                    <a:lnTo>
                      <a:pt x="666" y="11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5" name="Google Shape;1115;p25"/>
              <p:cNvSpPr/>
              <p:nvPr/>
            </p:nvSpPr>
            <p:spPr>
              <a:xfrm flipH="1">
                <a:off x="6056697" y="4566909"/>
                <a:ext cx="370198" cy="37071"/>
              </a:xfrm>
              <a:custGeom>
                <a:avLst/>
                <a:gdLst/>
                <a:ahLst/>
                <a:cxnLst/>
                <a:rect l="l" t="t" r="r" b="b"/>
                <a:pathLst>
                  <a:path w="729" h="73" extrusionOk="0">
                    <a:moveTo>
                      <a:pt x="729" y="31"/>
                    </a:moveTo>
                    <a:lnTo>
                      <a:pt x="729" y="31"/>
                    </a:lnTo>
                    <a:cubicBezTo>
                      <a:pt x="729" y="52"/>
                      <a:pt x="563" y="73"/>
                      <a:pt x="365" y="73"/>
                    </a:cubicBezTo>
                    <a:cubicBezTo>
                      <a:pt x="167" y="73"/>
                      <a:pt x="0" y="52"/>
                      <a:pt x="0" y="31"/>
                    </a:cubicBezTo>
                    <a:cubicBezTo>
                      <a:pt x="0" y="21"/>
                      <a:pt x="167" y="0"/>
                      <a:pt x="365" y="0"/>
                    </a:cubicBezTo>
                    <a:cubicBezTo>
                      <a:pt x="563" y="0"/>
                      <a:pt x="729" y="21"/>
                      <a:pt x="729" y="3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6" name="Google Shape;1116;p25"/>
              <p:cNvSpPr/>
              <p:nvPr/>
            </p:nvSpPr>
            <p:spPr>
              <a:xfrm flipH="1">
                <a:off x="6247128" y="4365814"/>
                <a:ext cx="333127" cy="185353"/>
              </a:xfrm>
              <a:custGeom>
                <a:avLst/>
                <a:gdLst/>
                <a:ahLst/>
                <a:cxnLst/>
                <a:rect l="l" t="t" r="r" b="b"/>
                <a:pathLst>
                  <a:path w="656" h="365" extrusionOk="0">
                    <a:moveTo>
                      <a:pt x="615" y="21"/>
                    </a:moveTo>
                    <a:lnTo>
                      <a:pt x="656" y="365"/>
                    </a:lnTo>
                    <a:lnTo>
                      <a:pt x="0" y="355"/>
                    </a:lnTo>
                    <a:lnTo>
                      <a:pt x="385" y="188"/>
                    </a:lnTo>
                    <a:lnTo>
                      <a:pt x="365" y="0"/>
                    </a:lnTo>
                    <a:lnTo>
                      <a:pt x="615" y="21"/>
                    </a:lnTo>
                    <a:close/>
                  </a:path>
                </a:pathLst>
              </a:custGeom>
              <a:solidFill>
                <a:srgbClr val="F7B27E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7" name="Google Shape;1117;p25"/>
              <p:cNvSpPr/>
              <p:nvPr/>
            </p:nvSpPr>
            <p:spPr>
              <a:xfrm flipH="1">
                <a:off x="6247128" y="4461284"/>
                <a:ext cx="333127" cy="89883"/>
              </a:xfrm>
              <a:custGeom>
                <a:avLst/>
                <a:gdLst/>
                <a:ahLst/>
                <a:cxnLst/>
                <a:rect l="l" t="t" r="r" b="b"/>
                <a:pathLst>
                  <a:path w="656" h="177" extrusionOk="0">
                    <a:moveTo>
                      <a:pt x="333" y="0"/>
                    </a:moveTo>
                    <a:lnTo>
                      <a:pt x="0" y="167"/>
                    </a:lnTo>
                    <a:lnTo>
                      <a:pt x="656" y="177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18700" rIns="90000" bIns="18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8" name="Google Shape;1118;p25"/>
              <p:cNvSpPr/>
              <p:nvPr/>
            </p:nvSpPr>
            <p:spPr>
              <a:xfrm flipH="1">
                <a:off x="6241542" y="4546089"/>
                <a:ext cx="338713" cy="57891"/>
              </a:xfrm>
              <a:custGeom>
                <a:avLst/>
                <a:gdLst/>
                <a:ahLst/>
                <a:cxnLst/>
                <a:rect l="l" t="t" r="r" b="b"/>
                <a:pathLst>
                  <a:path w="667" h="114" extrusionOk="0">
                    <a:moveTo>
                      <a:pt x="667" y="114"/>
                    </a:moveTo>
                    <a:lnTo>
                      <a:pt x="0" y="114"/>
                    </a:lnTo>
                    <a:lnTo>
                      <a:pt x="0" y="0"/>
                    </a:lnTo>
                    <a:lnTo>
                      <a:pt x="667" y="0"/>
                    </a:lnTo>
                    <a:lnTo>
                      <a:pt x="667" y="11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9" name="Google Shape;1119;p25"/>
              <p:cNvSpPr/>
              <p:nvPr/>
            </p:nvSpPr>
            <p:spPr>
              <a:xfrm flipH="1">
                <a:off x="5712906" y="2542247"/>
                <a:ext cx="871920" cy="1844896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3633" extrusionOk="0">
                    <a:moveTo>
                      <a:pt x="405" y="0"/>
                    </a:moveTo>
                    <a:lnTo>
                      <a:pt x="405" y="0"/>
                    </a:lnTo>
                    <a:cubicBezTo>
                      <a:pt x="988" y="114"/>
                      <a:pt x="988" y="114"/>
                      <a:pt x="988" y="114"/>
                    </a:cubicBezTo>
                    <a:cubicBezTo>
                      <a:pt x="988" y="114"/>
                      <a:pt x="1165" y="114"/>
                      <a:pt x="1717" y="3612"/>
                    </a:cubicBezTo>
                    <a:cubicBezTo>
                      <a:pt x="1353" y="3633"/>
                      <a:pt x="1353" y="3633"/>
                      <a:pt x="1353" y="3633"/>
                    </a:cubicBezTo>
                    <a:cubicBezTo>
                      <a:pt x="655" y="977"/>
                      <a:pt x="655" y="977"/>
                      <a:pt x="655" y="977"/>
                    </a:cubicBezTo>
                    <a:cubicBezTo>
                      <a:pt x="644" y="946"/>
                      <a:pt x="582" y="946"/>
                      <a:pt x="582" y="987"/>
                    </a:cubicBezTo>
                    <a:cubicBezTo>
                      <a:pt x="717" y="3633"/>
                      <a:pt x="717" y="3633"/>
                      <a:pt x="717" y="3633"/>
                    </a:cubicBezTo>
                    <a:cubicBezTo>
                      <a:pt x="332" y="3602"/>
                      <a:pt x="332" y="3602"/>
                      <a:pt x="332" y="3602"/>
                    </a:cubicBezTo>
                    <a:cubicBezTo>
                      <a:pt x="332" y="3602"/>
                      <a:pt x="-137" y="935"/>
                      <a:pt x="40" y="510"/>
                    </a:cubicBezTo>
                    <a:cubicBezTo>
                      <a:pt x="228" y="83"/>
                      <a:pt x="405" y="0"/>
                      <a:pt x="4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0" name="Google Shape;1120;p25"/>
              <p:cNvSpPr/>
              <p:nvPr/>
            </p:nvSpPr>
            <p:spPr>
              <a:xfrm flipH="1">
                <a:off x="6278613" y="2557989"/>
                <a:ext cx="275236" cy="232580"/>
              </a:xfrm>
              <a:custGeom>
                <a:avLst/>
                <a:gdLst/>
                <a:ahLst/>
                <a:cxnLst/>
                <a:rect l="l" t="t" r="r" b="b"/>
                <a:pathLst>
                  <a:path w="542" h="458" extrusionOk="0">
                    <a:moveTo>
                      <a:pt x="136" y="458"/>
                    </a:moveTo>
                    <a:lnTo>
                      <a:pt x="136" y="458"/>
                    </a:lnTo>
                    <a:cubicBezTo>
                      <a:pt x="63" y="458"/>
                      <a:pt x="0" y="437"/>
                      <a:pt x="0" y="437"/>
                    </a:cubicBezTo>
                    <a:cubicBezTo>
                      <a:pt x="11" y="417"/>
                      <a:pt x="11" y="417"/>
                      <a:pt x="11" y="417"/>
                    </a:cubicBezTo>
                    <a:cubicBezTo>
                      <a:pt x="21" y="417"/>
                      <a:pt x="240" y="500"/>
                      <a:pt x="354" y="312"/>
                    </a:cubicBezTo>
                    <a:cubicBezTo>
                      <a:pt x="479" y="114"/>
                      <a:pt x="510" y="0"/>
                      <a:pt x="510" y="0"/>
                    </a:cubicBezTo>
                    <a:cubicBezTo>
                      <a:pt x="542" y="10"/>
                      <a:pt x="542" y="10"/>
                      <a:pt x="542" y="10"/>
                    </a:cubicBezTo>
                    <a:cubicBezTo>
                      <a:pt x="542" y="10"/>
                      <a:pt x="500" y="125"/>
                      <a:pt x="375" y="323"/>
                    </a:cubicBezTo>
                    <a:cubicBezTo>
                      <a:pt x="313" y="437"/>
                      <a:pt x="208" y="458"/>
                      <a:pt x="136" y="45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1" name="Google Shape;1121;p25"/>
              <p:cNvSpPr/>
              <p:nvPr/>
            </p:nvSpPr>
            <p:spPr>
              <a:xfrm flipH="1">
                <a:off x="5998299" y="2584396"/>
                <a:ext cx="185353" cy="26965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531" extrusionOk="0">
                    <a:moveTo>
                      <a:pt x="354" y="531"/>
                    </a:moveTo>
                    <a:lnTo>
                      <a:pt x="354" y="531"/>
                    </a:lnTo>
                    <a:cubicBezTo>
                      <a:pt x="334" y="531"/>
                      <a:pt x="261" y="521"/>
                      <a:pt x="157" y="490"/>
                    </a:cubicBezTo>
                    <a:cubicBezTo>
                      <a:pt x="11" y="437"/>
                      <a:pt x="0" y="21"/>
                      <a:pt x="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32" y="115"/>
                      <a:pt x="63" y="427"/>
                      <a:pt x="167" y="458"/>
                    </a:cubicBezTo>
                    <a:cubicBezTo>
                      <a:pt x="302" y="510"/>
                      <a:pt x="365" y="500"/>
                      <a:pt x="365" y="500"/>
                    </a:cubicBezTo>
                    <a:cubicBezTo>
                      <a:pt x="365" y="531"/>
                      <a:pt x="365" y="531"/>
                      <a:pt x="365" y="531"/>
                    </a:cubicBezTo>
                    <a:lnTo>
                      <a:pt x="354" y="5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2" name="Google Shape;1122;p25"/>
              <p:cNvSpPr/>
              <p:nvPr/>
            </p:nvSpPr>
            <p:spPr>
              <a:xfrm flipH="1">
                <a:off x="5765719" y="2822561"/>
                <a:ext cx="343791" cy="1553917"/>
              </a:xfrm>
              <a:custGeom>
                <a:avLst/>
                <a:gdLst/>
                <a:ahLst/>
                <a:cxnLst/>
                <a:rect l="l" t="t" r="r" b="b"/>
                <a:pathLst>
                  <a:path w="677" h="3060" extrusionOk="0">
                    <a:moveTo>
                      <a:pt x="646" y="3060"/>
                    </a:moveTo>
                    <a:lnTo>
                      <a:pt x="0" y="10"/>
                    </a:lnTo>
                    <a:lnTo>
                      <a:pt x="31" y="0"/>
                    </a:lnTo>
                    <a:lnTo>
                      <a:pt x="677" y="3060"/>
                    </a:lnTo>
                    <a:lnTo>
                      <a:pt x="646" y="306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3" name="Google Shape;1123;p25"/>
              <p:cNvSpPr/>
              <p:nvPr/>
            </p:nvSpPr>
            <p:spPr>
              <a:xfrm flipH="1">
                <a:off x="6331426" y="2785491"/>
                <a:ext cx="153360" cy="1590988"/>
              </a:xfrm>
              <a:custGeom>
                <a:avLst/>
                <a:gdLst/>
                <a:ahLst/>
                <a:cxnLst/>
                <a:rect l="l" t="t" r="r" b="b"/>
                <a:pathLst>
                  <a:path w="302" h="3133" extrusionOk="0">
                    <a:moveTo>
                      <a:pt x="270" y="3133"/>
                    </a:moveTo>
                    <a:lnTo>
                      <a:pt x="0" y="0"/>
                    </a:lnTo>
                    <a:lnTo>
                      <a:pt x="20" y="0"/>
                    </a:lnTo>
                    <a:lnTo>
                      <a:pt x="302" y="3133"/>
                    </a:lnTo>
                    <a:lnTo>
                      <a:pt x="270" y="3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25"/>
              <p:cNvSpPr/>
              <p:nvPr/>
            </p:nvSpPr>
            <p:spPr>
              <a:xfrm flipH="1">
                <a:off x="6331426" y="2785491"/>
                <a:ext cx="153360" cy="1590988"/>
              </a:xfrm>
              <a:custGeom>
                <a:avLst/>
                <a:gdLst/>
                <a:ahLst/>
                <a:cxnLst/>
                <a:rect l="l" t="t" r="r" b="b"/>
                <a:pathLst>
                  <a:path w="302" h="3133" extrusionOk="0">
                    <a:moveTo>
                      <a:pt x="270" y="3133"/>
                    </a:moveTo>
                    <a:lnTo>
                      <a:pt x="0" y="0"/>
                    </a:lnTo>
                    <a:lnTo>
                      <a:pt x="20" y="0"/>
                    </a:lnTo>
                    <a:lnTo>
                      <a:pt x="302" y="3133"/>
                    </a:lnTo>
                    <a:lnTo>
                      <a:pt x="270" y="313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25"/>
              <p:cNvSpPr/>
              <p:nvPr/>
            </p:nvSpPr>
            <p:spPr>
              <a:xfrm flipH="1">
                <a:off x="6506115" y="2690021"/>
                <a:ext cx="74141" cy="201095"/>
              </a:xfrm>
              <a:custGeom>
                <a:avLst/>
                <a:gdLst/>
                <a:ahLst/>
                <a:cxnLst/>
                <a:rect l="l" t="t" r="r" b="b"/>
                <a:pathLst>
                  <a:path w="146" h="396" extrusionOk="0">
                    <a:moveTo>
                      <a:pt x="146" y="0"/>
                    </a:moveTo>
                    <a:lnTo>
                      <a:pt x="146" y="0"/>
                    </a:lnTo>
                    <a:cubicBezTo>
                      <a:pt x="63" y="115"/>
                      <a:pt x="0" y="250"/>
                      <a:pt x="0" y="396"/>
                    </a:cubicBezTo>
                    <a:cubicBezTo>
                      <a:pt x="10" y="313"/>
                      <a:pt x="21" y="261"/>
                      <a:pt x="31" y="219"/>
                    </a:cubicBezTo>
                    <a:cubicBezTo>
                      <a:pt x="42" y="198"/>
                      <a:pt x="52" y="177"/>
                      <a:pt x="63" y="157"/>
                    </a:cubicBezTo>
                    <a:lnTo>
                      <a:pt x="63" y="157"/>
                    </a:lnTo>
                    <a:lnTo>
                      <a:pt x="63" y="157"/>
                    </a:lnTo>
                    <a:cubicBezTo>
                      <a:pt x="94" y="94"/>
                      <a:pt x="115" y="42"/>
                      <a:pt x="14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6" name="Google Shape;1126;p25"/>
              <p:cNvSpPr/>
              <p:nvPr/>
            </p:nvSpPr>
            <p:spPr>
              <a:xfrm flipH="1">
                <a:off x="6278613" y="2557989"/>
                <a:ext cx="275236" cy="232580"/>
              </a:xfrm>
              <a:custGeom>
                <a:avLst/>
                <a:gdLst/>
                <a:ahLst/>
                <a:cxnLst/>
                <a:rect l="l" t="t" r="r" b="b"/>
                <a:pathLst>
                  <a:path w="542" h="458" extrusionOk="0">
                    <a:moveTo>
                      <a:pt x="510" y="0"/>
                    </a:moveTo>
                    <a:lnTo>
                      <a:pt x="510" y="0"/>
                    </a:lnTo>
                    <a:lnTo>
                      <a:pt x="510" y="0"/>
                    </a:lnTo>
                    <a:cubicBezTo>
                      <a:pt x="510" y="10"/>
                      <a:pt x="469" y="125"/>
                      <a:pt x="354" y="312"/>
                    </a:cubicBezTo>
                    <a:cubicBezTo>
                      <a:pt x="292" y="406"/>
                      <a:pt x="208" y="437"/>
                      <a:pt x="136" y="437"/>
                    </a:cubicBezTo>
                    <a:cubicBezTo>
                      <a:pt x="73" y="437"/>
                      <a:pt x="21" y="417"/>
                      <a:pt x="11" y="417"/>
                    </a:cubicBezTo>
                    <a:lnTo>
                      <a:pt x="11" y="417"/>
                    </a:lnTo>
                    <a:lnTo>
                      <a:pt x="11" y="417"/>
                    </a:ln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63" y="458"/>
                      <a:pt x="136" y="458"/>
                    </a:cubicBezTo>
                    <a:lnTo>
                      <a:pt x="136" y="458"/>
                    </a:lnTo>
                    <a:cubicBezTo>
                      <a:pt x="136" y="448"/>
                      <a:pt x="136" y="448"/>
                      <a:pt x="136" y="448"/>
                    </a:cubicBezTo>
                    <a:cubicBezTo>
                      <a:pt x="156" y="448"/>
                      <a:pt x="156" y="448"/>
                      <a:pt x="156" y="448"/>
                    </a:cubicBezTo>
                    <a:cubicBezTo>
                      <a:pt x="167" y="458"/>
                      <a:pt x="167" y="458"/>
                      <a:pt x="167" y="458"/>
                    </a:cubicBezTo>
                    <a:cubicBezTo>
                      <a:pt x="240" y="458"/>
                      <a:pt x="313" y="427"/>
                      <a:pt x="375" y="323"/>
                    </a:cubicBezTo>
                    <a:cubicBezTo>
                      <a:pt x="500" y="125"/>
                      <a:pt x="542" y="10"/>
                      <a:pt x="542" y="10"/>
                    </a:cubicBezTo>
                    <a:cubicBezTo>
                      <a:pt x="531" y="0"/>
                      <a:pt x="531" y="0"/>
                      <a:pt x="531" y="0"/>
                    </a:cubicBezTo>
                    <a:cubicBezTo>
                      <a:pt x="510" y="0"/>
                      <a:pt x="510" y="0"/>
                      <a:pt x="51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7" name="Google Shape;1127;p25"/>
              <p:cNvSpPr/>
              <p:nvPr/>
            </p:nvSpPr>
            <p:spPr>
              <a:xfrm flipH="1">
                <a:off x="5950564" y="1538295"/>
                <a:ext cx="391526" cy="360042"/>
              </a:xfrm>
              <a:custGeom>
                <a:avLst/>
                <a:gdLst/>
                <a:ahLst/>
                <a:cxnLst/>
                <a:rect l="l" t="t" r="r" b="b"/>
                <a:pathLst>
                  <a:path w="771" h="709" extrusionOk="0">
                    <a:moveTo>
                      <a:pt x="52" y="247"/>
                    </a:moveTo>
                    <a:lnTo>
                      <a:pt x="52" y="247"/>
                    </a:lnTo>
                    <a:cubicBezTo>
                      <a:pt x="62" y="175"/>
                      <a:pt x="104" y="39"/>
                      <a:pt x="218" y="18"/>
                    </a:cubicBezTo>
                    <a:cubicBezTo>
                      <a:pt x="323" y="-13"/>
                      <a:pt x="406" y="-3"/>
                      <a:pt x="521" y="50"/>
                    </a:cubicBezTo>
                    <a:cubicBezTo>
                      <a:pt x="666" y="122"/>
                      <a:pt x="771" y="612"/>
                      <a:pt x="771" y="612"/>
                    </a:cubicBezTo>
                    <a:cubicBezTo>
                      <a:pt x="771" y="612"/>
                      <a:pt x="562" y="831"/>
                      <a:pt x="0" y="612"/>
                    </a:cubicBezTo>
                    <a:cubicBezTo>
                      <a:pt x="0" y="612"/>
                      <a:pt x="31" y="331"/>
                      <a:pt x="52" y="247"/>
                    </a:cubicBezTo>
                    <a:close/>
                  </a:path>
                </a:pathLst>
              </a:custGeom>
              <a:solidFill>
                <a:srgbClr val="BB884D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8" name="Google Shape;1128;p25"/>
              <p:cNvSpPr/>
              <p:nvPr/>
            </p:nvSpPr>
            <p:spPr>
              <a:xfrm flipH="1">
                <a:off x="6222245" y="1547435"/>
                <a:ext cx="172657" cy="317385"/>
              </a:xfrm>
              <a:custGeom>
                <a:avLst/>
                <a:gdLst/>
                <a:ahLst/>
                <a:cxnLst/>
                <a:rect l="l" t="t" r="r" b="b"/>
                <a:pathLst>
                  <a:path w="340" h="625" extrusionOk="0">
                    <a:moveTo>
                      <a:pt x="104" y="573"/>
                    </a:moveTo>
                    <a:lnTo>
                      <a:pt x="104" y="573"/>
                    </a:lnTo>
                    <a:cubicBezTo>
                      <a:pt x="114" y="479"/>
                      <a:pt x="135" y="386"/>
                      <a:pt x="166" y="292"/>
                    </a:cubicBezTo>
                    <a:cubicBezTo>
                      <a:pt x="197" y="219"/>
                      <a:pt x="239" y="136"/>
                      <a:pt x="312" y="94"/>
                    </a:cubicBezTo>
                    <a:cubicBezTo>
                      <a:pt x="375" y="63"/>
                      <a:pt x="322" y="-31"/>
                      <a:pt x="260" y="11"/>
                    </a:cubicBezTo>
                    <a:cubicBezTo>
                      <a:pt x="166" y="63"/>
                      <a:pt x="114" y="157"/>
                      <a:pt x="83" y="250"/>
                    </a:cubicBezTo>
                    <a:cubicBezTo>
                      <a:pt x="41" y="354"/>
                      <a:pt x="10" y="459"/>
                      <a:pt x="0" y="573"/>
                    </a:cubicBezTo>
                    <a:cubicBezTo>
                      <a:pt x="0" y="594"/>
                      <a:pt x="31" y="625"/>
                      <a:pt x="52" y="625"/>
                    </a:cubicBezTo>
                    <a:cubicBezTo>
                      <a:pt x="83" y="625"/>
                      <a:pt x="104" y="594"/>
                      <a:pt x="104" y="573"/>
                    </a:cubicBezTo>
                    <a:close/>
                  </a:path>
                </a:pathLst>
              </a:custGeom>
              <a:solidFill>
                <a:srgbClr val="BB884D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9" name="Google Shape;1129;p25"/>
              <p:cNvSpPr/>
              <p:nvPr/>
            </p:nvSpPr>
            <p:spPr>
              <a:xfrm flipH="1">
                <a:off x="6114588" y="1796265"/>
                <a:ext cx="185353" cy="281838"/>
              </a:xfrm>
              <a:custGeom>
                <a:avLst/>
                <a:gdLst/>
                <a:ahLst/>
                <a:cxnLst/>
                <a:rect l="l" t="t" r="r" b="b"/>
                <a:pathLst>
                  <a:path w="365" h="555" extrusionOk="0">
                    <a:moveTo>
                      <a:pt x="63" y="0"/>
                    </a:moveTo>
                    <a:lnTo>
                      <a:pt x="63" y="0"/>
                    </a:lnTo>
                    <a:cubicBezTo>
                      <a:pt x="63" y="0"/>
                      <a:pt x="0" y="417"/>
                      <a:pt x="0" y="448"/>
                    </a:cubicBezTo>
                    <a:cubicBezTo>
                      <a:pt x="0" y="448"/>
                      <a:pt x="177" y="667"/>
                      <a:pt x="365" y="479"/>
                    </a:cubicBezTo>
                    <a:cubicBezTo>
                      <a:pt x="365" y="479"/>
                      <a:pt x="333" y="385"/>
                      <a:pt x="281" y="114"/>
                    </a:cubicBez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0" name="Google Shape;1130;p25"/>
              <p:cNvSpPr/>
              <p:nvPr/>
            </p:nvSpPr>
            <p:spPr>
              <a:xfrm flipH="1">
                <a:off x="6098846" y="1780523"/>
                <a:ext cx="216837" cy="311799"/>
              </a:xfrm>
              <a:custGeom>
                <a:avLst/>
                <a:gdLst/>
                <a:ahLst/>
                <a:cxnLst/>
                <a:rect l="l" t="t" r="r" b="b"/>
                <a:pathLst>
                  <a:path w="427" h="614" extrusionOk="0">
                    <a:moveTo>
                      <a:pt x="239" y="614"/>
                    </a:moveTo>
                    <a:lnTo>
                      <a:pt x="239" y="614"/>
                    </a:lnTo>
                    <a:cubicBezTo>
                      <a:pt x="229" y="614"/>
                      <a:pt x="229" y="614"/>
                      <a:pt x="229" y="614"/>
                    </a:cubicBezTo>
                    <a:cubicBezTo>
                      <a:pt x="104" y="614"/>
                      <a:pt x="10" y="510"/>
                      <a:pt x="10" y="500"/>
                    </a:cubicBezTo>
                    <a:cubicBezTo>
                      <a:pt x="0" y="500"/>
                      <a:pt x="0" y="489"/>
                      <a:pt x="0" y="479"/>
                    </a:cubicBezTo>
                    <a:cubicBezTo>
                      <a:pt x="10" y="448"/>
                      <a:pt x="62" y="31"/>
                      <a:pt x="62" y="31"/>
                    </a:cubicBezTo>
                    <a:cubicBezTo>
                      <a:pt x="62" y="20"/>
                      <a:pt x="62" y="10"/>
                      <a:pt x="73" y="0"/>
                    </a:cubicBezTo>
                    <a:cubicBezTo>
                      <a:pt x="83" y="0"/>
                      <a:pt x="94" y="0"/>
                      <a:pt x="104" y="0"/>
                    </a:cubicBezTo>
                    <a:cubicBezTo>
                      <a:pt x="323" y="125"/>
                      <a:pt x="323" y="125"/>
                      <a:pt x="323" y="125"/>
                    </a:cubicBezTo>
                    <a:cubicBezTo>
                      <a:pt x="333" y="125"/>
                      <a:pt x="333" y="135"/>
                      <a:pt x="333" y="145"/>
                    </a:cubicBezTo>
                    <a:cubicBezTo>
                      <a:pt x="396" y="395"/>
                      <a:pt x="427" y="500"/>
                      <a:pt x="427" y="500"/>
                    </a:cubicBezTo>
                    <a:cubicBezTo>
                      <a:pt x="427" y="510"/>
                      <a:pt x="427" y="531"/>
                      <a:pt x="417" y="531"/>
                    </a:cubicBezTo>
                    <a:cubicBezTo>
                      <a:pt x="364" y="593"/>
                      <a:pt x="302" y="614"/>
                      <a:pt x="239" y="614"/>
                    </a:cubicBezTo>
                    <a:moveTo>
                      <a:pt x="62" y="468"/>
                    </a:moveTo>
                    <a:lnTo>
                      <a:pt x="62" y="468"/>
                    </a:lnTo>
                    <a:cubicBezTo>
                      <a:pt x="83" y="500"/>
                      <a:pt x="146" y="552"/>
                      <a:pt x="229" y="562"/>
                    </a:cubicBezTo>
                    <a:cubicBezTo>
                      <a:pt x="281" y="562"/>
                      <a:pt x="323" y="541"/>
                      <a:pt x="364" y="500"/>
                    </a:cubicBezTo>
                    <a:cubicBezTo>
                      <a:pt x="354" y="468"/>
                      <a:pt x="323" y="364"/>
                      <a:pt x="281" y="166"/>
                    </a:cubicBezTo>
                    <a:cubicBezTo>
                      <a:pt x="114" y="73"/>
                      <a:pt x="114" y="73"/>
                      <a:pt x="114" y="73"/>
                    </a:cubicBezTo>
                    <a:cubicBezTo>
                      <a:pt x="104" y="177"/>
                      <a:pt x="73" y="406"/>
                      <a:pt x="62" y="468"/>
                    </a:cubicBez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1" name="Google Shape;1131;p25"/>
              <p:cNvSpPr/>
              <p:nvPr/>
            </p:nvSpPr>
            <p:spPr>
              <a:xfrm flipH="1">
                <a:off x="6151151" y="1789156"/>
                <a:ext cx="127462" cy="113751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24" extrusionOk="0">
                    <a:moveTo>
                      <a:pt x="250" y="139"/>
                    </a:moveTo>
                    <a:lnTo>
                      <a:pt x="250" y="139"/>
                    </a:lnTo>
                    <a:cubicBezTo>
                      <a:pt x="239" y="191"/>
                      <a:pt x="146" y="233"/>
                      <a:pt x="93" y="222"/>
                    </a:cubicBezTo>
                    <a:cubicBezTo>
                      <a:pt x="31" y="212"/>
                      <a:pt x="0" y="97"/>
                      <a:pt x="0" y="56"/>
                    </a:cubicBezTo>
                    <a:cubicBezTo>
                      <a:pt x="10" y="14"/>
                      <a:pt x="114" y="-7"/>
                      <a:pt x="166" y="3"/>
                    </a:cubicBezTo>
                    <a:cubicBezTo>
                      <a:pt x="219" y="24"/>
                      <a:pt x="260" y="76"/>
                      <a:pt x="250" y="139"/>
                    </a:cubicBezTo>
                    <a:close/>
                  </a:path>
                </a:pathLst>
              </a:custGeom>
              <a:solidFill>
                <a:srgbClr val="DDA87F"/>
              </a:solidFill>
              <a:ln>
                <a:noFill/>
              </a:ln>
            </p:spPr>
            <p:txBody>
              <a:bodyPr spcFirstLastPara="1" wrap="square" lIns="90000" tIns="35625" rIns="90000" bIns="356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2" name="Google Shape;1132;p25"/>
              <p:cNvSpPr/>
              <p:nvPr/>
            </p:nvSpPr>
            <p:spPr>
              <a:xfrm flipH="1">
                <a:off x="6273535" y="1689116"/>
                <a:ext cx="63477" cy="48750"/>
              </a:xfrm>
              <a:custGeom>
                <a:avLst/>
                <a:gdLst/>
                <a:ahLst/>
                <a:cxnLst/>
                <a:rect l="l" t="t" r="r" b="b"/>
                <a:pathLst>
                  <a:path w="125" h="96" extrusionOk="0">
                    <a:moveTo>
                      <a:pt x="52" y="3"/>
                    </a:moveTo>
                    <a:lnTo>
                      <a:pt x="52" y="3"/>
                    </a:lnTo>
                    <a:cubicBezTo>
                      <a:pt x="125" y="13"/>
                      <a:pt x="125" y="13"/>
                      <a:pt x="125" y="13"/>
                    </a:cubicBezTo>
                    <a:cubicBezTo>
                      <a:pt x="104" y="96"/>
                      <a:pt x="104" y="96"/>
                      <a:pt x="104" y="96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11" y="75"/>
                      <a:pt x="0" y="55"/>
                      <a:pt x="0" y="34"/>
                    </a:cubicBezTo>
                    <a:lnTo>
                      <a:pt x="0" y="34"/>
                    </a:lnTo>
                    <a:cubicBezTo>
                      <a:pt x="11" y="13"/>
                      <a:pt x="31" y="-8"/>
                      <a:pt x="52" y="3"/>
                    </a:cubicBezTo>
                    <a:close/>
                  </a:path>
                </a:pathLst>
              </a:custGeom>
              <a:solidFill>
                <a:srgbClr val="F7B27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3" name="Google Shape;1133;p25"/>
              <p:cNvSpPr/>
              <p:nvPr/>
            </p:nvSpPr>
            <p:spPr>
              <a:xfrm flipH="1">
                <a:off x="6257792" y="1673374"/>
                <a:ext cx="94962" cy="80743"/>
              </a:xfrm>
              <a:custGeom>
                <a:avLst/>
                <a:gdLst/>
                <a:ahLst/>
                <a:cxnLst/>
                <a:rect l="l" t="t" r="r" b="b"/>
                <a:pathLst>
                  <a:path w="187" h="159" extrusionOk="0">
                    <a:moveTo>
                      <a:pt x="167" y="159"/>
                    </a:moveTo>
                    <a:lnTo>
                      <a:pt x="167" y="159"/>
                    </a:lnTo>
                    <a:cubicBezTo>
                      <a:pt x="62" y="138"/>
                      <a:pt x="62" y="138"/>
                      <a:pt x="62" y="138"/>
                    </a:cubicBezTo>
                    <a:cubicBezTo>
                      <a:pt x="42" y="138"/>
                      <a:pt x="31" y="127"/>
                      <a:pt x="21" y="117"/>
                    </a:cubicBezTo>
                    <a:cubicBezTo>
                      <a:pt x="10" y="96"/>
                      <a:pt x="0" y="75"/>
                      <a:pt x="0" y="65"/>
                    </a:cubicBezTo>
                    <a:cubicBezTo>
                      <a:pt x="10" y="23"/>
                      <a:pt x="52" y="-8"/>
                      <a:pt x="83" y="2"/>
                    </a:cubicBezTo>
                    <a:lnTo>
                      <a:pt x="83" y="2"/>
                    </a:lnTo>
                    <a:cubicBezTo>
                      <a:pt x="187" y="23"/>
                      <a:pt x="187" y="23"/>
                      <a:pt x="187" y="23"/>
                    </a:cubicBezTo>
                    <a:lnTo>
                      <a:pt x="167" y="159"/>
                    </a:lnTo>
                    <a:moveTo>
                      <a:pt x="73" y="54"/>
                    </a:moveTo>
                    <a:lnTo>
                      <a:pt x="73" y="54"/>
                    </a:lnTo>
                    <a:lnTo>
                      <a:pt x="62" y="65"/>
                    </a:lnTo>
                    <a:cubicBezTo>
                      <a:pt x="62" y="75"/>
                      <a:pt x="62" y="75"/>
                      <a:pt x="62" y="75"/>
                    </a:cubicBezTo>
                    <a:cubicBezTo>
                      <a:pt x="62" y="86"/>
                      <a:pt x="62" y="86"/>
                      <a:pt x="73" y="86"/>
                    </a:cubicBezTo>
                    <a:cubicBezTo>
                      <a:pt x="114" y="96"/>
                      <a:pt x="114" y="96"/>
                      <a:pt x="114" y="9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73" y="65"/>
                      <a:pt x="73" y="65"/>
                      <a:pt x="73" y="65"/>
                    </a:cubicBezTo>
                    <a:lnTo>
                      <a:pt x="73" y="54"/>
                    </a:ln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12225" rIns="90000" bIns="12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4" name="Google Shape;1134;p25"/>
              <p:cNvSpPr/>
              <p:nvPr/>
            </p:nvSpPr>
            <p:spPr>
              <a:xfrm flipH="1">
                <a:off x="6299941" y="1700796"/>
                <a:ext cx="26406" cy="21328"/>
              </a:xfrm>
              <a:custGeom>
                <a:avLst/>
                <a:gdLst/>
                <a:ahLst/>
                <a:cxnLst/>
                <a:rect l="l" t="t" r="r" b="b"/>
                <a:pathLst>
                  <a:path w="52" h="42" extrusionOk="0">
                    <a:moveTo>
                      <a:pt x="21" y="0"/>
                    </a:moveTo>
                    <a:lnTo>
                      <a:pt x="21" y="0"/>
                    </a:lnTo>
                    <a:cubicBezTo>
                      <a:pt x="52" y="0"/>
                      <a:pt x="52" y="0"/>
                      <a:pt x="52" y="0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10" y="32"/>
                      <a:pt x="0" y="21"/>
                      <a:pt x="0" y="11"/>
                    </a:cubicBezTo>
                    <a:cubicBezTo>
                      <a:pt x="0" y="0"/>
                      <a:pt x="10" y="0"/>
                      <a:pt x="21" y="0"/>
                    </a:cubicBezTo>
                    <a:close/>
                  </a:path>
                </a:pathLst>
              </a:custGeom>
              <a:solidFill>
                <a:srgbClr val="D46F4C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5" name="Google Shape;1135;p25"/>
              <p:cNvSpPr/>
              <p:nvPr/>
            </p:nvSpPr>
            <p:spPr>
              <a:xfrm flipH="1">
                <a:off x="6284199" y="1685054"/>
                <a:ext cx="55352" cy="52813"/>
              </a:xfrm>
              <a:custGeom>
                <a:avLst/>
                <a:gdLst/>
                <a:ahLst/>
                <a:cxnLst/>
                <a:rect l="l" t="t" r="r" b="b"/>
                <a:pathLst>
                  <a:path w="109" h="104" extrusionOk="0">
                    <a:moveTo>
                      <a:pt x="99" y="104"/>
                    </a:moveTo>
                    <a:lnTo>
                      <a:pt x="99" y="104"/>
                    </a:lnTo>
                    <a:cubicBezTo>
                      <a:pt x="36" y="94"/>
                      <a:pt x="36" y="94"/>
                      <a:pt x="36" y="94"/>
                    </a:cubicBezTo>
                    <a:cubicBezTo>
                      <a:pt x="26" y="94"/>
                      <a:pt x="16" y="83"/>
                      <a:pt x="5" y="73"/>
                    </a:cubicBezTo>
                    <a:cubicBezTo>
                      <a:pt x="5" y="63"/>
                      <a:pt x="-5" y="52"/>
                      <a:pt x="5" y="42"/>
                    </a:cubicBezTo>
                    <a:cubicBezTo>
                      <a:pt x="5" y="11"/>
                      <a:pt x="26" y="0"/>
                      <a:pt x="57" y="0"/>
                    </a:cubicBezTo>
                    <a:cubicBezTo>
                      <a:pt x="109" y="11"/>
                      <a:pt x="109" y="11"/>
                      <a:pt x="109" y="11"/>
                    </a:cubicBezTo>
                    <a:lnTo>
                      <a:pt x="99" y="104"/>
                    </a:lnTo>
                    <a:moveTo>
                      <a:pt x="47" y="31"/>
                    </a:moveTo>
                    <a:lnTo>
                      <a:pt x="47" y="31"/>
                    </a:lnTo>
                    <a:close/>
                  </a:path>
                </a:pathLst>
              </a:custGeom>
              <a:solidFill>
                <a:srgbClr val="DDA87F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6" name="Google Shape;1136;p25"/>
              <p:cNvSpPr/>
              <p:nvPr/>
            </p:nvSpPr>
            <p:spPr>
              <a:xfrm flipH="1">
                <a:off x="6044002" y="1722124"/>
                <a:ext cx="59922" cy="54844"/>
              </a:xfrm>
              <a:custGeom>
                <a:avLst/>
                <a:gdLst/>
                <a:ahLst/>
                <a:cxnLst/>
                <a:rect l="l" t="t" r="r" b="b"/>
                <a:pathLst>
                  <a:path w="118" h="108" extrusionOk="0">
                    <a:moveTo>
                      <a:pt x="62" y="104"/>
                    </a:moveTo>
                    <a:lnTo>
                      <a:pt x="62" y="104"/>
                    </a:lnTo>
                    <a:cubicBezTo>
                      <a:pt x="0" y="83"/>
                      <a:pt x="0" y="83"/>
                      <a:pt x="0" y="83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114" y="31"/>
                      <a:pt x="125" y="52"/>
                      <a:pt x="114" y="83"/>
                    </a:cubicBezTo>
                    <a:cubicBezTo>
                      <a:pt x="114" y="104"/>
                      <a:pt x="83" y="115"/>
                      <a:pt x="62" y="104"/>
                    </a:cubicBezTo>
                    <a:close/>
                  </a:path>
                </a:pathLst>
              </a:custGeom>
              <a:solidFill>
                <a:srgbClr val="F7B27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7" name="Google Shape;1137;p25"/>
              <p:cNvSpPr/>
              <p:nvPr/>
            </p:nvSpPr>
            <p:spPr>
              <a:xfrm flipH="1">
                <a:off x="6028767" y="1706382"/>
                <a:ext cx="96485" cy="84297"/>
              </a:xfrm>
              <a:custGeom>
                <a:avLst/>
                <a:gdLst/>
                <a:ahLst/>
                <a:cxnLst/>
                <a:rect l="l" t="t" r="r" b="b"/>
                <a:pathLst>
                  <a:path w="190" h="166" extrusionOk="0">
                    <a:moveTo>
                      <a:pt x="125" y="166"/>
                    </a:moveTo>
                    <a:lnTo>
                      <a:pt x="125" y="166"/>
                    </a:lnTo>
                    <a:cubicBezTo>
                      <a:pt x="114" y="166"/>
                      <a:pt x="104" y="166"/>
                      <a:pt x="104" y="166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46" y="31"/>
                      <a:pt x="146" y="31"/>
                      <a:pt x="146" y="31"/>
                    </a:cubicBezTo>
                    <a:cubicBezTo>
                      <a:pt x="177" y="41"/>
                      <a:pt x="198" y="83"/>
                      <a:pt x="187" y="114"/>
                    </a:cubicBezTo>
                    <a:cubicBezTo>
                      <a:pt x="177" y="135"/>
                      <a:pt x="167" y="156"/>
                      <a:pt x="156" y="156"/>
                    </a:cubicBezTo>
                    <a:cubicBezTo>
                      <a:pt x="146" y="166"/>
                      <a:pt x="135" y="166"/>
                      <a:pt x="125" y="166"/>
                    </a:cubicBezTo>
                    <a:moveTo>
                      <a:pt x="114" y="114"/>
                    </a:moveTo>
                    <a:lnTo>
                      <a:pt x="114" y="114"/>
                    </a:lnTo>
                    <a:cubicBezTo>
                      <a:pt x="125" y="114"/>
                      <a:pt x="125" y="114"/>
                      <a:pt x="125" y="104"/>
                    </a:cubicBezTo>
                    <a:lnTo>
                      <a:pt x="135" y="104"/>
                    </a:lnTo>
                    <a:cubicBezTo>
                      <a:pt x="135" y="94"/>
                      <a:pt x="135" y="83"/>
                      <a:pt x="125" y="83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73" y="94"/>
                      <a:pt x="73" y="94"/>
                      <a:pt x="73" y="94"/>
                    </a:cubicBezTo>
                    <a:lnTo>
                      <a:pt x="114" y="114"/>
                    </a:ln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14750" rIns="90000" bIns="147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8" name="Google Shape;1138;p25"/>
              <p:cNvSpPr/>
              <p:nvPr/>
            </p:nvSpPr>
            <p:spPr>
              <a:xfrm flipH="1">
                <a:off x="6056697" y="1743452"/>
                <a:ext cx="26406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52" h="41" extrusionOk="0">
                    <a:moveTo>
                      <a:pt x="42" y="10"/>
                    </a:moveTo>
                    <a:lnTo>
                      <a:pt x="42" y="10"/>
                    </a:lnTo>
                    <a:cubicBezTo>
                      <a:pt x="11" y="0"/>
                      <a:pt x="11" y="0"/>
                      <a:pt x="11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42" y="41"/>
                      <a:pt x="52" y="41"/>
                      <a:pt x="52" y="31"/>
                    </a:cubicBezTo>
                    <a:cubicBezTo>
                      <a:pt x="52" y="21"/>
                      <a:pt x="52" y="10"/>
                      <a:pt x="42" y="10"/>
                    </a:cubicBezTo>
                    <a:close/>
                  </a:path>
                </a:pathLst>
              </a:custGeom>
              <a:solidFill>
                <a:srgbClr val="D46F4C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9" name="Google Shape;1139;p25"/>
              <p:cNvSpPr/>
              <p:nvPr/>
            </p:nvSpPr>
            <p:spPr>
              <a:xfrm flipH="1">
                <a:off x="6040447" y="1722124"/>
                <a:ext cx="58399" cy="58399"/>
              </a:xfrm>
              <a:custGeom>
                <a:avLst/>
                <a:gdLst/>
                <a:ahLst/>
                <a:cxnLst/>
                <a:rect l="l" t="t" r="r" b="b"/>
                <a:pathLst>
                  <a:path w="115" h="115" extrusionOk="0">
                    <a:moveTo>
                      <a:pt x="73" y="115"/>
                    </a:moveTo>
                    <a:lnTo>
                      <a:pt x="73" y="115"/>
                    </a:lnTo>
                    <a:cubicBezTo>
                      <a:pt x="62" y="115"/>
                      <a:pt x="62" y="115"/>
                      <a:pt x="52" y="10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83" y="21"/>
                      <a:pt x="83" y="21"/>
                      <a:pt x="83" y="21"/>
                    </a:cubicBezTo>
                    <a:cubicBezTo>
                      <a:pt x="94" y="31"/>
                      <a:pt x="104" y="31"/>
                      <a:pt x="115" y="42"/>
                    </a:cubicBezTo>
                    <a:cubicBezTo>
                      <a:pt x="115" y="52"/>
                      <a:pt x="115" y="73"/>
                      <a:pt x="115" y="83"/>
                    </a:cubicBezTo>
                    <a:cubicBezTo>
                      <a:pt x="104" y="94"/>
                      <a:pt x="104" y="104"/>
                      <a:pt x="94" y="104"/>
                    </a:cubicBezTo>
                    <a:cubicBezTo>
                      <a:pt x="83" y="115"/>
                      <a:pt x="73" y="115"/>
                      <a:pt x="73" y="115"/>
                    </a:cubicBezTo>
                    <a:close/>
                  </a:path>
                </a:pathLst>
              </a:custGeom>
              <a:solidFill>
                <a:srgbClr val="DDA87F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0" name="Google Shape;1140;p25"/>
              <p:cNvSpPr/>
              <p:nvPr/>
            </p:nvSpPr>
            <p:spPr>
              <a:xfrm flipH="1">
                <a:off x="6065330" y="1599740"/>
                <a:ext cx="244259" cy="263049"/>
              </a:xfrm>
              <a:custGeom>
                <a:avLst/>
                <a:gdLst/>
                <a:ahLst/>
                <a:cxnLst/>
                <a:rect l="l" t="t" r="r" b="b"/>
                <a:pathLst>
                  <a:path w="481" h="518" extrusionOk="0">
                    <a:moveTo>
                      <a:pt x="321" y="12"/>
                    </a:moveTo>
                    <a:lnTo>
                      <a:pt x="321" y="12"/>
                    </a:lnTo>
                    <a:lnTo>
                      <a:pt x="321" y="12"/>
                    </a:lnTo>
                    <a:cubicBezTo>
                      <a:pt x="457" y="54"/>
                      <a:pt x="509" y="189"/>
                      <a:pt x="467" y="324"/>
                    </a:cubicBezTo>
                    <a:cubicBezTo>
                      <a:pt x="457" y="335"/>
                      <a:pt x="457" y="335"/>
                      <a:pt x="457" y="335"/>
                    </a:cubicBezTo>
                    <a:cubicBezTo>
                      <a:pt x="415" y="460"/>
                      <a:pt x="280" y="543"/>
                      <a:pt x="165" y="512"/>
                    </a:cubicBezTo>
                    <a:lnTo>
                      <a:pt x="165" y="512"/>
                    </a:lnTo>
                    <a:cubicBezTo>
                      <a:pt x="82" y="481"/>
                      <a:pt x="-33" y="314"/>
                      <a:pt x="9" y="189"/>
                    </a:cubicBezTo>
                    <a:cubicBezTo>
                      <a:pt x="9" y="179"/>
                      <a:pt x="9" y="179"/>
                      <a:pt x="9" y="179"/>
                    </a:cubicBezTo>
                    <a:cubicBezTo>
                      <a:pt x="50" y="43"/>
                      <a:pt x="196" y="-30"/>
                      <a:pt x="321" y="12"/>
                    </a:cubicBez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1" name="Google Shape;1141;p25"/>
              <p:cNvSpPr/>
              <p:nvPr/>
            </p:nvSpPr>
            <p:spPr>
              <a:xfrm flipH="1">
                <a:off x="6053650" y="1584506"/>
                <a:ext cx="268635" cy="290979"/>
              </a:xfrm>
              <a:custGeom>
                <a:avLst/>
                <a:gdLst/>
                <a:ahLst/>
                <a:cxnLst/>
                <a:rect l="l" t="t" r="r" b="b"/>
                <a:pathLst>
                  <a:path w="529" h="573" extrusionOk="0">
                    <a:moveTo>
                      <a:pt x="252" y="573"/>
                    </a:moveTo>
                    <a:lnTo>
                      <a:pt x="252" y="573"/>
                    </a:lnTo>
                    <a:cubicBezTo>
                      <a:pt x="232" y="573"/>
                      <a:pt x="200" y="573"/>
                      <a:pt x="190" y="563"/>
                    </a:cubicBezTo>
                    <a:cubicBezTo>
                      <a:pt x="179" y="563"/>
                      <a:pt x="179" y="563"/>
                      <a:pt x="179" y="563"/>
                    </a:cubicBezTo>
                    <a:cubicBezTo>
                      <a:pt x="75" y="521"/>
                      <a:pt x="-39" y="344"/>
                      <a:pt x="13" y="209"/>
                    </a:cubicBezTo>
                    <a:cubicBezTo>
                      <a:pt x="13" y="198"/>
                      <a:pt x="13" y="198"/>
                      <a:pt x="13" y="198"/>
                    </a:cubicBezTo>
                    <a:cubicBezTo>
                      <a:pt x="34" y="125"/>
                      <a:pt x="86" y="73"/>
                      <a:pt x="148" y="31"/>
                    </a:cubicBezTo>
                    <a:cubicBezTo>
                      <a:pt x="211" y="0"/>
                      <a:pt x="284" y="-10"/>
                      <a:pt x="357" y="11"/>
                    </a:cubicBezTo>
                    <a:cubicBezTo>
                      <a:pt x="430" y="42"/>
                      <a:pt x="482" y="84"/>
                      <a:pt x="513" y="156"/>
                    </a:cubicBezTo>
                    <a:cubicBezTo>
                      <a:pt x="534" y="219"/>
                      <a:pt x="534" y="292"/>
                      <a:pt x="513" y="365"/>
                    </a:cubicBezTo>
                    <a:cubicBezTo>
                      <a:pt x="513" y="375"/>
                      <a:pt x="513" y="375"/>
                      <a:pt x="513" y="375"/>
                    </a:cubicBezTo>
                    <a:cubicBezTo>
                      <a:pt x="492" y="448"/>
                      <a:pt x="430" y="511"/>
                      <a:pt x="357" y="552"/>
                    </a:cubicBezTo>
                    <a:cubicBezTo>
                      <a:pt x="325" y="573"/>
                      <a:pt x="284" y="573"/>
                      <a:pt x="252" y="573"/>
                    </a:cubicBezTo>
                    <a:moveTo>
                      <a:pt x="211" y="511"/>
                    </a:moveTo>
                    <a:lnTo>
                      <a:pt x="211" y="511"/>
                    </a:lnTo>
                    <a:cubicBezTo>
                      <a:pt x="242" y="521"/>
                      <a:pt x="294" y="521"/>
                      <a:pt x="336" y="500"/>
                    </a:cubicBezTo>
                    <a:cubicBezTo>
                      <a:pt x="388" y="469"/>
                      <a:pt x="440" y="417"/>
                      <a:pt x="461" y="354"/>
                    </a:cubicBezTo>
                    <a:cubicBezTo>
                      <a:pt x="461" y="344"/>
                      <a:pt x="461" y="344"/>
                      <a:pt x="461" y="344"/>
                    </a:cubicBezTo>
                    <a:cubicBezTo>
                      <a:pt x="502" y="219"/>
                      <a:pt x="450" y="104"/>
                      <a:pt x="336" y="73"/>
                    </a:cubicBezTo>
                    <a:lnTo>
                      <a:pt x="336" y="73"/>
                    </a:lnTo>
                    <a:cubicBezTo>
                      <a:pt x="284" y="52"/>
                      <a:pt x="221" y="63"/>
                      <a:pt x="169" y="84"/>
                    </a:cubicBezTo>
                    <a:cubicBezTo>
                      <a:pt x="117" y="115"/>
                      <a:pt x="86" y="156"/>
                      <a:pt x="65" y="219"/>
                    </a:cubicBezTo>
                    <a:cubicBezTo>
                      <a:pt x="65" y="229"/>
                      <a:pt x="65" y="229"/>
                      <a:pt x="65" y="229"/>
                    </a:cubicBezTo>
                    <a:cubicBezTo>
                      <a:pt x="23" y="344"/>
                      <a:pt x="138" y="490"/>
                      <a:pt x="200" y="511"/>
                    </a:cubicBezTo>
                    <a:lnTo>
                      <a:pt x="211" y="511"/>
                    </a:ln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2" name="Google Shape;1142;p25"/>
              <p:cNvSpPr/>
              <p:nvPr/>
            </p:nvSpPr>
            <p:spPr>
              <a:xfrm flipH="1">
                <a:off x="6167401" y="1769859"/>
                <a:ext cx="69063" cy="43672"/>
              </a:xfrm>
              <a:custGeom>
                <a:avLst/>
                <a:gdLst/>
                <a:ahLst/>
                <a:cxnLst/>
                <a:rect l="l" t="t" r="r" b="b"/>
                <a:pathLst>
                  <a:path w="136" h="86" extrusionOk="0">
                    <a:moveTo>
                      <a:pt x="52" y="83"/>
                    </a:moveTo>
                    <a:lnTo>
                      <a:pt x="52" y="83"/>
                    </a:lnTo>
                    <a:cubicBezTo>
                      <a:pt x="63" y="83"/>
                      <a:pt x="63" y="83"/>
                      <a:pt x="63" y="83"/>
                    </a:cubicBezTo>
                    <a:cubicBezTo>
                      <a:pt x="94" y="94"/>
                      <a:pt x="125" y="73"/>
                      <a:pt x="136" y="3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1"/>
                      <a:pt x="21" y="73"/>
                      <a:pt x="52" y="8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3" name="Google Shape;1143;p25"/>
              <p:cNvSpPr/>
              <p:nvPr/>
            </p:nvSpPr>
            <p:spPr>
              <a:xfrm flipH="1">
                <a:off x="6157245" y="1737866"/>
                <a:ext cx="15742" cy="16250"/>
              </a:xfrm>
              <a:custGeom>
                <a:avLst/>
                <a:gdLst/>
                <a:ahLst/>
                <a:cxnLst/>
                <a:rect l="l" t="t" r="r" b="b"/>
                <a:pathLst>
                  <a:path w="31" h="32" extrusionOk="0">
                    <a:moveTo>
                      <a:pt x="0" y="11"/>
                    </a:moveTo>
                    <a:lnTo>
                      <a:pt x="0" y="11"/>
                    </a:lnTo>
                    <a:cubicBezTo>
                      <a:pt x="0" y="21"/>
                      <a:pt x="11" y="32"/>
                      <a:pt x="11" y="32"/>
                    </a:cubicBezTo>
                    <a:cubicBezTo>
                      <a:pt x="21" y="32"/>
                      <a:pt x="31" y="32"/>
                      <a:pt x="31" y="21"/>
                    </a:cubicBezTo>
                    <a:cubicBezTo>
                      <a:pt x="31" y="11"/>
                      <a:pt x="31" y="0"/>
                      <a:pt x="21" y="0"/>
                    </a:cubicBezTo>
                    <a:cubicBezTo>
                      <a:pt x="11" y="0"/>
                      <a:pt x="11" y="0"/>
                      <a:pt x="0" y="11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4" name="Google Shape;1144;p25"/>
              <p:cNvSpPr/>
              <p:nvPr/>
            </p:nvSpPr>
            <p:spPr>
              <a:xfrm flipH="1">
                <a:off x="6210058" y="1725171"/>
                <a:ext cx="13203" cy="18281"/>
              </a:xfrm>
              <a:custGeom>
                <a:avLst/>
                <a:gdLst/>
                <a:ahLst/>
                <a:cxnLst/>
                <a:rect l="l" t="t" r="r" b="b"/>
                <a:pathLst>
                  <a:path w="26" h="36" extrusionOk="0">
                    <a:moveTo>
                      <a:pt x="5" y="15"/>
                    </a:moveTo>
                    <a:lnTo>
                      <a:pt x="5" y="15"/>
                    </a:lnTo>
                    <a:cubicBezTo>
                      <a:pt x="-5" y="25"/>
                      <a:pt x="5" y="36"/>
                      <a:pt x="5" y="36"/>
                    </a:cubicBezTo>
                    <a:cubicBezTo>
                      <a:pt x="16" y="36"/>
                      <a:pt x="26" y="25"/>
                      <a:pt x="26" y="25"/>
                    </a:cubicBezTo>
                    <a:cubicBezTo>
                      <a:pt x="26" y="15"/>
                      <a:pt x="26" y="4"/>
                      <a:pt x="16" y="4"/>
                    </a:cubicBezTo>
                    <a:cubicBezTo>
                      <a:pt x="16" y="-6"/>
                      <a:pt x="5" y="4"/>
                      <a:pt x="5" y="15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5" name="Google Shape;1145;p25"/>
              <p:cNvSpPr/>
              <p:nvPr/>
            </p:nvSpPr>
            <p:spPr>
              <a:xfrm flipH="1">
                <a:off x="6183651" y="1737866"/>
                <a:ext cx="26406" cy="31992"/>
              </a:xfrm>
              <a:custGeom>
                <a:avLst/>
                <a:gdLst/>
                <a:ahLst/>
                <a:cxnLst/>
                <a:rect l="l" t="t" r="r" b="b"/>
                <a:pathLst>
                  <a:path w="52" h="63" extrusionOk="0">
                    <a:moveTo>
                      <a:pt x="11" y="52"/>
                    </a:moveTo>
                    <a:lnTo>
                      <a:pt x="11" y="52"/>
                    </a:lnTo>
                    <a:cubicBezTo>
                      <a:pt x="42" y="63"/>
                      <a:pt x="42" y="63"/>
                      <a:pt x="42" y="63"/>
                    </a:cubicBezTo>
                    <a:cubicBezTo>
                      <a:pt x="42" y="63"/>
                      <a:pt x="52" y="63"/>
                      <a:pt x="52" y="52"/>
                    </a:cubicBezTo>
                    <a:cubicBezTo>
                      <a:pt x="42" y="11"/>
                      <a:pt x="42" y="11"/>
                      <a:pt x="42" y="11"/>
                    </a:cubicBezTo>
                    <a:cubicBezTo>
                      <a:pt x="42" y="0"/>
                      <a:pt x="42" y="0"/>
                      <a:pt x="31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52"/>
                      <a:pt x="11" y="52"/>
                    </a:cubicBezTo>
                    <a:close/>
                  </a:path>
                </a:pathLst>
              </a:custGeom>
              <a:solidFill>
                <a:srgbClr val="DDA87F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6" name="Google Shape;1146;p25"/>
              <p:cNvSpPr/>
              <p:nvPr/>
            </p:nvSpPr>
            <p:spPr>
              <a:xfrm flipH="1">
                <a:off x="6210058" y="1695718"/>
                <a:ext cx="27422" cy="11680"/>
              </a:xfrm>
              <a:custGeom>
                <a:avLst/>
                <a:gdLst/>
                <a:ahLst/>
                <a:cxnLst/>
                <a:rect l="l" t="t" r="r" b="b"/>
                <a:pathLst>
                  <a:path w="54" h="23" extrusionOk="0">
                    <a:moveTo>
                      <a:pt x="2" y="21"/>
                    </a:moveTo>
                    <a:lnTo>
                      <a:pt x="2" y="21"/>
                    </a:lnTo>
                    <a:cubicBezTo>
                      <a:pt x="-8" y="31"/>
                      <a:pt x="23" y="0"/>
                      <a:pt x="33" y="0"/>
                    </a:cubicBezTo>
                    <a:cubicBezTo>
                      <a:pt x="44" y="0"/>
                      <a:pt x="54" y="10"/>
                      <a:pt x="54" y="21"/>
                    </a:cubicBezTo>
                    <a:cubicBezTo>
                      <a:pt x="54" y="21"/>
                      <a:pt x="33" y="10"/>
                      <a:pt x="2" y="21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7" name="Google Shape;1147;p25"/>
              <p:cNvSpPr/>
              <p:nvPr/>
            </p:nvSpPr>
            <p:spPr>
              <a:xfrm flipH="1">
                <a:off x="6133885" y="1714507"/>
                <a:ext cx="28438" cy="18281"/>
              </a:xfrm>
              <a:custGeom>
                <a:avLst/>
                <a:gdLst/>
                <a:ahLst/>
                <a:cxnLst/>
                <a:rect l="l" t="t" r="r" b="b"/>
                <a:pathLst>
                  <a:path w="56" h="36" extrusionOk="0">
                    <a:moveTo>
                      <a:pt x="52" y="36"/>
                    </a:moveTo>
                    <a:lnTo>
                      <a:pt x="52" y="36"/>
                    </a:lnTo>
                    <a:cubicBezTo>
                      <a:pt x="62" y="36"/>
                      <a:pt x="52" y="5"/>
                      <a:pt x="31" y="5"/>
                    </a:cubicBezTo>
                    <a:cubicBezTo>
                      <a:pt x="21" y="-6"/>
                      <a:pt x="10" y="5"/>
                      <a:pt x="0" y="15"/>
                    </a:cubicBezTo>
                    <a:cubicBezTo>
                      <a:pt x="0" y="15"/>
                      <a:pt x="31" y="15"/>
                      <a:pt x="52" y="36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8" name="Google Shape;1148;p25"/>
              <p:cNvSpPr/>
              <p:nvPr/>
            </p:nvSpPr>
            <p:spPr>
              <a:xfrm flipH="1">
                <a:off x="6054666" y="1568256"/>
                <a:ext cx="209220" cy="164532"/>
              </a:xfrm>
              <a:custGeom>
                <a:avLst/>
                <a:gdLst/>
                <a:ahLst/>
                <a:cxnLst/>
                <a:rect l="l" t="t" r="r" b="b"/>
                <a:pathLst>
                  <a:path w="412" h="324" extrusionOk="0">
                    <a:moveTo>
                      <a:pt x="85" y="63"/>
                    </a:moveTo>
                    <a:lnTo>
                      <a:pt x="85" y="63"/>
                    </a:lnTo>
                    <a:cubicBezTo>
                      <a:pt x="346" y="220"/>
                      <a:pt x="408" y="324"/>
                      <a:pt x="408" y="324"/>
                    </a:cubicBezTo>
                    <a:cubicBezTo>
                      <a:pt x="408" y="324"/>
                      <a:pt x="471" y="1"/>
                      <a:pt x="117" y="1"/>
                    </a:cubicBezTo>
                    <a:cubicBezTo>
                      <a:pt x="-113" y="-9"/>
                      <a:pt x="64" y="53"/>
                      <a:pt x="85" y="63"/>
                    </a:cubicBezTo>
                    <a:close/>
                  </a:path>
                </a:pathLst>
              </a:custGeom>
              <a:solidFill>
                <a:srgbClr val="BB884D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9" name="Google Shape;1149;p25"/>
              <p:cNvSpPr/>
              <p:nvPr/>
            </p:nvSpPr>
            <p:spPr>
              <a:xfrm flipH="1">
                <a:off x="6210058" y="1589584"/>
                <a:ext cx="100548" cy="99024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95" extrusionOk="0">
                    <a:moveTo>
                      <a:pt x="198" y="11"/>
                    </a:moveTo>
                    <a:lnTo>
                      <a:pt x="198" y="11"/>
                    </a:lnTo>
                    <a:cubicBezTo>
                      <a:pt x="198" y="11"/>
                      <a:pt x="104" y="157"/>
                      <a:pt x="73" y="188"/>
                    </a:cubicBezTo>
                    <a:cubicBezTo>
                      <a:pt x="42" y="209"/>
                      <a:pt x="0" y="178"/>
                      <a:pt x="0" y="178"/>
                    </a:cubicBezTo>
                    <a:cubicBezTo>
                      <a:pt x="0" y="178"/>
                      <a:pt x="11" y="-51"/>
                      <a:pt x="198" y="11"/>
                    </a:cubicBezTo>
                    <a:close/>
                  </a:path>
                </a:pathLst>
              </a:custGeom>
              <a:solidFill>
                <a:srgbClr val="BB884D"/>
              </a:solidFill>
              <a:ln>
                <a:noFill/>
              </a:ln>
            </p:spPr>
            <p:txBody>
              <a:bodyPr spcFirstLastPara="1" wrap="square" lIns="90000" tIns="25200" rIns="90000" bIns="252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0" name="Google Shape;1150;p25"/>
              <p:cNvSpPr/>
              <p:nvPr/>
            </p:nvSpPr>
            <p:spPr>
              <a:xfrm flipH="1">
                <a:off x="6003884" y="1780523"/>
                <a:ext cx="105626" cy="105626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08" extrusionOk="0">
                    <a:moveTo>
                      <a:pt x="104" y="208"/>
                    </a:moveTo>
                    <a:lnTo>
                      <a:pt x="104" y="208"/>
                    </a:lnTo>
                    <a:cubicBezTo>
                      <a:pt x="42" y="208"/>
                      <a:pt x="0" y="156"/>
                      <a:pt x="0" y="104"/>
                    </a:cubicBezTo>
                    <a:cubicBezTo>
                      <a:pt x="0" y="41"/>
                      <a:pt x="42" y="0"/>
                      <a:pt x="104" y="0"/>
                    </a:cubicBezTo>
                    <a:cubicBezTo>
                      <a:pt x="167" y="0"/>
                      <a:pt x="208" y="41"/>
                      <a:pt x="208" y="104"/>
                    </a:cubicBezTo>
                    <a:cubicBezTo>
                      <a:pt x="208" y="156"/>
                      <a:pt x="167" y="208"/>
                      <a:pt x="104" y="208"/>
                    </a:cubicBezTo>
                    <a:moveTo>
                      <a:pt x="104" y="41"/>
                    </a:moveTo>
                    <a:lnTo>
                      <a:pt x="104" y="41"/>
                    </a:lnTo>
                    <a:cubicBezTo>
                      <a:pt x="73" y="41"/>
                      <a:pt x="42" y="62"/>
                      <a:pt x="42" y="104"/>
                    </a:cubicBezTo>
                    <a:cubicBezTo>
                      <a:pt x="42" y="135"/>
                      <a:pt x="73" y="166"/>
                      <a:pt x="104" y="166"/>
                    </a:cubicBezTo>
                    <a:cubicBezTo>
                      <a:pt x="146" y="166"/>
                      <a:pt x="167" y="135"/>
                      <a:pt x="167" y="104"/>
                    </a:cubicBezTo>
                    <a:cubicBezTo>
                      <a:pt x="167" y="62"/>
                      <a:pt x="146" y="41"/>
                      <a:pt x="1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29875" rIns="90000" bIns="29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1" name="Google Shape;1151;p25"/>
              <p:cNvSpPr/>
              <p:nvPr/>
            </p:nvSpPr>
            <p:spPr>
              <a:xfrm flipH="1">
                <a:off x="6051111" y="1774937"/>
                <a:ext cx="21328" cy="15742"/>
              </a:xfrm>
              <a:custGeom>
                <a:avLst/>
                <a:gdLst/>
                <a:ahLst/>
                <a:cxnLst/>
                <a:rect l="l" t="t" r="r" b="b"/>
                <a:pathLst>
                  <a:path w="42" h="31" extrusionOk="0">
                    <a:moveTo>
                      <a:pt x="42" y="11"/>
                    </a:moveTo>
                    <a:lnTo>
                      <a:pt x="42" y="11"/>
                    </a:lnTo>
                    <a:cubicBezTo>
                      <a:pt x="42" y="21"/>
                      <a:pt x="31" y="31"/>
                      <a:pt x="21" y="31"/>
                    </a:cubicBezTo>
                    <a:cubicBezTo>
                      <a:pt x="10" y="31"/>
                      <a:pt x="0" y="21"/>
                      <a:pt x="0" y="11"/>
                    </a:cubicBezTo>
                    <a:cubicBezTo>
                      <a:pt x="0" y="11"/>
                      <a:pt x="10" y="0"/>
                      <a:pt x="21" y="0"/>
                    </a:cubicBezTo>
                    <a:cubicBezTo>
                      <a:pt x="31" y="0"/>
                      <a:pt x="42" y="11"/>
                      <a:pt x="42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2" name="Google Shape;1152;p25"/>
              <p:cNvSpPr/>
              <p:nvPr/>
            </p:nvSpPr>
            <p:spPr>
              <a:xfrm flipH="1">
                <a:off x="6287246" y="1723648"/>
                <a:ext cx="110196" cy="109688"/>
              </a:xfrm>
              <a:custGeom>
                <a:avLst/>
                <a:gdLst/>
                <a:ahLst/>
                <a:cxnLst/>
                <a:rect l="l" t="t" r="r" b="b"/>
                <a:pathLst>
                  <a:path w="217" h="216" extrusionOk="0">
                    <a:moveTo>
                      <a:pt x="109" y="216"/>
                    </a:moveTo>
                    <a:lnTo>
                      <a:pt x="109" y="216"/>
                    </a:lnTo>
                    <a:cubicBezTo>
                      <a:pt x="88" y="216"/>
                      <a:pt x="67" y="216"/>
                      <a:pt x="57" y="205"/>
                    </a:cubicBezTo>
                    <a:cubicBezTo>
                      <a:pt x="36" y="185"/>
                      <a:pt x="15" y="164"/>
                      <a:pt x="5" y="143"/>
                    </a:cubicBezTo>
                    <a:cubicBezTo>
                      <a:pt x="-6" y="112"/>
                      <a:pt x="5" y="80"/>
                      <a:pt x="15" y="60"/>
                    </a:cubicBezTo>
                    <a:cubicBezTo>
                      <a:pt x="25" y="28"/>
                      <a:pt x="46" y="18"/>
                      <a:pt x="78" y="7"/>
                    </a:cubicBezTo>
                    <a:cubicBezTo>
                      <a:pt x="109" y="-3"/>
                      <a:pt x="130" y="-3"/>
                      <a:pt x="161" y="18"/>
                    </a:cubicBezTo>
                    <a:cubicBezTo>
                      <a:pt x="213" y="39"/>
                      <a:pt x="234" y="112"/>
                      <a:pt x="202" y="164"/>
                    </a:cubicBezTo>
                    <a:lnTo>
                      <a:pt x="202" y="164"/>
                    </a:lnTo>
                    <a:cubicBezTo>
                      <a:pt x="182" y="195"/>
                      <a:pt x="140" y="216"/>
                      <a:pt x="109" y="216"/>
                    </a:cubicBezTo>
                    <a:moveTo>
                      <a:pt x="109" y="49"/>
                    </a:moveTo>
                    <a:lnTo>
                      <a:pt x="109" y="49"/>
                    </a:lnTo>
                    <a:cubicBezTo>
                      <a:pt x="98" y="49"/>
                      <a:pt x="98" y="49"/>
                      <a:pt x="88" y="49"/>
                    </a:cubicBezTo>
                    <a:cubicBezTo>
                      <a:pt x="78" y="49"/>
                      <a:pt x="57" y="60"/>
                      <a:pt x="46" y="80"/>
                    </a:cubicBezTo>
                    <a:cubicBezTo>
                      <a:pt x="36" y="112"/>
                      <a:pt x="46" y="153"/>
                      <a:pt x="78" y="164"/>
                    </a:cubicBezTo>
                    <a:cubicBezTo>
                      <a:pt x="109" y="185"/>
                      <a:pt x="150" y="174"/>
                      <a:pt x="161" y="143"/>
                    </a:cubicBezTo>
                    <a:cubicBezTo>
                      <a:pt x="171" y="122"/>
                      <a:pt x="171" y="112"/>
                      <a:pt x="171" y="91"/>
                    </a:cubicBezTo>
                    <a:cubicBezTo>
                      <a:pt x="161" y="70"/>
                      <a:pt x="150" y="60"/>
                      <a:pt x="140" y="49"/>
                    </a:cubicBezTo>
                    <a:cubicBezTo>
                      <a:pt x="130" y="49"/>
                      <a:pt x="119" y="49"/>
                      <a:pt x="109" y="4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32750" rIns="90000" bIns="327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3" name="Google Shape;1153;p25"/>
              <p:cNvSpPr/>
              <p:nvPr/>
            </p:nvSpPr>
            <p:spPr>
              <a:xfrm flipH="1">
                <a:off x="6315684" y="1723140"/>
                <a:ext cx="18281" cy="18789"/>
              </a:xfrm>
              <a:custGeom>
                <a:avLst/>
                <a:gdLst/>
                <a:ahLst/>
                <a:cxnLst/>
                <a:rect l="l" t="t" r="r" b="b"/>
                <a:pathLst>
                  <a:path w="36" h="37" extrusionOk="0">
                    <a:moveTo>
                      <a:pt x="36" y="29"/>
                    </a:moveTo>
                    <a:lnTo>
                      <a:pt x="36" y="29"/>
                    </a:lnTo>
                    <a:cubicBezTo>
                      <a:pt x="25" y="40"/>
                      <a:pt x="15" y="40"/>
                      <a:pt x="5" y="29"/>
                    </a:cubicBezTo>
                    <a:cubicBezTo>
                      <a:pt x="5" y="29"/>
                      <a:pt x="-6" y="19"/>
                      <a:pt x="5" y="8"/>
                    </a:cubicBezTo>
                    <a:cubicBezTo>
                      <a:pt x="5" y="-2"/>
                      <a:pt x="15" y="-2"/>
                      <a:pt x="25" y="8"/>
                    </a:cubicBezTo>
                    <a:cubicBezTo>
                      <a:pt x="36" y="8"/>
                      <a:pt x="36" y="19"/>
                      <a:pt x="36" y="2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4" name="Google Shape;1154;p25"/>
              <p:cNvSpPr/>
              <p:nvPr/>
            </p:nvSpPr>
            <p:spPr>
              <a:xfrm flipH="1">
                <a:off x="5132472" y="2214198"/>
                <a:ext cx="913561" cy="364612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718" extrusionOk="0">
                    <a:moveTo>
                      <a:pt x="0" y="41"/>
                    </a:moveTo>
                    <a:lnTo>
                      <a:pt x="0" y="41"/>
                    </a:lnTo>
                    <a:cubicBezTo>
                      <a:pt x="0" y="41"/>
                      <a:pt x="115" y="312"/>
                      <a:pt x="136" y="406"/>
                    </a:cubicBezTo>
                    <a:cubicBezTo>
                      <a:pt x="167" y="541"/>
                      <a:pt x="271" y="646"/>
                      <a:pt x="406" y="677"/>
                    </a:cubicBezTo>
                    <a:cubicBezTo>
                      <a:pt x="583" y="719"/>
                      <a:pt x="740" y="729"/>
                      <a:pt x="979" y="708"/>
                    </a:cubicBezTo>
                    <a:cubicBezTo>
                      <a:pt x="1333" y="656"/>
                      <a:pt x="1333" y="656"/>
                      <a:pt x="1333" y="656"/>
                    </a:cubicBezTo>
                    <a:cubicBezTo>
                      <a:pt x="1615" y="635"/>
                      <a:pt x="1729" y="583"/>
                      <a:pt x="1729" y="583"/>
                    </a:cubicBezTo>
                    <a:cubicBezTo>
                      <a:pt x="1542" y="594"/>
                      <a:pt x="1542" y="594"/>
                      <a:pt x="1542" y="594"/>
                    </a:cubicBezTo>
                    <a:cubicBezTo>
                      <a:pt x="1781" y="521"/>
                      <a:pt x="1781" y="521"/>
                      <a:pt x="1781" y="521"/>
                    </a:cubicBezTo>
                    <a:cubicBezTo>
                      <a:pt x="1792" y="521"/>
                      <a:pt x="1771" y="510"/>
                      <a:pt x="1761" y="510"/>
                    </a:cubicBezTo>
                    <a:cubicBezTo>
                      <a:pt x="1552" y="541"/>
                      <a:pt x="1552" y="541"/>
                      <a:pt x="1552" y="541"/>
                    </a:cubicBezTo>
                    <a:cubicBezTo>
                      <a:pt x="1792" y="448"/>
                      <a:pt x="1792" y="448"/>
                      <a:pt x="1792" y="448"/>
                    </a:cubicBezTo>
                    <a:cubicBezTo>
                      <a:pt x="1802" y="448"/>
                      <a:pt x="1802" y="437"/>
                      <a:pt x="1792" y="437"/>
                    </a:cubicBezTo>
                    <a:cubicBezTo>
                      <a:pt x="1531" y="479"/>
                      <a:pt x="1531" y="479"/>
                      <a:pt x="1531" y="479"/>
                    </a:cubicBezTo>
                    <a:cubicBezTo>
                      <a:pt x="1531" y="479"/>
                      <a:pt x="1761" y="385"/>
                      <a:pt x="1729" y="375"/>
                    </a:cubicBezTo>
                    <a:cubicBezTo>
                      <a:pt x="1698" y="364"/>
                      <a:pt x="1417" y="437"/>
                      <a:pt x="1417" y="437"/>
                    </a:cubicBezTo>
                    <a:cubicBezTo>
                      <a:pt x="1417" y="437"/>
                      <a:pt x="1573" y="323"/>
                      <a:pt x="1542" y="323"/>
                    </a:cubicBezTo>
                    <a:cubicBezTo>
                      <a:pt x="1521" y="323"/>
                      <a:pt x="1417" y="385"/>
                      <a:pt x="1344" y="427"/>
                    </a:cubicBezTo>
                    <a:cubicBezTo>
                      <a:pt x="1302" y="458"/>
                      <a:pt x="1250" y="479"/>
                      <a:pt x="1188" y="489"/>
                    </a:cubicBezTo>
                    <a:cubicBezTo>
                      <a:pt x="1052" y="510"/>
                      <a:pt x="1052" y="510"/>
                      <a:pt x="1052" y="510"/>
                    </a:cubicBezTo>
                    <a:cubicBezTo>
                      <a:pt x="1031" y="500"/>
                      <a:pt x="1011" y="500"/>
                      <a:pt x="1000" y="500"/>
                    </a:cubicBezTo>
                    <a:cubicBezTo>
                      <a:pt x="761" y="458"/>
                      <a:pt x="625" y="437"/>
                      <a:pt x="469" y="385"/>
                    </a:cubicBezTo>
                    <a:cubicBezTo>
                      <a:pt x="344" y="166"/>
                      <a:pt x="333" y="0"/>
                      <a:pt x="333" y="0"/>
                    </a:cubicBez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5" name="Google Shape;1155;p25"/>
              <p:cNvSpPr/>
              <p:nvPr/>
            </p:nvSpPr>
            <p:spPr>
              <a:xfrm flipH="1">
                <a:off x="6463966" y="1938962"/>
                <a:ext cx="158439" cy="211759"/>
              </a:xfrm>
              <a:custGeom>
                <a:avLst/>
                <a:gdLst/>
                <a:ahLst/>
                <a:cxnLst/>
                <a:rect l="l" t="t" r="r" b="b"/>
                <a:pathLst>
                  <a:path w="312" h="417" extrusionOk="0">
                    <a:moveTo>
                      <a:pt x="312" y="417"/>
                    </a:moveTo>
                    <a:lnTo>
                      <a:pt x="312" y="417"/>
                    </a:lnTo>
                    <a:cubicBezTo>
                      <a:pt x="239" y="0"/>
                      <a:pt x="239" y="0"/>
                      <a:pt x="239" y="0"/>
                    </a:cubicBezTo>
                    <a:cubicBezTo>
                      <a:pt x="239" y="0"/>
                      <a:pt x="135" y="0"/>
                      <a:pt x="0" y="0"/>
                    </a:cubicBezTo>
                    <a:cubicBezTo>
                      <a:pt x="83" y="146"/>
                      <a:pt x="83" y="146"/>
                      <a:pt x="83" y="146"/>
                    </a:cubicBezTo>
                    <a:cubicBezTo>
                      <a:pt x="73" y="188"/>
                      <a:pt x="73" y="188"/>
                      <a:pt x="73" y="188"/>
                    </a:cubicBezTo>
                    <a:cubicBezTo>
                      <a:pt x="73" y="188"/>
                      <a:pt x="208" y="396"/>
                      <a:pt x="312" y="417"/>
                    </a:cubicBezTo>
                    <a:close/>
                  </a:path>
                </a:pathLst>
              </a:custGeom>
              <a:solidFill>
                <a:srgbClr val="EEBB9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6" name="Google Shape;1156;p25"/>
              <p:cNvSpPr/>
              <p:nvPr/>
            </p:nvSpPr>
            <p:spPr>
              <a:xfrm flipH="1">
                <a:off x="5823610" y="1870406"/>
                <a:ext cx="703833" cy="766802"/>
              </a:xfrm>
              <a:custGeom>
                <a:avLst/>
                <a:gdLst/>
                <a:ahLst/>
                <a:cxnLst/>
                <a:rect l="l" t="t" r="r" b="b"/>
                <a:pathLst>
                  <a:path w="1386" h="1510" extrusionOk="0">
                    <a:moveTo>
                      <a:pt x="1386" y="781"/>
                    </a:moveTo>
                    <a:lnTo>
                      <a:pt x="1386" y="781"/>
                    </a:lnTo>
                    <a:cubicBezTo>
                      <a:pt x="1375" y="781"/>
                      <a:pt x="1375" y="781"/>
                      <a:pt x="1375" y="781"/>
                    </a:cubicBezTo>
                    <a:lnTo>
                      <a:pt x="1375" y="781"/>
                    </a:lnTo>
                    <a:cubicBezTo>
                      <a:pt x="1031" y="937"/>
                      <a:pt x="1031" y="937"/>
                      <a:pt x="1031" y="937"/>
                    </a:cubicBezTo>
                    <a:cubicBezTo>
                      <a:pt x="1031" y="948"/>
                      <a:pt x="1031" y="958"/>
                      <a:pt x="1031" y="979"/>
                    </a:cubicBezTo>
                    <a:cubicBezTo>
                      <a:pt x="1031" y="1000"/>
                      <a:pt x="1031" y="1021"/>
                      <a:pt x="1031" y="1041"/>
                    </a:cubicBezTo>
                    <a:cubicBezTo>
                      <a:pt x="1031" y="1052"/>
                      <a:pt x="1031" y="1062"/>
                      <a:pt x="1031" y="1073"/>
                    </a:cubicBezTo>
                    <a:lnTo>
                      <a:pt x="1031" y="1083"/>
                    </a:lnTo>
                    <a:lnTo>
                      <a:pt x="1031" y="1093"/>
                    </a:lnTo>
                    <a:cubicBezTo>
                      <a:pt x="1011" y="1406"/>
                      <a:pt x="1011" y="1500"/>
                      <a:pt x="1011" y="1510"/>
                    </a:cubicBezTo>
                    <a:cubicBezTo>
                      <a:pt x="1011" y="1510"/>
                      <a:pt x="948" y="1510"/>
                      <a:pt x="865" y="1500"/>
                    </a:cubicBezTo>
                    <a:lnTo>
                      <a:pt x="865" y="1500"/>
                    </a:lnTo>
                    <a:cubicBezTo>
                      <a:pt x="854" y="1489"/>
                      <a:pt x="834" y="1489"/>
                      <a:pt x="813" y="1489"/>
                    </a:cubicBezTo>
                    <a:lnTo>
                      <a:pt x="813" y="1489"/>
                    </a:lnTo>
                    <a:cubicBezTo>
                      <a:pt x="750" y="1479"/>
                      <a:pt x="677" y="1479"/>
                      <a:pt x="604" y="1468"/>
                    </a:cubicBezTo>
                    <a:cubicBezTo>
                      <a:pt x="583" y="1458"/>
                      <a:pt x="573" y="1458"/>
                      <a:pt x="552" y="1458"/>
                    </a:cubicBezTo>
                    <a:cubicBezTo>
                      <a:pt x="365" y="1437"/>
                      <a:pt x="177" y="1416"/>
                      <a:pt x="177" y="1416"/>
                    </a:cubicBezTo>
                    <a:cubicBezTo>
                      <a:pt x="177" y="1416"/>
                      <a:pt x="188" y="1229"/>
                      <a:pt x="177" y="1073"/>
                    </a:cubicBezTo>
                    <a:lnTo>
                      <a:pt x="177" y="1073"/>
                    </a:lnTo>
                    <a:cubicBezTo>
                      <a:pt x="177" y="1052"/>
                      <a:pt x="177" y="1021"/>
                      <a:pt x="177" y="1000"/>
                    </a:cubicBezTo>
                    <a:cubicBezTo>
                      <a:pt x="177" y="1000"/>
                      <a:pt x="177" y="989"/>
                      <a:pt x="177" y="968"/>
                    </a:cubicBezTo>
                    <a:cubicBezTo>
                      <a:pt x="156" y="927"/>
                      <a:pt x="136" y="812"/>
                      <a:pt x="104" y="718"/>
                    </a:cubicBezTo>
                    <a:cubicBezTo>
                      <a:pt x="104" y="698"/>
                      <a:pt x="94" y="677"/>
                      <a:pt x="94" y="656"/>
                    </a:cubicBezTo>
                    <a:cubicBezTo>
                      <a:pt x="63" y="562"/>
                      <a:pt x="52" y="500"/>
                      <a:pt x="52" y="500"/>
                    </a:cubicBezTo>
                    <a:cubicBezTo>
                      <a:pt x="11" y="177"/>
                      <a:pt x="11" y="177"/>
                      <a:pt x="11" y="17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56" y="41"/>
                      <a:pt x="302" y="104"/>
                    </a:cubicBezTo>
                    <a:cubicBezTo>
                      <a:pt x="365" y="135"/>
                      <a:pt x="417" y="166"/>
                      <a:pt x="458" y="198"/>
                    </a:cubicBezTo>
                    <a:cubicBezTo>
                      <a:pt x="458" y="198"/>
                      <a:pt x="479" y="229"/>
                      <a:pt x="521" y="250"/>
                    </a:cubicBezTo>
                    <a:cubicBezTo>
                      <a:pt x="583" y="291"/>
                      <a:pt x="688" y="333"/>
                      <a:pt x="802" y="260"/>
                    </a:cubicBezTo>
                    <a:cubicBezTo>
                      <a:pt x="854" y="250"/>
                      <a:pt x="854" y="250"/>
                      <a:pt x="854" y="250"/>
                    </a:cubicBezTo>
                    <a:cubicBezTo>
                      <a:pt x="906" y="239"/>
                      <a:pt x="906" y="239"/>
                      <a:pt x="906" y="239"/>
                    </a:cubicBezTo>
                    <a:lnTo>
                      <a:pt x="906" y="239"/>
                    </a:lnTo>
                    <a:cubicBezTo>
                      <a:pt x="938" y="229"/>
                      <a:pt x="938" y="229"/>
                      <a:pt x="938" y="229"/>
                    </a:cubicBezTo>
                    <a:cubicBezTo>
                      <a:pt x="948" y="218"/>
                      <a:pt x="969" y="208"/>
                      <a:pt x="1000" y="208"/>
                    </a:cubicBezTo>
                    <a:cubicBezTo>
                      <a:pt x="1073" y="198"/>
                      <a:pt x="1136" y="229"/>
                      <a:pt x="1198" y="323"/>
                    </a:cubicBezTo>
                    <a:cubicBezTo>
                      <a:pt x="1365" y="729"/>
                      <a:pt x="1365" y="729"/>
                      <a:pt x="1365" y="729"/>
                    </a:cubicBezTo>
                    <a:lnTo>
                      <a:pt x="1386" y="78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7" name="Google Shape;1157;p25"/>
              <p:cNvSpPr/>
              <p:nvPr/>
            </p:nvSpPr>
            <p:spPr>
              <a:xfrm flipH="1">
                <a:off x="6216659" y="2361972"/>
                <a:ext cx="220900" cy="253908"/>
              </a:xfrm>
              <a:custGeom>
                <a:avLst/>
                <a:gdLst/>
                <a:ahLst/>
                <a:cxnLst/>
                <a:rect l="l" t="t" r="r" b="b"/>
                <a:pathLst>
                  <a:path w="435" h="500" extrusionOk="0">
                    <a:moveTo>
                      <a:pt x="427" y="469"/>
                    </a:moveTo>
                    <a:lnTo>
                      <a:pt x="427" y="469"/>
                    </a:lnTo>
                    <a:cubicBezTo>
                      <a:pt x="438" y="480"/>
                      <a:pt x="438" y="490"/>
                      <a:pt x="427" y="500"/>
                    </a:cubicBezTo>
                    <a:cubicBezTo>
                      <a:pt x="406" y="490"/>
                      <a:pt x="396" y="490"/>
                      <a:pt x="375" y="490"/>
                    </a:cubicBezTo>
                    <a:cubicBezTo>
                      <a:pt x="240" y="375"/>
                      <a:pt x="104" y="261"/>
                      <a:pt x="0" y="105"/>
                    </a:cubicBezTo>
                    <a:lnTo>
                      <a:pt x="0" y="105"/>
                    </a:lnTo>
                    <a:cubicBezTo>
                      <a:pt x="0" y="84"/>
                      <a:pt x="0" y="53"/>
                      <a:pt x="0" y="32"/>
                    </a:cubicBezTo>
                    <a:cubicBezTo>
                      <a:pt x="0" y="32"/>
                      <a:pt x="0" y="21"/>
                      <a:pt x="0" y="0"/>
                    </a:cubicBezTo>
                    <a:cubicBezTo>
                      <a:pt x="94" y="188"/>
                      <a:pt x="261" y="334"/>
                      <a:pt x="427" y="46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8" name="Google Shape;1158;p25"/>
              <p:cNvSpPr/>
              <p:nvPr/>
            </p:nvSpPr>
            <p:spPr>
              <a:xfrm flipH="1">
                <a:off x="6088182" y="2203534"/>
                <a:ext cx="391526" cy="428597"/>
              </a:xfrm>
              <a:custGeom>
                <a:avLst/>
                <a:gdLst/>
                <a:ahLst/>
                <a:cxnLst/>
                <a:rect l="l" t="t" r="r" b="b"/>
                <a:pathLst>
                  <a:path w="771" h="844" extrusionOk="0">
                    <a:moveTo>
                      <a:pt x="771" y="844"/>
                    </a:moveTo>
                    <a:lnTo>
                      <a:pt x="771" y="844"/>
                    </a:lnTo>
                    <a:cubicBezTo>
                      <a:pt x="760" y="833"/>
                      <a:pt x="740" y="833"/>
                      <a:pt x="719" y="833"/>
                    </a:cubicBezTo>
                    <a:lnTo>
                      <a:pt x="719" y="833"/>
                    </a:lnTo>
                    <a:cubicBezTo>
                      <a:pt x="667" y="667"/>
                      <a:pt x="562" y="500"/>
                      <a:pt x="448" y="365"/>
                    </a:cubicBezTo>
                    <a:cubicBezTo>
                      <a:pt x="333" y="219"/>
                      <a:pt x="177" y="135"/>
                      <a:pt x="10" y="62"/>
                    </a:cubicBezTo>
                    <a:cubicBezTo>
                      <a:pt x="10" y="42"/>
                      <a:pt x="0" y="21"/>
                      <a:pt x="0" y="0"/>
                    </a:cubicBezTo>
                    <a:cubicBezTo>
                      <a:pt x="187" y="83"/>
                      <a:pt x="364" y="177"/>
                      <a:pt x="500" y="344"/>
                    </a:cubicBezTo>
                    <a:cubicBezTo>
                      <a:pt x="615" y="490"/>
                      <a:pt x="719" y="656"/>
                      <a:pt x="771" y="84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9" name="Google Shape;1159;p25"/>
              <p:cNvSpPr/>
              <p:nvPr/>
            </p:nvSpPr>
            <p:spPr>
              <a:xfrm flipH="1">
                <a:off x="6003884" y="1901891"/>
                <a:ext cx="523558" cy="523558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extrusionOk="0">
                    <a:moveTo>
                      <a:pt x="1031" y="917"/>
                    </a:moveTo>
                    <a:lnTo>
                      <a:pt x="1031" y="917"/>
                    </a:lnTo>
                    <a:cubicBezTo>
                      <a:pt x="1031" y="938"/>
                      <a:pt x="1031" y="959"/>
                      <a:pt x="1031" y="979"/>
                    </a:cubicBezTo>
                    <a:cubicBezTo>
                      <a:pt x="1031" y="990"/>
                      <a:pt x="1031" y="1000"/>
                      <a:pt x="1031" y="1011"/>
                    </a:cubicBezTo>
                    <a:lnTo>
                      <a:pt x="1031" y="1021"/>
                    </a:lnTo>
                    <a:lnTo>
                      <a:pt x="1031" y="1031"/>
                    </a:lnTo>
                    <a:cubicBezTo>
                      <a:pt x="563" y="906"/>
                      <a:pt x="261" y="511"/>
                      <a:pt x="11" y="11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0" y="406"/>
                      <a:pt x="542" y="834"/>
                      <a:pt x="1011" y="979"/>
                    </a:cubicBezTo>
                    <a:cubicBezTo>
                      <a:pt x="906" y="761"/>
                      <a:pt x="771" y="552"/>
                      <a:pt x="615" y="375"/>
                    </a:cubicBezTo>
                    <a:cubicBezTo>
                      <a:pt x="542" y="271"/>
                      <a:pt x="448" y="177"/>
                      <a:pt x="354" y="94"/>
                    </a:cubicBezTo>
                    <a:cubicBezTo>
                      <a:pt x="334" y="73"/>
                      <a:pt x="323" y="63"/>
                      <a:pt x="302" y="42"/>
                    </a:cubicBezTo>
                    <a:cubicBezTo>
                      <a:pt x="365" y="73"/>
                      <a:pt x="417" y="104"/>
                      <a:pt x="458" y="136"/>
                    </a:cubicBezTo>
                    <a:cubicBezTo>
                      <a:pt x="458" y="136"/>
                      <a:pt x="479" y="167"/>
                      <a:pt x="521" y="188"/>
                    </a:cubicBezTo>
                    <a:cubicBezTo>
                      <a:pt x="563" y="240"/>
                      <a:pt x="615" y="281"/>
                      <a:pt x="656" y="334"/>
                    </a:cubicBezTo>
                    <a:cubicBezTo>
                      <a:pt x="802" y="511"/>
                      <a:pt x="927" y="709"/>
                      <a:pt x="1031" y="91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0" name="Google Shape;1160;p25"/>
              <p:cNvSpPr/>
              <p:nvPr/>
            </p:nvSpPr>
            <p:spPr>
              <a:xfrm flipH="1">
                <a:off x="5823610" y="1991774"/>
                <a:ext cx="270158" cy="275236"/>
              </a:xfrm>
              <a:custGeom>
                <a:avLst/>
                <a:gdLst/>
                <a:ahLst/>
                <a:cxnLst/>
                <a:rect l="l" t="t" r="r" b="b"/>
                <a:pathLst>
                  <a:path w="532" h="542" extrusionOk="0">
                    <a:moveTo>
                      <a:pt x="532" y="542"/>
                    </a:moveTo>
                    <a:lnTo>
                      <a:pt x="532" y="542"/>
                    </a:lnTo>
                    <a:cubicBezTo>
                      <a:pt x="521" y="542"/>
                      <a:pt x="521" y="542"/>
                      <a:pt x="521" y="542"/>
                    </a:cubicBezTo>
                    <a:lnTo>
                      <a:pt x="521" y="542"/>
                    </a:lnTo>
                    <a:cubicBezTo>
                      <a:pt x="417" y="532"/>
                      <a:pt x="323" y="490"/>
                      <a:pt x="240" y="417"/>
                    </a:cubicBezTo>
                    <a:cubicBezTo>
                      <a:pt x="115" y="313"/>
                      <a:pt x="32" y="167"/>
                      <a:pt x="0" y="11"/>
                    </a:cubicBezTo>
                    <a:lnTo>
                      <a:pt x="0" y="11"/>
                    </a:lnTo>
                    <a:cubicBezTo>
                      <a:pt x="52" y="0"/>
                      <a:pt x="52" y="0"/>
                      <a:pt x="52" y="0"/>
                    </a:cubicBezTo>
                    <a:lnTo>
                      <a:pt x="52" y="0"/>
                    </a:lnTo>
                    <a:cubicBezTo>
                      <a:pt x="84" y="136"/>
                      <a:pt x="146" y="271"/>
                      <a:pt x="261" y="375"/>
                    </a:cubicBezTo>
                    <a:cubicBezTo>
                      <a:pt x="334" y="438"/>
                      <a:pt x="417" y="479"/>
                      <a:pt x="511" y="490"/>
                    </a:cubicBezTo>
                    <a:lnTo>
                      <a:pt x="532" y="54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1" name="Google Shape;1161;p25"/>
              <p:cNvSpPr/>
              <p:nvPr/>
            </p:nvSpPr>
            <p:spPr>
              <a:xfrm rot="256624" flipH="1">
                <a:off x="7929951" y="1759145"/>
                <a:ext cx="38065" cy="5577"/>
              </a:xfrm>
              <a:custGeom>
                <a:avLst/>
                <a:gdLst/>
                <a:ahLst/>
                <a:cxnLst/>
                <a:rect l="l" t="t" r="r" b="b"/>
                <a:pathLst>
                  <a:path w="26" h="32" extrusionOk="0">
                    <a:moveTo>
                      <a:pt x="0" y="21"/>
                    </a:moveTo>
                    <a:lnTo>
                      <a:pt x="0" y="21"/>
                    </a:lnTo>
                    <a:cubicBezTo>
                      <a:pt x="0" y="32"/>
                      <a:pt x="11" y="32"/>
                      <a:pt x="21" y="32"/>
                    </a:cubicBezTo>
                    <a:cubicBezTo>
                      <a:pt x="21" y="32"/>
                      <a:pt x="32" y="21"/>
                      <a:pt x="21" y="11"/>
                    </a:cubicBezTo>
                    <a:cubicBezTo>
                      <a:pt x="21" y="0"/>
                      <a:pt x="11" y="0"/>
                      <a:pt x="11" y="0"/>
                    </a:cubicBezTo>
                    <a:cubicBezTo>
                      <a:pt x="0" y="0"/>
                      <a:pt x="0" y="11"/>
                      <a:pt x="0" y="21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62" name="Google Shape;1162;p25"/>
            <p:cNvSpPr/>
            <p:nvPr/>
          </p:nvSpPr>
          <p:spPr>
            <a:xfrm flipH="1">
              <a:off x="7156627" y="1439778"/>
              <a:ext cx="36563" cy="18789"/>
            </a:xfrm>
            <a:custGeom>
              <a:avLst/>
              <a:gdLst/>
              <a:ahLst/>
              <a:cxnLst/>
              <a:rect l="l" t="t" r="r" b="b"/>
              <a:pathLst>
                <a:path w="72" h="37" extrusionOk="0">
                  <a:moveTo>
                    <a:pt x="9" y="35"/>
                  </a:moveTo>
                  <a:lnTo>
                    <a:pt x="9" y="35"/>
                  </a:lnTo>
                  <a:cubicBezTo>
                    <a:pt x="-12" y="46"/>
                    <a:pt x="9" y="4"/>
                    <a:pt x="30" y="4"/>
                  </a:cubicBezTo>
                  <a:cubicBezTo>
                    <a:pt x="51" y="-6"/>
                    <a:pt x="72" y="4"/>
                    <a:pt x="72" y="25"/>
                  </a:cubicBezTo>
                  <a:cubicBezTo>
                    <a:pt x="72" y="25"/>
                    <a:pt x="40" y="14"/>
                    <a:pt x="9" y="35"/>
                  </a:cubicBezTo>
                  <a:close/>
                </a:path>
              </a:pathLst>
            </a:custGeom>
            <a:solidFill>
              <a:srgbClr val="02022B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25"/>
            <p:cNvSpPr/>
            <p:nvPr/>
          </p:nvSpPr>
          <p:spPr>
            <a:xfrm flipH="1">
              <a:off x="7076392" y="1431146"/>
              <a:ext cx="38086" cy="21836"/>
            </a:xfrm>
            <a:custGeom>
              <a:avLst/>
              <a:gdLst/>
              <a:ahLst/>
              <a:cxnLst/>
              <a:rect l="l" t="t" r="r" b="b"/>
              <a:pathLst>
                <a:path w="75" h="43" extrusionOk="0">
                  <a:moveTo>
                    <a:pt x="73" y="42"/>
                  </a:moveTo>
                  <a:lnTo>
                    <a:pt x="73" y="42"/>
                  </a:lnTo>
                  <a:cubicBezTo>
                    <a:pt x="83" y="52"/>
                    <a:pt x="62" y="11"/>
                    <a:pt x="42" y="0"/>
                  </a:cubicBezTo>
                  <a:cubicBezTo>
                    <a:pt x="21" y="0"/>
                    <a:pt x="0" y="11"/>
                    <a:pt x="0" y="21"/>
                  </a:cubicBezTo>
                  <a:cubicBezTo>
                    <a:pt x="0" y="21"/>
                    <a:pt x="31" y="21"/>
                    <a:pt x="73" y="42"/>
                  </a:cubicBezTo>
                  <a:close/>
                </a:path>
              </a:pathLst>
            </a:custGeom>
            <a:solidFill>
              <a:srgbClr val="02022B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65" name="Google Shape;1165;p25"/>
          <p:cNvSpPr/>
          <p:nvPr/>
        </p:nvSpPr>
        <p:spPr>
          <a:xfrm flipH="1">
            <a:off x="7843295" y="425946"/>
            <a:ext cx="587472" cy="579540"/>
          </a:xfrm>
          <a:custGeom>
            <a:avLst/>
            <a:gdLst/>
            <a:ahLst/>
            <a:cxnLst/>
            <a:rect l="l" t="t" r="r" b="b"/>
            <a:pathLst>
              <a:path w="75" h="74" extrusionOk="0">
                <a:moveTo>
                  <a:pt x="74" y="37"/>
                </a:moveTo>
                <a:lnTo>
                  <a:pt x="74" y="37"/>
                </a:lnTo>
                <a:cubicBezTo>
                  <a:pt x="74" y="58"/>
                  <a:pt x="57" y="74"/>
                  <a:pt x="33" y="74"/>
                </a:cubicBezTo>
                <a:cubicBezTo>
                  <a:pt x="12" y="74"/>
                  <a:pt x="0" y="58"/>
                  <a:pt x="0" y="42"/>
                </a:cubicBezTo>
                <a:cubicBezTo>
                  <a:pt x="0" y="21"/>
                  <a:pt x="25" y="0"/>
                  <a:pt x="45" y="0"/>
                </a:cubicBezTo>
                <a:cubicBezTo>
                  <a:pt x="62" y="5"/>
                  <a:pt x="78" y="17"/>
                  <a:pt x="74" y="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6" name="Google Shape;1166;p25"/>
          <p:cNvSpPr txBox="1">
            <a:spLocks noGrp="1"/>
          </p:cNvSpPr>
          <p:nvPr>
            <p:ph type="subTitle" idx="2"/>
          </p:nvPr>
        </p:nvSpPr>
        <p:spPr>
          <a:xfrm>
            <a:off x="6705375" y="757100"/>
            <a:ext cx="1359900" cy="2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9th Grade</a:t>
            </a:r>
            <a:endParaRPr dirty="0"/>
          </a:p>
        </p:txBody>
      </p:sp>
      <p:pic>
        <p:nvPicPr>
          <p:cNvPr id="2" name="Picture 1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5103129F-16F7-452F-A7AA-FD407F298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302" y="-147074"/>
            <a:ext cx="1255396" cy="12553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12784B-878B-E849-8D7B-8B036ED44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48" y="102377"/>
            <a:ext cx="7758504" cy="804073"/>
          </a:xfrm>
        </p:spPr>
        <p:txBody>
          <a:bodyPr/>
          <a:lstStyle/>
          <a:p>
            <a:pPr algn="ctr"/>
            <a:r>
              <a:rPr lang="en-US" sz="2200" dirty="0"/>
              <a:t>Ex 2: Circle the correct word or phrase to complete each sentence.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86CD8A-150D-4C07-959E-5359EB47C3F8}"/>
              </a:ext>
            </a:extLst>
          </p:cNvPr>
          <p:cNvSpPr txBox="1"/>
          <p:nvPr/>
        </p:nvSpPr>
        <p:spPr>
          <a:xfrm>
            <a:off x="310593" y="910762"/>
            <a:ext cx="8522814" cy="413036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 The villagers (preserve / shorten) their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highlight>
                  <a:srgbClr val="B5F9F9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traditional</a:t>
            </a:r>
            <a:r>
              <a:rPr lang="en-US" sz="2000" dirty="0">
                <a:highlight>
                  <a:srgbClr val="B5F9F9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weaving techniques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vi-V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 dân làng </a:t>
            </a:r>
            <a:r>
              <a:rPr lang="vi-VN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bảo tồn </a:t>
            </a:r>
            <a:r>
              <a:rPr lang="vi-V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kỹ thuật dệt truyền thống của họ.</a:t>
            </a:r>
            <a:endParaRPr lang="en-US" sz="20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2. Com Lang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Vong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has a special (fragrance / function), so it is </a:t>
            </a:r>
            <a:r>
              <a:rPr lang="en-US" sz="2000" dirty="0">
                <a:highlight>
                  <a:srgbClr val="B5F9F9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very popular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vi-V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Cơm Lăng Vòng có </a:t>
            </a:r>
            <a:r>
              <a:rPr lang="vi-VN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mùi thơm </a:t>
            </a:r>
            <a:r>
              <a:rPr lang="vi-V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đặc biệt nên rất được ưa chuộng.</a:t>
            </a:r>
            <a:endParaRPr lang="en-US" sz="20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3. Our (firefighters / police officers) help </a:t>
            </a:r>
            <a:r>
              <a:rPr lang="en-US" sz="2000" dirty="0">
                <a:highlight>
                  <a:srgbClr val="B5F9F9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keep law and order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our community.</a:t>
            </a:r>
          </a:p>
          <a:p>
            <a:pPr>
              <a:lnSpc>
                <a:spcPct val="120000"/>
              </a:lnSpc>
            </a:pPr>
            <a:r>
              <a:rPr lang="en-US" sz="2000" i="1" dirty="0" err="1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Cảnh</a:t>
            </a:r>
            <a:r>
              <a:rPr lang="en-US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chúng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tôi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giúp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giữ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luật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trật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cộng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chúng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tôi</a:t>
            </a:r>
            <a:endParaRPr lang="en-US" sz="20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2000" dirty="0">
                <a:highlight>
                  <a:srgbClr val="B5F9F9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Bun Cha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the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speciality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food / fast food) I like best.</a:t>
            </a:r>
          </a:p>
          <a:p>
            <a:pPr>
              <a:lnSpc>
                <a:spcPct val="120000"/>
              </a:lnSpc>
            </a:pP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Bún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Chả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món</a:t>
            </a:r>
            <a:r>
              <a:rPr lang="en-US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đặc</a:t>
            </a:r>
            <a:r>
              <a:rPr lang="en-US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tôi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thích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nhất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5. My home town is famous for (handicrafts / objects), such as </a:t>
            </a:r>
            <a:r>
              <a:rPr lang="en-US" sz="2000" dirty="0">
                <a:highlight>
                  <a:srgbClr val="B5F9F9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paper fans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>
                <a:highlight>
                  <a:srgbClr val="B5F9F9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lanterns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vi-V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Quê hương tôi nổi tiếng với </a:t>
            </a:r>
            <a:r>
              <a:rPr lang="vi-VN" sz="2000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nghề thủ công </a:t>
            </a:r>
            <a:r>
              <a:rPr lang="vi-V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như quạt giấy và đèn lồng.</a:t>
            </a:r>
            <a:endParaRPr lang="en-US" sz="20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872FDD3-DA14-D19A-1534-25FE26E0B8BB}"/>
              </a:ext>
            </a:extLst>
          </p:cNvPr>
          <p:cNvSpPr/>
          <p:nvPr/>
        </p:nvSpPr>
        <p:spPr>
          <a:xfrm>
            <a:off x="2035534" y="1030191"/>
            <a:ext cx="970059" cy="2738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D8B079E0-569E-AD11-0ACD-CB9FFE41BF99}"/>
              </a:ext>
            </a:extLst>
          </p:cNvPr>
          <p:cNvSpPr/>
          <p:nvPr/>
        </p:nvSpPr>
        <p:spPr>
          <a:xfrm>
            <a:off x="3698682" y="1755085"/>
            <a:ext cx="1064149" cy="2738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BEEF00-26DF-4A88-1D64-21CA9B6CE585}"/>
              </a:ext>
            </a:extLst>
          </p:cNvPr>
          <p:cNvSpPr/>
          <p:nvPr/>
        </p:nvSpPr>
        <p:spPr>
          <a:xfrm>
            <a:off x="2498035" y="2494557"/>
            <a:ext cx="1525325" cy="2738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3D517F7-AA3F-C037-D4B1-FB776FC9E5C2}"/>
              </a:ext>
            </a:extLst>
          </p:cNvPr>
          <p:cNvSpPr/>
          <p:nvPr/>
        </p:nvSpPr>
        <p:spPr>
          <a:xfrm>
            <a:off x="2211788" y="3218126"/>
            <a:ext cx="1596887" cy="2738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30AADB9-90F0-3780-52E8-E6D68797C154}"/>
              </a:ext>
            </a:extLst>
          </p:cNvPr>
          <p:cNvSpPr/>
          <p:nvPr/>
        </p:nvSpPr>
        <p:spPr>
          <a:xfrm>
            <a:off x="3714586" y="3941695"/>
            <a:ext cx="1239078" cy="2738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63896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73;p32">
            <a:extLst>
              <a:ext uri="{FF2B5EF4-FFF2-40B4-BE49-F238E27FC236}">
                <a16:creationId xmlns:a16="http://schemas.microsoft.com/office/drawing/2014/main" id="{35E0FC19-502D-FB2F-893B-F0C7A5FDC0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10346" y="146187"/>
            <a:ext cx="252330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Grammar: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2A7EE2-EC4C-DF29-68D5-43BD0BA6137E}"/>
              </a:ext>
            </a:extLst>
          </p:cNvPr>
          <p:cNvSpPr txBox="1"/>
          <p:nvPr/>
        </p:nvSpPr>
        <p:spPr>
          <a:xfrm>
            <a:off x="401979" y="1163386"/>
            <a:ext cx="8340037" cy="35394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– We use a question word such as who, what, where, when, or how before a to-infinitive to express an indirect question about what we should do.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– We often use a verb such as ask, wonder, (not) decide, (not) tell, or (not) know before the question word + to-infinitive.</a:t>
            </a:r>
          </a:p>
          <a:p>
            <a:r>
              <a:rPr lang="en-US" sz="2800" i="1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Example: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We don’t know what to do to help the community.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She asked how to get to the nearest shopping mall.</a:t>
            </a:r>
            <a:endParaRPr lang="en-VN" sz="2800" dirty="0"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D6FEE-30EF-2E77-0532-5C029E390A2A}"/>
              </a:ext>
            </a:extLst>
          </p:cNvPr>
          <p:cNvSpPr txBox="1"/>
          <p:nvPr/>
        </p:nvSpPr>
        <p:spPr>
          <a:xfrm>
            <a:off x="2515985" y="675344"/>
            <a:ext cx="4112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 words before to-infinitives </a:t>
            </a:r>
            <a:endParaRPr lang="en-US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2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73;p32">
            <a:extLst>
              <a:ext uri="{FF2B5EF4-FFF2-40B4-BE49-F238E27FC236}">
                <a16:creationId xmlns:a16="http://schemas.microsoft.com/office/drawing/2014/main" id="{35E0FC19-502D-FB2F-893B-F0C7A5FDC0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10346" y="146187"/>
            <a:ext cx="252330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Grammar: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2A7EE2-EC4C-DF29-68D5-43BD0BA6137E}"/>
              </a:ext>
            </a:extLst>
          </p:cNvPr>
          <p:cNvSpPr txBox="1"/>
          <p:nvPr/>
        </p:nvSpPr>
        <p:spPr>
          <a:xfrm>
            <a:off x="401979" y="1163386"/>
            <a:ext cx="8340037" cy="35394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– A phrasal verb consists of a verb and one or two particles, such as up, down, back, on, round, ...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– A phrasal verb usually has a special meaning.</a:t>
            </a:r>
          </a:p>
          <a:p>
            <a:r>
              <a:rPr lang="en-US" sz="2800" i="1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Example: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go out = leave your house to go to a social event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pass down = give or teach something to your children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cut down on = reduce the amount or number of something</a:t>
            </a:r>
          </a:p>
          <a:p>
            <a:r>
              <a:rPr lang="en-US" sz="2800" dirty="0">
                <a:latin typeface="Patrick Hand" pitchFamily="2" charset="77"/>
                <a:cs typeface="Calibri" panose="020F0502020204030204" pitchFamily="34" charset="0"/>
              </a:rPr>
              <a:t>run out of = have no more of</a:t>
            </a:r>
            <a:endParaRPr lang="en-VN" sz="2800" dirty="0"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D6FEE-30EF-2E77-0532-5C029E390A2A}"/>
              </a:ext>
            </a:extLst>
          </p:cNvPr>
          <p:cNvSpPr txBox="1"/>
          <p:nvPr/>
        </p:nvSpPr>
        <p:spPr>
          <a:xfrm>
            <a:off x="3767129" y="696662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Phrasal verbs</a:t>
            </a:r>
          </a:p>
        </p:txBody>
      </p:sp>
    </p:spTree>
    <p:extLst>
      <p:ext uri="{BB962C8B-B14F-4D97-AF65-F5344CB8AC3E}">
        <p14:creationId xmlns:p14="http://schemas.microsoft.com/office/powerpoint/2010/main" val="1121331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C47E090B-0E45-B494-86EE-59AC65D6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23" y="192262"/>
            <a:ext cx="6280546" cy="478070"/>
          </a:xfrm>
        </p:spPr>
        <p:txBody>
          <a:bodyPr/>
          <a:lstStyle/>
          <a:p>
            <a:pPr algn="ctr"/>
            <a:r>
              <a:rPr lang="en-US" sz="2200" dirty="0"/>
              <a:t>Ex 3: Choose the correct answer A, B, C, or D.</a:t>
            </a:r>
          </a:p>
        </p:txBody>
      </p:sp>
      <p:sp>
        <p:nvSpPr>
          <p:cNvPr id="3" name="Hộp Văn bản 27">
            <a:extLst>
              <a:ext uri="{FF2B5EF4-FFF2-40B4-BE49-F238E27FC236}">
                <a16:creationId xmlns:a16="http://schemas.microsoft.com/office/drawing/2014/main" id="{A1B88E1B-9909-9AF3-7642-A8132ABEEB27}"/>
              </a:ext>
            </a:extLst>
          </p:cNvPr>
          <p:cNvSpPr txBox="1"/>
          <p:nvPr/>
        </p:nvSpPr>
        <p:spPr>
          <a:xfrm>
            <a:off x="495842" y="779105"/>
            <a:ext cx="8152307" cy="267765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F26548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1.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You should decide </a:t>
            </a:r>
            <a:r>
              <a:rPr lang="en-US" sz="2800" b="0" i="0" dirty="0">
                <a:solidFill>
                  <a:srgbClr val="949599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______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to move to</a:t>
            </a:r>
            <a: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the new house.</a:t>
            </a:r>
            <a:b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</a:b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while 	</a:t>
            </a: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when 	</a:t>
            </a: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where 	</a:t>
            </a: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D.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who</a:t>
            </a:r>
          </a:p>
          <a:p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Bạn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nên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quyết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định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khi</a:t>
            </a:r>
            <a:r>
              <a:rPr lang="en-US" sz="2800" b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nào</a:t>
            </a:r>
            <a:r>
              <a:rPr lang="en-US" sz="2800" b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nên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chuyển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đến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ngôi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nhà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mới</a:t>
            </a:r>
            <a:r>
              <a:rPr lang="en-US" sz="2800" b="0" dirty="0">
                <a:solidFill>
                  <a:srgbClr val="FF0000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800" b="1" i="0" dirty="0">
                <a:solidFill>
                  <a:srgbClr val="F26548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2.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Do you know </a:t>
            </a:r>
            <a:r>
              <a:rPr lang="en-US" sz="2800" b="0" i="0" dirty="0">
                <a:solidFill>
                  <a:srgbClr val="949599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______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to sort rubbish?</a:t>
            </a:r>
            <a:b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</a:b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who 		</a:t>
            </a: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which	</a:t>
            </a: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how 		</a:t>
            </a:r>
            <a:r>
              <a:rPr lang="en-US" sz="2800" b="0" i="0" dirty="0">
                <a:solidFill>
                  <a:srgbClr val="1FB0E6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D. 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what</a:t>
            </a:r>
            <a:endParaRPr lang="en-US" sz="2800" dirty="0"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Bạn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biết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loại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rác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58D74F-20A1-65B0-8DF8-31D115929961}"/>
              </a:ext>
            </a:extLst>
          </p:cNvPr>
          <p:cNvSpPr>
            <a:spLocks noChangeAspect="1"/>
          </p:cNvSpPr>
          <p:nvPr/>
        </p:nvSpPr>
        <p:spPr>
          <a:xfrm>
            <a:off x="2336385" y="1274425"/>
            <a:ext cx="337071" cy="337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E1FAFF-8DE8-897C-DC76-C5FCF3A4BAC5}"/>
              </a:ext>
            </a:extLst>
          </p:cNvPr>
          <p:cNvSpPr>
            <a:spLocks noChangeAspect="1"/>
          </p:cNvSpPr>
          <p:nvPr/>
        </p:nvSpPr>
        <p:spPr>
          <a:xfrm>
            <a:off x="4173652" y="2571750"/>
            <a:ext cx="337071" cy="337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pic>
        <p:nvPicPr>
          <p:cNvPr id="4" name="Picture 3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23616F07-7B3D-A2AF-D155-5A6531235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175" y="4125693"/>
            <a:ext cx="1255396" cy="12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9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C47E090B-0E45-B494-86EE-59AC65D6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23" y="192262"/>
            <a:ext cx="6280546" cy="478070"/>
          </a:xfrm>
        </p:spPr>
        <p:txBody>
          <a:bodyPr/>
          <a:lstStyle/>
          <a:p>
            <a:pPr algn="ctr"/>
            <a:r>
              <a:rPr lang="en-US" sz="2200" dirty="0"/>
              <a:t>Ex 3: Choose the correct answer A, B, C, or D.</a:t>
            </a:r>
          </a:p>
        </p:txBody>
      </p:sp>
      <p:sp>
        <p:nvSpPr>
          <p:cNvPr id="3" name="Hộp Văn bản 27">
            <a:extLst>
              <a:ext uri="{FF2B5EF4-FFF2-40B4-BE49-F238E27FC236}">
                <a16:creationId xmlns:a16="http://schemas.microsoft.com/office/drawing/2014/main" id="{A1B88E1B-9909-9AF3-7642-A8132ABEEB27}"/>
              </a:ext>
            </a:extLst>
          </p:cNvPr>
          <p:cNvSpPr txBox="1"/>
          <p:nvPr/>
        </p:nvSpPr>
        <p:spPr>
          <a:xfrm>
            <a:off x="495842" y="779105"/>
            <a:ext cx="8152307" cy="353943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3. </a:t>
            </a:r>
            <a: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She didn’t tell me </a:t>
            </a:r>
            <a:r>
              <a:rPr lang="en-US" sz="2800" dirty="0">
                <a:solidFill>
                  <a:srgbClr val="949599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______ </a:t>
            </a:r>
            <a: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to meet, in the library or in the lab.</a:t>
            </a:r>
            <a:b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rgbClr val="1FB0E6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A. </a:t>
            </a:r>
            <a: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how 		</a:t>
            </a:r>
            <a:r>
              <a:rPr lang="en-US" sz="2800" dirty="0">
                <a:solidFill>
                  <a:srgbClr val="1FB0E6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B. </a:t>
            </a:r>
            <a: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when	</a:t>
            </a:r>
            <a:r>
              <a:rPr lang="en-US" sz="2800" dirty="0">
                <a:solidFill>
                  <a:srgbClr val="1FB0E6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C. </a:t>
            </a:r>
            <a: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what 	</a:t>
            </a:r>
            <a:r>
              <a:rPr lang="en-US" sz="2800" dirty="0">
                <a:solidFill>
                  <a:srgbClr val="1FB0E6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D. </a:t>
            </a:r>
            <a:r>
              <a:rPr lang="en-US" sz="2800" dirty="0">
                <a:solidFill>
                  <a:srgbClr val="242021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where</a:t>
            </a:r>
          </a:p>
          <a:p>
            <a:r>
              <a:rPr lang="vi-VN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Cô ấy không nói cho tôi biết </a:t>
            </a:r>
            <a:r>
              <a:rPr lang="vi-VN" sz="28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địa điểm </a:t>
            </a:r>
            <a:r>
              <a:rPr lang="vi-VN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gặp nhau, trong thư viện hay phòng thí nghiệm.</a:t>
            </a:r>
            <a:endParaRPr lang="en-US" sz="2800" dirty="0">
              <a:solidFill>
                <a:srgbClr val="FF0000"/>
              </a:solidFill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r>
              <a:rPr lang="vi-VN" sz="28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4.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Could you tell me ______ to do in this situation?</a:t>
            </a:r>
            <a:b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</a:br>
            <a:r>
              <a:rPr lang="vi-VN" sz="2800" dirty="0">
                <a:solidFill>
                  <a:srgbClr val="00B0F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what 	</a:t>
            </a:r>
            <a:r>
              <a:rPr lang="vi-VN" sz="2800" dirty="0">
                <a:solidFill>
                  <a:srgbClr val="00B0F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when	</a:t>
            </a:r>
            <a:r>
              <a:rPr lang="vi-VN" sz="2800" dirty="0">
                <a:solidFill>
                  <a:srgbClr val="00B0F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where 	</a:t>
            </a:r>
            <a:r>
              <a:rPr lang="vi-VN" sz="2800" dirty="0">
                <a:solidFill>
                  <a:srgbClr val="00B0F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D.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who</a:t>
            </a:r>
          </a:p>
          <a:p>
            <a:r>
              <a:rPr lang="vi-VN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Bạn có thể cho tôi biết </a:t>
            </a:r>
            <a:r>
              <a:rPr lang="vi-VN" sz="28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phải làm gì </a:t>
            </a:r>
            <a:r>
              <a:rPr lang="vi-VN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trong tình huống này?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589DB4F-2248-8C2E-5006-E02CB990A4F4}"/>
              </a:ext>
            </a:extLst>
          </p:cNvPr>
          <p:cNvSpPr>
            <a:spLocks noChangeAspect="1"/>
          </p:cNvSpPr>
          <p:nvPr/>
        </p:nvSpPr>
        <p:spPr>
          <a:xfrm>
            <a:off x="5986954" y="1719343"/>
            <a:ext cx="337071" cy="337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A9A9E5-8E70-0168-28A8-CD71D9A6A2EF}"/>
              </a:ext>
            </a:extLst>
          </p:cNvPr>
          <p:cNvSpPr>
            <a:spLocks noChangeAspect="1"/>
          </p:cNvSpPr>
          <p:nvPr/>
        </p:nvSpPr>
        <p:spPr>
          <a:xfrm>
            <a:off x="516053" y="3431906"/>
            <a:ext cx="337071" cy="337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pic>
        <p:nvPicPr>
          <p:cNvPr id="6" name="Picture 5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DDC647F4-20B5-6986-96DA-CB64F4365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175" y="4125693"/>
            <a:ext cx="1255396" cy="12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4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C47E090B-0E45-B494-86EE-59AC65D6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23" y="192262"/>
            <a:ext cx="6280546" cy="478070"/>
          </a:xfrm>
        </p:spPr>
        <p:txBody>
          <a:bodyPr/>
          <a:lstStyle/>
          <a:p>
            <a:pPr algn="ctr"/>
            <a:r>
              <a:rPr lang="en-US" sz="2200" dirty="0"/>
              <a:t>Ex 3: Choose the correct answer A, B, C, or D.</a:t>
            </a:r>
          </a:p>
        </p:txBody>
      </p:sp>
      <p:sp>
        <p:nvSpPr>
          <p:cNvPr id="3" name="Hộp Văn bản 27">
            <a:extLst>
              <a:ext uri="{FF2B5EF4-FFF2-40B4-BE49-F238E27FC236}">
                <a16:creationId xmlns:a16="http://schemas.microsoft.com/office/drawing/2014/main" id="{A1B88E1B-9909-9AF3-7642-A8132ABEEB27}"/>
              </a:ext>
            </a:extLst>
          </p:cNvPr>
          <p:cNvSpPr txBox="1"/>
          <p:nvPr/>
        </p:nvSpPr>
        <p:spPr>
          <a:xfrm>
            <a:off x="495842" y="779105"/>
            <a:ext cx="8152307" cy="2246769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5.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I wonder ______ to ask for advice, my teacher or my parents.</a:t>
            </a:r>
            <a:b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</a:br>
            <a:r>
              <a:rPr lang="vi-VN" sz="2800" dirty="0">
                <a:solidFill>
                  <a:srgbClr val="1FB0E6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where 	</a:t>
            </a:r>
            <a:r>
              <a:rPr lang="vi-VN" sz="2800" dirty="0">
                <a:solidFill>
                  <a:srgbClr val="00B0F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B.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when	</a:t>
            </a:r>
            <a:r>
              <a:rPr lang="vi-VN" sz="2800" dirty="0">
                <a:solidFill>
                  <a:srgbClr val="00B0F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who 		</a:t>
            </a:r>
            <a:r>
              <a:rPr lang="vi-VN" sz="2800" dirty="0">
                <a:solidFill>
                  <a:srgbClr val="00B0F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D. </a:t>
            </a:r>
            <a:r>
              <a:rPr lang="vi-VN" sz="2800" dirty="0"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what</a:t>
            </a:r>
          </a:p>
          <a:p>
            <a:r>
              <a:rPr lang="vi-VN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Tôi không biết phải xin lời khuyên từ </a:t>
            </a:r>
            <a:r>
              <a:rPr lang="vi-VN" sz="28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ai</a:t>
            </a:r>
            <a:r>
              <a:rPr lang="vi-VN" sz="28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, giáo viên hay bố mẹ tôi.</a:t>
            </a:r>
            <a:endParaRPr lang="en-US" sz="2800" dirty="0">
              <a:solidFill>
                <a:srgbClr val="FF0000"/>
              </a:solidFill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1861156-DC2B-82C6-CC94-902D09E9DBF8}"/>
              </a:ext>
            </a:extLst>
          </p:cNvPr>
          <p:cNvSpPr>
            <a:spLocks noChangeAspect="1"/>
          </p:cNvSpPr>
          <p:nvPr/>
        </p:nvSpPr>
        <p:spPr>
          <a:xfrm>
            <a:off x="4196566" y="1733953"/>
            <a:ext cx="337071" cy="337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pic>
        <p:nvPicPr>
          <p:cNvPr id="5" name="Picture 4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EABD1D7C-8D3E-C445-9ED1-5A53AF0AF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175" y="4125693"/>
            <a:ext cx="1255396" cy="12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5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0EAC3EEA-2063-A8FD-72EE-FD5C8527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35" y="38328"/>
            <a:ext cx="8228528" cy="789327"/>
          </a:xfrm>
        </p:spPr>
        <p:txBody>
          <a:bodyPr/>
          <a:lstStyle/>
          <a:p>
            <a:pPr algn="ctr"/>
            <a:r>
              <a:rPr lang="en-US" sz="2000" dirty="0"/>
              <a:t>Ex 4: Rewrite each sentence so that it contains the phrasal verb in brackets. You may have to change the form of the verb. </a:t>
            </a:r>
          </a:p>
        </p:txBody>
      </p:sp>
      <p:sp>
        <p:nvSpPr>
          <p:cNvPr id="6" name="Hộp Văn bản 27">
            <a:extLst>
              <a:ext uri="{FF2B5EF4-FFF2-40B4-BE49-F238E27FC236}">
                <a16:creationId xmlns:a16="http://schemas.microsoft.com/office/drawing/2014/main" id="{6AAF7E63-FA5C-1059-06FE-345AFB2C7603}"/>
              </a:ext>
            </a:extLst>
          </p:cNvPr>
          <p:cNvSpPr txBox="1"/>
          <p:nvPr/>
        </p:nvSpPr>
        <p:spPr>
          <a:xfrm>
            <a:off x="-1" y="803850"/>
            <a:ext cx="9144000" cy="433965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2300" b="1" i="0" dirty="0">
                <a:solidFill>
                  <a:srgbClr val="F26548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1. 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In some villages, people reduce the number of steps to make the handicraft. (cut down on)</a:t>
            </a:r>
            <a:br>
              <a:rPr lang="en-US" sz="2300" b="0" i="0" dirty="0">
                <a:solidFill>
                  <a:srgbClr val="949599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</a:br>
            <a:endParaRPr lang="en-US" sz="2300" b="0" i="0" dirty="0">
              <a:solidFill>
                <a:srgbClr val="949599"/>
              </a:solidFill>
              <a:effectLst/>
              <a:latin typeface="Patrick Hand" pitchFamily="2" charset="77"/>
              <a:cs typeface="Calibri" panose="020F0502020204030204" pitchFamily="34" charset="0"/>
            </a:endParaRPr>
          </a:p>
          <a:p>
            <a:r>
              <a:rPr lang="en-US" sz="2300" b="1" i="0" dirty="0">
                <a:solidFill>
                  <a:srgbClr val="F26548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2. 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My grandparents gave the skills to my parents. (hand down)</a:t>
            </a:r>
            <a:br>
              <a:rPr lang="en-US" sz="2300" b="0" i="0" dirty="0">
                <a:solidFill>
                  <a:srgbClr val="949599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</a:br>
            <a:endParaRPr lang="en-US" sz="2300" b="0" i="0" dirty="0">
              <a:solidFill>
                <a:srgbClr val="949599"/>
              </a:solidFill>
              <a:effectLst/>
              <a:latin typeface="Patrick Hand" pitchFamily="2" charset="77"/>
              <a:cs typeface="Calibri" panose="020F0502020204030204" pitchFamily="34" charset="0"/>
            </a:endParaRPr>
          </a:p>
          <a:p>
            <a:r>
              <a:rPr lang="en-US" sz="2300" b="1" i="0" dirty="0">
                <a:solidFill>
                  <a:srgbClr val="F26548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3. 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In their community, the eldest child is usually responsible for his or her parents. (take care of)</a:t>
            </a:r>
          </a:p>
          <a:p>
            <a:endParaRPr lang="en-US" sz="2300" dirty="0">
              <a:solidFill>
                <a:srgbClr val="242021"/>
              </a:solidFill>
              <a:latin typeface="Patrick Hand" pitchFamily="2" charset="77"/>
              <a:cs typeface="Calibri" panose="020F0502020204030204" pitchFamily="34" charset="0"/>
            </a:endParaRPr>
          </a:p>
          <a:p>
            <a:r>
              <a:rPr lang="vi-VN" sz="2300" b="1" dirty="0">
                <a:solidFill>
                  <a:srgbClr val="F26548"/>
                </a:solidFill>
                <a:latin typeface="Patrick Hand" pitchFamily="2" charset="77"/>
                <a:cs typeface="Calibri" panose="020F0502020204030204" pitchFamily="34" charset="0"/>
              </a:rPr>
              <a:t>4. </a:t>
            </a:r>
            <a:r>
              <a:rPr lang="vi-VN" sz="2300" dirty="0">
                <a:latin typeface="Patrick Hand" pitchFamily="2" charset="77"/>
                <a:cs typeface="Calibri" panose="020F0502020204030204" pitchFamily="34" charset="0"/>
              </a:rPr>
              <a:t>Before we go to a new place, we always get information about it. (find out)</a:t>
            </a:r>
            <a:br>
              <a:rPr lang="vi-VN" sz="2300" dirty="0">
                <a:latin typeface="Patrick Hand" pitchFamily="2" charset="77"/>
                <a:cs typeface="Calibri" panose="020F0502020204030204" pitchFamily="34" charset="0"/>
              </a:rPr>
            </a:br>
            <a:endParaRPr lang="vi-VN" sz="2300" dirty="0">
              <a:latin typeface="Patrick Hand" pitchFamily="2" charset="77"/>
              <a:cs typeface="Calibri" panose="020F0502020204030204" pitchFamily="34" charset="0"/>
            </a:endParaRPr>
          </a:p>
          <a:p>
            <a:r>
              <a:rPr lang="vi-VN" sz="2300" b="1" dirty="0">
                <a:solidFill>
                  <a:srgbClr val="F26548"/>
                </a:solidFill>
                <a:latin typeface="Patrick Hand" pitchFamily="2" charset="77"/>
                <a:cs typeface="Calibri" panose="020F0502020204030204" pitchFamily="34" charset="0"/>
              </a:rPr>
              <a:t>5. </a:t>
            </a:r>
            <a:r>
              <a:rPr lang="vi-VN" sz="2300" dirty="0">
                <a:latin typeface="Patrick Hand" pitchFamily="2" charset="77"/>
                <a:cs typeface="Calibri" panose="020F0502020204030204" pitchFamily="34" charset="0"/>
              </a:rPr>
              <a:t>They have a good relationship with all neighbours. (get on with)</a:t>
            </a:r>
          </a:p>
          <a:p>
            <a:endParaRPr lang="vi-VN" sz="2300" dirty="0">
              <a:latin typeface="Patrick Hand" pitchFamily="2" charset="77"/>
              <a:cs typeface="Calibri" panose="020F0502020204030204" pitchFamily="34" charset="0"/>
            </a:endParaRPr>
          </a:p>
        </p:txBody>
      </p:sp>
      <p:pic>
        <p:nvPicPr>
          <p:cNvPr id="2" name="Picture 1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F9F48518-547B-1939-B47B-E5E258BD4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760" y="-201164"/>
            <a:ext cx="776987" cy="77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7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0EAC3EEA-2063-A8FD-72EE-FD5C8527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35" y="38328"/>
            <a:ext cx="8228528" cy="789327"/>
          </a:xfrm>
        </p:spPr>
        <p:txBody>
          <a:bodyPr/>
          <a:lstStyle/>
          <a:p>
            <a:pPr algn="ctr"/>
            <a:r>
              <a:rPr lang="en-US" sz="2000" dirty="0"/>
              <a:t>Ex 4: Rewrite each sentence so that it contains the phrasal verb in brackets. You may have to change the form of the verb. </a:t>
            </a:r>
          </a:p>
        </p:txBody>
      </p:sp>
      <p:sp>
        <p:nvSpPr>
          <p:cNvPr id="6" name="Hộp Văn bản 27">
            <a:extLst>
              <a:ext uri="{FF2B5EF4-FFF2-40B4-BE49-F238E27FC236}">
                <a16:creationId xmlns:a16="http://schemas.microsoft.com/office/drawing/2014/main" id="{6AAF7E63-FA5C-1059-06FE-345AFB2C7603}"/>
              </a:ext>
            </a:extLst>
          </p:cNvPr>
          <p:cNvSpPr txBox="1"/>
          <p:nvPr/>
        </p:nvSpPr>
        <p:spPr>
          <a:xfrm>
            <a:off x="-1" y="867910"/>
            <a:ext cx="9144000" cy="403187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26548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1.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In some villages, people reduce the number of steps to make the handicraft. (cut down on)</a:t>
            </a:r>
            <a:br>
              <a:rPr lang="en-US" sz="3200" b="0" i="0" dirty="0">
                <a:solidFill>
                  <a:srgbClr val="949599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</a:br>
            <a:endParaRPr lang="en-US" sz="3200" b="0" i="0" dirty="0">
              <a:solidFill>
                <a:srgbClr val="949599"/>
              </a:solidFill>
              <a:effectLst/>
              <a:latin typeface="Patrick Hand" pitchFamily="2" charset="77"/>
              <a:cs typeface="Calibri" panose="020F0502020204030204" pitchFamily="34" charset="0"/>
            </a:endParaRPr>
          </a:p>
          <a:p>
            <a:endParaRPr lang="en-US" sz="3200" b="0" i="0" dirty="0">
              <a:solidFill>
                <a:srgbClr val="949599"/>
              </a:solidFill>
              <a:effectLst/>
              <a:latin typeface="Patrick Hand" pitchFamily="2" charset="77"/>
              <a:cs typeface="Calibri" panose="020F0502020204030204" pitchFamily="34" charset="0"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2.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My grandparents gave the skills to my parents. (hand down)</a:t>
            </a:r>
            <a:br>
              <a:rPr lang="en-US" sz="3200" b="0" i="0" dirty="0">
                <a:solidFill>
                  <a:srgbClr val="949599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</a:br>
            <a:endParaRPr lang="en-US" sz="3200" b="0" i="0" dirty="0">
              <a:solidFill>
                <a:srgbClr val="949599"/>
              </a:solidFill>
              <a:effectLst/>
              <a:latin typeface="Patrick Hand" pitchFamily="2" charset="77"/>
              <a:cs typeface="Calibri" panose="020F0502020204030204" pitchFamily="34" charset="0"/>
            </a:endParaRPr>
          </a:p>
          <a:p>
            <a:endParaRPr lang="vi-VN" sz="3200" dirty="0"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8" name="Hộp Văn bản 29">
            <a:extLst>
              <a:ext uri="{FF2B5EF4-FFF2-40B4-BE49-F238E27FC236}">
                <a16:creationId xmlns:a16="http://schemas.microsoft.com/office/drawing/2014/main" id="{2E24C4BB-B039-4548-FC01-6F6448844F2F}"/>
              </a:ext>
            </a:extLst>
          </p:cNvPr>
          <p:cNvSpPr txBox="1"/>
          <p:nvPr/>
        </p:nvSpPr>
        <p:spPr>
          <a:xfrm>
            <a:off x="-1" y="3822564"/>
            <a:ext cx="90091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1800">
                <a:solidFill>
                  <a:srgbClr val="F26548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3200" dirty="0">
                <a:solidFill>
                  <a:srgbClr val="FF0000"/>
                </a:solidFill>
                <a:latin typeface="Patrick Hand" pitchFamily="2" charset="77"/>
              </a:rPr>
              <a:t>My grandparents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</a:rPr>
              <a:t>handed down </a:t>
            </a:r>
            <a:r>
              <a:rPr lang="en-US" sz="3200" dirty="0">
                <a:solidFill>
                  <a:srgbClr val="FF0000"/>
                </a:solidFill>
                <a:latin typeface="Patrick Hand" pitchFamily="2" charset="77"/>
              </a:rPr>
              <a:t>the skills to my parents. </a:t>
            </a:r>
          </a:p>
        </p:txBody>
      </p:sp>
      <p:sp>
        <p:nvSpPr>
          <p:cNvPr id="10" name="Hộp Văn bản 28">
            <a:extLst>
              <a:ext uri="{FF2B5EF4-FFF2-40B4-BE49-F238E27FC236}">
                <a16:creationId xmlns:a16="http://schemas.microsoft.com/office/drawing/2014/main" id="{3488010B-F5EE-8BB6-E454-D175B9538483}"/>
              </a:ext>
            </a:extLst>
          </p:cNvPr>
          <p:cNvSpPr txBox="1"/>
          <p:nvPr/>
        </p:nvSpPr>
        <p:spPr>
          <a:xfrm>
            <a:off x="-1" y="1806628"/>
            <a:ext cx="90091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In some villages, people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cut down on</a:t>
            </a:r>
            <a:r>
              <a:rPr lang="en-US" sz="32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the number of steps to make the handicraft.</a:t>
            </a:r>
            <a:endParaRPr lang="en-US" sz="3200" i="0" dirty="0">
              <a:solidFill>
                <a:srgbClr val="FF0000"/>
              </a:solidFill>
              <a:effectLst/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22E90F-C52D-4D8F-3049-93E03EC1F0AE}"/>
              </a:ext>
            </a:extLst>
          </p:cNvPr>
          <p:cNvSpPr txBox="1"/>
          <p:nvPr/>
        </p:nvSpPr>
        <p:spPr>
          <a:xfrm>
            <a:off x="3908612" y="869577"/>
            <a:ext cx="1152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highlight>
                  <a:srgbClr val="B5F9F9"/>
                </a:highlight>
                <a:latin typeface="Patrick Hand" pitchFamily="2" charset="77"/>
                <a:cs typeface="Calibri" panose="020F0502020204030204" pitchFamily="34" charset="0"/>
              </a:rPr>
              <a:t>reduce</a:t>
            </a:r>
            <a:endParaRPr lang="en-VN" sz="3200" dirty="0">
              <a:highlight>
                <a:srgbClr val="B5F9F9"/>
              </a:highlight>
              <a:latin typeface="Patrick Hand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F3062E-5C0C-F1D0-6F6F-B26EA228F05A}"/>
              </a:ext>
            </a:extLst>
          </p:cNvPr>
          <p:cNvSpPr txBox="1"/>
          <p:nvPr/>
        </p:nvSpPr>
        <p:spPr>
          <a:xfrm>
            <a:off x="2958354" y="2814917"/>
            <a:ext cx="2318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highlight>
                  <a:srgbClr val="B5F9F9"/>
                </a:highlight>
                <a:latin typeface="Patrick Hand" pitchFamily="2" charset="77"/>
                <a:cs typeface="Calibri" panose="020F0502020204030204" pitchFamily="34" charset="0"/>
              </a:rPr>
              <a:t>gave the skills</a:t>
            </a:r>
            <a:endParaRPr lang="en-VN" sz="3200" dirty="0">
              <a:highlight>
                <a:srgbClr val="B5F9F9"/>
              </a:highlight>
              <a:latin typeface="Patrick Hand" pitchFamily="2" charset="77"/>
            </a:endParaRPr>
          </a:p>
        </p:txBody>
      </p:sp>
      <p:pic>
        <p:nvPicPr>
          <p:cNvPr id="2" name="Picture 1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831BB663-41DA-51C8-1E36-6F71CD28E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760" y="-201164"/>
            <a:ext cx="776987" cy="77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74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0EAC3EEA-2063-A8FD-72EE-FD5C8527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35" y="38328"/>
            <a:ext cx="8228528" cy="789327"/>
          </a:xfrm>
        </p:spPr>
        <p:txBody>
          <a:bodyPr/>
          <a:lstStyle/>
          <a:p>
            <a:pPr algn="ctr"/>
            <a:r>
              <a:rPr lang="en-US" sz="2000" dirty="0"/>
              <a:t>Ex 4: Rewrite each sentence so that it contains the phrasal verb in brackets. You may have to change the form of the verb. </a:t>
            </a:r>
          </a:p>
        </p:txBody>
      </p:sp>
      <p:sp>
        <p:nvSpPr>
          <p:cNvPr id="6" name="Hộp Văn bản 27">
            <a:extLst>
              <a:ext uri="{FF2B5EF4-FFF2-40B4-BE49-F238E27FC236}">
                <a16:creationId xmlns:a16="http://schemas.microsoft.com/office/drawing/2014/main" id="{6AAF7E63-FA5C-1059-06FE-345AFB2C7603}"/>
              </a:ext>
            </a:extLst>
          </p:cNvPr>
          <p:cNvSpPr txBox="1"/>
          <p:nvPr/>
        </p:nvSpPr>
        <p:spPr>
          <a:xfrm>
            <a:off x="0" y="827655"/>
            <a:ext cx="9144000" cy="403187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26548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3.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Patrick Hand" pitchFamily="2" charset="77"/>
                <a:cs typeface="Calibri" panose="020F0502020204030204" pitchFamily="34" charset="0"/>
              </a:rPr>
              <a:t>In their community, the eldest child is usually responsible for his or her parents. (take care of)</a:t>
            </a:r>
          </a:p>
          <a:p>
            <a:endParaRPr lang="en-US" sz="3200" dirty="0">
              <a:solidFill>
                <a:srgbClr val="242021"/>
              </a:solidFill>
              <a:latin typeface="Patrick Hand" pitchFamily="2" charset="77"/>
              <a:cs typeface="Calibri" panose="020F0502020204030204" pitchFamily="34" charset="0"/>
            </a:endParaRPr>
          </a:p>
          <a:p>
            <a:endParaRPr lang="en-US" sz="3200" dirty="0">
              <a:solidFill>
                <a:srgbClr val="242021"/>
              </a:solidFill>
              <a:latin typeface="Patrick Hand" pitchFamily="2" charset="77"/>
              <a:cs typeface="Calibri" panose="020F0502020204030204" pitchFamily="34" charset="0"/>
            </a:endParaRPr>
          </a:p>
          <a:p>
            <a:r>
              <a:rPr lang="vi-VN" sz="3200" b="1" dirty="0">
                <a:solidFill>
                  <a:srgbClr val="F26548"/>
                </a:solidFill>
                <a:latin typeface="Patrick Hand" pitchFamily="2" charset="77"/>
                <a:cs typeface="Calibri" panose="020F0502020204030204" pitchFamily="34" charset="0"/>
              </a:rPr>
              <a:t>4. </a:t>
            </a:r>
            <a:r>
              <a:rPr lang="vi-VN" sz="3200" dirty="0">
                <a:latin typeface="Patrick Hand" pitchFamily="2" charset="77"/>
                <a:cs typeface="Calibri" panose="020F0502020204030204" pitchFamily="34" charset="0"/>
              </a:rPr>
              <a:t>Before we go to a new place, we always get information about it. (find out)</a:t>
            </a:r>
            <a:br>
              <a:rPr lang="vi-VN" sz="3200" dirty="0">
                <a:latin typeface="Patrick Hand" pitchFamily="2" charset="77"/>
                <a:cs typeface="Calibri" panose="020F0502020204030204" pitchFamily="34" charset="0"/>
              </a:rPr>
            </a:br>
            <a:endParaRPr lang="vi-VN" sz="3200" dirty="0">
              <a:latin typeface="Patrick Hand" pitchFamily="2" charset="77"/>
              <a:cs typeface="Calibri" panose="020F0502020204030204" pitchFamily="34" charset="0"/>
            </a:endParaRPr>
          </a:p>
          <a:p>
            <a:endParaRPr lang="vi-VN" sz="3200" dirty="0"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9" name="Hộp Văn bản 30">
            <a:extLst>
              <a:ext uri="{FF2B5EF4-FFF2-40B4-BE49-F238E27FC236}">
                <a16:creationId xmlns:a16="http://schemas.microsoft.com/office/drawing/2014/main" id="{35D5F003-5762-878A-46EA-C638F866870C}"/>
              </a:ext>
            </a:extLst>
          </p:cNvPr>
          <p:cNvSpPr txBox="1"/>
          <p:nvPr/>
        </p:nvSpPr>
        <p:spPr>
          <a:xfrm>
            <a:off x="0" y="1766373"/>
            <a:ext cx="91439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In their community, the eldest child usually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takes care of</a:t>
            </a:r>
            <a:r>
              <a:rPr lang="en-US" sz="3200" dirty="0">
                <a:solidFill>
                  <a:srgbClr val="FF0000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 his or her parents. </a:t>
            </a:r>
            <a:endParaRPr lang="en-US" sz="3200" i="0" dirty="0">
              <a:solidFill>
                <a:srgbClr val="FF0000"/>
              </a:solidFill>
              <a:effectLst/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Hộp Văn bản 1">
            <a:extLst>
              <a:ext uri="{FF2B5EF4-FFF2-40B4-BE49-F238E27FC236}">
                <a16:creationId xmlns:a16="http://schemas.microsoft.com/office/drawing/2014/main" id="{644CBDE3-E486-A820-82B8-FDCBFF9D78C7}"/>
              </a:ext>
            </a:extLst>
          </p:cNvPr>
          <p:cNvSpPr txBox="1"/>
          <p:nvPr/>
        </p:nvSpPr>
        <p:spPr>
          <a:xfrm>
            <a:off x="0" y="3758504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1800">
                <a:solidFill>
                  <a:srgbClr val="FF000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3200" dirty="0">
                <a:latin typeface="Patrick Hand" pitchFamily="2" charset="77"/>
              </a:rPr>
              <a:t>Before we go to a new place, we always </a:t>
            </a:r>
            <a:r>
              <a:rPr lang="en-US" sz="3200" dirty="0">
                <a:highlight>
                  <a:srgbClr val="FFFF00"/>
                </a:highlight>
                <a:latin typeface="Patrick Hand" pitchFamily="2" charset="77"/>
              </a:rPr>
              <a:t>find out</a:t>
            </a:r>
            <a:r>
              <a:rPr lang="en-US" sz="3200" dirty="0">
                <a:latin typeface="Patrick Hand" pitchFamily="2" charset="77"/>
              </a:rPr>
              <a:t> about it. </a:t>
            </a:r>
          </a:p>
        </p:txBody>
      </p:sp>
      <p:sp>
        <p:nvSpPr>
          <p:cNvPr id="12" name="Hộp Văn bản 2">
            <a:extLst>
              <a:ext uri="{FF2B5EF4-FFF2-40B4-BE49-F238E27FC236}">
                <a16:creationId xmlns:a16="http://schemas.microsoft.com/office/drawing/2014/main" id="{0D50D0C4-C14E-8382-896B-33562C6471C2}"/>
              </a:ext>
            </a:extLst>
          </p:cNvPr>
          <p:cNvSpPr txBox="1"/>
          <p:nvPr/>
        </p:nvSpPr>
        <p:spPr>
          <a:xfrm>
            <a:off x="211014" y="7274355"/>
            <a:ext cx="368360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1800">
                <a:solidFill>
                  <a:srgbClr val="FF000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300" dirty="0">
                <a:latin typeface="Patrick Hand" pitchFamily="2" charset="77"/>
              </a:rPr>
              <a:t>They </a:t>
            </a:r>
            <a:r>
              <a:rPr lang="en-US" sz="2300" dirty="0">
                <a:highlight>
                  <a:srgbClr val="FFFF00"/>
                </a:highlight>
                <a:latin typeface="Patrick Hand" pitchFamily="2" charset="77"/>
              </a:rPr>
              <a:t>get on with</a:t>
            </a:r>
            <a:r>
              <a:rPr lang="en-US" sz="2300" dirty="0">
                <a:latin typeface="Patrick Hand" pitchFamily="2" charset="77"/>
              </a:rPr>
              <a:t> all </a:t>
            </a:r>
            <a:r>
              <a:rPr lang="en-US" sz="2300" dirty="0" err="1">
                <a:latin typeface="Patrick Hand" pitchFamily="2" charset="77"/>
              </a:rPr>
              <a:t>neighbours</a:t>
            </a:r>
            <a:r>
              <a:rPr lang="en-US" sz="2300" dirty="0">
                <a:latin typeface="Patrick Hand" pitchFamily="2" charset="77"/>
              </a:rPr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02E00-3526-7511-8196-DCE295E87CD6}"/>
              </a:ext>
            </a:extLst>
          </p:cNvPr>
          <p:cNvSpPr txBox="1"/>
          <p:nvPr/>
        </p:nvSpPr>
        <p:spPr>
          <a:xfrm>
            <a:off x="7143078" y="828339"/>
            <a:ext cx="1883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highlight>
                  <a:srgbClr val="B5F9F9"/>
                </a:highlight>
                <a:latin typeface="Patrick Hand" pitchFamily="2" charset="77"/>
                <a:cs typeface="Calibri" panose="020F0502020204030204" pitchFamily="34" charset="0"/>
              </a:rPr>
              <a:t>responsible</a:t>
            </a:r>
            <a:endParaRPr lang="en-VN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DC20B-225D-8C41-3673-A22812332BB6}"/>
              </a:ext>
            </a:extLst>
          </p:cNvPr>
          <p:cNvSpPr txBox="1"/>
          <p:nvPr/>
        </p:nvSpPr>
        <p:spPr>
          <a:xfrm>
            <a:off x="6013525" y="2779065"/>
            <a:ext cx="2537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highlight>
                  <a:srgbClr val="B5F9F9"/>
                </a:highlight>
                <a:latin typeface="Patrick Hand" pitchFamily="2" charset="77"/>
                <a:cs typeface="Calibri" panose="020F0502020204030204" pitchFamily="34" charset="0"/>
              </a:rPr>
              <a:t>get information</a:t>
            </a:r>
            <a:endParaRPr lang="en-VN" sz="3200" dirty="0"/>
          </a:p>
        </p:txBody>
      </p:sp>
      <p:pic>
        <p:nvPicPr>
          <p:cNvPr id="4" name="Picture 3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A1D25420-9E9B-A209-3AA8-3E26C4F7A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760" y="-201164"/>
            <a:ext cx="776987" cy="77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4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0EAC3EEA-2063-A8FD-72EE-FD5C8527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35" y="38328"/>
            <a:ext cx="8228528" cy="789327"/>
          </a:xfrm>
        </p:spPr>
        <p:txBody>
          <a:bodyPr/>
          <a:lstStyle/>
          <a:p>
            <a:pPr algn="ctr"/>
            <a:r>
              <a:rPr lang="en-US" sz="2000" dirty="0"/>
              <a:t>Ex 4: Rewrite each sentence so that it contains the phrasal verb in brackets. You may have to change the form of the verb. </a:t>
            </a:r>
          </a:p>
        </p:txBody>
      </p:sp>
      <p:sp>
        <p:nvSpPr>
          <p:cNvPr id="6" name="Hộp Văn bản 27">
            <a:extLst>
              <a:ext uri="{FF2B5EF4-FFF2-40B4-BE49-F238E27FC236}">
                <a16:creationId xmlns:a16="http://schemas.microsoft.com/office/drawing/2014/main" id="{6AAF7E63-FA5C-1059-06FE-345AFB2C7603}"/>
              </a:ext>
            </a:extLst>
          </p:cNvPr>
          <p:cNvSpPr txBox="1"/>
          <p:nvPr/>
        </p:nvSpPr>
        <p:spPr>
          <a:xfrm>
            <a:off x="-1" y="803850"/>
            <a:ext cx="9144000" cy="156966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26548"/>
                </a:solidFill>
                <a:latin typeface="Patrick Hand" pitchFamily="2" charset="77"/>
                <a:cs typeface="Calibri" panose="020F0502020204030204" pitchFamily="34" charset="0"/>
              </a:rPr>
              <a:t>5. </a:t>
            </a:r>
            <a:r>
              <a:rPr lang="vi-VN" sz="3200" dirty="0">
                <a:latin typeface="Patrick Hand" pitchFamily="2" charset="77"/>
                <a:cs typeface="Calibri" panose="020F0502020204030204" pitchFamily="34" charset="0"/>
              </a:rPr>
              <a:t>They have a good relationship with all neighbours. (get on with)</a:t>
            </a:r>
          </a:p>
          <a:p>
            <a:endParaRPr lang="vi-VN" sz="3200" dirty="0"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12" name="Hộp Văn bản 2">
            <a:extLst>
              <a:ext uri="{FF2B5EF4-FFF2-40B4-BE49-F238E27FC236}">
                <a16:creationId xmlns:a16="http://schemas.microsoft.com/office/drawing/2014/main" id="{0D50D0C4-C14E-8382-896B-33562C6471C2}"/>
              </a:ext>
            </a:extLst>
          </p:cNvPr>
          <p:cNvSpPr txBox="1"/>
          <p:nvPr/>
        </p:nvSpPr>
        <p:spPr>
          <a:xfrm>
            <a:off x="-1" y="1788735"/>
            <a:ext cx="5604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1800">
                <a:solidFill>
                  <a:srgbClr val="FF000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3200" dirty="0">
                <a:latin typeface="Patrick Hand" pitchFamily="2" charset="77"/>
              </a:rPr>
              <a:t>They </a:t>
            </a:r>
            <a:r>
              <a:rPr lang="en-US" sz="3200" dirty="0">
                <a:highlight>
                  <a:srgbClr val="FFFF00"/>
                </a:highlight>
                <a:latin typeface="Patrick Hand" pitchFamily="2" charset="77"/>
              </a:rPr>
              <a:t>get on with</a:t>
            </a:r>
            <a:r>
              <a:rPr lang="en-US" sz="3200" dirty="0">
                <a:latin typeface="Patrick Hand" pitchFamily="2" charset="77"/>
              </a:rPr>
              <a:t> all </a:t>
            </a:r>
            <a:r>
              <a:rPr lang="en-US" sz="3200" dirty="0" err="1">
                <a:latin typeface="Patrick Hand" pitchFamily="2" charset="77"/>
              </a:rPr>
              <a:t>neighbours</a:t>
            </a:r>
            <a:r>
              <a:rPr lang="en-US" sz="3200" dirty="0">
                <a:latin typeface="Patrick Hand" pitchFamily="2" charset="77"/>
              </a:rPr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689BD7-20D9-989A-4307-A20CEAB9C631}"/>
              </a:ext>
            </a:extLst>
          </p:cNvPr>
          <p:cNvSpPr txBox="1"/>
          <p:nvPr/>
        </p:nvSpPr>
        <p:spPr>
          <a:xfrm>
            <a:off x="1161826" y="806823"/>
            <a:ext cx="3736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highlight>
                  <a:srgbClr val="B5F9F9"/>
                </a:highlight>
                <a:latin typeface="Patrick Hand" pitchFamily="2" charset="77"/>
                <a:cs typeface="Calibri" panose="020F0502020204030204" pitchFamily="34" charset="0"/>
              </a:rPr>
              <a:t>have a good relationship</a:t>
            </a:r>
            <a:endParaRPr lang="en-VN" sz="3200" dirty="0"/>
          </a:p>
        </p:txBody>
      </p:sp>
      <p:pic>
        <p:nvPicPr>
          <p:cNvPr id="3" name="Picture 2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3310FAA7-41DB-D3D6-C1F3-97CC90BD0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760" y="-201164"/>
            <a:ext cx="776987" cy="77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3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95380-F996-EE6E-550E-3594B237C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05545"/>
            <a:ext cx="7704000" cy="922858"/>
          </a:xfrm>
        </p:spPr>
        <p:txBody>
          <a:bodyPr/>
          <a:lstStyle/>
          <a:p>
            <a:pPr algn="ctr"/>
            <a:r>
              <a:rPr lang="en-VN" sz="4800">
                <a:solidFill>
                  <a:schemeClr val="accent5"/>
                </a:solidFill>
              </a:rPr>
              <a:t>Objectives</a:t>
            </a:r>
            <a:endParaRPr lang="en-VN" sz="4800" dirty="0">
              <a:solidFill>
                <a:schemeClr val="accent5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7A68E-3EFB-8526-FA00-8127788A7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896" y="1985591"/>
            <a:ext cx="8520207" cy="2129556"/>
          </a:xfrm>
        </p:spPr>
        <p:txBody>
          <a:bodyPr/>
          <a:lstStyle/>
          <a:p>
            <a:pPr marL="139700" indent="0">
              <a:lnSpc>
                <a:spcPct val="150000"/>
              </a:lnSpc>
              <a:buNone/>
            </a:pPr>
            <a:r>
              <a:rPr lang="en-VN" sz="2800" dirty="0">
                <a:solidFill>
                  <a:schemeClr val="bg1">
                    <a:lumMod val="10000"/>
                  </a:schemeClr>
                </a:solidFill>
                <a:latin typeface="Patrick Hand" pitchFamily="2" charset="77"/>
                <a:cs typeface="Calibri" panose="020F0502020204030204" pitchFamily="34" charset="0"/>
              </a:rPr>
              <a:t>- </a:t>
            </a: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Patrick Hand" pitchFamily="2" charset="77"/>
                <a:cs typeface="Calibri" panose="020F0502020204030204" pitchFamily="34" charset="0"/>
              </a:rPr>
              <a:t>Review the vocabulary and grammar of Unit 1.</a:t>
            </a:r>
          </a:p>
          <a:p>
            <a:pPr marL="139700" indent="0">
              <a:lnSpc>
                <a:spcPct val="150000"/>
              </a:lnSpc>
              <a:buNone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Patrick Hand" pitchFamily="2" charset="77"/>
                <a:cs typeface="Calibri" panose="020F0502020204030204" pitchFamily="34" charset="0"/>
              </a:rPr>
              <a:t>- Apply what they have learnt (vocabulary and grammar) into practice through a project.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F741EC6-8394-286D-0B4D-9DFDDBFB9FDA}"/>
              </a:ext>
            </a:extLst>
          </p:cNvPr>
          <p:cNvSpPr txBox="1">
            <a:spLocks/>
          </p:cNvSpPr>
          <p:nvPr/>
        </p:nvSpPr>
        <p:spPr>
          <a:xfrm>
            <a:off x="720000" y="1428403"/>
            <a:ext cx="7704000" cy="546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pace Grotesk"/>
              <a:buNone/>
              <a:defRPr sz="3000" b="1" i="0" u="none" strike="noStrike" cap="non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algn="ctr"/>
            <a:r>
              <a:rPr lang="en-US" sz="2400" dirty="0"/>
              <a:t>By the end of the lesson, students will be able to:</a:t>
            </a:r>
          </a:p>
        </p:txBody>
      </p:sp>
      <p:pic>
        <p:nvPicPr>
          <p:cNvPr id="4" name="Picture 3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ACF70194-D4B1-34F6-1FDF-3866E03D3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175" y="4125693"/>
            <a:ext cx="1255396" cy="12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4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53;p30">
            <a:extLst>
              <a:ext uri="{FF2B5EF4-FFF2-40B4-BE49-F238E27FC236}">
                <a16:creationId xmlns:a16="http://schemas.microsoft.com/office/drawing/2014/main" id="{6B82A1B3-281C-5B2E-85E2-D5798737EF4A}"/>
              </a:ext>
            </a:extLst>
          </p:cNvPr>
          <p:cNvSpPr txBox="1">
            <a:spLocks/>
          </p:cNvSpPr>
          <p:nvPr/>
        </p:nvSpPr>
        <p:spPr>
          <a:xfrm>
            <a:off x="720000" y="225113"/>
            <a:ext cx="7704000" cy="77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omic Neue"/>
              <a:buNone/>
              <a:defRPr sz="3700" b="1" i="0" u="none" strike="noStrike" cap="none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defRPr>
            </a:lvl9pPr>
          </a:lstStyle>
          <a:p>
            <a:r>
              <a:rPr lang="en-US" sz="5400" dirty="0">
                <a:solidFill>
                  <a:schemeClr val="tx1"/>
                </a:solidFill>
                <a:latin typeface="Patrick Hand" panose="00000500000000000000" pitchFamily="2" charset="0"/>
              </a:rPr>
              <a:t>WRAP-UP</a:t>
            </a:r>
            <a:endParaRPr lang="en-US" sz="5400" b="0" dirty="0">
              <a:solidFill>
                <a:schemeClr val="tx1"/>
              </a:solidFill>
              <a:latin typeface="Patrick Hand" panose="00000500000000000000" pitchFamily="2" charset="0"/>
              <a:ea typeface="Vibur"/>
              <a:cs typeface="Vibur"/>
              <a:sym typeface="Vibur"/>
            </a:endParaRPr>
          </a:p>
        </p:txBody>
      </p:sp>
      <p:sp>
        <p:nvSpPr>
          <p:cNvPr id="10" name="Google Shape;962;p30">
            <a:extLst>
              <a:ext uri="{FF2B5EF4-FFF2-40B4-BE49-F238E27FC236}">
                <a16:creationId xmlns:a16="http://schemas.microsoft.com/office/drawing/2014/main" id="{ED2804EC-24AB-F7FD-FB59-E788AA488C40}"/>
              </a:ext>
            </a:extLst>
          </p:cNvPr>
          <p:cNvSpPr txBox="1">
            <a:spLocks/>
          </p:cNvSpPr>
          <p:nvPr/>
        </p:nvSpPr>
        <p:spPr>
          <a:xfrm>
            <a:off x="1520922" y="2216494"/>
            <a:ext cx="6903078" cy="44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>
                <a:latin typeface="Patrick Hand" panose="00000500000000000000" pitchFamily="2" charset="0"/>
              </a:rPr>
              <a:t>Review the vocabulary and grammar of Unit 1.</a:t>
            </a:r>
          </a:p>
        </p:txBody>
      </p:sp>
      <p:sp>
        <p:nvSpPr>
          <p:cNvPr id="11" name="Google Shape;964;p30">
            <a:extLst>
              <a:ext uri="{FF2B5EF4-FFF2-40B4-BE49-F238E27FC236}">
                <a16:creationId xmlns:a16="http://schemas.microsoft.com/office/drawing/2014/main" id="{9A48DE29-577C-3B28-6EAF-E9B0FBB1BE50}"/>
              </a:ext>
            </a:extLst>
          </p:cNvPr>
          <p:cNvSpPr txBox="1">
            <a:spLocks/>
          </p:cNvSpPr>
          <p:nvPr/>
        </p:nvSpPr>
        <p:spPr>
          <a:xfrm>
            <a:off x="1526059" y="3111013"/>
            <a:ext cx="6897941" cy="9466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>
                <a:latin typeface="Patrick Hand" panose="00000500000000000000" pitchFamily="2" charset="0"/>
              </a:rPr>
              <a:t>Apply what they have learnt (vocabulary and grammar) into practice through a project.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975C46-020A-7412-0A15-B25EF7326C70}"/>
              </a:ext>
            </a:extLst>
          </p:cNvPr>
          <p:cNvSpPr txBox="1"/>
          <p:nvPr/>
        </p:nvSpPr>
        <p:spPr>
          <a:xfrm>
            <a:off x="166607" y="1195990"/>
            <a:ext cx="8810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Patrick Hand" panose="00000500000000000000" pitchFamily="2" charset="0"/>
              </a:rPr>
              <a:t>What have you learnt in this lesson? </a:t>
            </a:r>
          </a:p>
        </p:txBody>
      </p:sp>
      <p:sp>
        <p:nvSpPr>
          <p:cNvPr id="13" name="Google Shape;962;p30">
            <a:extLst>
              <a:ext uri="{FF2B5EF4-FFF2-40B4-BE49-F238E27FC236}">
                <a16:creationId xmlns:a16="http://schemas.microsoft.com/office/drawing/2014/main" id="{6384E1DB-4C57-DCF2-46BE-2CCCFAD272A2}"/>
              </a:ext>
            </a:extLst>
          </p:cNvPr>
          <p:cNvSpPr txBox="1">
            <a:spLocks/>
          </p:cNvSpPr>
          <p:nvPr/>
        </p:nvSpPr>
        <p:spPr>
          <a:xfrm>
            <a:off x="989581" y="2216494"/>
            <a:ext cx="536478" cy="44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Patrick Hand" panose="00000500000000000000" pitchFamily="2" charset="0"/>
              </a:rPr>
              <a:t>01</a:t>
            </a:r>
          </a:p>
        </p:txBody>
      </p:sp>
      <p:sp>
        <p:nvSpPr>
          <p:cNvPr id="14" name="Google Shape;964;p30">
            <a:extLst>
              <a:ext uri="{FF2B5EF4-FFF2-40B4-BE49-F238E27FC236}">
                <a16:creationId xmlns:a16="http://schemas.microsoft.com/office/drawing/2014/main" id="{B58862EC-7F9D-7166-AC4A-7A45EFA88CD7}"/>
              </a:ext>
            </a:extLst>
          </p:cNvPr>
          <p:cNvSpPr txBox="1">
            <a:spLocks/>
          </p:cNvSpPr>
          <p:nvPr/>
        </p:nvSpPr>
        <p:spPr>
          <a:xfrm>
            <a:off x="985670" y="3096523"/>
            <a:ext cx="531341" cy="44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Patrick Hand" panose="00000500000000000000" pitchFamily="2" charset="0"/>
              </a:rPr>
              <a:t>02</a:t>
            </a:r>
          </a:p>
        </p:txBody>
      </p:sp>
      <p:pic>
        <p:nvPicPr>
          <p:cNvPr id="2" name="Picture 1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1A6E4AD3-653E-23A2-C019-343C23A9B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175" y="4125693"/>
            <a:ext cx="1255396" cy="12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61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/>
      <p:bldP spid="13" grpId="0" build="p"/>
      <p:bldP spid="13" grpId="1" build="allAtOnce"/>
      <p:bldP spid="14" grpId="0" build="p"/>
      <p:bldP spid="14" grpI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3;p44">
            <a:extLst>
              <a:ext uri="{FF2B5EF4-FFF2-40B4-BE49-F238E27FC236}">
                <a16:creationId xmlns:a16="http://schemas.microsoft.com/office/drawing/2014/main" id="{70B2DB01-8ED7-6CB1-B23A-9182C97ABA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20" y="2392958"/>
            <a:ext cx="3538500" cy="98025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latin typeface="Patrick Hand" pitchFamily="2" charset="77"/>
              </a:rPr>
              <a:t>Thanks!</a:t>
            </a:r>
            <a:endParaRPr sz="7200" dirty="0">
              <a:latin typeface="Patrick Hand" pitchFamily="2" charset="77"/>
            </a:endParaRPr>
          </a:p>
        </p:txBody>
      </p:sp>
      <p:sp>
        <p:nvSpPr>
          <p:cNvPr id="7" name="Google Shape;2126;p44">
            <a:extLst>
              <a:ext uri="{FF2B5EF4-FFF2-40B4-BE49-F238E27FC236}">
                <a16:creationId xmlns:a16="http://schemas.microsoft.com/office/drawing/2014/main" id="{4D1BDC02-748B-768F-A19D-36682BE871FF}"/>
              </a:ext>
            </a:extLst>
          </p:cNvPr>
          <p:cNvSpPr txBox="1">
            <a:spLocks/>
          </p:cNvSpPr>
          <p:nvPr/>
        </p:nvSpPr>
        <p:spPr>
          <a:xfrm>
            <a:off x="578324" y="3324331"/>
            <a:ext cx="3043834" cy="360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dirty="0">
                <a:latin typeface="Patrick Hand" pitchFamily="2" charset="77"/>
              </a:rPr>
              <a:t>Do you have any questions?</a:t>
            </a:r>
          </a:p>
        </p:txBody>
      </p:sp>
      <p:grpSp>
        <p:nvGrpSpPr>
          <p:cNvPr id="23" name="Google Shape;2142;p44">
            <a:extLst>
              <a:ext uri="{FF2B5EF4-FFF2-40B4-BE49-F238E27FC236}">
                <a16:creationId xmlns:a16="http://schemas.microsoft.com/office/drawing/2014/main" id="{D4C6CB2B-A029-4447-0CC4-221EE7059694}"/>
              </a:ext>
            </a:extLst>
          </p:cNvPr>
          <p:cNvGrpSpPr/>
          <p:nvPr/>
        </p:nvGrpSpPr>
        <p:grpSpPr>
          <a:xfrm rot="-5400000">
            <a:off x="8088000" y="610197"/>
            <a:ext cx="276850" cy="287873"/>
            <a:chOff x="89113" y="2313424"/>
            <a:chExt cx="276850" cy="287873"/>
          </a:xfrm>
        </p:grpSpPr>
        <p:sp>
          <p:nvSpPr>
            <p:cNvPr id="24" name="Google Shape;2143;p44">
              <a:extLst>
                <a:ext uri="{FF2B5EF4-FFF2-40B4-BE49-F238E27FC236}">
                  <a16:creationId xmlns:a16="http://schemas.microsoft.com/office/drawing/2014/main" id="{515B9E21-48D4-8739-AFEB-E30828C3C896}"/>
                </a:ext>
              </a:extLst>
            </p:cNvPr>
            <p:cNvSpPr/>
            <p:nvPr/>
          </p:nvSpPr>
          <p:spPr>
            <a:xfrm>
              <a:off x="89113" y="2469663"/>
              <a:ext cx="92283" cy="91037"/>
            </a:xfrm>
            <a:custGeom>
              <a:avLst/>
              <a:gdLst/>
              <a:ahLst/>
              <a:cxnLst/>
              <a:rect l="l" t="t" r="r" b="b"/>
              <a:pathLst>
                <a:path w="75" h="74" extrusionOk="0">
                  <a:moveTo>
                    <a:pt x="74" y="37"/>
                  </a:moveTo>
                  <a:lnTo>
                    <a:pt x="74" y="37"/>
                  </a:lnTo>
                  <a:cubicBezTo>
                    <a:pt x="74" y="58"/>
                    <a:pt x="57" y="74"/>
                    <a:pt x="33" y="74"/>
                  </a:cubicBezTo>
                  <a:cubicBezTo>
                    <a:pt x="12" y="74"/>
                    <a:pt x="0" y="58"/>
                    <a:pt x="0" y="42"/>
                  </a:cubicBezTo>
                  <a:cubicBezTo>
                    <a:pt x="0" y="21"/>
                    <a:pt x="25" y="0"/>
                    <a:pt x="45" y="0"/>
                  </a:cubicBezTo>
                  <a:cubicBezTo>
                    <a:pt x="62" y="5"/>
                    <a:pt x="78" y="17"/>
                    <a:pt x="74" y="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144;p44">
              <a:extLst>
                <a:ext uri="{FF2B5EF4-FFF2-40B4-BE49-F238E27FC236}">
                  <a16:creationId xmlns:a16="http://schemas.microsoft.com/office/drawing/2014/main" id="{A226211B-6884-9EB2-BC6C-FD7F3439FB9F}"/>
                </a:ext>
              </a:extLst>
            </p:cNvPr>
            <p:cNvSpPr/>
            <p:nvPr/>
          </p:nvSpPr>
          <p:spPr>
            <a:xfrm>
              <a:off x="269988" y="2515181"/>
              <a:ext cx="95975" cy="86116"/>
            </a:xfrm>
            <a:custGeom>
              <a:avLst/>
              <a:gdLst/>
              <a:ahLst/>
              <a:cxnLst/>
              <a:rect l="l" t="t" r="r" b="b"/>
              <a:pathLst>
                <a:path w="78" h="70" extrusionOk="0">
                  <a:moveTo>
                    <a:pt x="46" y="70"/>
                  </a:moveTo>
                  <a:lnTo>
                    <a:pt x="46" y="70"/>
                  </a:lnTo>
                  <a:cubicBezTo>
                    <a:pt x="21" y="70"/>
                    <a:pt x="0" y="54"/>
                    <a:pt x="0" y="33"/>
                  </a:cubicBezTo>
                  <a:cubicBezTo>
                    <a:pt x="0" y="17"/>
                    <a:pt x="13" y="0"/>
                    <a:pt x="29" y="0"/>
                  </a:cubicBezTo>
                  <a:cubicBezTo>
                    <a:pt x="50" y="0"/>
                    <a:pt x="78" y="25"/>
                    <a:pt x="78" y="46"/>
                  </a:cubicBezTo>
                  <a:cubicBezTo>
                    <a:pt x="78" y="62"/>
                    <a:pt x="66" y="70"/>
                    <a:pt x="46" y="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145;p44">
              <a:extLst>
                <a:ext uri="{FF2B5EF4-FFF2-40B4-BE49-F238E27FC236}">
                  <a16:creationId xmlns:a16="http://schemas.microsoft.com/office/drawing/2014/main" id="{5C46DA67-9333-A6BD-D0AD-348E1C009E79}"/>
                </a:ext>
              </a:extLst>
            </p:cNvPr>
            <p:cNvSpPr/>
            <p:nvPr/>
          </p:nvSpPr>
          <p:spPr>
            <a:xfrm>
              <a:off x="224462" y="2313424"/>
              <a:ext cx="76288" cy="81195"/>
            </a:xfrm>
            <a:custGeom>
              <a:avLst/>
              <a:gdLst/>
              <a:ahLst/>
              <a:cxnLst/>
              <a:rect l="l" t="t" r="r" b="b"/>
              <a:pathLst>
                <a:path w="62" h="66" extrusionOk="0">
                  <a:moveTo>
                    <a:pt x="62" y="29"/>
                  </a:moveTo>
                  <a:lnTo>
                    <a:pt x="62" y="29"/>
                  </a:lnTo>
                  <a:cubicBezTo>
                    <a:pt x="62" y="45"/>
                    <a:pt x="50" y="62"/>
                    <a:pt x="34" y="66"/>
                  </a:cubicBezTo>
                  <a:cubicBezTo>
                    <a:pt x="13" y="66"/>
                    <a:pt x="-4" y="50"/>
                    <a:pt x="1" y="33"/>
                  </a:cubicBezTo>
                  <a:cubicBezTo>
                    <a:pt x="1" y="17"/>
                    <a:pt x="17" y="0"/>
                    <a:pt x="30" y="0"/>
                  </a:cubicBezTo>
                  <a:cubicBezTo>
                    <a:pt x="46" y="0"/>
                    <a:pt x="62" y="13"/>
                    <a:pt x="62" y="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" name="Google Shape;2146;p44">
            <a:extLst>
              <a:ext uri="{FF2B5EF4-FFF2-40B4-BE49-F238E27FC236}">
                <a16:creationId xmlns:a16="http://schemas.microsoft.com/office/drawing/2014/main" id="{A9EEE2A4-6DEF-AA26-E88D-C6A9FAC0064C}"/>
              </a:ext>
            </a:extLst>
          </p:cNvPr>
          <p:cNvGrpSpPr/>
          <p:nvPr/>
        </p:nvGrpSpPr>
        <p:grpSpPr>
          <a:xfrm>
            <a:off x="3862843" y="1135409"/>
            <a:ext cx="5142788" cy="3432456"/>
            <a:chOff x="3862843" y="1135409"/>
            <a:chExt cx="5142788" cy="3432456"/>
          </a:xfrm>
        </p:grpSpPr>
        <p:grpSp>
          <p:nvGrpSpPr>
            <p:cNvPr id="28" name="Google Shape;2147;p44">
              <a:extLst>
                <a:ext uri="{FF2B5EF4-FFF2-40B4-BE49-F238E27FC236}">
                  <a16:creationId xmlns:a16="http://schemas.microsoft.com/office/drawing/2014/main" id="{1B2B1E35-D43A-E02C-7245-FE9D5C7DD4F7}"/>
                </a:ext>
              </a:extLst>
            </p:cNvPr>
            <p:cNvGrpSpPr/>
            <p:nvPr/>
          </p:nvGrpSpPr>
          <p:grpSpPr>
            <a:xfrm>
              <a:off x="4541493" y="1417510"/>
              <a:ext cx="2131428" cy="3137831"/>
              <a:chOff x="4580729" y="1596810"/>
              <a:chExt cx="2131428" cy="3137831"/>
            </a:xfrm>
          </p:grpSpPr>
          <p:grpSp>
            <p:nvGrpSpPr>
              <p:cNvPr id="1838" name="Google Shape;2148;p44">
                <a:extLst>
                  <a:ext uri="{FF2B5EF4-FFF2-40B4-BE49-F238E27FC236}">
                    <a16:creationId xmlns:a16="http://schemas.microsoft.com/office/drawing/2014/main" id="{DC5424DE-15E1-D5DF-B97A-1E58A11CDEA3}"/>
                  </a:ext>
                </a:extLst>
              </p:cNvPr>
              <p:cNvGrpSpPr/>
              <p:nvPr/>
            </p:nvGrpSpPr>
            <p:grpSpPr>
              <a:xfrm>
                <a:off x="4580729" y="1596810"/>
                <a:ext cx="2131428" cy="3137831"/>
                <a:chOff x="4580729" y="1596810"/>
                <a:chExt cx="2131428" cy="3137831"/>
              </a:xfrm>
            </p:grpSpPr>
            <p:grpSp>
              <p:nvGrpSpPr>
                <p:cNvPr id="1840" name="Google Shape;2149;p44">
                  <a:extLst>
                    <a:ext uri="{FF2B5EF4-FFF2-40B4-BE49-F238E27FC236}">
                      <a16:creationId xmlns:a16="http://schemas.microsoft.com/office/drawing/2014/main" id="{570D4229-E215-A364-9FC1-FCAD6681C6C9}"/>
                    </a:ext>
                  </a:extLst>
                </p:cNvPr>
                <p:cNvGrpSpPr/>
                <p:nvPr/>
              </p:nvGrpSpPr>
              <p:grpSpPr>
                <a:xfrm>
                  <a:off x="4580729" y="1596810"/>
                  <a:ext cx="2131428" cy="3137831"/>
                  <a:chOff x="4580729" y="1596810"/>
                  <a:chExt cx="2131428" cy="3137831"/>
                </a:xfrm>
              </p:grpSpPr>
              <p:grpSp>
                <p:nvGrpSpPr>
                  <p:cNvPr id="1842" name="Google Shape;2150;p44">
                    <a:extLst>
                      <a:ext uri="{FF2B5EF4-FFF2-40B4-BE49-F238E27FC236}">
                        <a16:creationId xmlns:a16="http://schemas.microsoft.com/office/drawing/2014/main" id="{50FD35F0-31F8-952A-C96A-C3B6A75A91CB}"/>
                      </a:ext>
                    </a:extLst>
                  </p:cNvPr>
                  <p:cNvGrpSpPr/>
                  <p:nvPr/>
                </p:nvGrpSpPr>
                <p:grpSpPr>
                  <a:xfrm>
                    <a:off x="4580729" y="1596810"/>
                    <a:ext cx="2131428" cy="3137831"/>
                    <a:chOff x="4580729" y="1596810"/>
                    <a:chExt cx="2131428" cy="3137831"/>
                  </a:xfrm>
                </p:grpSpPr>
                <p:sp>
                  <p:nvSpPr>
                    <p:cNvPr id="1844" name="Google Shape;2151;p44">
                      <a:extLst>
                        <a:ext uri="{FF2B5EF4-FFF2-40B4-BE49-F238E27FC236}">
                          <a16:creationId xmlns:a16="http://schemas.microsoft.com/office/drawing/2014/main" id="{DF88E467-5B7D-F41C-329A-15589AE054D8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6139151" y="4479979"/>
                      <a:ext cx="302348" cy="2473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06" h="577" extrusionOk="0">
                          <a:moveTo>
                            <a:pt x="473" y="198"/>
                          </a:moveTo>
                          <a:lnTo>
                            <a:pt x="473" y="198"/>
                          </a:lnTo>
                          <a:cubicBezTo>
                            <a:pt x="702" y="552"/>
                            <a:pt x="702" y="552"/>
                            <a:pt x="702" y="552"/>
                          </a:cubicBezTo>
                          <a:cubicBezTo>
                            <a:pt x="712" y="573"/>
                            <a:pt x="702" y="583"/>
                            <a:pt x="681" y="573"/>
                          </a:cubicBezTo>
                          <a:cubicBezTo>
                            <a:pt x="525" y="500"/>
                            <a:pt x="118" y="281"/>
                            <a:pt x="14" y="229"/>
                          </a:cubicBezTo>
                          <a:cubicBezTo>
                            <a:pt x="4" y="219"/>
                            <a:pt x="-7" y="198"/>
                            <a:pt x="4" y="198"/>
                          </a:cubicBezTo>
                          <a:cubicBezTo>
                            <a:pt x="56" y="156"/>
                            <a:pt x="223" y="0"/>
                            <a:pt x="233" y="0"/>
                          </a:cubicBezTo>
                          <a:cubicBezTo>
                            <a:pt x="233" y="0"/>
                            <a:pt x="254" y="167"/>
                            <a:pt x="306" y="177"/>
                          </a:cubicBezTo>
                          <a:cubicBezTo>
                            <a:pt x="348" y="187"/>
                            <a:pt x="421" y="187"/>
                            <a:pt x="441" y="177"/>
                          </a:cubicBezTo>
                          <a:cubicBezTo>
                            <a:pt x="452" y="177"/>
                            <a:pt x="462" y="177"/>
                            <a:pt x="473" y="198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0000" tIns="45000" rIns="90000" bIns="45000" anchor="ctr" anchorCtr="1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845" name="Google Shape;2152;p44">
                      <a:extLst>
                        <a:ext uri="{FF2B5EF4-FFF2-40B4-BE49-F238E27FC236}">
                          <a16:creationId xmlns:a16="http://schemas.microsoft.com/office/drawing/2014/main" id="{0836F522-8EE1-1BBE-492F-A883C2609DAD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6157195" y="4351788"/>
                      <a:ext cx="188432" cy="24866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0" h="580" extrusionOk="0">
                          <a:moveTo>
                            <a:pt x="169" y="0"/>
                          </a:moveTo>
                          <a:lnTo>
                            <a:pt x="169" y="0"/>
                          </a:lnTo>
                          <a:cubicBezTo>
                            <a:pt x="13" y="375"/>
                            <a:pt x="13" y="375"/>
                            <a:pt x="13" y="375"/>
                          </a:cubicBezTo>
                          <a:cubicBezTo>
                            <a:pt x="13" y="375"/>
                            <a:pt x="-39" y="625"/>
                            <a:pt x="65" y="573"/>
                          </a:cubicBezTo>
                          <a:cubicBezTo>
                            <a:pt x="158" y="511"/>
                            <a:pt x="231" y="490"/>
                            <a:pt x="231" y="490"/>
                          </a:cubicBezTo>
                          <a:cubicBezTo>
                            <a:pt x="440" y="136"/>
                            <a:pt x="440" y="136"/>
                            <a:pt x="440" y="136"/>
                          </a:cubicBezTo>
                          <a:lnTo>
                            <a:pt x="169" y="0"/>
                          </a:lnTo>
                          <a:close/>
                        </a:path>
                      </a:pathLst>
                    </a:custGeom>
                    <a:solidFill>
                      <a:srgbClr val="FFC699"/>
                    </a:solidFill>
                    <a:ln>
                      <a:noFill/>
                    </a:ln>
                  </p:spPr>
                  <p:txBody>
                    <a:bodyPr spcFirstLastPara="1" wrap="square" lIns="90000" tIns="45000" rIns="90000" bIns="45000" anchor="ctr" anchorCtr="1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846" name="Google Shape;2153;p44">
                      <a:extLst>
                        <a:ext uri="{FF2B5EF4-FFF2-40B4-BE49-F238E27FC236}">
                          <a16:creationId xmlns:a16="http://schemas.microsoft.com/office/drawing/2014/main" id="{2C5A7611-C93C-EEC6-724E-151D48E0F2C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6149857" y="4332498"/>
                      <a:ext cx="210701" cy="2679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92" h="625" extrusionOk="0">
                          <a:moveTo>
                            <a:pt x="54" y="625"/>
                          </a:moveTo>
                          <a:lnTo>
                            <a:pt x="54" y="625"/>
                          </a:lnTo>
                          <a:cubicBezTo>
                            <a:pt x="44" y="625"/>
                            <a:pt x="34" y="625"/>
                            <a:pt x="34" y="625"/>
                          </a:cubicBezTo>
                          <a:cubicBezTo>
                            <a:pt x="-18" y="583"/>
                            <a:pt x="2" y="448"/>
                            <a:pt x="13" y="406"/>
                          </a:cubicBezTo>
                          <a:cubicBezTo>
                            <a:pt x="179" y="0"/>
                            <a:pt x="179" y="0"/>
                            <a:pt x="179" y="0"/>
                          </a:cubicBezTo>
                          <a:cubicBezTo>
                            <a:pt x="492" y="156"/>
                            <a:pt x="492" y="156"/>
                            <a:pt x="492" y="156"/>
                          </a:cubicBezTo>
                          <a:cubicBezTo>
                            <a:pt x="263" y="542"/>
                            <a:pt x="263" y="542"/>
                            <a:pt x="263" y="542"/>
                          </a:cubicBezTo>
                          <a:lnTo>
                            <a:pt x="263" y="542"/>
                          </a:lnTo>
                          <a:cubicBezTo>
                            <a:pt x="252" y="542"/>
                            <a:pt x="179" y="563"/>
                            <a:pt x="96" y="615"/>
                          </a:cubicBezTo>
                          <a:cubicBezTo>
                            <a:pt x="75" y="625"/>
                            <a:pt x="65" y="625"/>
                            <a:pt x="54" y="625"/>
                          </a:cubicBezTo>
                          <a:moveTo>
                            <a:pt x="200" y="52"/>
                          </a:moveTo>
                          <a:lnTo>
                            <a:pt x="200" y="52"/>
                          </a:lnTo>
                          <a:cubicBezTo>
                            <a:pt x="54" y="417"/>
                            <a:pt x="54" y="417"/>
                            <a:pt x="54" y="417"/>
                          </a:cubicBezTo>
                          <a:cubicBezTo>
                            <a:pt x="34" y="490"/>
                            <a:pt x="34" y="573"/>
                            <a:pt x="54" y="583"/>
                          </a:cubicBezTo>
                          <a:cubicBezTo>
                            <a:pt x="54" y="583"/>
                            <a:pt x="65" y="583"/>
                            <a:pt x="75" y="583"/>
                          </a:cubicBezTo>
                          <a:cubicBezTo>
                            <a:pt x="148" y="531"/>
                            <a:pt x="221" y="511"/>
                            <a:pt x="242" y="511"/>
                          </a:cubicBezTo>
                          <a:cubicBezTo>
                            <a:pt x="440" y="177"/>
                            <a:pt x="440" y="177"/>
                            <a:pt x="440" y="177"/>
                          </a:cubicBezTo>
                          <a:lnTo>
                            <a:pt x="200" y="52"/>
                          </a:lnTo>
                          <a:close/>
                        </a:path>
                      </a:pathLst>
                    </a:custGeom>
                    <a:solidFill>
                      <a:srgbClr val="FFC699"/>
                    </a:solidFill>
                    <a:ln>
                      <a:noFill/>
                    </a:ln>
                  </p:spPr>
                  <p:txBody>
                    <a:bodyPr spcFirstLastPara="1" wrap="square" lIns="90000" tIns="45000" rIns="90000" bIns="45000" anchor="ctr" anchorCtr="1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grpSp>
                  <p:nvGrpSpPr>
                    <p:cNvPr id="1847" name="Google Shape;2154;p44">
                      <a:extLst>
                        <a:ext uri="{FF2B5EF4-FFF2-40B4-BE49-F238E27FC236}">
                          <a16:creationId xmlns:a16="http://schemas.microsoft.com/office/drawing/2014/main" id="{6C00FB40-33E6-8D2B-D3A5-87BECE3CE4C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80729" y="1596810"/>
                      <a:ext cx="2131428" cy="3137831"/>
                      <a:chOff x="4580729" y="1596810"/>
                      <a:chExt cx="2131428" cy="3137831"/>
                    </a:xfrm>
                  </p:grpSpPr>
                  <p:sp>
                    <p:nvSpPr>
                      <p:cNvPr id="1848" name="Google Shape;2155;p44">
                        <a:extLst>
                          <a:ext uri="{FF2B5EF4-FFF2-40B4-BE49-F238E27FC236}">
                            <a16:creationId xmlns:a16="http://schemas.microsoft.com/office/drawing/2014/main" id="{6189261A-A3E5-D241-2DF6-E562E229D695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441095" y="1611386"/>
                        <a:ext cx="976421" cy="110825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280" h="2585" extrusionOk="0">
                            <a:moveTo>
                              <a:pt x="1531" y="26"/>
                            </a:moveTo>
                            <a:lnTo>
                              <a:pt x="1531" y="26"/>
                            </a:lnTo>
                            <a:cubicBezTo>
                              <a:pt x="1531" y="26"/>
                              <a:pt x="1198" y="141"/>
                              <a:pt x="1094" y="516"/>
                            </a:cubicBezTo>
                            <a:cubicBezTo>
                              <a:pt x="989" y="880"/>
                              <a:pt x="844" y="1224"/>
                              <a:pt x="573" y="1245"/>
                            </a:cubicBezTo>
                            <a:cubicBezTo>
                              <a:pt x="302" y="1266"/>
                              <a:pt x="21" y="1453"/>
                              <a:pt x="0" y="1516"/>
                            </a:cubicBezTo>
                            <a:cubicBezTo>
                              <a:pt x="-10" y="1568"/>
                              <a:pt x="875" y="2849"/>
                              <a:pt x="1615" y="2537"/>
                            </a:cubicBezTo>
                            <a:cubicBezTo>
                              <a:pt x="1708" y="1860"/>
                              <a:pt x="1708" y="1860"/>
                              <a:pt x="1708" y="1860"/>
                            </a:cubicBezTo>
                            <a:cubicBezTo>
                              <a:pt x="1729" y="2380"/>
                              <a:pt x="1729" y="2380"/>
                              <a:pt x="1729" y="2380"/>
                            </a:cubicBezTo>
                            <a:cubicBezTo>
                              <a:pt x="1729" y="2380"/>
                              <a:pt x="1750" y="2485"/>
                              <a:pt x="2010" y="2308"/>
                            </a:cubicBezTo>
                            <a:cubicBezTo>
                              <a:pt x="2271" y="2141"/>
                              <a:pt x="2625" y="-276"/>
                              <a:pt x="1531" y="26"/>
                            </a:cubicBezTo>
                            <a:close/>
                          </a:path>
                        </a:pathLst>
                      </a:custGeom>
                      <a:solidFill>
                        <a:srgbClr val="8A4627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49" name="Google Shape;2156;p44">
                        <a:extLst>
                          <a:ext uri="{FF2B5EF4-FFF2-40B4-BE49-F238E27FC236}">
                            <a16:creationId xmlns:a16="http://schemas.microsoft.com/office/drawing/2014/main" id="{0DC71049-E60A-ABF9-0612-06F30907BD9F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657792" y="1596810"/>
                        <a:ext cx="794413" cy="64994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55" h="1516" extrusionOk="0">
                            <a:moveTo>
                              <a:pt x="1821" y="19"/>
                            </a:moveTo>
                            <a:lnTo>
                              <a:pt x="1821" y="19"/>
                            </a:lnTo>
                            <a:cubicBezTo>
                              <a:pt x="1664" y="-23"/>
                              <a:pt x="1508" y="8"/>
                              <a:pt x="1373" y="92"/>
                            </a:cubicBezTo>
                            <a:cubicBezTo>
                              <a:pt x="1227" y="175"/>
                              <a:pt x="1143" y="321"/>
                              <a:pt x="1102" y="477"/>
                            </a:cubicBezTo>
                            <a:cubicBezTo>
                              <a:pt x="1060" y="654"/>
                              <a:pt x="1050" y="831"/>
                              <a:pt x="998" y="987"/>
                            </a:cubicBezTo>
                            <a:cubicBezTo>
                              <a:pt x="966" y="1081"/>
                              <a:pt x="925" y="1164"/>
                              <a:pt x="841" y="1206"/>
                            </a:cubicBezTo>
                            <a:cubicBezTo>
                              <a:pt x="758" y="1248"/>
                              <a:pt x="664" y="1248"/>
                              <a:pt x="581" y="1248"/>
                            </a:cubicBezTo>
                            <a:cubicBezTo>
                              <a:pt x="466" y="1248"/>
                              <a:pt x="352" y="1237"/>
                              <a:pt x="248" y="1269"/>
                            </a:cubicBezTo>
                            <a:cubicBezTo>
                              <a:pt x="154" y="1300"/>
                              <a:pt x="71" y="1352"/>
                              <a:pt x="8" y="1435"/>
                            </a:cubicBezTo>
                            <a:cubicBezTo>
                              <a:pt x="-23" y="1477"/>
                              <a:pt x="39" y="1550"/>
                              <a:pt x="81" y="1498"/>
                            </a:cubicBezTo>
                            <a:cubicBezTo>
                              <a:pt x="133" y="1435"/>
                              <a:pt x="206" y="1383"/>
                              <a:pt x="289" y="1362"/>
                            </a:cubicBezTo>
                            <a:cubicBezTo>
                              <a:pt x="383" y="1331"/>
                              <a:pt x="477" y="1342"/>
                              <a:pt x="581" y="1342"/>
                            </a:cubicBezTo>
                            <a:cubicBezTo>
                              <a:pt x="737" y="1352"/>
                              <a:pt x="904" y="1321"/>
                              <a:pt x="1008" y="1185"/>
                            </a:cubicBezTo>
                            <a:cubicBezTo>
                              <a:pt x="1206" y="914"/>
                              <a:pt x="1091" y="508"/>
                              <a:pt x="1321" y="258"/>
                            </a:cubicBezTo>
                            <a:cubicBezTo>
                              <a:pt x="1435" y="123"/>
                              <a:pt x="1623" y="71"/>
                              <a:pt x="1789" y="112"/>
                            </a:cubicBezTo>
                            <a:cubicBezTo>
                              <a:pt x="1852" y="123"/>
                              <a:pt x="1883" y="29"/>
                              <a:pt x="1821" y="19"/>
                            </a:cubicBezTo>
                            <a:close/>
                          </a:path>
                        </a:pathLst>
                      </a:custGeom>
                      <a:solidFill>
                        <a:srgbClr val="8A4627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0" name="Google Shape;2157;p44">
                        <a:extLst>
                          <a:ext uri="{FF2B5EF4-FFF2-40B4-BE49-F238E27FC236}">
                            <a16:creationId xmlns:a16="http://schemas.microsoft.com/office/drawing/2014/main" id="{959137F3-C084-FDCB-6A72-6A8DB0F67493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605543" y="1854902"/>
                        <a:ext cx="165306" cy="27438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86" h="640" extrusionOk="0">
                            <a:moveTo>
                              <a:pt x="313" y="0"/>
                            </a:moveTo>
                            <a:lnTo>
                              <a:pt x="313" y="0"/>
                            </a:lnTo>
                            <a:cubicBezTo>
                              <a:pt x="313" y="0"/>
                              <a:pt x="375" y="510"/>
                              <a:pt x="386" y="552"/>
                            </a:cubicBezTo>
                            <a:cubicBezTo>
                              <a:pt x="386" y="552"/>
                              <a:pt x="230" y="719"/>
                              <a:pt x="0" y="594"/>
                            </a:cubicBezTo>
                            <a:cubicBezTo>
                              <a:pt x="0" y="594"/>
                              <a:pt x="32" y="448"/>
                              <a:pt x="63" y="135"/>
                            </a:cubicBezTo>
                            <a:lnTo>
                              <a:pt x="313" y="0"/>
                            </a:ln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1" name="Google Shape;2158;p44">
                        <a:extLst>
                          <a:ext uri="{FF2B5EF4-FFF2-40B4-BE49-F238E27FC236}">
                            <a16:creationId xmlns:a16="http://schemas.microsoft.com/office/drawing/2014/main" id="{1AB66903-0E1B-DBBC-AEBB-FA12A9F7519F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94409" y="1841611"/>
                        <a:ext cx="189717" cy="2992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43" h="698" extrusionOk="0">
                            <a:moveTo>
                              <a:pt x="198" y="698"/>
                            </a:moveTo>
                            <a:lnTo>
                              <a:pt x="198" y="698"/>
                            </a:lnTo>
                            <a:cubicBezTo>
                              <a:pt x="146" y="698"/>
                              <a:pt x="83" y="687"/>
                              <a:pt x="21" y="656"/>
                            </a:cubicBezTo>
                            <a:cubicBezTo>
                              <a:pt x="11" y="646"/>
                              <a:pt x="0" y="635"/>
                              <a:pt x="0" y="625"/>
                            </a:cubicBezTo>
                            <a:cubicBezTo>
                              <a:pt x="11" y="625"/>
                              <a:pt x="31" y="468"/>
                              <a:pt x="73" y="156"/>
                            </a:cubicBezTo>
                            <a:cubicBezTo>
                              <a:pt x="73" y="146"/>
                              <a:pt x="73" y="146"/>
                              <a:pt x="83" y="135"/>
                            </a:cubicBezTo>
                            <a:cubicBezTo>
                              <a:pt x="333" y="0"/>
                              <a:pt x="333" y="0"/>
                              <a:pt x="333" y="0"/>
                            </a:cubicBezTo>
                            <a:cubicBezTo>
                              <a:pt x="344" y="0"/>
                              <a:pt x="354" y="0"/>
                              <a:pt x="354" y="0"/>
                            </a:cubicBezTo>
                            <a:cubicBezTo>
                              <a:pt x="365" y="10"/>
                              <a:pt x="375" y="10"/>
                              <a:pt x="375" y="21"/>
                            </a:cubicBezTo>
                            <a:cubicBezTo>
                              <a:pt x="396" y="229"/>
                              <a:pt x="438" y="541"/>
                              <a:pt x="438" y="573"/>
                            </a:cubicBezTo>
                            <a:cubicBezTo>
                              <a:pt x="448" y="583"/>
                              <a:pt x="438" y="593"/>
                              <a:pt x="438" y="593"/>
                            </a:cubicBezTo>
                            <a:cubicBezTo>
                              <a:pt x="438" y="604"/>
                              <a:pt x="344" y="698"/>
                              <a:pt x="198" y="698"/>
                            </a:cubicBezTo>
                            <a:moveTo>
                              <a:pt x="63" y="614"/>
                            </a:moveTo>
                            <a:lnTo>
                              <a:pt x="63" y="614"/>
                            </a:lnTo>
                            <a:cubicBezTo>
                              <a:pt x="229" y="698"/>
                              <a:pt x="354" y="604"/>
                              <a:pt x="386" y="573"/>
                            </a:cubicBezTo>
                            <a:cubicBezTo>
                              <a:pt x="375" y="489"/>
                              <a:pt x="333" y="187"/>
                              <a:pt x="323" y="73"/>
                            </a:cubicBezTo>
                            <a:cubicBezTo>
                              <a:pt x="125" y="177"/>
                              <a:pt x="125" y="177"/>
                              <a:pt x="125" y="177"/>
                            </a:cubicBezTo>
                            <a:cubicBezTo>
                              <a:pt x="94" y="416"/>
                              <a:pt x="73" y="562"/>
                              <a:pt x="63" y="614"/>
                            </a:cubicBez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2" name="Google Shape;2159;p44">
                        <a:extLst>
                          <a:ext uri="{FF2B5EF4-FFF2-40B4-BE49-F238E27FC236}">
                            <a16:creationId xmlns:a16="http://schemas.microsoft.com/office/drawing/2014/main" id="{AE5CE84B-B9FB-E86F-92DA-0274836E13F8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623102" y="1710850"/>
                        <a:ext cx="152459" cy="27867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56" h="650" extrusionOk="0">
                            <a:moveTo>
                              <a:pt x="105" y="3"/>
                            </a:moveTo>
                            <a:lnTo>
                              <a:pt x="105" y="3"/>
                            </a:lnTo>
                            <a:lnTo>
                              <a:pt x="105" y="3"/>
                            </a:lnTo>
                            <a:cubicBezTo>
                              <a:pt x="11" y="23"/>
                              <a:pt x="-20" y="180"/>
                              <a:pt x="11" y="336"/>
                            </a:cubicBezTo>
                            <a:cubicBezTo>
                              <a:pt x="11" y="357"/>
                              <a:pt x="11" y="357"/>
                              <a:pt x="11" y="357"/>
                            </a:cubicBezTo>
                            <a:cubicBezTo>
                              <a:pt x="53" y="513"/>
                              <a:pt x="188" y="669"/>
                              <a:pt x="272" y="648"/>
                            </a:cubicBezTo>
                            <a:lnTo>
                              <a:pt x="272" y="648"/>
                            </a:lnTo>
                            <a:cubicBezTo>
                              <a:pt x="334" y="628"/>
                              <a:pt x="376" y="451"/>
                              <a:pt x="345" y="284"/>
                            </a:cubicBezTo>
                            <a:cubicBezTo>
                              <a:pt x="355" y="263"/>
                              <a:pt x="355" y="263"/>
                              <a:pt x="355" y="263"/>
                            </a:cubicBezTo>
                            <a:cubicBezTo>
                              <a:pt x="313" y="96"/>
                              <a:pt x="209" y="-18"/>
                              <a:pt x="105" y="3"/>
                            </a:cubicBezTo>
                            <a:close/>
                          </a:path>
                        </a:pathLst>
                      </a:custGeom>
                      <a:solidFill>
                        <a:srgbClr val="1C4B5F">
                          <a:alpha val="696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3" name="Google Shape;2160;p44">
                        <a:extLst>
                          <a:ext uri="{FF2B5EF4-FFF2-40B4-BE49-F238E27FC236}">
                            <a16:creationId xmlns:a16="http://schemas.microsoft.com/office/drawing/2014/main" id="{5E74AE3E-1AD4-E2DB-E725-6763E9C0056E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79415" y="1783305"/>
                        <a:ext cx="63810" cy="5359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9" h="125" extrusionOk="0">
                            <a:moveTo>
                              <a:pt x="65" y="125"/>
                            </a:moveTo>
                            <a:lnTo>
                              <a:pt x="65" y="125"/>
                            </a:lnTo>
                            <a:cubicBezTo>
                              <a:pt x="149" y="94"/>
                              <a:pt x="149" y="94"/>
                              <a:pt x="149" y="94"/>
                            </a:cubicBezTo>
                            <a:cubicBezTo>
                              <a:pt x="117" y="0"/>
                              <a:pt x="117" y="0"/>
                              <a:pt x="117" y="0"/>
                            </a:cubicBezTo>
                            <a:cubicBezTo>
                              <a:pt x="34" y="32"/>
                              <a:pt x="34" y="32"/>
                              <a:pt x="34" y="32"/>
                            </a:cubicBezTo>
                            <a:cubicBezTo>
                              <a:pt x="13" y="42"/>
                              <a:pt x="-8" y="63"/>
                              <a:pt x="3" y="94"/>
                            </a:cubicBezTo>
                            <a:cubicBezTo>
                              <a:pt x="13" y="115"/>
                              <a:pt x="44" y="125"/>
                              <a:pt x="65" y="125"/>
                            </a:cubicBez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4" name="Google Shape;2161;p44">
                        <a:extLst>
                          <a:ext uri="{FF2B5EF4-FFF2-40B4-BE49-F238E27FC236}">
                            <a16:creationId xmlns:a16="http://schemas.microsoft.com/office/drawing/2014/main" id="{99DD6628-00AF-76E7-0702-BE3317A612B0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61857" y="1770014"/>
                        <a:ext cx="92075" cy="806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15" h="188" extrusionOk="0">
                            <a:moveTo>
                              <a:pt x="80" y="188"/>
                            </a:moveTo>
                            <a:lnTo>
                              <a:pt x="80" y="188"/>
                            </a:lnTo>
                            <a:cubicBezTo>
                              <a:pt x="49" y="188"/>
                              <a:pt x="17" y="167"/>
                              <a:pt x="7" y="135"/>
                            </a:cubicBezTo>
                            <a:cubicBezTo>
                              <a:pt x="-14" y="94"/>
                              <a:pt x="17" y="52"/>
                              <a:pt x="49" y="31"/>
                            </a:cubicBezTo>
                            <a:cubicBezTo>
                              <a:pt x="163" y="0"/>
                              <a:pt x="163" y="0"/>
                              <a:pt x="163" y="0"/>
                            </a:cubicBezTo>
                            <a:cubicBezTo>
                              <a:pt x="215" y="146"/>
                              <a:pt x="215" y="146"/>
                              <a:pt x="215" y="146"/>
                            </a:cubicBezTo>
                            <a:cubicBezTo>
                              <a:pt x="101" y="177"/>
                              <a:pt x="101" y="177"/>
                              <a:pt x="101" y="177"/>
                            </a:cubicBezTo>
                            <a:cubicBezTo>
                              <a:pt x="90" y="177"/>
                              <a:pt x="90" y="188"/>
                              <a:pt x="80" y="188"/>
                            </a:cubicBezTo>
                            <a:moveTo>
                              <a:pt x="121" y="73"/>
                            </a:moveTo>
                            <a:lnTo>
                              <a:pt x="121" y="73"/>
                            </a:lnTo>
                            <a:cubicBezTo>
                              <a:pt x="69" y="83"/>
                              <a:pt x="69" y="83"/>
                              <a:pt x="69" y="83"/>
                            </a:cubicBezTo>
                            <a:cubicBezTo>
                              <a:pt x="69" y="94"/>
                              <a:pt x="59" y="94"/>
                              <a:pt x="59" y="94"/>
                            </a:cubicBezTo>
                            <a:cubicBezTo>
                              <a:pt x="59" y="104"/>
                              <a:pt x="59" y="104"/>
                              <a:pt x="59" y="115"/>
                            </a:cubicBezTo>
                            <a:cubicBezTo>
                              <a:pt x="59" y="125"/>
                              <a:pt x="69" y="125"/>
                              <a:pt x="80" y="125"/>
                            </a:cubicBezTo>
                            <a:cubicBezTo>
                              <a:pt x="142" y="104"/>
                              <a:pt x="142" y="104"/>
                              <a:pt x="142" y="104"/>
                            </a:cubicBezTo>
                            <a:lnTo>
                              <a:pt x="121" y="73"/>
                            </a:ln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22675" rIns="90000" bIns="22675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5" name="Google Shape;2162;p44">
                        <a:extLst>
                          <a:ext uri="{FF2B5EF4-FFF2-40B4-BE49-F238E27FC236}">
                            <a16:creationId xmlns:a16="http://schemas.microsoft.com/office/drawing/2014/main" id="{ECD1C20D-389A-24FC-7619-D58E0A74843D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46444" y="1737003"/>
                        <a:ext cx="63810" cy="5101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9" h="119" extrusionOk="0">
                            <a:moveTo>
                              <a:pt x="84" y="4"/>
                            </a:moveTo>
                            <a:lnTo>
                              <a:pt x="84" y="4"/>
                            </a:lnTo>
                            <a:cubicBezTo>
                              <a:pt x="0" y="25"/>
                              <a:pt x="0" y="25"/>
                              <a:pt x="0" y="25"/>
                            </a:cubicBezTo>
                            <a:cubicBezTo>
                              <a:pt x="32" y="119"/>
                              <a:pt x="32" y="119"/>
                              <a:pt x="32" y="119"/>
                            </a:cubicBezTo>
                            <a:cubicBezTo>
                              <a:pt x="115" y="98"/>
                              <a:pt x="115" y="98"/>
                              <a:pt x="115" y="98"/>
                            </a:cubicBezTo>
                            <a:cubicBezTo>
                              <a:pt x="136" y="87"/>
                              <a:pt x="157" y="56"/>
                              <a:pt x="146" y="35"/>
                            </a:cubicBezTo>
                            <a:cubicBezTo>
                              <a:pt x="146" y="4"/>
                              <a:pt x="115" y="-6"/>
                              <a:pt x="84" y="4"/>
                            </a:cubicBez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6" name="Google Shape;2163;p44">
                        <a:extLst>
                          <a:ext uri="{FF2B5EF4-FFF2-40B4-BE49-F238E27FC236}">
                            <a16:creationId xmlns:a16="http://schemas.microsoft.com/office/drawing/2014/main" id="{E04CE15B-DDE5-55FA-0F61-5EB7C4BE85CF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33168" y="1724141"/>
                        <a:ext cx="90362" cy="7717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11" h="180" extrusionOk="0">
                            <a:moveTo>
                              <a:pt x="42" y="180"/>
                            </a:moveTo>
                            <a:lnTo>
                              <a:pt x="42" y="180"/>
                            </a:lnTo>
                            <a:cubicBezTo>
                              <a:pt x="0" y="34"/>
                              <a:pt x="0" y="34"/>
                              <a:pt x="0" y="34"/>
                            </a:cubicBezTo>
                            <a:cubicBezTo>
                              <a:pt x="115" y="3"/>
                              <a:pt x="115" y="3"/>
                              <a:pt x="115" y="3"/>
                            </a:cubicBezTo>
                            <a:cubicBezTo>
                              <a:pt x="156" y="-8"/>
                              <a:pt x="198" y="13"/>
                              <a:pt x="208" y="55"/>
                            </a:cubicBezTo>
                            <a:cubicBezTo>
                              <a:pt x="219" y="97"/>
                              <a:pt x="198" y="138"/>
                              <a:pt x="156" y="149"/>
                            </a:cubicBezTo>
                            <a:lnTo>
                              <a:pt x="42" y="180"/>
                            </a:lnTo>
                            <a:moveTo>
                              <a:pt x="73" y="76"/>
                            </a:moveTo>
                            <a:lnTo>
                              <a:pt x="73" y="76"/>
                            </a:lnTo>
                            <a:cubicBezTo>
                              <a:pt x="83" y="117"/>
                              <a:pt x="83" y="117"/>
                              <a:pt x="83" y="117"/>
                            </a:cubicBezTo>
                            <a:cubicBezTo>
                              <a:pt x="136" y="97"/>
                              <a:pt x="136" y="97"/>
                              <a:pt x="136" y="97"/>
                            </a:cubicBezTo>
                            <a:cubicBezTo>
                              <a:pt x="146" y="97"/>
                              <a:pt x="156" y="86"/>
                              <a:pt x="156" y="76"/>
                            </a:cubicBezTo>
                            <a:cubicBezTo>
                              <a:pt x="146" y="65"/>
                              <a:pt x="136" y="55"/>
                              <a:pt x="125" y="55"/>
                            </a:cubicBezTo>
                            <a:lnTo>
                              <a:pt x="73" y="76"/>
                            </a:ln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19800" rIns="90000" bIns="198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7" name="Google Shape;2164;p44">
                        <a:extLst>
                          <a:ext uri="{FF2B5EF4-FFF2-40B4-BE49-F238E27FC236}">
                            <a16:creationId xmlns:a16="http://schemas.microsoft.com/office/drawing/2014/main" id="{894236F1-ABC4-0654-C0A5-6DA672287BA5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56722" y="1747721"/>
                        <a:ext cx="26552" cy="222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2" h="52" extrusionOk="0">
                            <a:moveTo>
                              <a:pt x="31" y="0"/>
                            </a:moveTo>
                            <a:lnTo>
                              <a:pt x="31" y="0"/>
                            </a:lnTo>
                            <a:cubicBezTo>
                              <a:pt x="0" y="10"/>
                              <a:pt x="0" y="10"/>
                              <a:pt x="0" y="10"/>
                            </a:cubicBezTo>
                            <a:cubicBezTo>
                              <a:pt x="10" y="52"/>
                              <a:pt x="10" y="52"/>
                              <a:pt x="10" y="52"/>
                            </a:cubicBezTo>
                            <a:cubicBezTo>
                              <a:pt x="52" y="42"/>
                              <a:pt x="52" y="42"/>
                              <a:pt x="52" y="42"/>
                            </a:cubicBezTo>
                            <a:cubicBezTo>
                              <a:pt x="62" y="31"/>
                              <a:pt x="62" y="21"/>
                              <a:pt x="62" y="10"/>
                            </a:cubicBezTo>
                            <a:cubicBezTo>
                              <a:pt x="62" y="0"/>
                              <a:pt x="42" y="0"/>
                              <a:pt x="31" y="0"/>
                            </a:cubicBezTo>
                            <a:close/>
                          </a:path>
                        </a:pathLst>
                      </a:custGeom>
                      <a:solidFill>
                        <a:srgbClr val="F08E7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8" name="Google Shape;2165;p44">
                        <a:extLst>
                          <a:ext uri="{FF2B5EF4-FFF2-40B4-BE49-F238E27FC236}">
                            <a16:creationId xmlns:a16="http://schemas.microsoft.com/office/drawing/2014/main" id="{1ABE362C-2C87-3307-699C-231F7B6D7A90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44303" y="1734430"/>
                        <a:ext cx="50962" cy="4458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19" h="104" extrusionOk="0">
                            <a:moveTo>
                              <a:pt x="38" y="104"/>
                            </a:moveTo>
                            <a:lnTo>
                              <a:pt x="38" y="104"/>
                            </a:lnTo>
                            <a:lnTo>
                              <a:pt x="28" y="104"/>
                            </a:lnTo>
                            <a:cubicBezTo>
                              <a:pt x="17" y="104"/>
                              <a:pt x="17" y="93"/>
                              <a:pt x="17" y="83"/>
                            </a:cubicBezTo>
                            <a:cubicBezTo>
                              <a:pt x="7" y="52"/>
                              <a:pt x="7" y="52"/>
                              <a:pt x="7" y="52"/>
                            </a:cubicBezTo>
                            <a:cubicBezTo>
                              <a:pt x="-3" y="41"/>
                              <a:pt x="-3" y="31"/>
                              <a:pt x="7" y="31"/>
                            </a:cubicBezTo>
                            <a:cubicBezTo>
                              <a:pt x="7" y="21"/>
                              <a:pt x="17" y="21"/>
                              <a:pt x="17" y="10"/>
                            </a:cubicBezTo>
                            <a:cubicBezTo>
                              <a:pt x="59" y="0"/>
                              <a:pt x="59" y="0"/>
                              <a:pt x="59" y="0"/>
                            </a:cubicBezTo>
                            <a:lnTo>
                              <a:pt x="59" y="0"/>
                            </a:lnTo>
                            <a:cubicBezTo>
                              <a:pt x="80" y="0"/>
                              <a:pt x="111" y="10"/>
                              <a:pt x="111" y="41"/>
                            </a:cubicBezTo>
                            <a:cubicBezTo>
                              <a:pt x="122" y="52"/>
                              <a:pt x="122" y="62"/>
                              <a:pt x="111" y="73"/>
                            </a:cubicBezTo>
                            <a:cubicBezTo>
                              <a:pt x="101" y="83"/>
                              <a:pt x="90" y="93"/>
                              <a:pt x="80" y="93"/>
                            </a:cubicBezTo>
                            <a:cubicBezTo>
                              <a:pt x="49" y="104"/>
                              <a:pt x="49" y="104"/>
                              <a:pt x="49" y="104"/>
                            </a:cubicBezTo>
                            <a:lnTo>
                              <a:pt x="38" y="104"/>
                            </a:lnTo>
                            <a:moveTo>
                              <a:pt x="70" y="62"/>
                            </a:moveTo>
                            <a:lnTo>
                              <a:pt x="70" y="62"/>
                            </a:lnTo>
                            <a:close/>
                          </a:path>
                        </a:pathLst>
                      </a:custGeom>
                      <a:solidFill>
                        <a:srgbClr val="F08E7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59" name="Google Shape;2166;p44">
                        <a:extLst>
                          <a:ext uri="{FF2B5EF4-FFF2-40B4-BE49-F238E27FC236}">
                            <a16:creationId xmlns:a16="http://schemas.microsoft.com/office/drawing/2014/main" id="{EC87FFE1-CDFA-CC26-34FB-7239424B2186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806395" y="1801311"/>
                        <a:ext cx="23982" cy="222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6" h="52" extrusionOk="0">
                            <a:moveTo>
                              <a:pt x="14" y="10"/>
                            </a:moveTo>
                            <a:lnTo>
                              <a:pt x="14" y="10"/>
                            </a:lnTo>
                            <a:cubicBezTo>
                              <a:pt x="46" y="0"/>
                              <a:pt x="46" y="0"/>
                              <a:pt x="46" y="0"/>
                            </a:cubicBezTo>
                            <a:cubicBezTo>
                              <a:pt x="56" y="42"/>
                              <a:pt x="56" y="42"/>
                              <a:pt x="56" y="42"/>
                            </a:cubicBezTo>
                            <a:cubicBezTo>
                              <a:pt x="25" y="52"/>
                              <a:pt x="25" y="52"/>
                              <a:pt x="25" y="52"/>
                            </a:cubicBezTo>
                            <a:cubicBezTo>
                              <a:pt x="14" y="52"/>
                              <a:pt x="4" y="52"/>
                              <a:pt x="4" y="42"/>
                            </a:cubicBezTo>
                            <a:cubicBezTo>
                              <a:pt x="-6" y="31"/>
                              <a:pt x="4" y="21"/>
                              <a:pt x="14" y="10"/>
                            </a:cubicBezTo>
                            <a:close/>
                          </a:path>
                        </a:pathLst>
                      </a:custGeom>
                      <a:solidFill>
                        <a:srgbClr val="F08E7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0" name="Google Shape;2167;p44">
                        <a:extLst>
                          <a:ext uri="{FF2B5EF4-FFF2-40B4-BE49-F238E27FC236}">
                            <a16:creationId xmlns:a16="http://schemas.microsoft.com/office/drawing/2014/main" id="{C277208A-1069-327D-F0F8-6F129F40811F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91406" y="1788878"/>
                        <a:ext cx="51819" cy="4801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1" h="112" extrusionOk="0">
                            <a:moveTo>
                              <a:pt x="55" y="112"/>
                            </a:moveTo>
                            <a:lnTo>
                              <a:pt x="55" y="112"/>
                            </a:lnTo>
                            <a:cubicBezTo>
                              <a:pt x="44" y="112"/>
                              <a:pt x="34" y="112"/>
                              <a:pt x="34" y="102"/>
                            </a:cubicBezTo>
                            <a:cubicBezTo>
                              <a:pt x="24" y="102"/>
                              <a:pt x="13" y="91"/>
                              <a:pt x="3" y="81"/>
                            </a:cubicBezTo>
                            <a:cubicBezTo>
                              <a:pt x="-8" y="50"/>
                              <a:pt x="13" y="29"/>
                              <a:pt x="34" y="19"/>
                            </a:cubicBezTo>
                            <a:lnTo>
                              <a:pt x="34" y="19"/>
                            </a:lnTo>
                            <a:cubicBezTo>
                              <a:pt x="65" y="8"/>
                              <a:pt x="65" y="8"/>
                              <a:pt x="65" y="8"/>
                            </a:cubicBezTo>
                            <a:cubicBezTo>
                              <a:pt x="76" y="-2"/>
                              <a:pt x="86" y="-2"/>
                              <a:pt x="86" y="8"/>
                            </a:cubicBezTo>
                            <a:cubicBezTo>
                              <a:pt x="96" y="8"/>
                              <a:pt x="96" y="19"/>
                              <a:pt x="107" y="19"/>
                            </a:cubicBezTo>
                            <a:cubicBezTo>
                              <a:pt x="117" y="60"/>
                              <a:pt x="117" y="60"/>
                              <a:pt x="117" y="60"/>
                            </a:cubicBezTo>
                            <a:cubicBezTo>
                              <a:pt x="128" y="71"/>
                              <a:pt x="117" y="91"/>
                              <a:pt x="96" y="91"/>
                            </a:cubicBezTo>
                            <a:cubicBezTo>
                              <a:pt x="65" y="102"/>
                              <a:pt x="65" y="102"/>
                              <a:pt x="65" y="102"/>
                            </a:cubicBezTo>
                            <a:cubicBezTo>
                              <a:pt x="65" y="112"/>
                              <a:pt x="55" y="112"/>
                              <a:pt x="55" y="112"/>
                            </a:cubicBezTo>
                            <a:close/>
                          </a:path>
                        </a:pathLst>
                      </a:custGeom>
                      <a:solidFill>
                        <a:srgbClr val="F08E7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1" name="Google Shape;2168;p44">
                        <a:extLst>
                          <a:ext uri="{FF2B5EF4-FFF2-40B4-BE49-F238E27FC236}">
                            <a16:creationId xmlns:a16="http://schemas.microsoft.com/office/drawing/2014/main" id="{47C42A3E-2618-917A-A5C5-9E4DF5010327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75994" y="1667549"/>
                        <a:ext cx="239395" cy="25337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9" h="591" extrusionOk="0">
                            <a:moveTo>
                              <a:pt x="209" y="10"/>
                            </a:moveTo>
                            <a:lnTo>
                              <a:pt x="209" y="10"/>
                            </a:lnTo>
                            <a:lnTo>
                              <a:pt x="209" y="10"/>
                            </a:lnTo>
                            <a:cubicBezTo>
                              <a:pt x="42" y="41"/>
                              <a:pt x="-31" y="197"/>
                              <a:pt x="11" y="343"/>
                            </a:cubicBezTo>
                            <a:cubicBezTo>
                              <a:pt x="11" y="364"/>
                              <a:pt x="11" y="364"/>
                              <a:pt x="11" y="364"/>
                            </a:cubicBezTo>
                            <a:cubicBezTo>
                              <a:pt x="52" y="510"/>
                              <a:pt x="209" y="624"/>
                              <a:pt x="334" y="583"/>
                            </a:cubicBezTo>
                            <a:lnTo>
                              <a:pt x="334" y="583"/>
                            </a:lnTo>
                            <a:cubicBezTo>
                              <a:pt x="438" y="552"/>
                              <a:pt x="594" y="385"/>
                              <a:pt x="552" y="229"/>
                            </a:cubicBezTo>
                            <a:cubicBezTo>
                              <a:pt x="552" y="218"/>
                              <a:pt x="552" y="218"/>
                              <a:pt x="552" y="218"/>
                            </a:cubicBezTo>
                            <a:cubicBezTo>
                              <a:pt x="511" y="62"/>
                              <a:pt x="365" y="-32"/>
                              <a:pt x="209" y="10"/>
                            </a:cubicBez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2" name="Google Shape;2169;p44">
                        <a:extLst>
                          <a:ext uri="{FF2B5EF4-FFF2-40B4-BE49-F238E27FC236}">
                            <a16:creationId xmlns:a16="http://schemas.microsoft.com/office/drawing/2014/main" id="{0044A971-BEE6-F115-3B7B-F893EF0E9EB9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63575" y="1654259"/>
                        <a:ext cx="265090" cy="28081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19" h="655" extrusionOk="0">
                            <a:moveTo>
                              <a:pt x="312" y="655"/>
                            </a:moveTo>
                            <a:lnTo>
                              <a:pt x="312" y="655"/>
                            </a:lnTo>
                            <a:cubicBezTo>
                              <a:pt x="271" y="655"/>
                              <a:pt x="219" y="635"/>
                              <a:pt x="167" y="603"/>
                            </a:cubicBezTo>
                            <a:cubicBezTo>
                              <a:pt x="94" y="562"/>
                              <a:pt x="42" y="489"/>
                              <a:pt x="21" y="395"/>
                            </a:cubicBezTo>
                            <a:cubicBezTo>
                              <a:pt x="10" y="385"/>
                              <a:pt x="10" y="385"/>
                              <a:pt x="10" y="385"/>
                            </a:cubicBezTo>
                            <a:cubicBezTo>
                              <a:pt x="-10" y="301"/>
                              <a:pt x="0" y="218"/>
                              <a:pt x="42" y="155"/>
                            </a:cubicBezTo>
                            <a:cubicBezTo>
                              <a:pt x="83" y="83"/>
                              <a:pt x="146" y="30"/>
                              <a:pt x="229" y="10"/>
                            </a:cubicBezTo>
                            <a:cubicBezTo>
                              <a:pt x="312" y="-11"/>
                              <a:pt x="396" y="-1"/>
                              <a:pt x="469" y="51"/>
                            </a:cubicBezTo>
                            <a:cubicBezTo>
                              <a:pt x="542" y="93"/>
                              <a:pt x="594" y="155"/>
                              <a:pt x="604" y="239"/>
                            </a:cubicBezTo>
                            <a:cubicBezTo>
                              <a:pt x="615" y="249"/>
                              <a:pt x="615" y="249"/>
                              <a:pt x="615" y="249"/>
                            </a:cubicBezTo>
                            <a:cubicBezTo>
                              <a:pt x="646" y="416"/>
                              <a:pt x="500" y="603"/>
                              <a:pt x="375" y="645"/>
                            </a:cubicBezTo>
                            <a:lnTo>
                              <a:pt x="375" y="645"/>
                            </a:lnTo>
                            <a:cubicBezTo>
                              <a:pt x="354" y="645"/>
                              <a:pt x="333" y="655"/>
                              <a:pt x="312" y="655"/>
                            </a:cubicBezTo>
                            <a:moveTo>
                              <a:pt x="302" y="62"/>
                            </a:moveTo>
                            <a:lnTo>
                              <a:pt x="302" y="62"/>
                            </a:lnTo>
                            <a:cubicBezTo>
                              <a:pt x="281" y="62"/>
                              <a:pt x="260" y="62"/>
                              <a:pt x="240" y="62"/>
                            </a:cubicBezTo>
                            <a:cubicBezTo>
                              <a:pt x="177" y="83"/>
                              <a:pt x="125" y="124"/>
                              <a:pt x="94" y="176"/>
                            </a:cubicBezTo>
                            <a:cubicBezTo>
                              <a:pt x="62" y="239"/>
                              <a:pt x="52" y="301"/>
                              <a:pt x="62" y="374"/>
                            </a:cubicBezTo>
                            <a:cubicBezTo>
                              <a:pt x="73" y="385"/>
                              <a:pt x="73" y="385"/>
                              <a:pt x="73" y="385"/>
                            </a:cubicBezTo>
                            <a:cubicBezTo>
                              <a:pt x="83" y="458"/>
                              <a:pt x="135" y="520"/>
                              <a:pt x="198" y="562"/>
                            </a:cubicBezTo>
                            <a:cubicBezTo>
                              <a:pt x="250" y="593"/>
                              <a:pt x="312" y="603"/>
                              <a:pt x="354" y="593"/>
                            </a:cubicBezTo>
                            <a:cubicBezTo>
                              <a:pt x="365" y="593"/>
                              <a:pt x="365" y="593"/>
                              <a:pt x="365" y="593"/>
                            </a:cubicBezTo>
                            <a:cubicBezTo>
                              <a:pt x="448" y="562"/>
                              <a:pt x="594" y="405"/>
                              <a:pt x="562" y="270"/>
                            </a:cubicBezTo>
                            <a:cubicBezTo>
                              <a:pt x="552" y="249"/>
                              <a:pt x="552" y="249"/>
                              <a:pt x="552" y="249"/>
                            </a:cubicBezTo>
                            <a:cubicBezTo>
                              <a:pt x="542" y="187"/>
                              <a:pt x="500" y="135"/>
                              <a:pt x="437" y="93"/>
                            </a:cubicBezTo>
                            <a:cubicBezTo>
                              <a:pt x="396" y="72"/>
                              <a:pt x="354" y="62"/>
                              <a:pt x="302" y="62"/>
                            </a:cubicBez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3" name="Google Shape;2170;p44">
                        <a:extLst>
                          <a:ext uri="{FF2B5EF4-FFF2-40B4-BE49-F238E27FC236}">
                            <a16:creationId xmlns:a16="http://schemas.microsoft.com/office/drawing/2014/main" id="{F7627272-5E76-E70C-247D-1D963176FB3C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653508" y="1832608"/>
                        <a:ext cx="68093" cy="4115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59" h="96" extrusionOk="0">
                            <a:moveTo>
                              <a:pt x="94" y="94"/>
                            </a:moveTo>
                            <a:lnTo>
                              <a:pt x="94" y="94"/>
                            </a:lnTo>
                            <a:cubicBezTo>
                              <a:pt x="104" y="94"/>
                              <a:pt x="104" y="94"/>
                              <a:pt x="104" y="94"/>
                            </a:cubicBezTo>
                            <a:cubicBezTo>
                              <a:pt x="146" y="83"/>
                              <a:pt x="167" y="42"/>
                              <a:pt x="156" y="0"/>
                            </a:cubicBezTo>
                            <a:cubicBezTo>
                              <a:pt x="0" y="42"/>
                              <a:pt x="0" y="42"/>
                              <a:pt x="0" y="42"/>
                            </a:cubicBezTo>
                            <a:cubicBezTo>
                              <a:pt x="10" y="83"/>
                              <a:pt x="52" y="104"/>
                              <a:pt x="94" y="94"/>
                            </a:cubicBez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4" name="Google Shape;2171;p44">
                        <a:extLst>
                          <a:ext uri="{FF2B5EF4-FFF2-40B4-BE49-F238E27FC236}">
                            <a16:creationId xmlns:a16="http://schemas.microsoft.com/office/drawing/2014/main" id="{5A658179-3A86-8352-E731-F1BAE75C32C2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663786" y="1783305"/>
                        <a:ext cx="13276" cy="1800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" h="42" extrusionOk="0">
                            <a:moveTo>
                              <a:pt x="0" y="21"/>
                            </a:moveTo>
                            <a:lnTo>
                              <a:pt x="0" y="21"/>
                            </a:lnTo>
                            <a:cubicBezTo>
                              <a:pt x="0" y="32"/>
                              <a:pt x="11" y="42"/>
                              <a:pt x="21" y="42"/>
                            </a:cubicBezTo>
                            <a:cubicBezTo>
                              <a:pt x="31" y="42"/>
                              <a:pt x="31" y="21"/>
                              <a:pt x="31" y="11"/>
                            </a:cubicBezTo>
                            <a:cubicBezTo>
                              <a:pt x="31" y="0"/>
                              <a:pt x="21" y="0"/>
                              <a:pt x="11" y="0"/>
                            </a:cubicBezTo>
                            <a:cubicBezTo>
                              <a:pt x="0" y="0"/>
                              <a:pt x="0" y="11"/>
                              <a:pt x="0" y="21"/>
                            </a:cubicBezTo>
                            <a:close/>
                          </a:path>
                        </a:pathLst>
                      </a:custGeom>
                      <a:solidFill>
                        <a:srgbClr val="02022B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5" name="Google Shape;2172;p44">
                        <a:extLst>
                          <a:ext uri="{FF2B5EF4-FFF2-40B4-BE49-F238E27FC236}">
                            <a16:creationId xmlns:a16="http://schemas.microsoft.com/office/drawing/2014/main" id="{D5ABBACC-FE3E-7C91-D849-FF1600A9D553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17318" y="1797024"/>
                        <a:ext cx="13276" cy="1757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" h="41" extrusionOk="0">
                            <a:moveTo>
                              <a:pt x="0" y="20"/>
                            </a:moveTo>
                            <a:lnTo>
                              <a:pt x="0" y="20"/>
                            </a:lnTo>
                            <a:cubicBezTo>
                              <a:pt x="0" y="31"/>
                              <a:pt x="11" y="41"/>
                              <a:pt x="21" y="41"/>
                            </a:cubicBezTo>
                            <a:cubicBezTo>
                              <a:pt x="31" y="41"/>
                              <a:pt x="31" y="31"/>
                              <a:pt x="31" y="20"/>
                            </a:cubicBezTo>
                            <a:cubicBezTo>
                              <a:pt x="31" y="10"/>
                              <a:pt x="21" y="0"/>
                              <a:pt x="11" y="0"/>
                            </a:cubicBezTo>
                            <a:cubicBezTo>
                              <a:pt x="0" y="0"/>
                              <a:pt x="0" y="10"/>
                              <a:pt x="0" y="20"/>
                            </a:cubicBezTo>
                            <a:close/>
                          </a:path>
                        </a:pathLst>
                      </a:custGeom>
                      <a:solidFill>
                        <a:srgbClr val="02022B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6" name="Google Shape;2173;p44">
                        <a:extLst>
                          <a:ext uri="{FF2B5EF4-FFF2-40B4-BE49-F238E27FC236}">
                            <a16:creationId xmlns:a16="http://schemas.microsoft.com/office/drawing/2014/main" id="{8F20C7D5-8133-5EBE-FFAD-66AFFB2D2F70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679203" y="1797024"/>
                        <a:ext cx="24411" cy="3086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7" h="72" extrusionOk="0">
                            <a:moveTo>
                              <a:pt x="10" y="72"/>
                            </a:moveTo>
                            <a:lnTo>
                              <a:pt x="10" y="72"/>
                            </a:lnTo>
                            <a:cubicBezTo>
                              <a:pt x="52" y="62"/>
                              <a:pt x="52" y="62"/>
                              <a:pt x="52" y="62"/>
                            </a:cubicBezTo>
                            <a:cubicBezTo>
                              <a:pt x="52" y="62"/>
                              <a:pt x="62" y="52"/>
                              <a:pt x="52" y="52"/>
                            </a:cubicBezTo>
                            <a:cubicBezTo>
                              <a:pt x="20" y="0"/>
                              <a:pt x="20" y="0"/>
                              <a:pt x="20" y="0"/>
                            </a:cubicBezTo>
                            <a:cubicBezTo>
                              <a:pt x="20" y="0"/>
                              <a:pt x="10" y="0"/>
                              <a:pt x="10" y="10"/>
                            </a:cubicBezTo>
                            <a:cubicBezTo>
                              <a:pt x="0" y="62"/>
                              <a:pt x="0" y="62"/>
                              <a:pt x="0" y="62"/>
                            </a:cubicBezTo>
                            <a:cubicBezTo>
                              <a:pt x="0" y="72"/>
                              <a:pt x="0" y="72"/>
                              <a:pt x="10" y="72"/>
                            </a:cubicBezTo>
                            <a:close/>
                          </a:path>
                        </a:pathLst>
                      </a:custGeom>
                      <a:solidFill>
                        <a:srgbClr val="F08E7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7" name="Google Shape;2174;p44">
                        <a:extLst>
                          <a:ext uri="{FF2B5EF4-FFF2-40B4-BE49-F238E27FC236}">
                            <a16:creationId xmlns:a16="http://schemas.microsoft.com/office/drawing/2014/main" id="{C1BB2765-B19D-8AB9-97F3-20F06ED3D274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30594" y="1774302"/>
                        <a:ext cx="23982" cy="188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6" h="44" extrusionOk="0">
                            <a:moveTo>
                              <a:pt x="4" y="42"/>
                            </a:moveTo>
                            <a:lnTo>
                              <a:pt x="4" y="42"/>
                            </a:lnTo>
                            <a:cubicBezTo>
                              <a:pt x="-6" y="53"/>
                              <a:pt x="4" y="11"/>
                              <a:pt x="25" y="0"/>
                            </a:cubicBezTo>
                            <a:cubicBezTo>
                              <a:pt x="35" y="0"/>
                              <a:pt x="56" y="0"/>
                              <a:pt x="56" y="11"/>
                            </a:cubicBezTo>
                            <a:cubicBezTo>
                              <a:pt x="56" y="11"/>
                              <a:pt x="25" y="11"/>
                              <a:pt x="4" y="42"/>
                            </a:cubicBezTo>
                            <a:close/>
                          </a:path>
                        </a:pathLst>
                      </a:custGeom>
                      <a:solidFill>
                        <a:srgbClr val="02022B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8" name="Google Shape;2175;p44">
                        <a:extLst>
                          <a:ext uri="{FF2B5EF4-FFF2-40B4-BE49-F238E27FC236}">
                            <a16:creationId xmlns:a16="http://schemas.microsoft.com/office/drawing/2014/main" id="{48A541A6-2993-82E0-CA01-EEC359DFE754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653508" y="1752008"/>
                        <a:ext cx="27837" cy="1371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5" h="32" extrusionOk="0">
                            <a:moveTo>
                              <a:pt x="62" y="32"/>
                            </a:moveTo>
                            <a:lnTo>
                              <a:pt x="62" y="32"/>
                            </a:lnTo>
                            <a:cubicBezTo>
                              <a:pt x="73" y="32"/>
                              <a:pt x="52" y="0"/>
                              <a:pt x="31" y="0"/>
                            </a:cubicBezTo>
                            <a:cubicBezTo>
                              <a:pt x="21" y="11"/>
                              <a:pt x="0" y="21"/>
                              <a:pt x="0" y="32"/>
                            </a:cubicBezTo>
                            <a:cubicBezTo>
                              <a:pt x="0" y="32"/>
                              <a:pt x="31" y="21"/>
                              <a:pt x="62" y="32"/>
                            </a:cubicBezTo>
                            <a:close/>
                          </a:path>
                        </a:pathLst>
                      </a:custGeom>
                      <a:solidFill>
                        <a:srgbClr val="02022B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69" name="Google Shape;2176;p44">
                        <a:extLst>
                          <a:ext uri="{FF2B5EF4-FFF2-40B4-BE49-F238E27FC236}">
                            <a16:creationId xmlns:a16="http://schemas.microsoft.com/office/drawing/2014/main" id="{EE12A281-E597-C2B5-0660-C7F8850B0324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96550" y="1638396"/>
                        <a:ext cx="237682" cy="13590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5" h="317" extrusionOk="0">
                            <a:moveTo>
                              <a:pt x="13" y="317"/>
                            </a:moveTo>
                            <a:lnTo>
                              <a:pt x="13" y="317"/>
                            </a:lnTo>
                            <a:cubicBezTo>
                              <a:pt x="117" y="276"/>
                              <a:pt x="117" y="276"/>
                              <a:pt x="117" y="276"/>
                            </a:cubicBezTo>
                            <a:cubicBezTo>
                              <a:pt x="117" y="182"/>
                              <a:pt x="117" y="182"/>
                              <a:pt x="117" y="182"/>
                            </a:cubicBezTo>
                            <a:cubicBezTo>
                              <a:pt x="159" y="255"/>
                              <a:pt x="159" y="255"/>
                              <a:pt x="159" y="255"/>
                            </a:cubicBezTo>
                            <a:cubicBezTo>
                              <a:pt x="159" y="255"/>
                              <a:pt x="398" y="213"/>
                              <a:pt x="492" y="182"/>
                            </a:cubicBezTo>
                            <a:cubicBezTo>
                              <a:pt x="461" y="130"/>
                              <a:pt x="461" y="130"/>
                              <a:pt x="461" y="130"/>
                            </a:cubicBezTo>
                            <a:cubicBezTo>
                              <a:pt x="461" y="130"/>
                              <a:pt x="513" y="224"/>
                              <a:pt x="555" y="224"/>
                            </a:cubicBezTo>
                            <a:cubicBezTo>
                              <a:pt x="555" y="224"/>
                              <a:pt x="555" y="-37"/>
                              <a:pt x="242" y="5"/>
                            </a:cubicBezTo>
                            <a:cubicBezTo>
                              <a:pt x="23" y="36"/>
                              <a:pt x="-29" y="255"/>
                              <a:pt x="13" y="317"/>
                            </a:cubicBezTo>
                            <a:close/>
                          </a:path>
                        </a:pathLst>
                      </a:custGeom>
                      <a:solidFill>
                        <a:srgbClr val="8A4627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0" name="Google Shape;2177;p44">
                        <a:extLst>
                          <a:ext uri="{FF2B5EF4-FFF2-40B4-BE49-F238E27FC236}">
                            <a16:creationId xmlns:a16="http://schemas.microsoft.com/office/drawing/2014/main" id="{F64DFE76-DDC0-750F-D0DD-A22672DDA8E4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43019" y="4698628"/>
                        <a:ext cx="379434" cy="3601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86" h="84" extrusionOk="0">
                            <a:moveTo>
                              <a:pt x="886" y="42"/>
                            </a:moveTo>
                            <a:lnTo>
                              <a:pt x="886" y="42"/>
                            </a:lnTo>
                            <a:cubicBezTo>
                              <a:pt x="886" y="63"/>
                              <a:pt x="688" y="84"/>
                              <a:pt x="448" y="84"/>
                            </a:cubicBezTo>
                            <a:cubicBezTo>
                              <a:pt x="198" y="84"/>
                              <a:pt x="0" y="63"/>
                              <a:pt x="0" y="42"/>
                            </a:cubicBezTo>
                            <a:cubicBezTo>
                              <a:pt x="0" y="21"/>
                              <a:pt x="198" y="0"/>
                              <a:pt x="448" y="0"/>
                            </a:cubicBezTo>
                            <a:cubicBezTo>
                              <a:pt x="688" y="0"/>
                              <a:pt x="886" y="21"/>
                              <a:pt x="886" y="42"/>
                            </a:cubicBezTo>
                            <a:close/>
                          </a:path>
                        </a:pathLst>
                      </a:custGeom>
                      <a:solidFill>
                        <a:srgbClr val="1C4B5F">
                          <a:alpha val="2000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1" name="Google Shape;2178;p44">
                        <a:extLst>
                          <a:ext uri="{FF2B5EF4-FFF2-40B4-BE49-F238E27FC236}">
                            <a16:creationId xmlns:a16="http://schemas.microsoft.com/office/drawing/2014/main" id="{958AF377-4F50-9C04-27EF-82CCD33B551B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34453" y="4448682"/>
                        <a:ext cx="133616" cy="2508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" h="585" extrusionOk="0">
                            <a:moveTo>
                              <a:pt x="0" y="10"/>
                            </a:moveTo>
                            <a:lnTo>
                              <a:pt x="0" y="10"/>
                            </a:lnTo>
                            <a:cubicBezTo>
                              <a:pt x="31" y="417"/>
                              <a:pt x="31" y="417"/>
                              <a:pt x="31" y="417"/>
                            </a:cubicBezTo>
                            <a:cubicBezTo>
                              <a:pt x="31" y="417"/>
                              <a:pt x="104" y="656"/>
                              <a:pt x="156" y="563"/>
                            </a:cubicBezTo>
                            <a:cubicBezTo>
                              <a:pt x="219" y="469"/>
                              <a:pt x="281" y="417"/>
                              <a:pt x="281" y="417"/>
                            </a:cubicBezTo>
                            <a:cubicBezTo>
                              <a:pt x="312" y="0"/>
                              <a:pt x="312" y="0"/>
                              <a:pt x="312" y="0"/>
                            </a:cubicBez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2" name="Google Shape;2179;p44">
                        <a:extLst>
                          <a:ext uri="{FF2B5EF4-FFF2-40B4-BE49-F238E27FC236}">
                            <a16:creationId xmlns:a16="http://schemas.microsoft.com/office/drawing/2014/main" id="{8136E131-9CB5-D979-E726-0E177202058C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25460" y="4439679"/>
                        <a:ext cx="151602" cy="26795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54" h="625" extrusionOk="0">
                            <a:moveTo>
                              <a:pt x="156" y="625"/>
                            </a:moveTo>
                            <a:lnTo>
                              <a:pt x="156" y="625"/>
                            </a:lnTo>
                            <a:cubicBezTo>
                              <a:pt x="146" y="625"/>
                              <a:pt x="146" y="625"/>
                              <a:pt x="146" y="625"/>
                            </a:cubicBezTo>
                            <a:cubicBezTo>
                              <a:pt x="83" y="615"/>
                              <a:pt x="42" y="479"/>
                              <a:pt x="31" y="438"/>
                            </a:cubicBezTo>
                            <a:cubicBezTo>
                              <a:pt x="0" y="11"/>
                              <a:pt x="0" y="11"/>
                              <a:pt x="0" y="11"/>
                            </a:cubicBezTo>
                            <a:cubicBezTo>
                              <a:pt x="354" y="0"/>
                              <a:pt x="354" y="0"/>
                              <a:pt x="354" y="0"/>
                            </a:cubicBezTo>
                            <a:cubicBezTo>
                              <a:pt x="323" y="448"/>
                              <a:pt x="323" y="448"/>
                              <a:pt x="323" y="448"/>
                            </a:cubicBezTo>
                            <a:cubicBezTo>
                              <a:pt x="313" y="458"/>
                              <a:pt x="313" y="458"/>
                              <a:pt x="313" y="458"/>
                            </a:cubicBezTo>
                            <a:cubicBezTo>
                              <a:pt x="313" y="458"/>
                              <a:pt x="261" y="511"/>
                              <a:pt x="198" y="594"/>
                            </a:cubicBezTo>
                            <a:cubicBezTo>
                              <a:pt x="188" y="625"/>
                              <a:pt x="167" y="625"/>
                              <a:pt x="156" y="625"/>
                            </a:cubicBezTo>
                            <a:moveTo>
                              <a:pt x="42" y="52"/>
                            </a:moveTo>
                            <a:lnTo>
                              <a:pt x="42" y="52"/>
                            </a:lnTo>
                            <a:cubicBezTo>
                              <a:pt x="73" y="438"/>
                              <a:pt x="73" y="438"/>
                              <a:pt x="73" y="438"/>
                            </a:cubicBezTo>
                            <a:cubicBezTo>
                              <a:pt x="94" y="511"/>
                              <a:pt x="136" y="584"/>
                              <a:pt x="146" y="584"/>
                            </a:cubicBezTo>
                            <a:cubicBezTo>
                              <a:pt x="156" y="584"/>
                              <a:pt x="156" y="584"/>
                              <a:pt x="167" y="573"/>
                            </a:cubicBezTo>
                            <a:cubicBezTo>
                              <a:pt x="219" y="500"/>
                              <a:pt x="261" y="448"/>
                              <a:pt x="281" y="427"/>
                            </a:cubicBezTo>
                            <a:cubicBezTo>
                              <a:pt x="313" y="42"/>
                              <a:pt x="313" y="42"/>
                              <a:pt x="313" y="42"/>
                            </a:cubicBezTo>
                            <a:lnTo>
                              <a:pt x="42" y="52"/>
                            </a:ln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3" name="Google Shape;2180;p44">
                        <a:extLst>
                          <a:ext uri="{FF2B5EF4-FFF2-40B4-BE49-F238E27FC236}">
                            <a16:creationId xmlns:a16="http://schemas.microsoft.com/office/drawing/2014/main" id="{2076B186-9A5B-126B-C3D2-C563B2AB5A4C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373429" y="4600450"/>
                        <a:ext cx="340891" cy="13419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796" h="313" extrusionOk="0">
                            <a:moveTo>
                              <a:pt x="420" y="63"/>
                            </a:moveTo>
                            <a:lnTo>
                              <a:pt x="420" y="63"/>
                            </a:lnTo>
                            <a:cubicBezTo>
                              <a:pt x="785" y="281"/>
                              <a:pt x="785" y="281"/>
                              <a:pt x="785" y="281"/>
                            </a:cubicBezTo>
                            <a:cubicBezTo>
                              <a:pt x="806" y="292"/>
                              <a:pt x="795" y="313"/>
                              <a:pt x="775" y="313"/>
                            </a:cubicBezTo>
                            <a:cubicBezTo>
                              <a:pt x="608" y="313"/>
                              <a:pt x="139" y="302"/>
                              <a:pt x="25" y="302"/>
                            </a:cubicBezTo>
                            <a:cubicBezTo>
                              <a:pt x="4" y="302"/>
                              <a:pt x="-7" y="292"/>
                              <a:pt x="4" y="281"/>
                            </a:cubicBezTo>
                            <a:cubicBezTo>
                              <a:pt x="25" y="219"/>
                              <a:pt x="118" y="0"/>
                              <a:pt x="129" y="0"/>
                            </a:cubicBezTo>
                            <a:cubicBezTo>
                              <a:pt x="129" y="0"/>
                              <a:pt x="212" y="146"/>
                              <a:pt x="264" y="125"/>
                            </a:cubicBezTo>
                            <a:cubicBezTo>
                              <a:pt x="306" y="115"/>
                              <a:pt x="368" y="73"/>
                              <a:pt x="379" y="63"/>
                            </a:cubicBezTo>
                            <a:cubicBezTo>
                              <a:pt x="389" y="52"/>
                              <a:pt x="410" y="52"/>
                              <a:pt x="420" y="63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4" name="Google Shape;2181;p44">
                        <a:extLst>
                          <a:ext uri="{FF2B5EF4-FFF2-40B4-BE49-F238E27FC236}">
                            <a16:creationId xmlns:a16="http://schemas.microsoft.com/office/drawing/2014/main" id="{CE5D5535-9A1B-5894-6422-6AD86E437F84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498479" y="4636034"/>
                        <a:ext cx="35973" cy="3129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4" h="73" extrusionOk="0">
                            <a:moveTo>
                              <a:pt x="21" y="73"/>
                            </a:moveTo>
                            <a:lnTo>
                              <a:pt x="0" y="53"/>
                            </a:lnTo>
                            <a:lnTo>
                              <a:pt x="63" y="0"/>
                            </a:lnTo>
                            <a:lnTo>
                              <a:pt x="84" y="11"/>
                            </a:lnTo>
                            <a:lnTo>
                              <a:pt x="21" y="73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5" name="Google Shape;2182;p44">
                        <a:extLst>
                          <a:ext uri="{FF2B5EF4-FFF2-40B4-BE49-F238E27FC236}">
                            <a16:creationId xmlns:a16="http://schemas.microsoft.com/office/drawing/2014/main" id="{73760A1F-114F-17F5-B0CB-71ABFDE3B92F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361868" y="2636466"/>
                        <a:ext cx="997834" cy="183923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330" h="4290" extrusionOk="0">
                            <a:moveTo>
                              <a:pt x="1157" y="0"/>
                            </a:moveTo>
                            <a:lnTo>
                              <a:pt x="1157" y="0"/>
                            </a:lnTo>
                            <a:cubicBezTo>
                              <a:pt x="1042" y="239"/>
                              <a:pt x="990" y="312"/>
                              <a:pt x="917" y="604"/>
                            </a:cubicBezTo>
                            <a:cubicBezTo>
                              <a:pt x="844" y="946"/>
                              <a:pt x="854" y="1404"/>
                              <a:pt x="813" y="1748"/>
                            </a:cubicBezTo>
                            <a:cubicBezTo>
                              <a:pt x="761" y="2102"/>
                              <a:pt x="771" y="2071"/>
                              <a:pt x="688" y="2456"/>
                            </a:cubicBezTo>
                            <a:cubicBezTo>
                              <a:pt x="584" y="2946"/>
                              <a:pt x="250" y="3477"/>
                              <a:pt x="0" y="3935"/>
                            </a:cubicBezTo>
                            <a:cubicBezTo>
                              <a:pt x="21" y="3967"/>
                              <a:pt x="417" y="4196"/>
                              <a:pt x="542" y="4279"/>
                            </a:cubicBezTo>
                            <a:cubicBezTo>
                              <a:pt x="927" y="3790"/>
                              <a:pt x="1219" y="3237"/>
                              <a:pt x="1365" y="2623"/>
                            </a:cubicBezTo>
                            <a:cubicBezTo>
                              <a:pt x="1480" y="2165"/>
                              <a:pt x="1511" y="1675"/>
                              <a:pt x="1542" y="1227"/>
                            </a:cubicBezTo>
                            <a:cubicBezTo>
                              <a:pt x="1542" y="1175"/>
                              <a:pt x="1615" y="1175"/>
                              <a:pt x="1625" y="1227"/>
                            </a:cubicBezTo>
                            <a:cubicBezTo>
                              <a:pt x="1657" y="1675"/>
                              <a:pt x="1500" y="3508"/>
                              <a:pt x="1542" y="4269"/>
                            </a:cubicBezTo>
                            <a:cubicBezTo>
                              <a:pt x="1615" y="4269"/>
                              <a:pt x="2115" y="4290"/>
                              <a:pt x="2209" y="4290"/>
                            </a:cubicBezTo>
                            <a:cubicBezTo>
                              <a:pt x="2271" y="3540"/>
                              <a:pt x="2261" y="3217"/>
                              <a:pt x="2302" y="2404"/>
                            </a:cubicBezTo>
                            <a:cubicBezTo>
                              <a:pt x="2334" y="1592"/>
                              <a:pt x="2427" y="812"/>
                              <a:pt x="1927" y="0"/>
                            </a:cubicBezTo>
                            <a:cubicBezTo>
                              <a:pt x="1625" y="10"/>
                              <a:pt x="1407" y="10"/>
                              <a:pt x="1157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6" name="Google Shape;2183;p44">
                        <a:extLst>
                          <a:ext uri="{FF2B5EF4-FFF2-40B4-BE49-F238E27FC236}">
                            <a16:creationId xmlns:a16="http://schemas.microsoft.com/office/drawing/2014/main" id="{F753714E-94DB-F514-2568-4D660EF9C9B4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431671" y="2636466"/>
                        <a:ext cx="147320" cy="22336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44" h="521" extrusionOk="0">
                            <a:moveTo>
                              <a:pt x="344" y="521"/>
                            </a:moveTo>
                            <a:lnTo>
                              <a:pt x="344" y="521"/>
                            </a:lnTo>
                            <a:cubicBezTo>
                              <a:pt x="52" y="521"/>
                              <a:pt x="21" y="187"/>
                              <a:pt x="0" y="62"/>
                            </a:cubicBezTo>
                            <a:cubicBezTo>
                              <a:pt x="0" y="42"/>
                              <a:pt x="0" y="21"/>
                              <a:pt x="0" y="10"/>
                            </a:cubicBezTo>
                            <a:cubicBezTo>
                              <a:pt x="21" y="0"/>
                              <a:pt x="21" y="0"/>
                              <a:pt x="21" y="0"/>
                            </a:cubicBezTo>
                            <a:cubicBezTo>
                              <a:pt x="21" y="10"/>
                              <a:pt x="21" y="21"/>
                              <a:pt x="32" y="62"/>
                            </a:cubicBezTo>
                            <a:cubicBezTo>
                              <a:pt x="42" y="187"/>
                              <a:pt x="73" y="489"/>
                              <a:pt x="344" y="500"/>
                            </a:cubicBezTo>
                            <a:cubicBezTo>
                              <a:pt x="344" y="521"/>
                              <a:pt x="344" y="521"/>
                              <a:pt x="344" y="52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7" name="Google Shape;2184;p44">
                        <a:extLst>
                          <a:ext uri="{FF2B5EF4-FFF2-40B4-BE49-F238E27FC236}">
                            <a16:creationId xmlns:a16="http://schemas.microsoft.com/office/drawing/2014/main" id="{A15842E9-6F41-B633-A74D-6D4C307E55CA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97402" y="2636466"/>
                        <a:ext cx="151602" cy="22336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54" h="521" extrusionOk="0">
                            <a:moveTo>
                              <a:pt x="10" y="521"/>
                            </a:moveTo>
                            <a:lnTo>
                              <a:pt x="10" y="521"/>
                            </a:lnTo>
                            <a:cubicBezTo>
                              <a:pt x="0" y="500"/>
                              <a:pt x="0" y="500"/>
                              <a:pt x="0" y="500"/>
                            </a:cubicBezTo>
                            <a:cubicBezTo>
                              <a:pt x="271" y="489"/>
                              <a:pt x="312" y="187"/>
                              <a:pt x="323" y="62"/>
                            </a:cubicBezTo>
                            <a:cubicBezTo>
                              <a:pt x="323" y="21"/>
                              <a:pt x="333" y="10"/>
                              <a:pt x="333" y="0"/>
                            </a:cubicBezTo>
                            <a:cubicBezTo>
                              <a:pt x="354" y="10"/>
                              <a:pt x="354" y="10"/>
                              <a:pt x="354" y="10"/>
                            </a:cubicBezTo>
                            <a:cubicBezTo>
                              <a:pt x="354" y="21"/>
                              <a:pt x="354" y="42"/>
                              <a:pt x="354" y="62"/>
                            </a:cubicBezTo>
                            <a:cubicBezTo>
                              <a:pt x="333" y="187"/>
                              <a:pt x="302" y="521"/>
                              <a:pt x="10" y="52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8" name="Google Shape;2185;p44">
                        <a:extLst>
                          <a:ext uri="{FF2B5EF4-FFF2-40B4-BE49-F238E27FC236}">
                            <a16:creationId xmlns:a16="http://schemas.microsoft.com/office/drawing/2014/main" id="{9CBB190E-CA0E-F16E-4FEA-8B51C21EC722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409402" y="4377085"/>
                        <a:ext cx="289929" cy="222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77" h="52" extrusionOk="0">
                            <a:moveTo>
                              <a:pt x="677" y="52"/>
                            </a:moveTo>
                            <a:lnTo>
                              <a:pt x="0" y="32"/>
                            </a:lnTo>
                            <a:lnTo>
                              <a:pt x="0" y="0"/>
                            </a:lnTo>
                            <a:lnTo>
                              <a:pt x="677" y="21"/>
                            </a:lnTo>
                            <a:lnTo>
                              <a:pt x="677" y="52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79" name="Google Shape;2186;p44">
                        <a:extLst>
                          <a:ext uri="{FF2B5EF4-FFF2-40B4-BE49-F238E27FC236}">
                            <a16:creationId xmlns:a16="http://schemas.microsoft.com/office/drawing/2014/main" id="{20E396F5-BE37-F8C2-2FC1-FA7CA04FBE29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34877" y="3580516"/>
                        <a:ext cx="138755" cy="35026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24" h="817" extrusionOk="0">
                            <a:moveTo>
                              <a:pt x="95" y="817"/>
                            </a:moveTo>
                            <a:lnTo>
                              <a:pt x="95" y="817"/>
                            </a:lnTo>
                            <a:cubicBezTo>
                              <a:pt x="-103" y="410"/>
                              <a:pt x="53" y="181"/>
                              <a:pt x="157" y="88"/>
                            </a:cubicBezTo>
                            <a:cubicBezTo>
                              <a:pt x="220" y="35"/>
                              <a:pt x="303" y="-17"/>
                              <a:pt x="324" y="4"/>
                            </a:cubicBezTo>
                            <a:cubicBezTo>
                              <a:pt x="324" y="15"/>
                              <a:pt x="324" y="15"/>
                              <a:pt x="324" y="15"/>
                            </a:cubicBezTo>
                            <a:cubicBezTo>
                              <a:pt x="313" y="25"/>
                              <a:pt x="313" y="25"/>
                              <a:pt x="313" y="25"/>
                            </a:cubicBezTo>
                            <a:cubicBezTo>
                              <a:pt x="303" y="25"/>
                              <a:pt x="178" y="77"/>
                              <a:pt x="95" y="202"/>
                            </a:cubicBezTo>
                            <a:cubicBezTo>
                              <a:pt x="22" y="317"/>
                              <a:pt x="-30" y="504"/>
                              <a:pt x="115" y="806"/>
                            </a:cubicBezTo>
                            <a:lnTo>
                              <a:pt x="95" y="817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0" name="Google Shape;2187;p44">
                        <a:extLst>
                          <a:ext uri="{FF2B5EF4-FFF2-40B4-BE49-F238E27FC236}">
                            <a16:creationId xmlns:a16="http://schemas.microsoft.com/office/drawing/2014/main" id="{9819FC11-AC4C-190D-226D-241699A4CBD6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900183" y="2708062"/>
                        <a:ext cx="22269" cy="488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2" h="114" extrusionOk="0">
                            <a:moveTo>
                              <a:pt x="52" y="0"/>
                            </a:moveTo>
                            <a:lnTo>
                              <a:pt x="52" y="0"/>
                            </a:lnTo>
                            <a:cubicBezTo>
                              <a:pt x="31" y="41"/>
                              <a:pt x="21" y="72"/>
                              <a:pt x="0" y="114"/>
                            </a:cubicBezTo>
                            <a:cubicBezTo>
                              <a:pt x="21" y="72"/>
                              <a:pt x="31" y="41"/>
                              <a:pt x="52" y="10"/>
                            </a:cubicBezTo>
                            <a:lnTo>
                              <a:pt x="52" y="0"/>
                            </a:lnTo>
                            <a:close/>
                          </a:path>
                        </a:pathLst>
                      </a:custGeom>
                      <a:solidFill>
                        <a:srgbClr val="DFE2E7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1" name="Google Shape;2188;p44">
                        <a:extLst>
                          <a:ext uri="{FF2B5EF4-FFF2-40B4-BE49-F238E27FC236}">
                            <a16:creationId xmlns:a16="http://schemas.microsoft.com/office/drawing/2014/main" id="{289FE849-8BE2-F685-4664-C8B9A08BA48E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882196" y="2676766"/>
                        <a:ext cx="17987" cy="3558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2" h="83" extrusionOk="0">
                            <a:moveTo>
                              <a:pt x="42" y="0"/>
                            </a:moveTo>
                            <a:lnTo>
                              <a:pt x="42" y="0"/>
                            </a:lnTo>
                            <a:lnTo>
                              <a:pt x="42" y="0"/>
                            </a:lnTo>
                            <a:cubicBezTo>
                              <a:pt x="32" y="0"/>
                              <a:pt x="32" y="0"/>
                              <a:pt x="32" y="0"/>
                            </a:cubicBezTo>
                            <a:cubicBezTo>
                              <a:pt x="21" y="31"/>
                              <a:pt x="11" y="52"/>
                              <a:pt x="0" y="73"/>
                            </a:cubicBezTo>
                            <a:cubicBezTo>
                              <a:pt x="0" y="83"/>
                              <a:pt x="0" y="83"/>
                              <a:pt x="0" y="83"/>
                            </a:cubicBezTo>
                            <a:cubicBezTo>
                              <a:pt x="11" y="52"/>
                              <a:pt x="21" y="31"/>
                              <a:pt x="42" y="0"/>
                            </a:cubicBezTo>
                            <a:close/>
                          </a:path>
                        </a:pathLst>
                      </a:custGeom>
                      <a:solidFill>
                        <a:srgbClr val="793E23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2" name="Google Shape;2189;p44">
                        <a:extLst>
                          <a:ext uri="{FF2B5EF4-FFF2-40B4-BE49-F238E27FC236}">
                            <a16:creationId xmlns:a16="http://schemas.microsoft.com/office/drawing/2014/main" id="{F94D6919-0A86-34EC-B3CD-51A3041854AE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565287" y="2645469"/>
                        <a:ext cx="13704" cy="2658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2" h="62" extrusionOk="0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cubicBezTo>
                              <a:pt x="0" y="10"/>
                              <a:pt x="0" y="21"/>
                              <a:pt x="0" y="41"/>
                            </a:cubicBezTo>
                            <a:cubicBezTo>
                              <a:pt x="0" y="41"/>
                              <a:pt x="0" y="52"/>
                              <a:pt x="0" y="62"/>
                            </a:cubicBezTo>
                            <a:cubicBezTo>
                              <a:pt x="32" y="41"/>
                              <a:pt x="32" y="41"/>
                              <a:pt x="32" y="41"/>
                            </a:cubicBezTo>
                            <a:lnTo>
                              <a:pt x="32" y="41"/>
                            </a:lnTo>
                            <a:cubicBezTo>
                              <a:pt x="32" y="21"/>
                              <a:pt x="32" y="10"/>
                              <a:pt x="21" y="0"/>
                            </a:cubicBezTo>
                            <a:cubicBezTo>
                              <a:pt x="0" y="0"/>
                              <a:pt x="0" y="0"/>
                              <a:pt x="0" y="0"/>
                            </a:cubicBezTo>
                            <a:close/>
                          </a:path>
                        </a:pathLst>
                      </a:custGeom>
                      <a:solidFill>
                        <a:srgbClr val="DFE2E7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3" name="Google Shape;2190;p44">
                        <a:extLst>
                          <a:ext uri="{FF2B5EF4-FFF2-40B4-BE49-F238E27FC236}">
                            <a16:creationId xmlns:a16="http://schemas.microsoft.com/office/drawing/2014/main" id="{6FD868AE-648A-4678-1744-3FBFA2EF8E5C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797402" y="2663046"/>
                        <a:ext cx="151602" cy="19678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54" h="459" extrusionOk="0">
                            <a:moveTo>
                              <a:pt x="354" y="0"/>
                            </a:moveTo>
                            <a:lnTo>
                              <a:pt x="354" y="0"/>
                            </a:lnTo>
                            <a:cubicBezTo>
                              <a:pt x="323" y="11"/>
                              <a:pt x="323" y="11"/>
                              <a:pt x="323" y="11"/>
                            </a:cubicBezTo>
                            <a:cubicBezTo>
                              <a:pt x="302" y="146"/>
                              <a:pt x="271" y="427"/>
                              <a:pt x="0" y="438"/>
                            </a:cubicBezTo>
                            <a:cubicBezTo>
                              <a:pt x="10" y="459"/>
                              <a:pt x="10" y="459"/>
                              <a:pt x="10" y="459"/>
                            </a:cubicBezTo>
                            <a:cubicBezTo>
                              <a:pt x="291" y="459"/>
                              <a:pt x="333" y="136"/>
                              <a:pt x="354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4" name="Google Shape;2191;p44">
                        <a:extLst>
                          <a:ext uri="{FF2B5EF4-FFF2-40B4-BE49-F238E27FC236}">
                            <a16:creationId xmlns:a16="http://schemas.microsoft.com/office/drawing/2014/main" id="{1274E478-863D-2310-ACEA-0447281E8CF5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4580729" y="2189735"/>
                        <a:ext cx="958435" cy="39828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238" h="929" extrusionOk="0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cubicBezTo>
                              <a:pt x="-51" y="938"/>
                              <a:pt x="1366" y="875"/>
                              <a:pt x="1366" y="875"/>
                            </a:cubicBezTo>
                            <a:cubicBezTo>
                              <a:pt x="1678" y="865"/>
                              <a:pt x="1678" y="865"/>
                              <a:pt x="1678" y="865"/>
                            </a:cubicBezTo>
                            <a:cubicBezTo>
                              <a:pt x="1980" y="948"/>
                              <a:pt x="2116" y="927"/>
                              <a:pt x="2116" y="927"/>
                            </a:cubicBezTo>
                            <a:cubicBezTo>
                              <a:pt x="1918" y="875"/>
                              <a:pt x="1918" y="875"/>
                              <a:pt x="1918" y="875"/>
                            </a:cubicBezTo>
                            <a:cubicBezTo>
                              <a:pt x="2199" y="875"/>
                              <a:pt x="2199" y="875"/>
                              <a:pt x="2199" y="875"/>
                            </a:cubicBezTo>
                            <a:cubicBezTo>
                              <a:pt x="2209" y="875"/>
                              <a:pt x="2178" y="865"/>
                              <a:pt x="2178" y="865"/>
                            </a:cubicBezTo>
                            <a:cubicBezTo>
                              <a:pt x="1949" y="823"/>
                              <a:pt x="1949" y="823"/>
                              <a:pt x="1949" y="823"/>
                            </a:cubicBezTo>
                            <a:cubicBezTo>
                              <a:pt x="2230" y="802"/>
                              <a:pt x="2230" y="802"/>
                              <a:pt x="2230" y="802"/>
                            </a:cubicBezTo>
                            <a:cubicBezTo>
                              <a:pt x="2241" y="802"/>
                              <a:pt x="2241" y="792"/>
                              <a:pt x="2230" y="792"/>
                            </a:cubicBezTo>
                            <a:cubicBezTo>
                              <a:pt x="1949" y="740"/>
                              <a:pt x="1949" y="740"/>
                              <a:pt x="1949" y="740"/>
                            </a:cubicBezTo>
                            <a:cubicBezTo>
                              <a:pt x="1949" y="740"/>
                              <a:pt x="2220" y="729"/>
                              <a:pt x="2189" y="709"/>
                            </a:cubicBezTo>
                            <a:cubicBezTo>
                              <a:pt x="2157" y="688"/>
                              <a:pt x="1845" y="667"/>
                              <a:pt x="1845" y="667"/>
                            </a:cubicBezTo>
                            <a:cubicBezTo>
                              <a:pt x="1845" y="667"/>
                              <a:pt x="2032" y="604"/>
                              <a:pt x="2001" y="584"/>
                            </a:cubicBezTo>
                            <a:cubicBezTo>
                              <a:pt x="1980" y="584"/>
                              <a:pt x="1855" y="615"/>
                              <a:pt x="1761" y="636"/>
                            </a:cubicBezTo>
                            <a:cubicBezTo>
                              <a:pt x="1699" y="646"/>
                              <a:pt x="1699" y="667"/>
                              <a:pt x="1636" y="656"/>
                            </a:cubicBezTo>
                            <a:cubicBezTo>
                              <a:pt x="1636" y="656"/>
                              <a:pt x="1168" y="625"/>
                              <a:pt x="803" y="469"/>
                            </a:cubicBezTo>
                            <a:cubicBezTo>
                              <a:pt x="584" y="375"/>
                              <a:pt x="459" y="198"/>
                              <a:pt x="345" y="52"/>
                            </a:cubicBezTo>
                            <a:cubicBezTo>
                              <a:pt x="1" y="0"/>
                              <a:pt x="1" y="0"/>
                              <a:pt x="1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5" name="Google Shape;2192;p44">
                        <a:extLst>
                          <a:ext uri="{FF2B5EF4-FFF2-40B4-BE49-F238E27FC236}">
                            <a16:creationId xmlns:a16="http://schemas.microsoft.com/office/drawing/2014/main" id="{1561E273-31D4-7A0B-D6F0-E79E15A60304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873205" y="2131857"/>
                        <a:ext cx="838952" cy="47931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959" h="1118" extrusionOk="0">
                            <a:moveTo>
                              <a:pt x="1959" y="406"/>
                            </a:moveTo>
                            <a:lnTo>
                              <a:pt x="1959" y="406"/>
                            </a:lnTo>
                            <a:cubicBezTo>
                              <a:pt x="1834" y="802"/>
                              <a:pt x="1834" y="802"/>
                              <a:pt x="1834" y="802"/>
                            </a:cubicBezTo>
                            <a:cubicBezTo>
                              <a:pt x="1771" y="1010"/>
                              <a:pt x="1636" y="1146"/>
                              <a:pt x="1428" y="1114"/>
                            </a:cubicBezTo>
                            <a:cubicBezTo>
                              <a:pt x="396" y="948"/>
                              <a:pt x="396" y="948"/>
                              <a:pt x="396" y="948"/>
                            </a:cubicBezTo>
                            <a:cubicBezTo>
                              <a:pt x="11" y="989"/>
                              <a:pt x="11" y="989"/>
                              <a:pt x="11" y="989"/>
                            </a:cubicBezTo>
                            <a:cubicBezTo>
                              <a:pt x="0" y="958"/>
                              <a:pt x="0" y="958"/>
                              <a:pt x="0" y="958"/>
                            </a:cubicBezTo>
                            <a:cubicBezTo>
                              <a:pt x="375" y="729"/>
                              <a:pt x="375" y="729"/>
                              <a:pt x="375" y="729"/>
                            </a:cubicBezTo>
                            <a:cubicBezTo>
                              <a:pt x="480" y="750"/>
                              <a:pt x="480" y="750"/>
                              <a:pt x="480" y="750"/>
                            </a:cubicBezTo>
                            <a:cubicBezTo>
                              <a:pt x="1313" y="750"/>
                              <a:pt x="1313" y="750"/>
                              <a:pt x="1313" y="750"/>
                            </a:cubicBezTo>
                            <a:cubicBezTo>
                              <a:pt x="1396" y="750"/>
                              <a:pt x="1469" y="698"/>
                              <a:pt x="1500" y="625"/>
                            </a:cubicBezTo>
                            <a:cubicBezTo>
                              <a:pt x="1740" y="0"/>
                              <a:pt x="1740" y="0"/>
                              <a:pt x="1740" y="0"/>
                            </a:cubicBezTo>
                            <a:cubicBezTo>
                              <a:pt x="1959" y="406"/>
                              <a:pt x="1959" y="406"/>
                              <a:pt x="1959" y="406"/>
                            </a:cubicBezTo>
                            <a:close/>
                          </a:path>
                        </a:pathLst>
                      </a:custGeom>
                      <a:solidFill>
                        <a:srgbClr val="FFC699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6" name="Google Shape;2193;p44">
                        <a:extLst>
                          <a:ext uri="{FF2B5EF4-FFF2-40B4-BE49-F238E27FC236}">
                            <a16:creationId xmlns:a16="http://schemas.microsoft.com/office/drawing/2014/main" id="{49D47EF5-B635-A261-3858-A75E21D23B13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882197" y="2243326"/>
                        <a:ext cx="134044" cy="1920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3" h="448" extrusionOk="0">
                            <a:moveTo>
                              <a:pt x="303" y="250"/>
                            </a:moveTo>
                            <a:lnTo>
                              <a:pt x="250" y="427"/>
                            </a:lnTo>
                            <a:lnTo>
                              <a:pt x="250" y="448"/>
                            </a:lnTo>
                            <a:lnTo>
                              <a:pt x="313" y="261"/>
                            </a:lnTo>
                            <a:lnTo>
                              <a:pt x="313" y="261"/>
                            </a:lnTo>
                            <a:lnTo>
                              <a:pt x="303" y="250"/>
                            </a:lnTo>
                            <a:moveTo>
                              <a:pt x="0" y="0"/>
                            </a:moveTo>
                            <a:lnTo>
                              <a:pt x="11" y="11"/>
                            </a:lnTo>
                            <a:lnTo>
                              <a:pt x="11" y="0"/>
                            </a:lnTo>
                            <a:lnTo>
                              <a:pt x="11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6F3828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7" name="Google Shape;2194;p44">
                        <a:extLst>
                          <a:ext uri="{FF2B5EF4-FFF2-40B4-BE49-F238E27FC236}">
                            <a16:creationId xmlns:a16="http://schemas.microsoft.com/office/drawing/2014/main" id="{8C8EB353-3C6A-1289-FC87-29E8FA00F6AD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882196" y="2350507"/>
                        <a:ext cx="26980" cy="8488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3" h="198" extrusionOk="0">
                            <a:moveTo>
                              <a:pt x="53" y="0"/>
                            </a:moveTo>
                            <a:lnTo>
                              <a:pt x="0" y="177"/>
                            </a:lnTo>
                            <a:lnTo>
                              <a:pt x="0" y="198"/>
                            </a:lnTo>
                            <a:lnTo>
                              <a:pt x="63" y="11"/>
                            </a:lnTo>
                            <a:lnTo>
                              <a:pt x="63" y="11"/>
                            </a:lnTo>
                            <a:lnTo>
                              <a:pt x="53" y="0"/>
                            </a:lnTo>
                            <a:close/>
                          </a:path>
                        </a:pathLst>
                      </a:custGeom>
                      <a:solidFill>
                        <a:srgbClr val="6F3828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26275" rIns="90000" bIns="26275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8" name="Google Shape;2195;p44">
                        <a:extLst>
                          <a:ext uri="{FF2B5EF4-FFF2-40B4-BE49-F238E27FC236}">
                            <a16:creationId xmlns:a16="http://schemas.microsoft.com/office/drawing/2014/main" id="{562AB6D6-EF76-C6ED-44AA-F57D70D782D6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342595" y="2018674"/>
                        <a:ext cx="691204" cy="63108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14" h="1472" extrusionOk="0">
                            <a:moveTo>
                              <a:pt x="1000" y="139"/>
                            </a:moveTo>
                            <a:lnTo>
                              <a:pt x="1000" y="139"/>
                            </a:lnTo>
                            <a:cubicBezTo>
                              <a:pt x="948" y="222"/>
                              <a:pt x="781" y="285"/>
                              <a:pt x="625" y="45"/>
                            </a:cubicBezTo>
                            <a:cubicBezTo>
                              <a:pt x="625" y="45"/>
                              <a:pt x="364" y="-122"/>
                              <a:pt x="166" y="191"/>
                            </a:cubicBezTo>
                            <a:cubicBezTo>
                              <a:pt x="0" y="472"/>
                              <a:pt x="0" y="472"/>
                              <a:pt x="0" y="472"/>
                            </a:cubicBezTo>
                            <a:cubicBezTo>
                              <a:pt x="354" y="785"/>
                              <a:pt x="354" y="785"/>
                              <a:pt x="354" y="785"/>
                            </a:cubicBezTo>
                            <a:cubicBezTo>
                              <a:pt x="375" y="1441"/>
                              <a:pt x="375" y="1441"/>
                              <a:pt x="375" y="1441"/>
                            </a:cubicBezTo>
                            <a:cubicBezTo>
                              <a:pt x="1396" y="1472"/>
                              <a:pt x="1396" y="1472"/>
                              <a:pt x="1396" y="1472"/>
                            </a:cubicBezTo>
                            <a:cubicBezTo>
                              <a:pt x="1396" y="1472"/>
                              <a:pt x="1291" y="1003"/>
                              <a:pt x="1302" y="930"/>
                            </a:cubicBezTo>
                            <a:cubicBezTo>
                              <a:pt x="1312" y="910"/>
                              <a:pt x="1614" y="410"/>
                              <a:pt x="1614" y="410"/>
                            </a:cubicBezTo>
                            <a:cubicBezTo>
                              <a:pt x="1614" y="410"/>
                              <a:pt x="1208" y="-205"/>
                              <a:pt x="1000" y="139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45000" rIns="90000" bIns="4500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89" name="Google Shape;2196;p44">
                        <a:extLst>
                          <a:ext uri="{FF2B5EF4-FFF2-40B4-BE49-F238E27FC236}">
                            <a16:creationId xmlns:a16="http://schemas.microsoft.com/office/drawing/2014/main" id="{7E5A9BF1-BC07-B172-6F12-08CE51AC4EF9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467217" y="2524569"/>
                        <a:ext cx="410697" cy="2272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59" h="53" extrusionOk="0">
                            <a:moveTo>
                              <a:pt x="959" y="53"/>
                            </a:moveTo>
                            <a:lnTo>
                              <a:pt x="0" y="32"/>
                            </a:lnTo>
                            <a:lnTo>
                              <a:pt x="0" y="0"/>
                            </a:lnTo>
                            <a:lnTo>
                              <a:pt x="959" y="32"/>
                            </a:lnTo>
                            <a:lnTo>
                              <a:pt x="959" y="53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1890" name="Google Shape;2197;p44">
                        <a:extLst>
                          <a:ext uri="{FF2B5EF4-FFF2-40B4-BE49-F238E27FC236}">
                            <a16:creationId xmlns:a16="http://schemas.microsoft.com/office/drawing/2014/main" id="{461058D0-6B13-F447-3FF4-94238A6806E9}"/>
                          </a:ext>
                        </a:extLst>
                      </p:cNvPr>
                      <p:cNvSpPr/>
                      <p:nvPr/>
                    </p:nvSpPr>
                    <p:spPr>
                      <a:xfrm flipH="1">
                        <a:off x="5467217" y="2524569"/>
                        <a:ext cx="410697" cy="2272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59" h="53" extrusionOk="0">
                            <a:moveTo>
                              <a:pt x="959" y="53"/>
                            </a:moveTo>
                            <a:lnTo>
                              <a:pt x="0" y="32"/>
                            </a:lnTo>
                            <a:lnTo>
                              <a:pt x="0" y="0"/>
                            </a:lnTo>
                            <a:lnTo>
                              <a:pt x="959" y="32"/>
                            </a:lnTo>
                            <a:lnTo>
                              <a:pt x="959" y="53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0000" tIns="0" rIns="90000" bIns="0" anchor="ctr" anchorCtr="1">
                        <a:noAutofit/>
                      </a:bodyPr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</p:grpSp>
              </p:grpSp>
              <p:sp>
                <p:nvSpPr>
                  <p:cNvPr id="1843" name="Google Shape;2198;p44">
                    <a:extLst>
                      <a:ext uri="{FF2B5EF4-FFF2-40B4-BE49-F238E27FC236}">
                        <a16:creationId xmlns:a16="http://schemas.microsoft.com/office/drawing/2014/main" id="{78494876-7FF1-10A5-C2DD-B3760DF4FDAE}"/>
                      </a:ext>
                    </a:extLst>
                  </p:cNvPr>
                  <p:cNvSpPr/>
                  <p:nvPr/>
                </p:nvSpPr>
                <p:spPr>
                  <a:xfrm flipH="1">
                    <a:off x="5369146" y="3582231"/>
                    <a:ext cx="120768" cy="3528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2" h="823" extrusionOk="0">
                        <a:moveTo>
                          <a:pt x="230" y="823"/>
                        </a:moveTo>
                        <a:lnTo>
                          <a:pt x="230" y="823"/>
                        </a:lnTo>
                        <a:cubicBezTo>
                          <a:pt x="63" y="667"/>
                          <a:pt x="-10" y="511"/>
                          <a:pt x="1" y="365"/>
                        </a:cubicBezTo>
                        <a:cubicBezTo>
                          <a:pt x="32" y="136"/>
                          <a:pt x="261" y="11"/>
                          <a:pt x="261" y="0"/>
                        </a:cubicBezTo>
                        <a:cubicBezTo>
                          <a:pt x="282" y="31"/>
                          <a:pt x="282" y="31"/>
                          <a:pt x="282" y="31"/>
                        </a:cubicBezTo>
                        <a:cubicBezTo>
                          <a:pt x="282" y="31"/>
                          <a:pt x="53" y="156"/>
                          <a:pt x="32" y="365"/>
                        </a:cubicBezTo>
                        <a:cubicBezTo>
                          <a:pt x="11" y="511"/>
                          <a:pt x="94" y="656"/>
                          <a:pt x="251" y="802"/>
                        </a:cubicBezTo>
                        <a:lnTo>
                          <a:pt x="230" y="823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0000" tIns="45000" rIns="90000" bIns="45000" anchor="ctr" anchorCtr="1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841" name="Google Shape;2199;p44">
                  <a:extLst>
                    <a:ext uri="{FF2B5EF4-FFF2-40B4-BE49-F238E27FC236}">
                      <a16:creationId xmlns:a16="http://schemas.microsoft.com/office/drawing/2014/main" id="{680B48B3-E5B8-40AB-B5F7-06E9B3797153}"/>
                    </a:ext>
                  </a:extLst>
                </p:cNvPr>
                <p:cNvSpPr/>
                <p:nvPr/>
              </p:nvSpPr>
              <p:spPr>
                <a:xfrm flipH="1">
                  <a:off x="6207671" y="4600450"/>
                  <a:ext cx="35974" cy="22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" h="52" extrusionOk="0">
                      <a:moveTo>
                        <a:pt x="11" y="52"/>
                      </a:moveTo>
                      <a:lnTo>
                        <a:pt x="0" y="31"/>
                      </a:lnTo>
                      <a:lnTo>
                        <a:pt x="84" y="0"/>
                      </a:lnTo>
                      <a:lnTo>
                        <a:pt x="84" y="31"/>
                      </a:lnTo>
                      <a:lnTo>
                        <a:pt x="11" y="52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839" name="Google Shape;2200;p44">
                <a:extLst>
                  <a:ext uri="{FF2B5EF4-FFF2-40B4-BE49-F238E27FC236}">
                    <a16:creationId xmlns:a16="http://schemas.microsoft.com/office/drawing/2014/main" id="{FEBAC878-596D-ABD5-73D6-CA659107AD30}"/>
                  </a:ext>
                </a:extLst>
              </p:cNvPr>
              <p:cNvSpPr/>
              <p:nvPr/>
            </p:nvSpPr>
            <p:spPr>
              <a:xfrm flipH="1">
                <a:off x="6216664" y="4582444"/>
                <a:ext cx="35973" cy="18006"/>
              </a:xfrm>
              <a:custGeom>
                <a:avLst/>
                <a:gdLst/>
                <a:ahLst/>
                <a:cxnLst/>
                <a:rect l="l" t="t" r="r" b="b"/>
                <a:pathLst>
                  <a:path w="84" h="42" extrusionOk="0">
                    <a:moveTo>
                      <a:pt x="11" y="42"/>
                    </a:moveTo>
                    <a:lnTo>
                      <a:pt x="0" y="21"/>
                    </a:lnTo>
                    <a:lnTo>
                      <a:pt x="84" y="0"/>
                    </a:lnTo>
                    <a:lnTo>
                      <a:pt x="84" y="21"/>
                    </a:lnTo>
                    <a:lnTo>
                      <a:pt x="11" y="4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" name="Google Shape;2201;p44">
              <a:extLst>
                <a:ext uri="{FF2B5EF4-FFF2-40B4-BE49-F238E27FC236}">
                  <a16:creationId xmlns:a16="http://schemas.microsoft.com/office/drawing/2014/main" id="{8FC65AB1-ECCC-E0F0-D7EA-50BAE80131F7}"/>
                </a:ext>
              </a:extLst>
            </p:cNvPr>
            <p:cNvGrpSpPr/>
            <p:nvPr/>
          </p:nvGrpSpPr>
          <p:grpSpPr>
            <a:xfrm>
              <a:off x="3862843" y="1147505"/>
              <a:ext cx="1655206" cy="3420360"/>
              <a:chOff x="3901516" y="1323284"/>
              <a:chExt cx="1655206" cy="3420360"/>
            </a:xfrm>
          </p:grpSpPr>
          <p:sp>
            <p:nvSpPr>
              <p:cNvPr id="1802" name="Google Shape;2202;p44">
                <a:extLst>
                  <a:ext uri="{FF2B5EF4-FFF2-40B4-BE49-F238E27FC236}">
                    <a16:creationId xmlns:a16="http://schemas.microsoft.com/office/drawing/2014/main" id="{42F19F88-6F0C-E9C8-92C1-8913A4DC2E23}"/>
                  </a:ext>
                </a:extLst>
              </p:cNvPr>
              <p:cNvSpPr/>
              <p:nvPr/>
            </p:nvSpPr>
            <p:spPr>
              <a:xfrm flipH="1">
                <a:off x="4187160" y="4712347"/>
                <a:ext cx="379006" cy="31297"/>
              </a:xfrm>
              <a:custGeom>
                <a:avLst/>
                <a:gdLst/>
                <a:ahLst/>
                <a:cxnLst/>
                <a:rect l="l" t="t" r="r" b="b"/>
                <a:pathLst>
                  <a:path w="885" h="73" extrusionOk="0">
                    <a:moveTo>
                      <a:pt x="885" y="41"/>
                    </a:moveTo>
                    <a:lnTo>
                      <a:pt x="885" y="41"/>
                    </a:lnTo>
                    <a:cubicBezTo>
                      <a:pt x="885" y="62"/>
                      <a:pt x="687" y="73"/>
                      <a:pt x="437" y="73"/>
                    </a:cubicBezTo>
                    <a:cubicBezTo>
                      <a:pt x="198" y="73"/>
                      <a:pt x="0" y="62"/>
                      <a:pt x="0" y="41"/>
                    </a:cubicBezTo>
                    <a:cubicBezTo>
                      <a:pt x="0" y="20"/>
                      <a:pt x="198" y="0"/>
                      <a:pt x="437" y="0"/>
                    </a:cubicBezTo>
                    <a:cubicBezTo>
                      <a:pt x="687" y="0"/>
                      <a:pt x="885" y="20"/>
                      <a:pt x="885" y="4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3" name="Google Shape;2203;p44">
                <a:extLst>
                  <a:ext uri="{FF2B5EF4-FFF2-40B4-BE49-F238E27FC236}">
                    <a16:creationId xmlns:a16="http://schemas.microsoft.com/office/drawing/2014/main" id="{97317F04-FDED-425D-E448-3B4DCB442FB3}"/>
                  </a:ext>
                </a:extLst>
              </p:cNvPr>
              <p:cNvSpPr/>
              <p:nvPr/>
            </p:nvSpPr>
            <p:spPr>
              <a:xfrm flipH="1">
                <a:off x="3982025" y="4537856"/>
                <a:ext cx="356736" cy="201072"/>
              </a:xfrm>
              <a:custGeom>
                <a:avLst/>
                <a:gdLst/>
                <a:ahLst/>
                <a:cxnLst/>
                <a:rect l="l" t="t" r="r" b="b"/>
                <a:pathLst>
                  <a:path w="833" h="469" extrusionOk="0">
                    <a:moveTo>
                      <a:pt x="0" y="0"/>
                    </a:moveTo>
                    <a:lnTo>
                      <a:pt x="104" y="469"/>
                    </a:lnTo>
                    <a:lnTo>
                      <a:pt x="833" y="469"/>
                    </a:lnTo>
                    <a:lnTo>
                      <a:pt x="833" y="417"/>
                    </a:lnTo>
                    <a:lnTo>
                      <a:pt x="417" y="177"/>
                    </a:lnTo>
                    <a:lnTo>
                      <a:pt x="36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977A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4" name="Google Shape;2204;p44">
                <a:extLst>
                  <a:ext uri="{FF2B5EF4-FFF2-40B4-BE49-F238E27FC236}">
                    <a16:creationId xmlns:a16="http://schemas.microsoft.com/office/drawing/2014/main" id="{97743896-095D-AEB3-09F8-EA9987A9BDF9}"/>
                  </a:ext>
                </a:extLst>
              </p:cNvPr>
              <p:cNvSpPr/>
              <p:nvPr/>
            </p:nvSpPr>
            <p:spPr>
              <a:xfrm flipH="1">
                <a:off x="3982025" y="4609453"/>
                <a:ext cx="338750" cy="129475"/>
              </a:xfrm>
              <a:custGeom>
                <a:avLst/>
                <a:gdLst/>
                <a:ahLst/>
                <a:cxnLst/>
                <a:rect l="l" t="t" r="r" b="b"/>
                <a:pathLst>
                  <a:path w="791" h="302" extrusionOk="0">
                    <a:moveTo>
                      <a:pt x="385" y="10"/>
                    </a:moveTo>
                    <a:lnTo>
                      <a:pt x="385" y="10"/>
                    </a:lnTo>
                    <a:cubicBezTo>
                      <a:pt x="260" y="135"/>
                      <a:pt x="260" y="135"/>
                      <a:pt x="260" y="135"/>
                    </a:cubicBezTo>
                    <a:cubicBezTo>
                      <a:pt x="229" y="177"/>
                      <a:pt x="177" y="177"/>
                      <a:pt x="146" y="14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" y="302"/>
                      <a:pt x="73" y="302"/>
                      <a:pt x="73" y="302"/>
                    </a:cubicBezTo>
                    <a:cubicBezTo>
                      <a:pt x="791" y="302"/>
                      <a:pt x="791" y="302"/>
                      <a:pt x="791" y="302"/>
                    </a:cubicBezTo>
                    <a:cubicBezTo>
                      <a:pt x="791" y="250"/>
                      <a:pt x="791" y="250"/>
                      <a:pt x="791" y="250"/>
                    </a:cubicBezTo>
                    <a:lnTo>
                      <a:pt x="385" y="1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5" name="Google Shape;2205;p44">
                <a:extLst>
                  <a:ext uri="{FF2B5EF4-FFF2-40B4-BE49-F238E27FC236}">
                    <a16:creationId xmlns:a16="http://schemas.microsoft.com/office/drawing/2014/main" id="{A3536344-5CD1-7A9C-EC48-8ECD896EA7E4}"/>
                  </a:ext>
                </a:extLst>
              </p:cNvPr>
              <p:cNvSpPr/>
              <p:nvPr/>
            </p:nvSpPr>
            <p:spPr>
              <a:xfrm flipH="1">
                <a:off x="5007699" y="4712347"/>
                <a:ext cx="374723" cy="31297"/>
              </a:xfrm>
              <a:custGeom>
                <a:avLst/>
                <a:gdLst/>
                <a:ahLst/>
                <a:cxnLst/>
                <a:rect l="l" t="t" r="r" b="b"/>
                <a:pathLst>
                  <a:path w="875" h="73" extrusionOk="0">
                    <a:moveTo>
                      <a:pt x="875" y="41"/>
                    </a:moveTo>
                    <a:lnTo>
                      <a:pt x="875" y="41"/>
                    </a:lnTo>
                    <a:cubicBezTo>
                      <a:pt x="875" y="62"/>
                      <a:pt x="677" y="73"/>
                      <a:pt x="437" y="73"/>
                    </a:cubicBezTo>
                    <a:cubicBezTo>
                      <a:pt x="198" y="73"/>
                      <a:pt x="0" y="62"/>
                      <a:pt x="0" y="41"/>
                    </a:cubicBezTo>
                    <a:cubicBezTo>
                      <a:pt x="0" y="20"/>
                      <a:pt x="198" y="0"/>
                      <a:pt x="437" y="0"/>
                    </a:cubicBezTo>
                    <a:cubicBezTo>
                      <a:pt x="677" y="0"/>
                      <a:pt x="875" y="20"/>
                      <a:pt x="875" y="4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6" name="Google Shape;2206;p44">
                <a:extLst>
                  <a:ext uri="{FF2B5EF4-FFF2-40B4-BE49-F238E27FC236}">
                    <a16:creationId xmlns:a16="http://schemas.microsoft.com/office/drawing/2014/main" id="{CC8E0D51-4ECC-D98A-0AED-40F892A0EC3A}"/>
                  </a:ext>
                </a:extLst>
              </p:cNvPr>
              <p:cNvSpPr/>
              <p:nvPr/>
            </p:nvSpPr>
            <p:spPr>
              <a:xfrm flipH="1">
                <a:off x="5199557" y="4533569"/>
                <a:ext cx="357165" cy="205359"/>
              </a:xfrm>
              <a:custGeom>
                <a:avLst/>
                <a:gdLst/>
                <a:ahLst/>
                <a:cxnLst/>
                <a:rect l="l" t="t" r="r" b="b"/>
                <a:pathLst>
                  <a:path w="834" h="479" extrusionOk="0">
                    <a:moveTo>
                      <a:pt x="834" y="0"/>
                    </a:moveTo>
                    <a:lnTo>
                      <a:pt x="730" y="479"/>
                    </a:lnTo>
                    <a:lnTo>
                      <a:pt x="0" y="479"/>
                    </a:lnTo>
                    <a:lnTo>
                      <a:pt x="0" y="417"/>
                    </a:lnTo>
                    <a:lnTo>
                      <a:pt x="417" y="177"/>
                    </a:lnTo>
                    <a:lnTo>
                      <a:pt x="448" y="10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E0977A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7" name="Google Shape;2207;p44">
                <a:extLst>
                  <a:ext uri="{FF2B5EF4-FFF2-40B4-BE49-F238E27FC236}">
                    <a16:creationId xmlns:a16="http://schemas.microsoft.com/office/drawing/2014/main" id="{E86CEF65-63C3-3B2E-5A7E-1E135B2F35B6}"/>
                  </a:ext>
                </a:extLst>
              </p:cNvPr>
              <p:cNvSpPr/>
              <p:nvPr/>
            </p:nvSpPr>
            <p:spPr>
              <a:xfrm flipH="1">
                <a:off x="5217544" y="4609453"/>
                <a:ext cx="339178" cy="129475"/>
              </a:xfrm>
              <a:custGeom>
                <a:avLst/>
                <a:gdLst/>
                <a:ahLst/>
                <a:cxnLst/>
                <a:rect l="l" t="t" r="r" b="b"/>
                <a:pathLst>
                  <a:path w="792" h="302" extrusionOk="0">
                    <a:moveTo>
                      <a:pt x="407" y="0"/>
                    </a:moveTo>
                    <a:lnTo>
                      <a:pt x="407" y="0"/>
                    </a:lnTo>
                    <a:cubicBezTo>
                      <a:pt x="532" y="135"/>
                      <a:pt x="532" y="135"/>
                      <a:pt x="532" y="135"/>
                    </a:cubicBezTo>
                    <a:cubicBezTo>
                      <a:pt x="563" y="167"/>
                      <a:pt x="615" y="167"/>
                      <a:pt x="646" y="135"/>
                    </a:cubicBezTo>
                    <a:cubicBezTo>
                      <a:pt x="792" y="0"/>
                      <a:pt x="792" y="0"/>
                      <a:pt x="792" y="0"/>
                    </a:cubicBezTo>
                    <a:cubicBezTo>
                      <a:pt x="719" y="302"/>
                      <a:pt x="719" y="302"/>
                      <a:pt x="719" y="302"/>
                    </a:cubicBezTo>
                    <a:cubicBezTo>
                      <a:pt x="0" y="302"/>
                      <a:pt x="0" y="302"/>
                      <a:pt x="0" y="302"/>
                    </a:cubicBezTo>
                    <a:cubicBezTo>
                      <a:pt x="0" y="240"/>
                      <a:pt x="0" y="240"/>
                      <a:pt x="0" y="240"/>
                    </a:cubicBezTo>
                    <a:lnTo>
                      <a:pt x="40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8" name="Google Shape;2208;p44">
                <a:extLst>
                  <a:ext uri="{FF2B5EF4-FFF2-40B4-BE49-F238E27FC236}">
                    <a16:creationId xmlns:a16="http://schemas.microsoft.com/office/drawing/2014/main" id="{34A2F569-DF73-DA66-6A2D-D10C423E92EF}"/>
                  </a:ext>
                </a:extLst>
              </p:cNvPr>
              <p:cNvSpPr/>
              <p:nvPr/>
            </p:nvSpPr>
            <p:spPr>
              <a:xfrm flipH="1">
                <a:off x="4182451" y="2908705"/>
                <a:ext cx="1208964" cy="1638158"/>
              </a:xfrm>
              <a:custGeom>
                <a:avLst/>
                <a:gdLst/>
                <a:ahLst/>
                <a:cxnLst/>
                <a:rect l="l" t="t" r="r" b="b"/>
                <a:pathLst>
                  <a:path w="2823" h="3821" extrusionOk="0">
                    <a:moveTo>
                      <a:pt x="1854" y="32"/>
                    </a:moveTo>
                    <a:lnTo>
                      <a:pt x="1854" y="32"/>
                    </a:lnTo>
                    <a:cubicBezTo>
                      <a:pt x="2823" y="3811"/>
                      <a:pt x="2823" y="3811"/>
                      <a:pt x="2823" y="3811"/>
                    </a:cubicBezTo>
                    <a:cubicBezTo>
                      <a:pt x="2427" y="3800"/>
                      <a:pt x="2427" y="3800"/>
                      <a:pt x="2427" y="3800"/>
                    </a:cubicBezTo>
                    <a:cubicBezTo>
                      <a:pt x="1291" y="1238"/>
                      <a:pt x="1291" y="1238"/>
                      <a:pt x="1291" y="1238"/>
                    </a:cubicBezTo>
                    <a:cubicBezTo>
                      <a:pt x="1260" y="1134"/>
                      <a:pt x="1135" y="1134"/>
                      <a:pt x="1094" y="1238"/>
                    </a:cubicBezTo>
                    <a:cubicBezTo>
                      <a:pt x="448" y="3821"/>
                      <a:pt x="448" y="3821"/>
                      <a:pt x="448" y="3821"/>
                    </a:cubicBezTo>
                    <a:cubicBezTo>
                      <a:pt x="0" y="3811"/>
                      <a:pt x="0" y="3811"/>
                      <a:pt x="0" y="3811"/>
                    </a:cubicBezTo>
                    <a:cubicBezTo>
                      <a:pt x="0" y="3811"/>
                      <a:pt x="271" y="1644"/>
                      <a:pt x="573" y="0"/>
                    </a:cubicBezTo>
                    <a:cubicBezTo>
                      <a:pt x="1854" y="32"/>
                      <a:pt x="1854" y="32"/>
                      <a:pt x="1854" y="3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9" name="Google Shape;2209;p44">
                <a:extLst>
                  <a:ext uri="{FF2B5EF4-FFF2-40B4-BE49-F238E27FC236}">
                    <a16:creationId xmlns:a16="http://schemas.microsoft.com/office/drawing/2014/main" id="{4C29A0C2-1E58-2D5B-8F1E-7D4BF32A0347}"/>
                  </a:ext>
                </a:extLst>
              </p:cNvPr>
              <p:cNvSpPr/>
              <p:nvPr/>
            </p:nvSpPr>
            <p:spPr>
              <a:xfrm flipH="1">
                <a:off x="4226988" y="2908705"/>
                <a:ext cx="487782" cy="1638158"/>
              </a:xfrm>
              <a:custGeom>
                <a:avLst/>
                <a:gdLst/>
                <a:ahLst/>
                <a:cxnLst/>
                <a:rect l="l" t="t" r="r" b="b"/>
                <a:pathLst>
                  <a:path w="1139" h="3821" extrusionOk="0">
                    <a:moveTo>
                      <a:pt x="1107" y="3821"/>
                    </a:moveTo>
                    <a:lnTo>
                      <a:pt x="1107" y="3821"/>
                    </a:lnTo>
                    <a:cubicBezTo>
                      <a:pt x="1107" y="3821"/>
                      <a:pt x="836" y="2873"/>
                      <a:pt x="555" y="1915"/>
                    </a:cubicBezTo>
                    <a:cubicBezTo>
                      <a:pt x="409" y="1446"/>
                      <a:pt x="274" y="967"/>
                      <a:pt x="170" y="613"/>
                    </a:cubicBezTo>
                    <a:cubicBezTo>
                      <a:pt x="-7" y="0"/>
                      <a:pt x="-7" y="0"/>
                      <a:pt x="3" y="0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34" y="63"/>
                      <a:pt x="1128" y="3780"/>
                      <a:pt x="1139" y="3821"/>
                    </a:cubicBezTo>
                    <a:cubicBezTo>
                      <a:pt x="1107" y="3821"/>
                      <a:pt x="1107" y="3821"/>
                      <a:pt x="1107" y="382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0" name="Google Shape;2210;p44">
                <a:extLst>
                  <a:ext uri="{FF2B5EF4-FFF2-40B4-BE49-F238E27FC236}">
                    <a16:creationId xmlns:a16="http://schemas.microsoft.com/office/drawing/2014/main" id="{2AD1943D-7F7A-0126-E7AB-C1946490E100}"/>
                  </a:ext>
                </a:extLst>
              </p:cNvPr>
              <p:cNvSpPr/>
              <p:nvPr/>
            </p:nvSpPr>
            <p:spPr>
              <a:xfrm flipH="1">
                <a:off x="5034678" y="2899702"/>
                <a:ext cx="289929" cy="1647161"/>
              </a:xfrm>
              <a:custGeom>
                <a:avLst/>
                <a:gdLst/>
                <a:ahLst/>
                <a:cxnLst/>
                <a:rect l="l" t="t" r="r" b="b"/>
                <a:pathLst>
                  <a:path w="677" h="3842" extrusionOk="0">
                    <a:moveTo>
                      <a:pt x="31" y="3842"/>
                    </a:moveTo>
                    <a:lnTo>
                      <a:pt x="0" y="3842"/>
                    </a:lnTo>
                    <a:lnTo>
                      <a:pt x="646" y="0"/>
                    </a:lnTo>
                    <a:lnTo>
                      <a:pt x="677" y="0"/>
                    </a:lnTo>
                    <a:lnTo>
                      <a:pt x="31" y="384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1" name="Google Shape;2211;p44">
                <a:extLst>
                  <a:ext uri="{FF2B5EF4-FFF2-40B4-BE49-F238E27FC236}">
                    <a16:creationId xmlns:a16="http://schemas.microsoft.com/office/drawing/2014/main" id="{AC162D51-5C87-B68E-D64D-63B2DA35B8AC}"/>
                  </a:ext>
                </a:extLst>
              </p:cNvPr>
              <p:cNvSpPr/>
              <p:nvPr/>
            </p:nvSpPr>
            <p:spPr>
              <a:xfrm flipH="1">
                <a:off x="4218422" y="4448682"/>
                <a:ext cx="173872" cy="9003"/>
              </a:xfrm>
              <a:custGeom>
                <a:avLst/>
                <a:gdLst/>
                <a:ahLst/>
                <a:cxnLst/>
                <a:rect l="l" t="t" r="r" b="b"/>
                <a:pathLst>
                  <a:path w="406" h="21" extrusionOk="0">
                    <a:moveTo>
                      <a:pt x="406" y="21"/>
                    </a:moveTo>
                    <a:lnTo>
                      <a:pt x="271" y="21"/>
                    </a:lnTo>
                    <a:lnTo>
                      <a:pt x="271" y="0"/>
                    </a:lnTo>
                    <a:lnTo>
                      <a:pt x="406" y="0"/>
                    </a:lnTo>
                    <a:lnTo>
                      <a:pt x="406" y="21"/>
                    </a:lnTo>
                    <a:moveTo>
                      <a:pt x="136" y="21"/>
                    </a:moveTo>
                    <a:lnTo>
                      <a:pt x="0" y="21"/>
                    </a:lnTo>
                    <a:lnTo>
                      <a:pt x="0" y="0"/>
                    </a:lnTo>
                    <a:lnTo>
                      <a:pt x="136" y="0"/>
                    </a:lnTo>
                    <a:lnTo>
                      <a:pt x="136" y="2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2" name="Google Shape;2212;p44">
                <a:extLst>
                  <a:ext uri="{FF2B5EF4-FFF2-40B4-BE49-F238E27FC236}">
                    <a16:creationId xmlns:a16="http://schemas.microsoft.com/office/drawing/2014/main" id="{543C9D59-B088-27BE-AB4B-560A72D4189A}"/>
                  </a:ext>
                </a:extLst>
              </p:cNvPr>
              <p:cNvSpPr/>
              <p:nvPr/>
            </p:nvSpPr>
            <p:spPr>
              <a:xfrm flipH="1">
                <a:off x="5204268" y="4448682"/>
                <a:ext cx="173872" cy="9003"/>
              </a:xfrm>
              <a:custGeom>
                <a:avLst/>
                <a:gdLst/>
                <a:ahLst/>
                <a:cxnLst/>
                <a:rect l="l" t="t" r="r" b="b"/>
                <a:pathLst>
                  <a:path w="406" h="21" extrusionOk="0">
                    <a:moveTo>
                      <a:pt x="406" y="21"/>
                    </a:moveTo>
                    <a:lnTo>
                      <a:pt x="271" y="21"/>
                    </a:lnTo>
                    <a:lnTo>
                      <a:pt x="271" y="0"/>
                    </a:lnTo>
                    <a:lnTo>
                      <a:pt x="406" y="0"/>
                    </a:lnTo>
                    <a:lnTo>
                      <a:pt x="406" y="21"/>
                    </a:lnTo>
                    <a:moveTo>
                      <a:pt x="135" y="21"/>
                    </a:moveTo>
                    <a:lnTo>
                      <a:pt x="0" y="21"/>
                    </a:lnTo>
                    <a:lnTo>
                      <a:pt x="0" y="0"/>
                    </a:lnTo>
                    <a:lnTo>
                      <a:pt x="135" y="0"/>
                    </a:lnTo>
                    <a:lnTo>
                      <a:pt x="135" y="2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3" name="Google Shape;2213;p44">
                <a:extLst>
                  <a:ext uri="{FF2B5EF4-FFF2-40B4-BE49-F238E27FC236}">
                    <a16:creationId xmlns:a16="http://schemas.microsoft.com/office/drawing/2014/main" id="{0E0AF75A-C49D-53F7-2336-41B54DF89BED}"/>
                  </a:ext>
                </a:extLst>
              </p:cNvPr>
              <p:cNvSpPr/>
              <p:nvPr/>
            </p:nvSpPr>
            <p:spPr>
              <a:xfrm flipH="1">
                <a:off x="3909221" y="1470765"/>
                <a:ext cx="186719" cy="308253"/>
              </a:xfrm>
              <a:custGeom>
                <a:avLst/>
                <a:gdLst/>
                <a:ahLst/>
                <a:cxnLst/>
                <a:rect l="l" t="t" r="r" b="b"/>
                <a:pathLst>
                  <a:path w="436" h="719" extrusionOk="0">
                    <a:moveTo>
                      <a:pt x="423" y="719"/>
                    </a:moveTo>
                    <a:lnTo>
                      <a:pt x="423" y="719"/>
                    </a:lnTo>
                    <a:cubicBezTo>
                      <a:pt x="423" y="667"/>
                      <a:pt x="433" y="625"/>
                      <a:pt x="433" y="625"/>
                    </a:cubicBezTo>
                    <a:cubicBezTo>
                      <a:pt x="433" y="625"/>
                      <a:pt x="464" y="313"/>
                      <a:pt x="329" y="115"/>
                    </a:cubicBezTo>
                    <a:cubicBezTo>
                      <a:pt x="308" y="83"/>
                      <a:pt x="371" y="177"/>
                      <a:pt x="371" y="177"/>
                    </a:cubicBezTo>
                    <a:cubicBezTo>
                      <a:pt x="371" y="177"/>
                      <a:pt x="277" y="42"/>
                      <a:pt x="256" y="31"/>
                    </a:cubicBezTo>
                    <a:cubicBezTo>
                      <a:pt x="235" y="21"/>
                      <a:pt x="319" y="167"/>
                      <a:pt x="319" y="167"/>
                    </a:cubicBezTo>
                    <a:cubicBezTo>
                      <a:pt x="319" y="167"/>
                      <a:pt x="225" y="11"/>
                      <a:pt x="204" y="11"/>
                    </a:cubicBezTo>
                    <a:cubicBezTo>
                      <a:pt x="173" y="11"/>
                      <a:pt x="246" y="198"/>
                      <a:pt x="246" y="198"/>
                    </a:cubicBezTo>
                    <a:cubicBezTo>
                      <a:pt x="246" y="198"/>
                      <a:pt x="194" y="0"/>
                      <a:pt x="162" y="0"/>
                    </a:cubicBezTo>
                    <a:cubicBezTo>
                      <a:pt x="141" y="0"/>
                      <a:pt x="183" y="469"/>
                      <a:pt x="131" y="406"/>
                    </a:cubicBezTo>
                    <a:cubicBezTo>
                      <a:pt x="121" y="396"/>
                      <a:pt x="37" y="261"/>
                      <a:pt x="6" y="271"/>
                    </a:cubicBezTo>
                    <a:cubicBezTo>
                      <a:pt x="-36" y="281"/>
                      <a:pt x="141" y="573"/>
                      <a:pt x="141" y="573"/>
                    </a:cubicBezTo>
                    <a:lnTo>
                      <a:pt x="141" y="573"/>
                    </a:lnTo>
                    <a:cubicBezTo>
                      <a:pt x="141" y="573"/>
                      <a:pt x="141" y="594"/>
                      <a:pt x="141" y="604"/>
                    </a:cubicBezTo>
                    <a:lnTo>
                      <a:pt x="423" y="719"/>
                    </a:lnTo>
                    <a:close/>
                  </a:path>
                </a:pathLst>
              </a:custGeom>
              <a:solidFill>
                <a:srgbClr val="E0977A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4" name="Google Shape;2214;p44">
                <a:extLst>
                  <a:ext uri="{FF2B5EF4-FFF2-40B4-BE49-F238E27FC236}">
                    <a16:creationId xmlns:a16="http://schemas.microsoft.com/office/drawing/2014/main" id="{1192AAD3-33E0-9603-52F4-599C3FF4208F}"/>
                  </a:ext>
                </a:extLst>
              </p:cNvPr>
              <p:cNvSpPr/>
              <p:nvPr/>
            </p:nvSpPr>
            <p:spPr>
              <a:xfrm flipH="1">
                <a:off x="3901516" y="1725427"/>
                <a:ext cx="1561418" cy="1281459"/>
              </a:xfrm>
              <a:custGeom>
                <a:avLst/>
                <a:gdLst/>
                <a:ahLst/>
                <a:cxnLst/>
                <a:rect l="l" t="t" r="r" b="b"/>
                <a:pathLst>
                  <a:path w="3646" h="2989" extrusionOk="0">
                    <a:moveTo>
                      <a:pt x="3302" y="0"/>
                    </a:moveTo>
                    <a:lnTo>
                      <a:pt x="3302" y="0"/>
                    </a:lnTo>
                    <a:cubicBezTo>
                      <a:pt x="3177" y="333"/>
                      <a:pt x="3177" y="333"/>
                      <a:pt x="3177" y="333"/>
                    </a:cubicBezTo>
                    <a:cubicBezTo>
                      <a:pt x="3094" y="552"/>
                      <a:pt x="2875" y="781"/>
                      <a:pt x="2667" y="708"/>
                    </a:cubicBezTo>
                    <a:cubicBezTo>
                      <a:pt x="2021" y="469"/>
                      <a:pt x="2021" y="469"/>
                      <a:pt x="2021" y="469"/>
                    </a:cubicBezTo>
                    <a:cubicBezTo>
                      <a:pt x="1948" y="437"/>
                      <a:pt x="1865" y="406"/>
                      <a:pt x="1792" y="406"/>
                    </a:cubicBezTo>
                    <a:cubicBezTo>
                      <a:pt x="1792" y="396"/>
                      <a:pt x="1792" y="396"/>
                      <a:pt x="1792" y="396"/>
                    </a:cubicBezTo>
                    <a:cubicBezTo>
                      <a:pt x="1615" y="312"/>
                      <a:pt x="1615" y="312"/>
                      <a:pt x="1615" y="312"/>
                    </a:cubicBezTo>
                    <a:cubicBezTo>
                      <a:pt x="1219" y="385"/>
                      <a:pt x="1219" y="385"/>
                      <a:pt x="1219" y="385"/>
                    </a:cubicBezTo>
                    <a:cubicBezTo>
                      <a:pt x="1083" y="489"/>
                      <a:pt x="1083" y="489"/>
                      <a:pt x="1083" y="489"/>
                    </a:cubicBezTo>
                    <a:cubicBezTo>
                      <a:pt x="740" y="552"/>
                      <a:pt x="0" y="792"/>
                      <a:pt x="0" y="792"/>
                    </a:cubicBezTo>
                    <a:cubicBezTo>
                      <a:pt x="156" y="896"/>
                      <a:pt x="281" y="1094"/>
                      <a:pt x="281" y="1094"/>
                    </a:cubicBezTo>
                    <a:cubicBezTo>
                      <a:pt x="281" y="1094"/>
                      <a:pt x="261" y="1135"/>
                      <a:pt x="219" y="1198"/>
                    </a:cubicBezTo>
                    <a:cubicBezTo>
                      <a:pt x="323" y="1333"/>
                      <a:pt x="438" y="1469"/>
                      <a:pt x="625" y="1552"/>
                    </a:cubicBezTo>
                    <a:cubicBezTo>
                      <a:pt x="667" y="1562"/>
                      <a:pt x="750" y="1583"/>
                      <a:pt x="802" y="1604"/>
                    </a:cubicBezTo>
                    <a:cubicBezTo>
                      <a:pt x="667" y="2969"/>
                      <a:pt x="667" y="2969"/>
                      <a:pt x="667" y="2969"/>
                    </a:cubicBezTo>
                    <a:cubicBezTo>
                      <a:pt x="2104" y="2989"/>
                      <a:pt x="2104" y="2989"/>
                      <a:pt x="2104" y="2989"/>
                    </a:cubicBezTo>
                    <a:cubicBezTo>
                      <a:pt x="2104" y="2989"/>
                      <a:pt x="2323" y="2021"/>
                      <a:pt x="2365" y="1396"/>
                    </a:cubicBezTo>
                    <a:cubicBezTo>
                      <a:pt x="2386" y="1406"/>
                      <a:pt x="2386" y="1406"/>
                      <a:pt x="2386" y="1406"/>
                    </a:cubicBezTo>
                    <a:cubicBezTo>
                      <a:pt x="2719" y="1521"/>
                      <a:pt x="3083" y="1406"/>
                      <a:pt x="3344" y="1125"/>
                    </a:cubicBezTo>
                    <a:cubicBezTo>
                      <a:pt x="3542" y="885"/>
                      <a:pt x="3646" y="135"/>
                      <a:pt x="3646" y="135"/>
                    </a:cubicBezTo>
                    <a:cubicBezTo>
                      <a:pt x="3302" y="0"/>
                      <a:pt x="3302" y="0"/>
                      <a:pt x="33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5" name="Google Shape;2215;p44">
                <a:extLst>
                  <a:ext uri="{FF2B5EF4-FFF2-40B4-BE49-F238E27FC236}">
                    <a16:creationId xmlns:a16="http://schemas.microsoft.com/office/drawing/2014/main" id="{33E80402-8F1E-732C-8754-FCAA80EF05B0}"/>
                  </a:ext>
                </a:extLst>
              </p:cNvPr>
              <p:cNvSpPr/>
              <p:nvPr/>
            </p:nvSpPr>
            <p:spPr>
              <a:xfrm flipH="1">
                <a:off x="4450108" y="2323926"/>
                <a:ext cx="13704" cy="116184"/>
              </a:xfrm>
              <a:custGeom>
                <a:avLst/>
                <a:gdLst/>
                <a:ahLst/>
                <a:cxnLst/>
                <a:rect l="l" t="t" r="r" b="b"/>
                <a:pathLst>
                  <a:path w="32" h="271" extrusionOk="0">
                    <a:moveTo>
                      <a:pt x="32" y="0"/>
                    </a:moveTo>
                    <a:lnTo>
                      <a:pt x="32" y="0"/>
                    </a:lnTo>
                    <a:lnTo>
                      <a:pt x="32" y="0"/>
                    </a:lnTo>
                    <a:cubicBezTo>
                      <a:pt x="21" y="83"/>
                      <a:pt x="11" y="177"/>
                      <a:pt x="0" y="271"/>
                    </a:cubicBezTo>
                    <a:cubicBezTo>
                      <a:pt x="11" y="177"/>
                      <a:pt x="21" y="83"/>
                      <a:pt x="32" y="0"/>
                    </a:cubicBezTo>
                    <a:close/>
                  </a:path>
                </a:pathLst>
              </a:custGeom>
              <a:solidFill>
                <a:srgbClr val="CCCCD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6" name="Google Shape;2216;p44">
                <a:extLst>
                  <a:ext uri="{FF2B5EF4-FFF2-40B4-BE49-F238E27FC236}">
                    <a16:creationId xmlns:a16="http://schemas.microsoft.com/office/drawing/2014/main" id="{633A8771-A9C3-1302-CE77-4B6A1026695C}"/>
                  </a:ext>
                </a:extLst>
              </p:cNvPr>
              <p:cNvSpPr/>
              <p:nvPr/>
            </p:nvSpPr>
            <p:spPr>
              <a:xfrm flipH="1">
                <a:off x="4588436" y="3002596"/>
                <a:ext cx="258666" cy="4287"/>
              </a:xfrm>
              <a:custGeom>
                <a:avLst/>
                <a:gdLst/>
                <a:ahLst/>
                <a:cxnLst/>
                <a:rect l="l" t="t" r="r" b="b"/>
                <a:pathLst>
                  <a:path w="604" h="10" extrusionOk="0">
                    <a:moveTo>
                      <a:pt x="395" y="10"/>
                    </a:moveTo>
                    <a:lnTo>
                      <a:pt x="395" y="10"/>
                    </a:lnTo>
                    <a:lnTo>
                      <a:pt x="395" y="10"/>
                    </a:lnTo>
                    <a:cubicBezTo>
                      <a:pt x="604" y="10"/>
                      <a:pt x="604" y="10"/>
                      <a:pt x="604" y="10"/>
                    </a:cubicBezTo>
                    <a:lnTo>
                      <a:pt x="604" y="10"/>
                    </a:lnTo>
                    <a:cubicBezTo>
                      <a:pt x="395" y="10"/>
                      <a:pt x="395" y="10"/>
                      <a:pt x="395" y="10"/>
                    </a:cubicBezTo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0"/>
                      <a:pt x="0" y="10"/>
                      <a:pt x="0" y="10"/>
                    </a:cubicBezTo>
                    <a:cubicBezTo>
                      <a:pt x="364" y="10"/>
                      <a:pt x="364" y="10"/>
                      <a:pt x="364" y="10"/>
                    </a:cubicBezTo>
                    <a:lnTo>
                      <a:pt x="364" y="1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8284A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7" name="Google Shape;2217;p44">
                <a:extLst>
                  <a:ext uri="{FF2B5EF4-FFF2-40B4-BE49-F238E27FC236}">
                    <a16:creationId xmlns:a16="http://schemas.microsoft.com/office/drawing/2014/main" id="{55B01424-0BDD-1B0D-81C5-2BA46A500B50}"/>
                  </a:ext>
                </a:extLst>
              </p:cNvPr>
              <p:cNvSpPr/>
              <p:nvPr/>
            </p:nvSpPr>
            <p:spPr>
              <a:xfrm rot="10800000">
                <a:off x="4561883" y="3006883"/>
                <a:ext cx="26552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" h="12000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6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284A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8" name="Google Shape;2218;p44">
                <a:extLst>
                  <a:ext uri="{FF2B5EF4-FFF2-40B4-BE49-F238E27FC236}">
                    <a16:creationId xmlns:a16="http://schemas.microsoft.com/office/drawing/2014/main" id="{E2EDB187-BD55-8E03-E190-3B14801EA73A}"/>
                  </a:ext>
                </a:extLst>
              </p:cNvPr>
              <p:cNvSpPr/>
              <p:nvPr/>
            </p:nvSpPr>
            <p:spPr>
              <a:xfrm rot="10800000">
                <a:off x="4561883" y="3006883"/>
                <a:ext cx="26552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" h="12000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6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284A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9" name="Google Shape;2219;p44">
                <a:extLst>
                  <a:ext uri="{FF2B5EF4-FFF2-40B4-BE49-F238E27FC236}">
                    <a16:creationId xmlns:a16="http://schemas.microsoft.com/office/drawing/2014/main" id="{1A2FE4FB-C22A-8B1C-0061-B5A04C8B26E8}"/>
                  </a:ext>
                </a:extLst>
              </p:cNvPr>
              <p:cNvSpPr/>
              <p:nvPr/>
            </p:nvSpPr>
            <p:spPr>
              <a:xfrm rot="10800000">
                <a:off x="4677941" y="3006883"/>
                <a:ext cx="13276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" h="12000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CCCD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0" name="Google Shape;2220;p44">
                <a:extLst>
                  <a:ext uri="{FF2B5EF4-FFF2-40B4-BE49-F238E27FC236}">
                    <a16:creationId xmlns:a16="http://schemas.microsoft.com/office/drawing/2014/main" id="{15B24741-8678-AA8F-213B-EC076FA59DDE}"/>
                  </a:ext>
                </a:extLst>
              </p:cNvPr>
              <p:cNvSpPr/>
              <p:nvPr/>
            </p:nvSpPr>
            <p:spPr>
              <a:xfrm flipH="1">
                <a:off x="3914789" y="1805598"/>
                <a:ext cx="165306" cy="84888"/>
              </a:xfrm>
              <a:custGeom>
                <a:avLst/>
                <a:gdLst/>
                <a:ahLst/>
                <a:cxnLst/>
                <a:rect l="l" t="t" r="r" b="b"/>
                <a:pathLst>
                  <a:path w="386" h="198" extrusionOk="0">
                    <a:moveTo>
                      <a:pt x="375" y="198"/>
                    </a:moveTo>
                    <a:lnTo>
                      <a:pt x="0" y="21"/>
                    </a:lnTo>
                    <a:lnTo>
                      <a:pt x="11" y="0"/>
                    </a:lnTo>
                    <a:lnTo>
                      <a:pt x="386" y="177"/>
                    </a:lnTo>
                    <a:lnTo>
                      <a:pt x="375" y="19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26275" rIns="90000" bIns="262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1" name="Google Shape;2221;p44">
                <a:extLst>
                  <a:ext uri="{FF2B5EF4-FFF2-40B4-BE49-F238E27FC236}">
                    <a16:creationId xmlns:a16="http://schemas.microsoft.com/office/drawing/2014/main" id="{DFA7A541-E163-9866-9C8D-4EDE965EE7FD}"/>
                  </a:ext>
                </a:extLst>
              </p:cNvPr>
              <p:cNvSpPr/>
              <p:nvPr/>
            </p:nvSpPr>
            <p:spPr>
              <a:xfrm flipH="1">
                <a:off x="4758025" y="1712137"/>
                <a:ext cx="223549" cy="279957"/>
              </a:xfrm>
              <a:custGeom>
                <a:avLst/>
                <a:gdLst/>
                <a:ahLst/>
                <a:cxnLst/>
                <a:rect l="l" t="t" r="r" b="b"/>
                <a:pathLst>
                  <a:path w="522" h="653" extrusionOk="0">
                    <a:moveTo>
                      <a:pt x="470" y="0"/>
                    </a:moveTo>
                    <a:lnTo>
                      <a:pt x="470" y="0"/>
                    </a:lnTo>
                    <a:cubicBezTo>
                      <a:pt x="522" y="427"/>
                      <a:pt x="522" y="427"/>
                      <a:pt x="522" y="427"/>
                    </a:cubicBezTo>
                    <a:cubicBezTo>
                      <a:pt x="522" y="427"/>
                      <a:pt x="-30" y="875"/>
                      <a:pt x="1" y="510"/>
                    </a:cubicBezTo>
                    <a:cubicBezTo>
                      <a:pt x="74" y="20"/>
                      <a:pt x="74" y="20"/>
                      <a:pt x="74" y="20"/>
                    </a:cubicBezTo>
                    <a:lnTo>
                      <a:pt x="470" y="0"/>
                    </a:lnTo>
                    <a:close/>
                  </a:path>
                </a:pathLst>
              </a:custGeom>
              <a:solidFill>
                <a:srgbClr val="E0977A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2" name="Google Shape;2222;p44">
                <a:extLst>
                  <a:ext uri="{FF2B5EF4-FFF2-40B4-BE49-F238E27FC236}">
                    <a16:creationId xmlns:a16="http://schemas.microsoft.com/office/drawing/2014/main" id="{925300D4-0619-A4C6-D343-D10BA5521E47}"/>
                  </a:ext>
                </a:extLst>
              </p:cNvPr>
              <p:cNvSpPr/>
              <p:nvPr/>
            </p:nvSpPr>
            <p:spPr>
              <a:xfrm flipH="1">
                <a:off x="4776012" y="1520068"/>
                <a:ext cx="183721" cy="318971"/>
              </a:xfrm>
              <a:custGeom>
                <a:avLst/>
                <a:gdLst/>
                <a:ahLst/>
                <a:cxnLst/>
                <a:rect l="l" t="t" r="r" b="b"/>
                <a:pathLst>
                  <a:path w="429" h="744" extrusionOk="0">
                    <a:moveTo>
                      <a:pt x="377" y="10"/>
                    </a:moveTo>
                    <a:lnTo>
                      <a:pt x="377" y="10"/>
                    </a:lnTo>
                    <a:cubicBezTo>
                      <a:pt x="429" y="479"/>
                      <a:pt x="429" y="479"/>
                      <a:pt x="429" y="479"/>
                    </a:cubicBezTo>
                    <a:cubicBezTo>
                      <a:pt x="429" y="479"/>
                      <a:pt x="-39" y="1062"/>
                      <a:pt x="2" y="500"/>
                    </a:cubicBezTo>
                    <a:cubicBezTo>
                      <a:pt x="106" y="0"/>
                      <a:pt x="106" y="0"/>
                      <a:pt x="106" y="0"/>
                    </a:cubicBezTo>
                    <a:lnTo>
                      <a:pt x="377" y="10"/>
                    </a:lnTo>
                    <a:close/>
                  </a:path>
                </a:pathLst>
              </a:custGeom>
              <a:solidFill>
                <a:srgbClr val="1C4B5F">
                  <a:alpha val="6960"/>
                </a:srgbClr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3" name="Google Shape;2223;p44">
                <a:extLst>
                  <a:ext uri="{FF2B5EF4-FFF2-40B4-BE49-F238E27FC236}">
                    <a16:creationId xmlns:a16="http://schemas.microsoft.com/office/drawing/2014/main" id="{64E98CFC-C080-7522-EF2D-F5E80E4979F7}"/>
                  </a:ext>
                </a:extLst>
              </p:cNvPr>
              <p:cNvSpPr/>
              <p:nvPr/>
            </p:nvSpPr>
            <p:spPr>
              <a:xfrm flipH="1">
                <a:off x="4963159" y="1604956"/>
                <a:ext cx="58243" cy="50161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17" extrusionOk="0">
                    <a:moveTo>
                      <a:pt x="32" y="20"/>
                    </a:moveTo>
                    <a:lnTo>
                      <a:pt x="32" y="20"/>
                    </a:lnTo>
                    <a:cubicBezTo>
                      <a:pt x="115" y="0"/>
                      <a:pt x="115" y="0"/>
                      <a:pt x="115" y="0"/>
                    </a:cubicBezTo>
                    <a:cubicBezTo>
                      <a:pt x="136" y="93"/>
                      <a:pt x="136" y="93"/>
                      <a:pt x="136" y="93"/>
                    </a:cubicBezTo>
                    <a:cubicBezTo>
                      <a:pt x="52" y="114"/>
                      <a:pt x="52" y="114"/>
                      <a:pt x="52" y="114"/>
                    </a:cubicBezTo>
                    <a:cubicBezTo>
                      <a:pt x="32" y="125"/>
                      <a:pt x="11" y="104"/>
                      <a:pt x="0" y="83"/>
                    </a:cubicBezTo>
                    <a:cubicBezTo>
                      <a:pt x="0" y="52"/>
                      <a:pt x="11" y="31"/>
                      <a:pt x="32" y="20"/>
                    </a:cubicBezTo>
                    <a:close/>
                  </a:path>
                </a:pathLst>
              </a:custGeom>
              <a:solidFill>
                <a:srgbClr val="E0815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4" name="Google Shape;2224;p44">
                <a:extLst>
                  <a:ext uri="{FF2B5EF4-FFF2-40B4-BE49-F238E27FC236}">
                    <a16:creationId xmlns:a16="http://schemas.microsoft.com/office/drawing/2014/main" id="{D27CADAA-8C56-C09F-D9CA-DC2EF319C44A}"/>
                  </a:ext>
                </a:extLst>
              </p:cNvPr>
              <p:cNvSpPr/>
              <p:nvPr/>
            </p:nvSpPr>
            <p:spPr>
              <a:xfrm flipH="1">
                <a:off x="4949883" y="1586949"/>
                <a:ext cx="84794" cy="80172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87" extrusionOk="0">
                    <a:moveTo>
                      <a:pt x="73" y="187"/>
                    </a:moveTo>
                    <a:lnTo>
                      <a:pt x="73" y="187"/>
                    </a:lnTo>
                    <a:cubicBezTo>
                      <a:pt x="63" y="187"/>
                      <a:pt x="52" y="187"/>
                      <a:pt x="42" y="177"/>
                    </a:cubicBezTo>
                    <a:cubicBezTo>
                      <a:pt x="21" y="167"/>
                      <a:pt x="11" y="146"/>
                      <a:pt x="0" y="125"/>
                    </a:cubicBezTo>
                    <a:cubicBezTo>
                      <a:pt x="0" y="83"/>
                      <a:pt x="21" y="42"/>
                      <a:pt x="63" y="31"/>
                    </a:cubicBezTo>
                    <a:lnTo>
                      <a:pt x="63" y="31"/>
                    </a:lnTo>
                    <a:cubicBezTo>
                      <a:pt x="167" y="0"/>
                      <a:pt x="167" y="0"/>
                      <a:pt x="167" y="0"/>
                    </a:cubicBezTo>
                    <a:cubicBezTo>
                      <a:pt x="198" y="156"/>
                      <a:pt x="198" y="156"/>
                      <a:pt x="198" y="156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83" y="187"/>
                      <a:pt x="83" y="187"/>
                      <a:pt x="73" y="187"/>
                    </a:cubicBezTo>
                    <a:moveTo>
                      <a:pt x="73" y="94"/>
                    </a:moveTo>
                    <a:lnTo>
                      <a:pt x="73" y="94"/>
                    </a:lnTo>
                    <a:cubicBezTo>
                      <a:pt x="63" y="94"/>
                      <a:pt x="52" y="104"/>
                      <a:pt x="63" y="115"/>
                    </a:cubicBezTo>
                    <a:cubicBezTo>
                      <a:pt x="63" y="125"/>
                      <a:pt x="63" y="125"/>
                      <a:pt x="63" y="135"/>
                    </a:cubicBezTo>
                    <a:cubicBezTo>
                      <a:pt x="73" y="135"/>
                      <a:pt x="73" y="135"/>
                      <a:pt x="83" y="135"/>
                    </a:cubicBezTo>
                    <a:cubicBezTo>
                      <a:pt x="136" y="115"/>
                      <a:pt x="136" y="115"/>
                      <a:pt x="136" y="115"/>
                    </a:cubicBezTo>
                    <a:cubicBezTo>
                      <a:pt x="125" y="73"/>
                      <a:pt x="125" y="73"/>
                      <a:pt x="125" y="73"/>
                    </a:cubicBezTo>
                    <a:lnTo>
                      <a:pt x="73" y="94"/>
                    </a:lnTo>
                    <a:close/>
                  </a:path>
                </a:pathLst>
              </a:custGeom>
              <a:solidFill>
                <a:srgbClr val="E0977A"/>
              </a:solidFill>
              <a:ln>
                <a:noFill/>
              </a:ln>
            </p:spPr>
            <p:txBody>
              <a:bodyPr spcFirstLastPara="1" wrap="square" lIns="90000" tIns="22300" rIns="90000" bIns="22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5" name="Google Shape;2225;p44">
                <a:extLst>
                  <a:ext uri="{FF2B5EF4-FFF2-40B4-BE49-F238E27FC236}">
                    <a16:creationId xmlns:a16="http://schemas.microsoft.com/office/drawing/2014/main" id="{0CB93C1E-2C07-264F-9D94-FA194C4E0D9F}"/>
                  </a:ext>
                </a:extLst>
              </p:cNvPr>
              <p:cNvSpPr/>
              <p:nvPr/>
            </p:nvSpPr>
            <p:spPr>
              <a:xfrm flipH="1">
                <a:off x="4985428" y="1618246"/>
                <a:ext cx="22269" cy="22294"/>
              </a:xfrm>
              <a:custGeom>
                <a:avLst/>
                <a:gdLst/>
                <a:ahLst/>
                <a:cxnLst/>
                <a:rect l="l" t="t" r="r" b="b"/>
                <a:pathLst>
                  <a:path w="52" h="52" extrusionOk="0">
                    <a:moveTo>
                      <a:pt x="10" y="10"/>
                    </a:moveTo>
                    <a:lnTo>
                      <a:pt x="10" y="10"/>
                    </a:lnTo>
                    <a:cubicBezTo>
                      <a:pt x="41" y="0"/>
                      <a:pt x="41" y="0"/>
                      <a:pt x="41" y="0"/>
                    </a:cubicBezTo>
                    <a:cubicBezTo>
                      <a:pt x="52" y="42"/>
                      <a:pt x="52" y="42"/>
                      <a:pt x="52" y="42"/>
                    </a:cubicBezTo>
                    <a:cubicBezTo>
                      <a:pt x="20" y="52"/>
                      <a:pt x="20" y="52"/>
                      <a:pt x="20" y="52"/>
                    </a:cubicBezTo>
                    <a:cubicBezTo>
                      <a:pt x="10" y="52"/>
                      <a:pt x="0" y="52"/>
                      <a:pt x="0" y="42"/>
                    </a:cubicBezTo>
                    <a:cubicBezTo>
                      <a:pt x="0" y="31"/>
                      <a:pt x="0" y="21"/>
                      <a:pt x="10" y="10"/>
                    </a:cubicBezTo>
                    <a:close/>
                  </a:path>
                </a:pathLst>
              </a:custGeom>
              <a:solidFill>
                <a:srgbClr val="D97570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6" name="Google Shape;2226;p44">
                <a:extLst>
                  <a:ext uri="{FF2B5EF4-FFF2-40B4-BE49-F238E27FC236}">
                    <a16:creationId xmlns:a16="http://schemas.microsoft.com/office/drawing/2014/main" id="{DD6F75EA-BAE9-BA3E-C05B-88927937A799}"/>
                  </a:ext>
                </a:extLst>
              </p:cNvPr>
              <p:cNvSpPr/>
              <p:nvPr/>
            </p:nvSpPr>
            <p:spPr>
              <a:xfrm flipH="1">
                <a:off x="4713486" y="1559940"/>
                <a:ext cx="57814" cy="49303"/>
              </a:xfrm>
              <a:custGeom>
                <a:avLst/>
                <a:gdLst/>
                <a:ahLst/>
                <a:cxnLst/>
                <a:rect l="l" t="t" r="r" b="b"/>
                <a:pathLst>
                  <a:path w="135" h="115" extrusionOk="0">
                    <a:moveTo>
                      <a:pt x="93" y="105"/>
                    </a:moveTo>
                    <a:lnTo>
                      <a:pt x="93" y="105"/>
                    </a:lnTo>
                    <a:cubicBezTo>
                      <a:pt x="10" y="115"/>
                      <a:pt x="10" y="115"/>
                      <a:pt x="10" y="11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104" y="0"/>
                      <a:pt x="125" y="21"/>
                      <a:pt x="135" y="42"/>
                    </a:cubicBezTo>
                    <a:cubicBezTo>
                      <a:pt x="135" y="73"/>
                      <a:pt x="114" y="94"/>
                      <a:pt x="93" y="105"/>
                    </a:cubicBezTo>
                    <a:close/>
                  </a:path>
                </a:pathLst>
              </a:custGeom>
              <a:solidFill>
                <a:srgbClr val="E0815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7" name="Google Shape;2227;p44">
                <a:extLst>
                  <a:ext uri="{FF2B5EF4-FFF2-40B4-BE49-F238E27FC236}">
                    <a16:creationId xmlns:a16="http://schemas.microsoft.com/office/drawing/2014/main" id="{DF952F99-1FCE-3730-0374-A12D1EEB21E6}"/>
                  </a:ext>
                </a:extLst>
              </p:cNvPr>
              <p:cNvSpPr/>
              <p:nvPr/>
            </p:nvSpPr>
            <p:spPr>
              <a:xfrm flipH="1">
                <a:off x="4703636" y="1546649"/>
                <a:ext cx="81368" cy="75884"/>
              </a:xfrm>
              <a:custGeom>
                <a:avLst/>
                <a:gdLst/>
                <a:ahLst/>
                <a:cxnLst/>
                <a:rect l="l" t="t" r="r" b="b"/>
                <a:pathLst>
                  <a:path w="190" h="177" extrusionOk="0">
                    <a:moveTo>
                      <a:pt x="11" y="177"/>
                    </a:moveTo>
                    <a:lnTo>
                      <a:pt x="11" y="177"/>
                    </a:lnTo>
                    <a:cubicBezTo>
                      <a:pt x="0" y="21"/>
                      <a:pt x="0" y="21"/>
                      <a:pt x="0" y="21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25" y="0"/>
                      <a:pt x="146" y="11"/>
                      <a:pt x="167" y="21"/>
                    </a:cubicBezTo>
                    <a:cubicBezTo>
                      <a:pt x="178" y="31"/>
                      <a:pt x="188" y="52"/>
                      <a:pt x="188" y="73"/>
                    </a:cubicBezTo>
                    <a:cubicBezTo>
                      <a:pt x="198" y="115"/>
                      <a:pt x="167" y="156"/>
                      <a:pt x="125" y="156"/>
                    </a:cubicBezTo>
                    <a:lnTo>
                      <a:pt x="11" y="177"/>
                    </a:lnTo>
                    <a:moveTo>
                      <a:pt x="63" y="63"/>
                    </a:moveTo>
                    <a:lnTo>
                      <a:pt x="63" y="63"/>
                    </a:lnTo>
                    <a:cubicBezTo>
                      <a:pt x="63" y="115"/>
                      <a:pt x="63" y="115"/>
                      <a:pt x="63" y="115"/>
                    </a:cubicBezTo>
                    <a:cubicBezTo>
                      <a:pt x="115" y="104"/>
                      <a:pt x="115" y="104"/>
                      <a:pt x="115" y="104"/>
                    </a:cubicBezTo>
                    <a:cubicBezTo>
                      <a:pt x="125" y="104"/>
                      <a:pt x="136" y="94"/>
                      <a:pt x="136" y="73"/>
                    </a:cubicBezTo>
                    <a:cubicBezTo>
                      <a:pt x="136" y="73"/>
                      <a:pt x="136" y="63"/>
                      <a:pt x="125" y="63"/>
                    </a:cubicBezTo>
                    <a:lnTo>
                      <a:pt x="115" y="63"/>
                    </a:lnTo>
                    <a:lnTo>
                      <a:pt x="63" y="63"/>
                    </a:lnTo>
                    <a:close/>
                  </a:path>
                </a:pathLst>
              </a:custGeom>
              <a:solidFill>
                <a:srgbClr val="E0977A"/>
              </a:solidFill>
              <a:ln>
                <a:noFill/>
              </a:ln>
            </p:spPr>
            <p:txBody>
              <a:bodyPr spcFirstLastPara="1" wrap="square" lIns="90000" tIns="18700" rIns="90000" bIns="18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8" name="Google Shape;2228;p44">
                <a:extLst>
                  <a:ext uri="{FF2B5EF4-FFF2-40B4-BE49-F238E27FC236}">
                    <a16:creationId xmlns:a16="http://schemas.microsoft.com/office/drawing/2014/main" id="{B890E0F0-4425-1161-DB15-4E066F097535}"/>
                  </a:ext>
                </a:extLst>
              </p:cNvPr>
              <p:cNvSpPr/>
              <p:nvPr/>
            </p:nvSpPr>
            <p:spPr>
              <a:xfrm flipH="1">
                <a:off x="4726762" y="1573659"/>
                <a:ext cx="22269" cy="17578"/>
              </a:xfrm>
              <a:custGeom>
                <a:avLst/>
                <a:gdLst/>
                <a:ahLst/>
                <a:cxnLst/>
                <a:rect l="l" t="t" r="r" b="b"/>
                <a:pathLst>
                  <a:path w="52" h="41" extrusionOk="0">
                    <a:moveTo>
                      <a:pt x="31" y="0"/>
                    </a:moveTo>
                    <a:lnTo>
                      <a:pt x="31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41" y="41"/>
                      <a:pt x="52" y="31"/>
                      <a:pt x="52" y="21"/>
                    </a:cubicBezTo>
                    <a:cubicBezTo>
                      <a:pt x="52" y="10"/>
                      <a:pt x="41" y="0"/>
                      <a:pt x="31" y="0"/>
                    </a:cubicBezTo>
                    <a:close/>
                  </a:path>
                </a:pathLst>
              </a:custGeom>
              <a:solidFill>
                <a:srgbClr val="D97570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9" name="Google Shape;2229;p44">
                <a:extLst>
                  <a:ext uri="{FF2B5EF4-FFF2-40B4-BE49-F238E27FC236}">
                    <a16:creationId xmlns:a16="http://schemas.microsoft.com/office/drawing/2014/main" id="{E155FE4F-9153-72DA-45BB-AFB3EF902380}"/>
                  </a:ext>
                </a:extLst>
              </p:cNvPr>
              <p:cNvSpPr/>
              <p:nvPr/>
            </p:nvSpPr>
            <p:spPr>
              <a:xfrm flipH="1">
                <a:off x="4749032" y="1439468"/>
                <a:ext cx="236825" cy="321544"/>
              </a:xfrm>
              <a:custGeom>
                <a:avLst/>
                <a:gdLst/>
                <a:ahLst/>
                <a:cxnLst/>
                <a:rect l="l" t="t" r="r" b="b"/>
                <a:pathLst>
                  <a:path w="553" h="750" extrusionOk="0">
                    <a:moveTo>
                      <a:pt x="282" y="740"/>
                    </a:moveTo>
                    <a:lnTo>
                      <a:pt x="282" y="740"/>
                    </a:lnTo>
                    <a:cubicBezTo>
                      <a:pt x="272" y="750"/>
                      <a:pt x="272" y="750"/>
                      <a:pt x="272" y="750"/>
                    </a:cubicBezTo>
                    <a:cubicBezTo>
                      <a:pt x="84" y="750"/>
                      <a:pt x="1" y="625"/>
                      <a:pt x="1" y="459"/>
                    </a:cubicBezTo>
                    <a:cubicBezTo>
                      <a:pt x="1" y="448"/>
                      <a:pt x="1" y="448"/>
                      <a:pt x="1" y="448"/>
                    </a:cubicBezTo>
                    <a:cubicBezTo>
                      <a:pt x="-10" y="281"/>
                      <a:pt x="84" y="21"/>
                      <a:pt x="240" y="0"/>
                    </a:cubicBezTo>
                    <a:lnTo>
                      <a:pt x="240" y="0"/>
                    </a:lnTo>
                    <a:cubicBezTo>
                      <a:pt x="386" y="-10"/>
                      <a:pt x="553" y="240"/>
                      <a:pt x="553" y="406"/>
                    </a:cubicBezTo>
                    <a:cubicBezTo>
                      <a:pt x="553" y="417"/>
                      <a:pt x="553" y="417"/>
                      <a:pt x="553" y="417"/>
                    </a:cubicBezTo>
                    <a:cubicBezTo>
                      <a:pt x="553" y="584"/>
                      <a:pt x="501" y="729"/>
                      <a:pt x="282" y="740"/>
                    </a:cubicBezTo>
                    <a:close/>
                  </a:path>
                </a:pathLst>
              </a:custGeom>
              <a:solidFill>
                <a:srgbClr val="E0977A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0" name="Google Shape;2230;p44">
                <a:extLst>
                  <a:ext uri="{FF2B5EF4-FFF2-40B4-BE49-F238E27FC236}">
                    <a16:creationId xmlns:a16="http://schemas.microsoft.com/office/drawing/2014/main" id="{F256C29E-954F-56B4-A349-E42BA843C7E9}"/>
                  </a:ext>
                </a:extLst>
              </p:cNvPr>
              <p:cNvSpPr/>
              <p:nvPr/>
            </p:nvSpPr>
            <p:spPr>
              <a:xfrm flipH="1">
                <a:off x="4811128" y="1658546"/>
                <a:ext cx="103209" cy="54019"/>
              </a:xfrm>
              <a:custGeom>
                <a:avLst/>
                <a:gdLst/>
                <a:ahLst/>
                <a:cxnLst/>
                <a:rect l="l" t="t" r="r" b="b"/>
                <a:pathLst>
                  <a:path w="241" h="126" extrusionOk="0">
                    <a:moveTo>
                      <a:pt x="125" y="125"/>
                    </a:moveTo>
                    <a:lnTo>
                      <a:pt x="125" y="125"/>
                    </a:lnTo>
                    <a:lnTo>
                      <a:pt x="125" y="125"/>
                    </a:lnTo>
                    <a:cubicBezTo>
                      <a:pt x="63" y="135"/>
                      <a:pt x="0" y="93"/>
                      <a:pt x="0" y="3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40" y="10"/>
                      <a:pt x="240" y="10"/>
                      <a:pt x="240" y="10"/>
                    </a:cubicBezTo>
                    <a:cubicBezTo>
                      <a:pt x="250" y="73"/>
                      <a:pt x="188" y="125"/>
                      <a:pt x="125" y="12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350" rIns="90000" bIns="3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1" name="Google Shape;2231;p44">
                <a:extLst>
                  <a:ext uri="{FF2B5EF4-FFF2-40B4-BE49-F238E27FC236}">
                    <a16:creationId xmlns:a16="http://schemas.microsoft.com/office/drawing/2014/main" id="{0BECBC37-72E4-9A24-B646-51B6123723AB}"/>
                  </a:ext>
                </a:extLst>
              </p:cNvPr>
              <p:cNvSpPr/>
              <p:nvPr/>
            </p:nvSpPr>
            <p:spPr>
              <a:xfrm flipH="1">
                <a:off x="4847102" y="1605813"/>
                <a:ext cx="35973" cy="39014"/>
              </a:xfrm>
              <a:custGeom>
                <a:avLst/>
                <a:gdLst/>
                <a:ahLst/>
                <a:cxnLst/>
                <a:rect l="l" t="t" r="r" b="b"/>
                <a:pathLst>
                  <a:path w="84" h="91" extrusionOk="0">
                    <a:moveTo>
                      <a:pt x="73" y="91"/>
                    </a:moveTo>
                    <a:lnTo>
                      <a:pt x="73" y="91"/>
                    </a:lnTo>
                    <a:cubicBezTo>
                      <a:pt x="11" y="91"/>
                      <a:pt x="11" y="91"/>
                      <a:pt x="11" y="91"/>
                    </a:cubicBezTo>
                    <a:cubicBezTo>
                      <a:pt x="11" y="91"/>
                      <a:pt x="0" y="91"/>
                      <a:pt x="0" y="81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-2"/>
                      <a:pt x="42" y="-2"/>
                      <a:pt x="42" y="8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84" y="81"/>
                      <a:pt x="73" y="91"/>
                      <a:pt x="73" y="91"/>
                    </a:cubicBezTo>
                    <a:close/>
                  </a:path>
                </a:pathLst>
              </a:custGeom>
              <a:solidFill>
                <a:srgbClr val="B8532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2" name="Google Shape;2232;p44">
                <a:extLst>
                  <a:ext uri="{FF2B5EF4-FFF2-40B4-BE49-F238E27FC236}">
                    <a16:creationId xmlns:a16="http://schemas.microsoft.com/office/drawing/2014/main" id="{E9FFC510-959D-559F-4E9C-FDDEDA4A034E}"/>
                  </a:ext>
                </a:extLst>
              </p:cNvPr>
              <p:cNvSpPr/>
              <p:nvPr/>
            </p:nvSpPr>
            <p:spPr>
              <a:xfrm flipH="1">
                <a:off x="4896351" y="1558225"/>
                <a:ext cx="36830" cy="24866"/>
              </a:xfrm>
              <a:custGeom>
                <a:avLst/>
                <a:gdLst/>
                <a:ahLst/>
                <a:cxnLst/>
                <a:rect l="l" t="t" r="r" b="b"/>
                <a:pathLst>
                  <a:path w="86" h="58" extrusionOk="0">
                    <a:moveTo>
                      <a:pt x="3" y="57"/>
                    </a:moveTo>
                    <a:lnTo>
                      <a:pt x="3" y="57"/>
                    </a:lnTo>
                    <a:cubicBezTo>
                      <a:pt x="-8" y="67"/>
                      <a:pt x="13" y="15"/>
                      <a:pt x="34" y="4"/>
                    </a:cubicBezTo>
                    <a:cubicBezTo>
                      <a:pt x="55" y="-6"/>
                      <a:pt x="76" y="4"/>
                      <a:pt x="86" y="25"/>
                    </a:cubicBezTo>
                    <a:cubicBezTo>
                      <a:pt x="86" y="25"/>
                      <a:pt x="44" y="25"/>
                      <a:pt x="3" y="57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3" name="Google Shape;2233;p44">
                <a:extLst>
                  <a:ext uri="{FF2B5EF4-FFF2-40B4-BE49-F238E27FC236}">
                    <a16:creationId xmlns:a16="http://schemas.microsoft.com/office/drawing/2014/main" id="{EB34B123-2B80-9464-82C8-6B5FF22574F8}"/>
                  </a:ext>
                </a:extLst>
              </p:cNvPr>
              <p:cNvSpPr/>
              <p:nvPr/>
            </p:nvSpPr>
            <p:spPr>
              <a:xfrm flipH="1">
                <a:off x="4817552" y="1542362"/>
                <a:ext cx="38543" cy="22294"/>
              </a:xfrm>
              <a:custGeom>
                <a:avLst/>
                <a:gdLst/>
                <a:ahLst/>
                <a:cxnLst/>
                <a:rect l="l" t="t" r="r" b="b"/>
                <a:pathLst>
                  <a:path w="90" h="52" extrusionOk="0">
                    <a:moveTo>
                      <a:pt x="83" y="52"/>
                    </a:moveTo>
                    <a:lnTo>
                      <a:pt x="83" y="52"/>
                    </a:lnTo>
                    <a:cubicBezTo>
                      <a:pt x="104" y="52"/>
                      <a:pt x="73" y="10"/>
                      <a:pt x="52" y="0"/>
                    </a:cubicBezTo>
                    <a:cubicBezTo>
                      <a:pt x="31" y="0"/>
                      <a:pt x="0" y="10"/>
                      <a:pt x="0" y="31"/>
                    </a:cubicBezTo>
                    <a:cubicBezTo>
                      <a:pt x="0" y="31"/>
                      <a:pt x="41" y="21"/>
                      <a:pt x="83" y="52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4" name="Google Shape;2234;p44">
                <a:extLst>
                  <a:ext uri="{FF2B5EF4-FFF2-40B4-BE49-F238E27FC236}">
                    <a16:creationId xmlns:a16="http://schemas.microsoft.com/office/drawing/2014/main" id="{6377A0C0-5C0D-74B2-4C1F-A93BEA325307}"/>
                  </a:ext>
                </a:extLst>
              </p:cNvPr>
              <p:cNvSpPr/>
              <p:nvPr/>
            </p:nvSpPr>
            <p:spPr>
              <a:xfrm flipH="1">
                <a:off x="4752886" y="1323284"/>
                <a:ext cx="262092" cy="28596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67" extrusionOk="0">
                    <a:moveTo>
                      <a:pt x="579" y="365"/>
                    </a:moveTo>
                    <a:lnTo>
                      <a:pt x="579" y="365"/>
                    </a:lnTo>
                    <a:cubicBezTo>
                      <a:pt x="579" y="355"/>
                      <a:pt x="569" y="355"/>
                      <a:pt x="569" y="355"/>
                    </a:cubicBezTo>
                    <a:cubicBezTo>
                      <a:pt x="590" y="344"/>
                      <a:pt x="600" y="334"/>
                      <a:pt x="600" y="334"/>
                    </a:cubicBezTo>
                    <a:cubicBezTo>
                      <a:pt x="600" y="334"/>
                      <a:pt x="579" y="11"/>
                      <a:pt x="537" y="0"/>
                    </a:cubicBezTo>
                    <a:cubicBezTo>
                      <a:pt x="527" y="0"/>
                      <a:pt x="121" y="94"/>
                      <a:pt x="27" y="365"/>
                    </a:cubicBezTo>
                    <a:cubicBezTo>
                      <a:pt x="17" y="365"/>
                      <a:pt x="17" y="375"/>
                      <a:pt x="27" y="386"/>
                    </a:cubicBezTo>
                    <a:cubicBezTo>
                      <a:pt x="17" y="386"/>
                      <a:pt x="17" y="396"/>
                      <a:pt x="17" y="396"/>
                    </a:cubicBezTo>
                    <a:cubicBezTo>
                      <a:pt x="-4" y="438"/>
                      <a:pt x="-4" y="490"/>
                      <a:pt x="6" y="532"/>
                    </a:cubicBezTo>
                    <a:cubicBezTo>
                      <a:pt x="6" y="552"/>
                      <a:pt x="48" y="667"/>
                      <a:pt x="58" y="667"/>
                    </a:cubicBezTo>
                    <a:cubicBezTo>
                      <a:pt x="69" y="667"/>
                      <a:pt x="121" y="521"/>
                      <a:pt x="142" y="438"/>
                    </a:cubicBezTo>
                    <a:cubicBezTo>
                      <a:pt x="194" y="438"/>
                      <a:pt x="246" y="438"/>
                      <a:pt x="298" y="438"/>
                    </a:cubicBezTo>
                    <a:cubicBezTo>
                      <a:pt x="360" y="427"/>
                      <a:pt x="423" y="407"/>
                      <a:pt x="475" y="386"/>
                    </a:cubicBezTo>
                    <a:cubicBezTo>
                      <a:pt x="517" y="438"/>
                      <a:pt x="600" y="542"/>
                      <a:pt x="610" y="542"/>
                    </a:cubicBezTo>
                    <a:cubicBezTo>
                      <a:pt x="621" y="542"/>
                      <a:pt x="590" y="396"/>
                      <a:pt x="579" y="365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835" name="Google Shape;2235;p44">
                <a:extLst>
                  <a:ext uri="{FF2B5EF4-FFF2-40B4-BE49-F238E27FC236}">
                    <a16:creationId xmlns:a16="http://schemas.microsoft.com/office/drawing/2014/main" id="{59BF6E8C-CDF0-9678-4FA9-0DE0C854370E}"/>
                  </a:ext>
                </a:extLst>
              </p:cNvPr>
              <p:cNvGrpSpPr/>
              <p:nvPr/>
            </p:nvGrpSpPr>
            <p:grpSpPr>
              <a:xfrm rot="1373766" flipH="1">
                <a:off x="4821026" y="1574475"/>
                <a:ext cx="93308" cy="34560"/>
                <a:chOff x="7870215" y="1729877"/>
                <a:chExt cx="97956" cy="36256"/>
              </a:xfrm>
            </p:grpSpPr>
            <p:sp>
              <p:nvSpPr>
                <p:cNvPr id="1836" name="Google Shape;2236;p44">
                  <a:extLst>
                    <a:ext uri="{FF2B5EF4-FFF2-40B4-BE49-F238E27FC236}">
                      <a16:creationId xmlns:a16="http://schemas.microsoft.com/office/drawing/2014/main" id="{25A1451E-9B55-8AE0-69A6-C88EEEFD154D}"/>
                    </a:ext>
                  </a:extLst>
                </p:cNvPr>
                <p:cNvSpPr/>
                <p:nvPr/>
              </p:nvSpPr>
              <p:spPr>
                <a:xfrm rot="2245723" flipH="1">
                  <a:off x="7867838" y="1740925"/>
                  <a:ext cx="38075" cy="5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" h="32" extrusionOk="0">
                      <a:moveTo>
                        <a:pt x="0" y="21"/>
                      </a:moveTo>
                      <a:lnTo>
                        <a:pt x="0" y="21"/>
                      </a:lnTo>
                      <a:cubicBezTo>
                        <a:pt x="0" y="32"/>
                        <a:pt x="11" y="32"/>
                        <a:pt x="21" y="32"/>
                      </a:cubicBezTo>
                      <a:cubicBezTo>
                        <a:pt x="21" y="32"/>
                        <a:pt x="32" y="21"/>
                        <a:pt x="21" y="11"/>
                      </a:cubicBezTo>
                      <a:cubicBezTo>
                        <a:pt x="21" y="0"/>
                        <a:pt x="11" y="0"/>
                        <a:pt x="11" y="0"/>
                      </a:cubicBezTo>
                      <a:cubicBezTo>
                        <a:pt x="0" y="0"/>
                        <a:pt x="0" y="11"/>
                        <a:pt x="0" y="21"/>
                      </a:cubicBezTo>
                      <a:close/>
                    </a:path>
                  </a:pathLst>
                </a:custGeom>
                <a:solidFill>
                  <a:srgbClr val="020A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7" name="Google Shape;2237;p44">
                  <a:extLst>
                    <a:ext uri="{FF2B5EF4-FFF2-40B4-BE49-F238E27FC236}">
                      <a16:creationId xmlns:a16="http://schemas.microsoft.com/office/drawing/2014/main" id="{F1A81EDA-E918-37E0-E92D-D2A6BB3A120C}"/>
                    </a:ext>
                  </a:extLst>
                </p:cNvPr>
                <p:cNvSpPr/>
                <p:nvPr/>
              </p:nvSpPr>
              <p:spPr>
                <a:xfrm rot="256624" flipH="1">
                  <a:off x="7929951" y="1759145"/>
                  <a:ext cx="38065" cy="5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" h="32" extrusionOk="0">
                      <a:moveTo>
                        <a:pt x="0" y="21"/>
                      </a:moveTo>
                      <a:lnTo>
                        <a:pt x="0" y="21"/>
                      </a:lnTo>
                      <a:cubicBezTo>
                        <a:pt x="0" y="32"/>
                        <a:pt x="11" y="32"/>
                        <a:pt x="21" y="32"/>
                      </a:cubicBezTo>
                      <a:cubicBezTo>
                        <a:pt x="21" y="32"/>
                        <a:pt x="32" y="21"/>
                        <a:pt x="21" y="11"/>
                      </a:cubicBezTo>
                      <a:cubicBezTo>
                        <a:pt x="21" y="0"/>
                        <a:pt x="11" y="0"/>
                        <a:pt x="11" y="0"/>
                      </a:cubicBezTo>
                      <a:cubicBezTo>
                        <a:pt x="0" y="0"/>
                        <a:pt x="0" y="11"/>
                        <a:pt x="0" y="21"/>
                      </a:cubicBezTo>
                      <a:close/>
                    </a:path>
                  </a:pathLst>
                </a:custGeom>
                <a:solidFill>
                  <a:srgbClr val="020A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0" name="Google Shape;2238;p44">
              <a:extLst>
                <a:ext uri="{FF2B5EF4-FFF2-40B4-BE49-F238E27FC236}">
                  <a16:creationId xmlns:a16="http://schemas.microsoft.com/office/drawing/2014/main" id="{1EE311AA-B22C-3E81-0B77-60B089C7B333}"/>
                </a:ext>
              </a:extLst>
            </p:cNvPr>
            <p:cNvGrpSpPr/>
            <p:nvPr/>
          </p:nvGrpSpPr>
          <p:grpSpPr>
            <a:xfrm>
              <a:off x="6159873" y="1135409"/>
              <a:ext cx="2568248" cy="3410929"/>
              <a:chOff x="6199109" y="1314709"/>
              <a:chExt cx="2568248" cy="3410929"/>
            </a:xfrm>
          </p:grpSpPr>
          <p:grpSp>
            <p:nvGrpSpPr>
              <p:cNvPr id="1764" name="Google Shape;2239;p44">
                <a:extLst>
                  <a:ext uri="{FF2B5EF4-FFF2-40B4-BE49-F238E27FC236}">
                    <a16:creationId xmlns:a16="http://schemas.microsoft.com/office/drawing/2014/main" id="{270726C6-5852-FF94-E6C8-66B0162FFE96}"/>
                  </a:ext>
                </a:extLst>
              </p:cNvPr>
              <p:cNvGrpSpPr/>
              <p:nvPr/>
            </p:nvGrpSpPr>
            <p:grpSpPr>
              <a:xfrm>
                <a:off x="6199109" y="1314709"/>
                <a:ext cx="2568248" cy="3410929"/>
                <a:chOff x="6199109" y="1314709"/>
                <a:chExt cx="2568248" cy="3410929"/>
              </a:xfrm>
            </p:grpSpPr>
            <p:sp>
              <p:nvSpPr>
                <p:cNvPr id="1766" name="Google Shape;2240;p44">
                  <a:extLst>
                    <a:ext uri="{FF2B5EF4-FFF2-40B4-BE49-F238E27FC236}">
                      <a16:creationId xmlns:a16="http://schemas.microsoft.com/office/drawing/2014/main" id="{8E102731-FB9D-598C-7294-642847FB57C3}"/>
                    </a:ext>
                  </a:extLst>
                </p:cNvPr>
                <p:cNvSpPr/>
                <p:nvPr/>
              </p:nvSpPr>
              <p:spPr>
                <a:xfrm flipH="1">
                  <a:off x="6199109" y="1818157"/>
                  <a:ext cx="1265065" cy="719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4" h="1678" extrusionOk="0">
                      <a:moveTo>
                        <a:pt x="2475" y="542"/>
                      </a:moveTo>
                      <a:lnTo>
                        <a:pt x="2475" y="542"/>
                      </a:lnTo>
                      <a:cubicBezTo>
                        <a:pt x="2475" y="542"/>
                        <a:pt x="2486" y="157"/>
                        <a:pt x="2527" y="167"/>
                      </a:cubicBezTo>
                      <a:cubicBezTo>
                        <a:pt x="2569" y="188"/>
                        <a:pt x="2559" y="355"/>
                        <a:pt x="2559" y="386"/>
                      </a:cubicBezTo>
                      <a:cubicBezTo>
                        <a:pt x="2569" y="428"/>
                        <a:pt x="2642" y="313"/>
                        <a:pt x="2725" y="199"/>
                      </a:cubicBezTo>
                      <a:cubicBezTo>
                        <a:pt x="2788" y="94"/>
                        <a:pt x="2850" y="-10"/>
                        <a:pt x="2861" y="1"/>
                      </a:cubicBezTo>
                      <a:cubicBezTo>
                        <a:pt x="2892" y="21"/>
                        <a:pt x="2819" y="251"/>
                        <a:pt x="2819" y="251"/>
                      </a:cubicBezTo>
                      <a:cubicBezTo>
                        <a:pt x="2819" y="251"/>
                        <a:pt x="2861" y="32"/>
                        <a:pt x="2892" y="42"/>
                      </a:cubicBezTo>
                      <a:cubicBezTo>
                        <a:pt x="2913" y="53"/>
                        <a:pt x="2902" y="261"/>
                        <a:pt x="2902" y="261"/>
                      </a:cubicBezTo>
                      <a:cubicBezTo>
                        <a:pt x="2902" y="261"/>
                        <a:pt x="2923" y="74"/>
                        <a:pt x="2934" y="94"/>
                      </a:cubicBezTo>
                      <a:cubicBezTo>
                        <a:pt x="2944" y="115"/>
                        <a:pt x="2954" y="303"/>
                        <a:pt x="2954" y="303"/>
                      </a:cubicBezTo>
                      <a:cubicBezTo>
                        <a:pt x="2954" y="303"/>
                        <a:pt x="2944" y="167"/>
                        <a:pt x="2954" y="219"/>
                      </a:cubicBezTo>
                      <a:cubicBezTo>
                        <a:pt x="2954" y="501"/>
                        <a:pt x="2715" y="782"/>
                        <a:pt x="2715" y="782"/>
                      </a:cubicBezTo>
                      <a:cubicBezTo>
                        <a:pt x="2715" y="782"/>
                        <a:pt x="2142" y="1438"/>
                        <a:pt x="1777" y="1594"/>
                      </a:cubicBezTo>
                      <a:cubicBezTo>
                        <a:pt x="1361" y="1761"/>
                        <a:pt x="892" y="1678"/>
                        <a:pt x="631" y="1355"/>
                      </a:cubicBezTo>
                      <a:cubicBezTo>
                        <a:pt x="100" y="667"/>
                        <a:pt x="100" y="667"/>
                        <a:pt x="100" y="667"/>
                      </a:cubicBezTo>
                      <a:cubicBezTo>
                        <a:pt x="-35" y="449"/>
                        <a:pt x="-56" y="230"/>
                        <a:pt x="173" y="84"/>
                      </a:cubicBezTo>
                      <a:cubicBezTo>
                        <a:pt x="413" y="-72"/>
                        <a:pt x="725" y="53"/>
                        <a:pt x="861" y="271"/>
                      </a:cubicBezTo>
                      <a:cubicBezTo>
                        <a:pt x="1340" y="844"/>
                        <a:pt x="1340" y="844"/>
                        <a:pt x="1340" y="844"/>
                      </a:cubicBezTo>
                      <a:cubicBezTo>
                        <a:pt x="1496" y="1042"/>
                        <a:pt x="1892" y="969"/>
                        <a:pt x="2111" y="813"/>
                      </a:cubicBezTo>
                      <a:cubicBezTo>
                        <a:pt x="2454" y="574"/>
                        <a:pt x="2454" y="574"/>
                        <a:pt x="2454" y="574"/>
                      </a:cubicBezTo>
                      <a:cubicBezTo>
                        <a:pt x="2465" y="563"/>
                        <a:pt x="2465" y="563"/>
                        <a:pt x="2475" y="542"/>
                      </a:cubicBezTo>
                      <a:close/>
                    </a:path>
                  </a:pathLst>
                </a:custGeom>
                <a:solidFill>
                  <a:srgbClr val="EEBB9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7" name="Google Shape;2241;p44">
                  <a:extLst>
                    <a:ext uri="{FF2B5EF4-FFF2-40B4-BE49-F238E27FC236}">
                      <a16:creationId xmlns:a16="http://schemas.microsoft.com/office/drawing/2014/main" id="{3D047554-17B4-E36A-9363-FA00F0092DB6}"/>
                    </a:ext>
                  </a:extLst>
                </p:cNvPr>
                <p:cNvSpPr/>
                <p:nvPr/>
              </p:nvSpPr>
              <p:spPr>
                <a:xfrm flipH="1">
                  <a:off x="7604215" y="4694341"/>
                  <a:ext cx="379006" cy="312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5" h="73" extrusionOk="0">
                      <a:moveTo>
                        <a:pt x="885" y="42"/>
                      </a:moveTo>
                      <a:lnTo>
                        <a:pt x="885" y="42"/>
                      </a:lnTo>
                      <a:cubicBezTo>
                        <a:pt x="885" y="62"/>
                        <a:pt x="687" y="73"/>
                        <a:pt x="448" y="73"/>
                      </a:cubicBezTo>
                      <a:cubicBezTo>
                        <a:pt x="198" y="73"/>
                        <a:pt x="0" y="62"/>
                        <a:pt x="0" y="42"/>
                      </a:cubicBezTo>
                      <a:cubicBezTo>
                        <a:pt x="0" y="21"/>
                        <a:pt x="198" y="0"/>
                        <a:pt x="448" y="0"/>
                      </a:cubicBezTo>
                      <a:cubicBezTo>
                        <a:pt x="687" y="0"/>
                        <a:pt x="885" y="21"/>
                        <a:pt x="885" y="42"/>
                      </a:cubicBezTo>
                      <a:close/>
                    </a:path>
                  </a:pathLst>
                </a:custGeom>
                <a:solidFill>
                  <a:srgbClr val="1C4B5F">
                    <a:alpha val="20000"/>
                  </a:srgbClr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8" name="Google Shape;2242;p44">
                  <a:extLst>
                    <a:ext uri="{FF2B5EF4-FFF2-40B4-BE49-F238E27FC236}">
                      <a16:creationId xmlns:a16="http://schemas.microsoft.com/office/drawing/2014/main" id="{18F37FA2-75C0-C66E-554D-C52DDEF6B3DE}"/>
                    </a:ext>
                  </a:extLst>
                </p:cNvPr>
                <p:cNvSpPr/>
                <p:nvPr/>
              </p:nvSpPr>
              <p:spPr>
                <a:xfrm flipH="1">
                  <a:off x="7746824" y="4520279"/>
                  <a:ext cx="361447" cy="205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4" h="479" extrusionOk="0">
                      <a:moveTo>
                        <a:pt x="844" y="0"/>
                      </a:moveTo>
                      <a:lnTo>
                        <a:pt x="740" y="479"/>
                      </a:lnTo>
                      <a:lnTo>
                        <a:pt x="0" y="479"/>
                      </a:lnTo>
                      <a:lnTo>
                        <a:pt x="0" y="416"/>
                      </a:lnTo>
                      <a:lnTo>
                        <a:pt x="417" y="177"/>
                      </a:lnTo>
                      <a:lnTo>
                        <a:pt x="469" y="0"/>
                      </a:lnTo>
                      <a:lnTo>
                        <a:pt x="844" y="0"/>
                      </a:lnTo>
                      <a:close/>
                    </a:path>
                  </a:pathLst>
                </a:custGeom>
                <a:solidFill>
                  <a:srgbClr val="FFBD9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9" name="Google Shape;2243;p44">
                  <a:extLst>
                    <a:ext uri="{FF2B5EF4-FFF2-40B4-BE49-F238E27FC236}">
                      <a16:creationId xmlns:a16="http://schemas.microsoft.com/office/drawing/2014/main" id="{147B9DD6-86CD-2FB4-BAEE-0FE2A20D7C70}"/>
                    </a:ext>
                  </a:extLst>
                </p:cNvPr>
                <p:cNvSpPr/>
                <p:nvPr/>
              </p:nvSpPr>
              <p:spPr>
                <a:xfrm flipH="1">
                  <a:off x="7764811" y="4591447"/>
                  <a:ext cx="343461" cy="134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" h="313" extrusionOk="0">
                      <a:moveTo>
                        <a:pt x="417" y="11"/>
                      </a:moveTo>
                      <a:lnTo>
                        <a:pt x="417" y="11"/>
                      </a:lnTo>
                      <a:cubicBezTo>
                        <a:pt x="542" y="146"/>
                        <a:pt x="542" y="146"/>
                        <a:pt x="542" y="146"/>
                      </a:cubicBezTo>
                      <a:cubicBezTo>
                        <a:pt x="573" y="177"/>
                        <a:pt x="625" y="177"/>
                        <a:pt x="656" y="146"/>
                      </a:cubicBezTo>
                      <a:cubicBezTo>
                        <a:pt x="802" y="0"/>
                        <a:pt x="802" y="0"/>
                        <a:pt x="802" y="0"/>
                      </a:cubicBezTo>
                      <a:cubicBezTo>
                        <a:pt x="729" y="313"/>
                        <a:pt x="729" y="313"/>
                        <a:pt x="729" y="313"/>
                      </a:cubicBezTo>
                      <a:cubicBezTo>
                        <a:pt x="0" y="313"/>
                        <a:pt x="0" y="313"/>
                        <a:pt x="0" y="313"/>
                      </a:cubicBezTo>
                      <a:cubicBezTo>
                        <a:pt x="0" y="250"/>
                        <a:pt x="0" y="250"/>
                        <a:pt x="0" y="250"/>
                      </a:cubicBezTo>
                      <a:lnTo>
                        <a:pt x="417" y="1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0" name="Google Shape;2244;p44">
                  <a:extLst>
                    <a:ext uri="{FF2B5EF4-FFF2-40B4-BE49-F238E27FC236}">
                      <a16:creationId xmlns:a16="http://schemas.microsoft.com/office/drawing/2014/main" id="{CE9ECCC4-A54B-6A48-88B3-FC42C29EBF03}"/>
                    </a:ext>
                  </a:extLst>
                </p:cNvPr>
                <p:cNvSpPr/>
                <p:nvPr/>
              </p:nvSpPr>
              <p:spPr>
                <a:xfrm flipH="1">
                  <a:off x="7015363" y="4694341"/>
                  <a:ext cx="379006" cy="312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5" h="73" extrusionOk="0">
                      <a:moveTo>
                        <a:pt x="885" y="42"/>
                      </a:moveTo>
                      <a:lnTo>
                        <a:pt x="885" y="42"/>
                      </a:lnTo>
                      <a:cubicBezTo>
                        <a:pt x="885" y="62"/>
                        <a:pt x="687" y="73"/>
                        <a:pt x="437" y="73"/>
                      </a:cubicBezTo>
                      <a:cubicBezTo>
                        <a:pt x="198" y="73"/>
                        <a:pt x="0" y="62"/>
                        <a:pt x="0" y="42"/>
                      </a:cubicBezTo>
                      <a:cubicBezTo>
                        <a:pt x="0" y="21"/>
                        <a:pt x="198" y="0"/>
                        <a:pt x="437" y="0"/>
                      </a:cubicBezTo>
                      <a:cubicBezTo>
                        <a:pt x="687" y="0"/>
                        <a:pt x="885" y="21"/>
                        <a:pt x="885" y="42"/>
                      </a:cubicBezTo>
                      <a:close/>
                    </a:path>
                  </a:pathLst>
                </a:custGeom>
                <a:solidFill>
                  <a:srgbClr val="1C4B5F">
                    <a:alpha val="20000"/>
                  </a:srgbClr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1" name="Google Shape;2245;p44">
                  <a:extLst>
                    <a:ext uri="{FF2B5EF4-FFF2-40B4-BE49-F238E27FC236}">
                      <a16:creationId xmlns:a16="http://schemas.microsoft.com/office/drawing/2014/main" id="{34713F71-730E-4372-B3A4-9CF633B3B025}"/>
                    </a:ext>
                  </a:extLst>
                </p:cNvPr>
                <p:cNvSpPr/>
                <p:nvPr/>
              </p:nvSpPr>
              <p:spPr>
                <a:xfrm flipH="1">
                  <a:off x="6881318" y="4515563"/>
                  <a:ext cx="352454" cy="205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3" h="479" extrusionOk="0">
                      <a:moveTo>
                        <a:pt x="0" y="0"/>
                      </a:moveTo>
                      <a:lnTo>
                        <a:pt x="83" y="479"/>
                      </a:lnTo>
                      <a:lnTo>
                        <a:pt x="823" y="479"/>
                      </a:lnTo>
                      <a:lnTo>
                        <a:pt x="823" y="427"/>
                      </a:lnTo>
                      <a:lnTo>
                        <a:pt x="396" y="177"/>
                      </a:lnTo>
                      <a:lnTo>
                        <a:pt x="39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BD9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2" name="Google Shape;2246;p44">
                  <a:extLst>
                    <a:ext uri="{FF2B5EF4-FFF2-40B4-BE49-F238E27FC236}">
                      <a16:creationId xmlns:a16="http://schemas.microsoft.com/office/drawing/2014/main" id="{521361D8-F98F-C3D3-C95E-AA3F109D11DD}"/>
                    </a:ext>
                  </a:extLst>
                </p:cNvPr>
                <p:cNvSpPr/>
                <p:nvPr/>
              </p:nvSpPr>
              <p:spPr>
                <a:xfrm flipH="1">
                  <a:off x="6881318" y="4591447"/>
                  <a:ext cx="334895" cy="12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2" h="302" extrusionOk="0">
                      <a:moveTo>
                        <a:pt x="365" y="0"/>
                      </a:moveTo>
                      <a:lnTo>
                        <a:pt x="365" y="0"/>
                      </a:lnTo>
                      <a:cubicBezTo>
                        <a:pt x="240" y="136"/>
                        <a:pt x="240" y="136"/>
                        <a:pt x="240" y="136"/>
                      </a:cubicBezTo>
                      <a:cubicBezTo>
                        <a:pt x="209" y="167"/>
                        <a:pt x="157" y="177"/>
                        <a:pt x="125" y="13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2" y="302"/>
                        <a:pt x="52" y="302"/>
                        <a:pt x="52" y="302"/>
                      </a:cubicBezTo>
                      <a:cubicBezTo>
                        <a:pt x="782" y="302"/>
                        <a:pt x="782" y="302"/>
                        <a:pt x="782" y="302"/>
                      </a:cubicBezTo>
                      <a:cubicBezTo>
                        <a:pt x="782" y="250"/>
                        <a:pt x="782" y="250"/>
                        <a:pt x="782" y="250"/>
                      </a:cubicBezTo>
                      <a:lnTo>
                        <a:pt x="36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3" name="Google Shape;2247;p44">
                  <a:extLst>
                    <a:ext uri="{FF2B5EF4-FFF2-40B4-BE49-F238E27FC236}">
                      <a16:creationId xmlns:a16="http://schemas.microsoft.com/office/drawing/2014/main" id="{817575CC-DA34-7D3F-6662-F7FB82A55E16}"/>
                    </a:ext>
                  </a:extLst>
                </p:cNvPr>
                <p:cNvSpPr/>
                <p:nvPr/>
              </p:nvSpPr>
              <p:spPr>
                <a:xfrm flipH="1">
                  <a:off x="7043629" y="2614172"/>
                  <a:ext cx="922033" cy="19103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3" h="4456" extrusionOk="0">
                      <a:moveTo>
                        <a:pt x="552" y="177"/>
                      </a:moveTo>
                      <a:lnTo>
                        <a:pt x="552" y="177"/>
                      </a:lnTo>
                      <a:cubicBezTo>
                        <a:pt x="0" y="4456"/>
                        <a:pt x="0" y="4456"/>
                        <a:pt x="0" y="4456"/>
                      </a:cubicBezTo>
                      <a:cubicBezTo>
                        <a:pt x="511" y="4446"/>
                        <a:pt x="511" y="4446"/>
                        <a:pt x="511" y="4446"/>
                      </a:cubicBezTo>
                      <a:cubicBezTo>
                        <a:pt x="1167" y="1748"/>
                        <a:pt x="1167" y="1748"/>
                        <a:pt x="1167" y="1748"/>
                      </a:cubicBezTo>
                      <a:cubicBezTo>
                        <a:pt x="1198" y="1644"/>
                        <a:pt x="1323" y="1644"/>
                        <a:pt x="1365" y="1748"/>
                      </a:cubicBezTo>
                      <a:cubicBezTo>
                        <a:pt x="1657" y="4456"/>
                        <a:pt x="1657" y="4456"/>
                        <a:pt x="1657" y="4456"/>
                      </a:cubicBezTo>
                      <a:cubicBezTo>
                        <a:pt x="2136" y="4456"/>
                        <a:pt x="2136" y="4456"/>
                        <a:pt x="2136" y="4456"/>
                      </a:cubicBezTo>
                      <a:cubicBezTo>
                        <a:pt x="2136" y="4456"/>
                        <a:pt x="2271" y="1810"/>
                        <a:pt x="1782" y="0"/>
                      </a:cubicBezTo>
                      <a:cubicBezTo>
                        <a:pt x="552" y="177"/>
                        <a:pt x="552" y="177"/>
                        <a:pt x="552" y="177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4" name="Google Shape;2248;p44">
                  <a:extLst>
                    <a:ext uri="{FF2B5EF4-FFF2-40B4-BE49-F238E27FC236}">
                      <a16:creationId xmlns:a16="http://schemas.microsoft.com/office/drawing/2014/main" id="{A97EA05B-F287-3363-8DFD-F0860A05C981}"/>
                    </a:ext>
                  </a:extLst>
                </p:cNvPr>
                <p:cNvSpPr/>
                <p:nvPr/>
              </p:nvSpPr>
              <p:spPr>
                <a:xfrm>
                  <a:off x="7148978" y="2841824"/>
                  <a:ext cx="0" cy="4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FE2E7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5" name="Google Shape;2249;p44">
                  <a:extLst>
                    <a:ext uri="{FF2B5EF4-FFF2-40B4-BE49-F238E27FC236}">
                      <a16:creationId xmlns:a16="http://schemas.microsoft.com/office/drawing/2014/main" id="{7B7189FA-DBF1-1C29-CB6E-B7CC39749712}"/>
                    </a:ext>
                  </a:extLst>
                </p:cNvPr>
                <p:cNvSpPr/>
                <p:nvPr/>
              </p:nvSpPr>
              <p:spPr>
                <a:xfrm flipH="1">
                  <a:off x="7126709" y="2658759"/>
                  <a:ext cx="254383" cy="31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4" h="740" extrusionOk="0">
                      <a:moveTo>
                        <a:pt x="594" y="740"/>
                      </a:moveTo>
                      <a:lnTo>
                        <a:pt x="594" y="740"/>
                      </a:lnTo>
                      <a:cubicBezTo>
                        <a:pt x="500" y="729"/>
                        <a:pt x="500" y="729"/>
                        <a:pt x="500" y="729"/>
                      </a:cubicBezTo>
                      <a:cubicBezTo>
                        <a:pt x="333" y="740"/>
                        <a:pt x="187" y="635"/>
                        <a:pt x="146" y="479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177" y="469"/>
                        <a:pt x="177" y="469"/>
                        <a:pt x="177" y="469"/>
                      </a:cubicBezTo>
                      <a:cubicBezTo>
                        <a:pt x="219" y="604"/>
                        <a:pt x="354" y="698"/>
                        <a:pt x="500" y="698"/>
                      </a:cubicBezTo>
                      <a:cubicBezTo>
                        <a:pt x="594" y="698"/>
                        <a:pt x="594" y="698"/>
                        <a:pt x="594" y="698"/>
                      </a:cubicBezTo>
                      <a:lnTo>
                        <a:pt x="594" y="74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6" name="Google Shape;2250;p44">
                  <a:extLst>
                    <a:ext uri="{FF2B5EF4-FFF2-40B4-BE49-F238E27FC236}">
                      <a16:creationId xmlns:a16="http://schemas.microsoft.com/office/drawing/2014/main" id="{98D9B51C-DD63-117C-DC05-D2B784B9BD51}"/>
                    </a:ext>
                  </a:extLst>
                </p:cNvPr>
                <p:cNvSpPr/>
                <p:nvPr/>
              </p:nvSpPr>
              <p:spPr>
                <a:xfrm flipH="1">
                  <a:off x="7608068" y="2654472"/>
                  <a:ext cx="165735" cy="382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" h="893" extrusionOk="0">
                      <a:moveTo>
                        <a:pt x="11" y="893"/>
                      </a:moveTo>
                      <a:lnTo>
                        <a:pt x="11" y="893"/>
                      </a:lnTo>
                      <a:cubicBezTo>
                        <a:pt x="0" y="854"/>
                        <a:pt x="0" y="854"/>
                        <a:pt x="0" y="854"/>
                      </a:cubicBezTo>
                      <a:cubicBezTo>
                        <a:pt x="146" y="812"/>
                        <a:pt x="146" y="812"/>
                        <a:pt x="146" y="812"/>
                      </a:cubicBezTo>
                      <a:cubicBezTo>
                        <a:pt x="271" y="760"/>
                        <a:pt x="354" y="635"/>
                        <a:pt x="344" y="489"/>
                      </a:cubicBezTo>
                      <a:cubicBezTo>
                        <a:pt x="302" y="0"/>
                        <a:pt x="302" y="0"/>
                        <a:pt x="302" y="0"/>
                      </a:cubicBezTo>
                      <a:cubicBezTo>
                        <a:pt x="344" y="0"/>
                        <a:pt x="344" y="0"/>
                        <a:pt x="344" y="0"/>
                      </a:cubicBezTo>
                      <a:cubicBezTo>
                        <a:pt x="386" y="489"/>
                        <a:pt x="386" y="489"/>
                        <a:pt x="386" y="489"/>
                      </a:cubicBezTo>
                      <a:cubicBezTo>
                        <a:pt x="396" y="645"/>
                        <a:pt x="302" y="791"/>
                        <a:pt x="157" y="843"/>
                      </a:cubicBezTo>
                      <a:lnTo>
                        <a:pt x="11" y="893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7" name="Google Shape;2251;p44">
                  <a:extLst>
                    <a:ext uri="{FF2B5EF4-FFF2-40B4-BE49-F238E27FC236}">
                      <a16:creationId xmlns:a16="http://schemas.microsoft.com/office/drawing/2014/main" id="{66342E1D-5418-3AF8-4491-43A7EE300BA0}"/>
                    </a:ext>
                  </a:extLst>
                </p:cNvPr>
                <p:cNvSpPr/>
                <p:nvPr/>
              </p:nvSpPr>
              <p:spPr>
                <a:xfrm flipH="1">
                  <a:off x="7050908" y="4448682"/>
                  <a:ext cx="218838" cy="13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" h="31" extrusionOk="0">
                      <a:moveTo>
                        <a:pt x="511" y="31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511" y="0"/>
                      </a:lnTo>
                      <a:lnTo>
                        <a:pt x="511" y="3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8" name="Google Shape;2252;p44">
                  <a:extLst>
                    <a:ext uri="{FF2B5EF4-FFF2-40B4-BE49-F238E27FC236}">
                      <a16:creationId xmlns:a16="http://schemas.microsoft.com/office/drawing/2014/main" id="{5A567EE8-8775-F5F4-49E6-72A669106D38}"/>
                    </a:ext>
                  </a:extLst>
                </p:cNvPr>
                <p:cNvSpPr/>
                <p:nvPr/>
              </p:nvSpPr>
              <p:spPr>
                <a:xfrm flipH="1">
                  <a:off x="7729265" y="4448682"/>
                  <a:ext cx="222693" cy="13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0" h="31" extrusionOk="0">
                      <a:moveTo>
                        <a:pt x="520" y="31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520" y="3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9" name="Google Shape;2253;p44">
                  <a:extLst>
                    <a:ext uri="{FF2B5EF4-FFF2-40B4-BE49-F238E27FC236}">
                      <a16:creationId xmlns:a16="http://schemas.microsoft.com/office/drawing/2014/main" id="{888CDDEC-2252-7626-743E-1A88E306A6D0}"/>
                    </a:ext>
                  </a:extLst>
                </p:cNvPr>
                <p:cNvSpPr/>
                <p:nvPr/>
              </p:nvSpPr>
              <p:spPr>
                <a:xfrm rot="10800000">
                  <a:off x="6850055" y="2538288"/>
                  <a:ext cx="13704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" h="120000" extrusionOk="0">
                      <a:moveTo>
                        <a:pt x="32" y="0"/>
                      </a:moveTo>
                      <a:lnTo>
                        <a:pt x="32" y="0"/>
                      </a:lnTo>
                      <a:cubicBezTo>
                        <a:pt x="21" y="0"/>
                        <a:pt x="11" y="0"/>
                        <a:pt x="0" y="0"/>
                      </a:cubicBezTo>
                      <a:lnTo>
                        <a:pt x="0" y="0"/>
                      </a:lnTo>
                      <a:cubicBezTo>
                        <a:pt x="11" y="0"/>
                        <a:pt x="21" y="0"/>
                        <a:pt x="32" y="0"/>
                      </a:cubicBezTo>
                      <a:close/>
                    </a:path>
                  </a:pathLst>
                </a:custGeom>
                <a:solidFill>
                  <a:srgbClr val="CCCCD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0" name="Google Shape;2254;p44">
                  <a:extLst>
                    <a:ext uri="{FF2B5EF4-FFF2-40B4-BE49-F238E27FC236}">
                      <a16:creationId xmlns:a16="http://schemas.microsoft.com/office/drawing/2014/main" id="{5AB9D0FA-4D33-190D-97D1-835F6FE28E61}"/>
                    </a:ext>
                  </a:extLst>
                </p:cNvPr>
                <p:cNvSpPr/>
                <p:nvPr/>
              </p:nvSpPr>
              <p:spPr>
                <a:xfrm flipH="1">
                  <a:off x="7678305" y="1475481"/>
                  <a:ext cx="1089052" cy="1014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3" h="2367" extrusionOk="0">
                      <a:moveTo>
                        <a:pt x="341" y="666"/>
                      </a:moveTo>
                      <a:lnTo>
                        <a:pt x="341" y="666"/>
                      </a:lnTo>
                      <a:cubicBezTo>
                        <a:pt x="341" y="666"/>
                        <a:pt x="539" y="322"/>
                        <a:pt x="487" y="312"/>
                      </a:cubicBezTo>
                      <a:cubicBezTo>
                        <a:pt x="445" y="312"/>
                        <a:pt x="362" y="458"/>
                        <a:pt x="352" y="479"/>
                      </a:cubicBezTo>
                      <a:cubicBezTo>
                        <a:pt x="320" y="510"/>
                        <a:pt x="310" y="375"/>
                        <a:pt x="310" y="239"/>
                      </a:cubicBezTo>
                      <a:cubicBezTo>
                        <a:pt x="310" y="114"/>
                        <a:pt x="310" y="0"/>
                        <a:pt x="289" y="0"/>
                      </a:cubicBezTo>
                      <a:cubicBezTo>
                        <a:pt x="258" y="0"/>
                        <a:pt x="206" y="229"/>
                        <a:pt x="206" y="229"/>
                      </a:cubicBezTo>
                      <a:cubicBezTo>
                        <a:pt x="206" y="229"/>
                        <a:pt x="279" y="20"/>
                        <a:pt x="247" y="10"/>
                      </a:cubicBezTo>
                      <a:cubicBezTo>
                        <a:pt x="216" y="10"/>
                        <a:pt x="122" y="197"/>
                        <a:pt x="122" y="197"/>
                      </a:cubicBezTo>
                      <a:cubicBezTo>
                        <a:pt x="122" y="197"/>
                        <a:pt x="206" y="20"/>
                        <a:pt x="185" y="41"/>
                      </a:cubicBezTo>
                      <a:cubicBezTo>
                        <a:pt x="164" y="52"/>
                        <a:pt x="60" y="208"/>
                        <a:pt x="60" y="208"/>
                      </a:cubicBezTo>
                      <a:cubicBezTo>
                        <a:pt x="60" y="208"/>
                        <a:pt x="133" y="93"/>
                        <a:pt x="112" y="135"/>
                      </a:cubicBezTo>
                      <a:cubicBezTo>
                        <a:pt x="-44" y="375"/>
                        <a:pt x="8" y="739"/>
                        <a:pt x="8" y="739"/>
                      </a:cubicBezTo>
                      <a:cubicBezTo>
                        <a:pt x="8" y="739"/>
                        <a:pt x="154" y="1604"/>
                        <a:pt x="383" y="1916"/>
                      </a:cubicBezTo>
                      <a:cubicBezTo>
                        <a:pt x="643" y="2281"/>
                        <a:pt x="1091" y="2458"/>
                        <a:pt x="1477" y="2322"/>
                      </a:cubicBezTo>
                      <a:cubicBezTo>
                        <a:pt x="2299" y="2010"/>
                        <a:pt x="2299" y="2010"/>
                        <a:pt x="2299" y="2010"/>
                      </a:cubicBezTo>
                      <a:cubicBezTo>
                        <a:pt x="2518" y="1895"/>
                        <a:pt x="2612" y="1604"/>
                        <a:pt x="2487" y="1343"/>
                      </a:cubicBezTo>
                      <a:cubicBezTo>
                        <a:pt x="2362" y="1083"/>
                        <a:pt x="2112" y="1114"/>
                        <a:pt x="1883" y="1229"/>
                      </a:cubicBezTo>
                      <a:cubicBezTo>
                        <a:pt x="1143" y="1510"/>
                        <a:pt x="1143" y="1510"/>
                        <a:pt x="1143" y="1510"/>
                      </a:cubicBezTo>
                      <a:cubicBezTo>
                        <a:pt x="914" y="1604"/>
                        <a:pt x="612" y="1333"/>
                        <a:pt x="508" y="1072"/>
                      </a:cubicBezTo>
                      <a:cubicBezTo>
                        <a:pt x="341" y="697"/>
                        <a:pt x="341" y="697"/>
                        <a:pt x="341" y="697"/>
                      </a:cubicBezTo>
                      <a:cubicBezTo>
                        <a:pt x="341" y="687"/>
                        <a:pt x="341" y="677"/>
                        <a:pt x="341" y="666"/>
                      </a:cubicBezTo>
                      <a:close/>
                    </a:path>
                  </a:pathLst>
                </a:custGeom>
                <a:solidFill>
                  <a:srgbClr val="EEBB9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1" name="Google Shape;2255;p44">
                  <a:extLst>
                    <a:ext uri="{FF2B5EF4-FFF2-40B4-BE49-F238E27FC236}">
                      <a16:creationId xmlns:a16="http://schemas.microsoft.com/office/drawing/2014/main" id="{977D4F40-EDD4-ABD1-0EB4-984F579864BF}"/>
                    </a:ext>
                  </a:extLst>
                </p:cNvPr>
                <p:cNvSpPr/>
                <p:nvPr/>
              </p:nvSpPr>
              <p:spPr>
                <a:xfrm flipH="1">
                  <a:off x="6939563" y="1800454"/>
                  <a:ext cx="1248792" cy="1090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6" h="2544" extrusionOk="0">
                      <a:moveTo>
                        <a:pt x="2916" y="679"/>
                      </a:moveTo>
                      <a:lnTo>
                        <a:pt x="2916" y="679"/>
                      </a:lnTo>
                      <a:cubicBezTo>
                        <a:pt x="2916" y="679"/>
                        <a:pt x="2468" y="-248"/>
                        <a:pt x="1906" y="64"/>
                      </a:cubicBezTo>
                      <a:cubicBezTo>
                        <a:pt x="1885" y="75"/>
                        <a:pt x="1864" y="64"/>
                        <a:pt x="1843" y="75"/>
                      </a:cubicBezTo>
                      <a:cubicBezTo>
                        <a:pt x="1656" y="106"/>
                        <a:pt x="1458" y="85"/>
                        <a:pt x="1135" y="75"/>
                      </a:cubicBezTo>
                      <a:cubicBezTo>
                        <a:pt x="989" y="23"/>
                        <a:pt x="812" y="44"/>
                        <a:pt x="666" y="158"/>
                      </a:cubicBezTo>
                      <a:cubicBezTo>
                        <a:pt x="0" y="637"/>
                        <a:pt x="0" y="637"/>
                        <a:pt x="0" y="637"/>
                      </a:cubicBezTo>
                      <a:cubicBezTo>
                        <a:pt x="0" y="637"/>
                        <a:pt x="604" y="1460"/>
                        <a:pt x="677" y="1533"/>
                      </a:cubicBezTo>
                      <a:cubicBezTo>
                        <a:pt x="885" y="1335"/>
                        <a:pt x="885" y="1335"/>
                        <a:pt x="885" y="1335"/>
                      </a:cubicBezTo>
                      <a:cubicBezTo>
                        <a:pt x="906" y="1971"/>
                        <a:pt x="885" y="2544"/>
                        <a:pt x="885" y="2544"/>
                      </a:cubicBezTo>
                      <a:cubicBezTo>
                        <a:pt x="2489" y="2419"/>
                        <a:pt x="2489" y="2419"/>
                        <a:pt x="2489" y="2419"/>
                      </a:cubicBezTo>
                      <a:cubicBezTo>
                        <a:pt x="2427" y="1502"/>
                        <a:pt x="2427" y="1502"/>
                        <a:pt x="2427" y="1502"/>
                      </a:cubicBezTo>
                      <a:cubicBezTo>
                        <a:pt x="2520" y="1617"/>
                        <a:pt x="2520" y="1617"/>
                        <a:pt x="2520" y="1617"/>
                      </a:cubicBezTo>
                      <a:cubicBezTo>
                        <a:pt x="2520" y="1512"/>
                        <a:pt x="2916" y="679"/>
                        <a:pt x="2916" y="67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2" name="Google Shape;2256;p44">
                  <a:extLst>
                    <a:ext uri="{FF2B5EF4-FFF2-40B4-BE49-F238E27FC236}">
                      <a16:creationId xmlns:a16="http://schemas.microsoft.com/office/drawing/2014/main" id="{14EBAD6C-18CA-247E-AA80-605EBBFDF075}"/>
                    </a:ext>
                  </a:extLst>
                </p:cNvPr>
                <p:cNvSpPr/>
                <p:nvPr/>
              </p:nvSpPr>
              <p:spPr>
                <a:xfrm flipH="1">
                  <a:off x="7148979" y="2761653"/>
                  <a:ext cx="664652" cy="57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2" h="135" extrusionOk="0">
                      <a:moveTo>
                        <a:pt x="20" y="135"/>
                      </a:moveTo>
                      <a:lnTo>
                        <a:pt x="20" y="135"/>
                      </a:lnTo>
                      <a:cubicBezTo>
                        <a:pt x="10" y="135"/>
                        <a:pt x="10" y="125"/>
                        <a:pt x="0" y="114"/>
                      </a:cubicBezTo>
                      <a:cubicBezTo>
                        <a:pt x="0" y="104"/>
                        <a:pt x="10" y="104"/>
                        <a:pt x="20" y="93"/>
                      </a:cubicBezTo>
                      <a:cubicBezTo>
                        <a:pt x="156" y="93"/>
                        <a:pt x="156" y="93"/>
                        <a:pt x="156" y="93"/>
                      </a:cubicBezTo>
                      <a:cubicBezTo>
                        <a:pt x="177" y="83"/>
                        <a:pt x="177" y="93"/>
                        <a:pt x="177" y="104"/>
                      </a:cubicBezTo>
                      <a:cubicBezTo>
                        <a:pt x="177" y="114"/>
                        <a:pt x="177" y="125"/>
                        <a:pt x="166" y="125"/>
                      </a:cubicBezTo>
                      <a:cubicBezTo>
                        <a:pt x="20" y="135"/>
                        <a:pt x="20" y="135"/>
                        <a:pt x="20" y="135"/>
                      </a:cubicBezTo>
                      <a:moveTo>
                        <a:pt x="302" y="114"/>
                      </a:moveTo>
                      <a:lnTo>
                        <a:pt x="302" y="114"/>
                      </a:lnTo>
                      <a:cubicBezTo>
                        <a:pt x="291" y="114"/>
                        <a:pt x="281" y="114"/>
                        <a:pt x="281" y="104"/>
                      </a:cubicBezTo>
                      <a:cubicBezTo>
                        <a:pt x="281" y="93"/>
                        <a:pt x="291" y="83"/>
                        <a:pt x="302" y="83"/>
                      </a:cubicBezTo>
                      <a:cubicBezTo>
                        <a:pt x="437" y="72"/>
                        <a:pt x="437" y="72"/>
                        <a:pt x="437" y="72"/>
                      </a:cubicBezTo>
                      <a:cubicBezTo>
                        <a:pt x="447" y="72"/>
                        <a:pt x="458" y="83"/>
                        <a:pt x="458" y="93"/>
                      </a:cubicBezTo>
                      <a:cubicBezTo>
                        <a:pt x="458" y="104"/>
                        <a:pt x="447" y="104"/>
                        <a:pt x="437" y="114"/>
                      </a:cubicBezTo>
                      <a:cubicBezTo>
                        <a:pt x="302" y="114"/>
                        <a:pt x="302" y="114"/>
                        <a:pt x="302" y="114"/>
                      </a:cubicBezTo>
                      <a:moveTo>
                        <a:pt x="572" y="104"/>
                      </a:moveTo>
                      <a:lnTo>
                        <a:pt x="572" y="104"/>
                      </a:lnTo>
                      <a:cubicBezTo>
                        <a:pt x="562" y="104"/>
                        <a:pt x="552" y="93"/>
                        <a:pt x="552" y="83"/>
                      </a:cubicBezTo>
                      <a:cubicBezTo>
                        <a:pt x="552" y="72"/>
                        <a:pt x="562" y="62"/>
                        <a:pt x="572" y="62"/>
                      </a:cubicBezTo>
                      <a:cubicBezTo>
                        <a:pt x="708" y="52"/>
                        <a:pt x="708" y="52"/>
                        <a:pt x="708" y="52"/>
                      </a:cubicBezTo>
                      <a:cubicBezTo>
                        <a:pt x="718" y="52"/>
                        <a:pt x="729" y="62"/>
                        <a:pt x="729" y="72"/>
                      </a:cubicBezTo>
                      <a:cubicBezTo>
                        <a:pt x="729" y="83"/>
                        <a:pt x="729" y="93"/>
                        <a:pt x="708" y="93"/>
                      </a:cubicBezTo>
                      <a:cubicBezTo>
                        <a:pt x="572" y="104"/>
                        <a:pt x="572" y="104"/>
                        <a:pt x="572" y="104"/>
                      </a:cubicBezTo>
                      <a:moveTo>
                        <a:pt x="854" y="83"/>
                      </a:moveTo>
                      <a:lnTo>
                        <a:pt x="854" y="83"/>
                      </a:lnTo>
                      <a:cubicBezTo>
                        <a:pt x="843" y="83"/>
                        <a:pt x="833" y="72"/>
                        <a:pt x="833" y="62"/>
                      </a:cubicBezTo>
                      <a:cubicBezTo>
                        <a:pt x="833" y="52"/>
                        <a:pt x="833" y="41"/>
                        <a:pt x="843" y="41"/>
                      </a:cubicBezTo>
                      <a:cubicBezTo>
                        <a:pt x="989" y="31"/>
                        <a:pt x="989" y="31"/>
                        <a:pt x="989" y="31"/>
                      </a:cubicBezTo>
                      <a:cubicBezTo>
                        <a:pt x="1000" y="31"/>
                        <a:pt x="1010" y="41"/>
                        <a:pt x="1010" y="52"/>
                      </a:cubicBezTo>
                      <a:cubicBezTo>
                        <a:pt x="1010" y="62"/>
                        <a:pt x="1000" y="72"/>
                        <a:pt x="989" y="72"/>
                      </a:cubicBezTo>
                      <a:cubicBezTo>
                        <a:pt x="854" y="83"/>
                        <a:pt x="854" y="83"/>
                        <a:pt x="854" y="83"/>
                      </a:cubicBezTo>
                      <a:moveTo>
                        <a:pt x="1125" y="62"/>
                      </a:moveTo>
                      <a:lnTo>
                        <a:pt x="1125" y="62"/>
                      </a:lnTo>
                      <a:cubicBezTo>
                        <a:pt x="1114" y="62"/>
                        <a:pt x="1104" y="52"/>
                        <a:pt x="1104" y="41"/>
                      </a:cubicBezTo>
                      <a:cubicBezTo>
                        <a:pt x="1104" y="31"/>
                        <a:pt x="1114" y="31"/>
                        <a:pt x="1125" y="20"/>
                      </a:cubicBezTo>
                      <a:cubicBezTo>
                        <a:pt x="1260" y="20"/>
                        <a:pt x="1260" y="20"/>
                        <a:pt x="1260" y="20"/>
                      </a:cubicBezTo>
                      <a:cubicBezTo>
                        <a:pt x="1270" y="20"/>
                        <a:pt x="1281" y="20"/>
                        <a:pt x="1281" y="31"/>
                      </a:cubicBezTo>
                      <a:cubicBezTo>
                        <a:pt x="1281" y="41"/>
                        <a:pt x="1270" y="52"/>
                        <a:pt x="1260" y="52"/>
                      </a:cubicBezTo>
                      <a:cubicBezTo>
                        <a:pt x="1125" y="62"/>
                        <a:pt x="1125" y="62"/>
                        <a:pt x="1125" y="62"/>
                      </a:cubicBezTo>
                      <a:moveTo>
                        <a:pt x="1395" y="52"/>
                      </a:moveTo>
                      <a:lnTo>
                        <a:pt x="1395" y="52"/>
                      </a:lnTo>
                      <a:cubicBezTo>
                        <a:pt x="1385" y="52"/>
                        <a:pt x="1385" y="41"/>
                        <a:pt x="1375" y="31"/>
                      </a:cubicBezTo>
                      <a:cubicBezTo>
                        <a:pt x="1375" y="20"/>
                        <a:pt x="1385" y="10"/>
                        <a:pt x="1395" y="10"/>
                      </a:cubicBezTo>
                      <a:cubicBezTo>
                        <a:pt x="1531" y="0"/>
                        <a:pt x="1531" y="0"/>
                        <a:pt x="1531" y="0"/>
                      </a:cubicBezTo>
                      <a:cubicBezTo>
                        <a:pt x="1552" y="0"/>
                        <a:pt x="1552" y="10"/>
                        <a:pt x="1552" y="20"/>
                      </a:cubicBezTo>
                      <a:cubicBezTo>
                        <a:pt x="1552" y="31"/>
                        <a:pt x="1552" y="41"/>
                        <a:pt x="1541" y="41"/>
                      </a:cubicBezTo>
                      <a:cubicBezTo>
                        <a:pt x="1395" y="52"/>
                        <a:pt x="1395" y="52"/>
                        <a:pt x="1395" y="52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3600" rIns="90000" bIns="36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3" name="Google Shape;2257;p44">
                  <a:extLst>
                    <a:ext uri="{FF2B5EF4-FFF2-40B4-BE49-F238E27FC236}">
                      <a16:creationId xmlns:a16="http://schemas.microsoft.com/office/drawing/2014/main" id="{A2807DC6-7E94-4B2A-88F9-6851D36A387C}"/>
                    </a:ext>
                  </a:extLst>
                </p:cNvPr>
                <p:cNvSpPr/>
                <p:nvPr/>
              </p:nvSpPr>
              <p:spPr>
                <a:xfrm flipH="1">
                  <a:off x="6979817" y="2011386"/>
                  <a:ext cx="160596" cy="4017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937" extrusionOk="0">
                      <a:moveTo>
                        <a:pt x="21" y="937"/>
                      </a:moveTo>
                      <a:lnTo>
                        <a:pt x="21" y="937"/>
                      </a:lnTo>
                      <a:cubicBezTo>
                        <a:pt x="11" y="937"/>
                        <a:pt x="11" y="937"/>
                        <a:pt x="11" y="937"/>
                      </a:cubicBezTo>
                      <a:cubicBezTo>
                        <a:pt x="0" y="937"/>
                        <a:pt x="0" y="927"/>
                        <a:pt x="0" y="916"/>
                      </a:cubicBezTo>
                      <a:cubicBezTo>
                        <a:pt x="52" y="781"/>
                        <a:pt x="52" y="781"/>
                        <a:pt x="52" y="781"/>
                      </a:cubicBezTo>
                      <a:cubicBezTo>
                        <a:pt x="52" y="770"/>
                        <a:pt x="63" y="770"/>
                        <a:pt x="73" y="770"/>
                      </a:cubicBezTo>
                      <a:cubicBezTo>
                        <a:pt x="84" y="781"/>
                        <a:pt x="84" y="791"/>
                        <a:pt x="84" y="802"/>
                      </a:cubicBezTo>
                      <a:cubicBezTo>
                        <a:pt x="32" y="927"/>
                        <a:pt x="32" y="927"/>
                        <a:pt x="32" y="927"/>
                      </a:cubicBezTo>
                      <a:cubicBezTo>
                        <a:pt x="32" y="937"/>
                        <a:pt x="21" y="937"/>
                        <a:pt x="21" y="937"/>
                      </a:cubicBezTo>
                      <a:moveTo>
                        <a:pt x="115" y="687"/>
                      </a:moveTo>
                      <a:lnTo>
                        <a:pt x="115" y="687"/>
                      </a:lnTo>
                      <a:cubicBezTo>
                        <a:pt x="105" y="677"/>
                        <a:pt x="105" y="677"/>
                        <a:pt x="105" y="677"/>
                      </a:cubicBezTo>
                      <a:cubicBezTo>
                        <a:pt x="94" y="677"/>
                        <a:pt x="94" y="666"/>
                        <a:pt x="94" y="656"/>
                      </a:cubicBezTo>
                      <a:cubicBezTo>
                        <a:pt x="146" y="531"/>
                        <a:pt x="146" y="531"/>
                        <a:pt x="146" y="531"/>
                      </a:cubicBezTo>
                      <a:cubicBezTo>
                        <a:pt x="146" y="520"/>
                        <a:pt x="157" y="510"/>
                        <a:pt x="167" y="520"/>
                      </a:cubicBezTo>
                      <a:cubicBezTo>
                        <a:pt x="178" y="520"/>
                        <a:pt x="188" y="531"/>
                        <a:pt x="178" y="541"/>
                      </a:cubicBezTo>
                      <a:cubicBezTo>
                        <a:pt x="136" y="666"/>
                        <a:pt x="136" y="666"/>
                        <a:pt x="136" y="666"/>
                      </a:cubicBezTo>
                      <a:cubicBezTo>
                        <a:pt x="125" y="677"/>
                        <a:pt x="125" y="687"/>
                        <a:pt x="115" y="687"/>
                      </a:cubicBezTo>
                      <a:moveTo>
                        <a:pt x="209" y="427"/>
                      </a:moveTo>
                      <a:lnTo>
                        <a:pt x="209" y="427"/>
                      </a:lnTo>
                      <a:lnTo>
                        <a:pt x="209" y="427"/>
                      </a:lnTo>
                      <a:cubicBezTo>
                        <a:pt x="198" y="416"/>
                        <a:pt x="188" y="406"/>
                        <a:pt x="188" y="395"/>
                      </a:cubicBezTo>
                      <a:cubicBezTo>
                        <a:pt x="240" y="270"/>
                        <a:pt x="240" y="270"/>
                        <a:pt x="240" y="270"/>
                      </a:cubicBezTo>
                      <a:cubicBezTo>
                        <a:pt x="240" y="260"/>
                        <a:pt x="261" y="260"/>
                        <a:pt x="271" y="260"/>
                      </a:cubicBezTo>
                      <a:cubicBezTo>
                        <a:pt x="271" y="260"/>
                        <a:pt x="282" y="270"/>
                        <a:pt x="282" y="281"/>
                      </a:cubicBezTo>
                      <a:cubicBezTo>
                        <a:pt x="230" y="416"/>
                        <a:pt x="230" y="416"/>
                        <a:pt x="230" y="416"/>
                      </a:cubicBezTo>
                      <a:cubicBezTo>
                        <a:pt x="230" y="416"/>
                        <a:pt x="219" y="427"/>
                        <a:pt x="209" y="427"/>
                      </a:cubicBezTo>
                      <a:moveTo>
                        <a:pt x="313" y="166"/>
                      </a:moveTo>
                      <a:lnTo>
                        <a:pt x="313" y="166"/>
                      </a:lnTo>
                      <a:cubicBezTo>
                        <a:pt x="303" y="166"/>
                        <a:pt x="303" y="166"/>
                        <a:pt x="303" y="166"/>
                      </a:cubicBezTo>
                      <a:cubicBezTo>
                        <a:pt x="292" y="166"/>
                        <a:pt x="282" y="156"/>
                        <a:pt x="292" y="145"/>
                      </a:cubicBezTo>
                      <a:cubicBezTo>
                        <a:pt x="334" y="10"/>
                        <a:pt x="334" y="10"/>
                        <a:pt x="334" y="10"/>
                      </a:cubicBezTo>
                      <a:cubicBezTo>
                        <a:pt x="344" y="0"/>
                        <a:pt x="355" y="0"/>
                        <a:pt x="365" y="0"/>
                      </a:cubicBezTo>
                      <a:cubicBezTo>
                        <a:pt x="375" y="10"/>
                        <a:pt x="375" y="20"/>
                        <a:pt x="375" y="31"/>
                      </a:cubicBezTo>
                      <a:cubicBezTo>
                        <a:pt x="323" y="156"/>
                        <a:pt x="323" y="156"/>
                        <a:pt x="323" y="156"/>
                      </a:cubicBezTo>
                      <a:cubicBezTo>
                        <a:pt x="323" y="166"/>
                        <a:pt x="313" y="166"/>
                        <a:pt x="313" y="166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4" name="Google Shape;2258;p44">
                  <a:extLst>
                    <a:ext uri="{FF2B5EF4-FFF2-40B4-BE49-F238E27FC236}">
                      <a16:creationId xmlns:a16="http://schemas.microsoft.com/office/drawing/2014/main" id="{BAA16665-1639-D371-4759-0D87BF52D8A5}"/>
                    </a:ext>
                  </a:extLst>
                </p:cNvPr>
                <p:cNvSpPr/>
                <p:nvPr/>
              </p:nvSpPr>
              <p:spPr>
                <a:xfrm flipH="1">
                  <a:off x="7425632" y="1658546"/>
                  <a:ext cx="227403" cy="274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" h="641" extrusionOk="0">
                      <a:moveTo>
                        <a:pt x="510" y="20"/>
                      </a:moveTo>
                      <a:lnTo>
                        <a:pt x="510" y="20"/>
                      </a:lnTo>
                      <a:cubicBezTo>
                        <a:pt x="531" y="520"/>
                        <a:pt x="531" y="520"/>
                        <a:pt x="531" y="520"/>
                      </a:cubicBezTo>
                      <a:cubicBezTo>
                        <a:pt x="531" y="520"/>
                        <a:pt x="270" y="812"/>
                        <a:pt x="0" y="489"/>
                      </a:cubicBezTo>
                      <a:cubicBezTo>
                        <a:pt x="114" y="0"/>
                        <a:pt x="114" y="0"/>
                        <a:pt x="114" y="0"/>
                      </a:cubicBezTo>
                      <a:lnTo>
                        <a:pt x="510" y="20"/>
                      </a:lnTo>
                      <a:close/>
                    </a:path>
                  </a:pathLst>
                </a:custGeom>
                <a:solidFill>
                  <a:srgbClr val="EEBB9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5" name="Google Shape;2259;p44">
                  <a:extLst>
                    <a:ext uri="{FF2B5EF4-FFF2-40B4-BE49-F238E27FC236}">
                      <a16:creationId xmlns:a16="http://schemas.microsoft.com/office/drawing/2014/main" id="{ED5BA275-42B9-D609-D0C8-142AA450987A}"/>
                    </a:ext>
                  </a:extLst>
                </p:cNvPr>
                <p:cNvSpPr/>
                <p:nvPr/>
              </p:nvSpPr>
              <p:spPr>
                <a:xfrm flipH="1">
                  <a:off x="7430342" y="1461762"/>
                  <a:ext cx="178154" cy="307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" h="718" extrusionOk="0">
                      <a:moveTo>
                        <a:pt x="416" y="42"/>
                      </a:moveTo>
                      <a:lnTo>
                        <a:pt x="416" y="42"/>
                      </a:lnTo>
                      <a:cubicBezTo>
                        <a:pt x="416" y="511"/>
                        <a:pt x="416" y="511"/>
                        <a:pt x="416" y="511"/>
                      </a:cubicBezTo>
                      <a:cubicBezTo>
                        <a:pt x="416" y="511"/>
                        <a:pt x="166" y="990"/>
                        <a:pt x="0" y="490"/>
                      </a:cubicBezTo>
                      <a:cubicBezTo>
                        <a:pt x="146" y="0"/>
                        <a:pt x="146" y="0"/>
                        <a:pt x="146" y="0"/>
                      </a:cubicBezTo>
                      <a:lnTo>
                        <a:pt x="416" y="42"/>
                      </a:lnTo>
                      <a:close/>
                    </a:path>
                  </a:pathLst>
                </a:custGeom>
                <a:solidFill>
                  <a:srgbClr val="1C4B5F">
                    <a:alpha val="6960"/>
                  </a:srgbClr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6" name="Google Shape;2260;p44">
                  <a:extLst>
                    <a:ext uri="{FF2B5EF4-FFF2-40B4-BE49-F238E27FC236}">
                      <a16:creationId xmlns:a16="http://schemas.microsoft.com/office/drawing/2014/main" id="{4DB9D4E8-7265-06C0-0605-54C1C37282F5}"/>
                    </a:ext>
                  </a:extLst>
                </p:cNvPr>
                <p:cNvSpPr/>
                <p:nvPr/>
              </p:nvSpPr>
              <p:spPr>
                <a:xfrm flipH="1">
                  <a:off x="7604214" y="1542362"/>
                  <a:ext cx="57814" cy="45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" h="107" extrusionOk="0">
                      <a:moveTo>
                        <a:pt x="41" y="10"/>
                      </a:moveTo>
                      <a:lnTo>
                        <a:pt x="41" y="10"/>
                      </a:lnTo>
                      <a:cubicBezTo>
                        <a:pt x="125" y="0"/>
                        <a:pt x="125" y="0"/>
                        <a:pt x="125" y="0"/>
                      </a:cubicBezTo>
                      <a:cubicBezTo>
                        <a:pt x="135" y="94"/>
                        <a:pt x="135" y="94"/>
                        <a:pt x="135" y="94"/>
                      </a:cubicBezTo>
                      <a:cubicBezTo>
                        <a:pt x="52" y="104"/>
                        <a:pt x="52" y="104"/>
                        <a:pt x="52" y="104"/>
                      </a:cubicBezTo>
                      <a:cubicBezTo>
                        <a:pt x="21" y="114"/>
                        <a:pt x="0" y="94"/>
                        <a:pt x="0" y="62"/>
                      </a:cubicBezTo>
                      <a:cubicBezTo>
                        <a:pt x="0" y="41"/>
                        <a:pt x="10" y="10"/>
                        <a:pt x="41" y="10"/>
                      </a:cubicBezTo>
                      <a:close/>
                    </a:path>
                  </a:pathLst>
                </a:custGeom>
                <a:solidFill>
                  <a:srgbClr val="FFB99A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7" name="Google Shape;2261;p44">
                  <a:extLst>
                    <a:ext uri="{FF2B5EF4-FFF2-40B4-BE49-F238E27FC236}">
                      <a16:creationId xmlns:a16="http://schemas.microsoft.com/office/drawing/2014/main" id="{C87E5FA3-66F7-865B-906E-765E5B474CDD}"/>
                    </a:ext>
                  </a:extLst>
                </p:cNvPr>
                <p:cNvSpPr/>
                <p:nvPr/>
              </p:nvSpPr>
              <p:spPr>
                <a:xfrm flipH="1">
                  <a:off x="7595221" y="1529071"/>
                  <a:ext cx="80512" cy="71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166" extrusionOk="0">
                      <a:moveTo>
                        <a:pt x="73" y="166"/>
                      </a:moveTo>
                      <a:lnTo>
                        <a:pt x="73" y="166"/>
                      </a:lnTo>
                      <a:cubicBezTo>
                        <a:pt x="53" y="166"/>
                        <a:pt x="42" y="166"/>
                        <a:pt x="32" y="156"/>
                      </a:cubicBezTo>
                      <a:cubicBezTo>
                        <a:pt x="11" y="145"/>
                        <a:pt x="0" y="125"/>
                        <a:pt x="0" y="104"/>
                      </a:cubicBezTo>
                      <a:cubicBezTo>
                        <a:pt x="0" y="62"/>
                        <a:pt x="32" y="20"/>
                        <a:pt x="63" y="10"/>
                      </a:cubicBezTo>
                      <a:cubicBezTo>
                        <a:pt x="178" y="0"/>
                        <a:pt x="178" y="0"/>
                        <a:pt x="178" y="0"/>
                      </a:cubicBezTo>
                      <a:cubicBezTo>
                        <a:pt x="188" y="145"/>
                        <a:pt x="188" y="145"/>
                        <a:pt x="188" y="145"/>
                      </a:cubicBezTo>
                      <a:cubicBezTo>
                        <a:pt x="84" y="166"/>
                        <a:pt x="84" y="166"/>
                        <a:pt x="84" y="166"/>
                      </a:cubicBezTo>
                      <a:lnTo>
                        <a:pt x="73" y="166"/>
                      </a:lnTo>
                      <a:moveTo>
                        <a:pt x="125" y="62"/>
                      </a:moveTo>
                      <a:lnTo>
                        <a:pt x="125" y="62"/>
                      </a:lnTo>
                      <a:cubicBezTo>
                        <a:pt x="73" y="72"/>
                        <a:pt x="73" y="72"/>
                        <a:pt x="73" y="72"/>
                      </a:cubicBezTo>
                      <a:cubicBezTo>
                        <a:pt x="63" y="72"/>
                        <a:pt x="53" y="83"/>
                        <a:pt x="53" y="93"/>
                      </a:cubicBezTo>
                      <a:cubicBezTo>
                        <a:pt x="53" y="104"/>
                        <a:pt x="63" y="104"/>
                        <a:pt x="63" y="114"/>
                      </a:cubicBezTo>
                      <a:lnTo>
                        <a:pt x="73" y="114"/>
                      </a:lnTo>
                      <a:cubicBezTo>
                        <a:pt x="136" y="104"/>
                        <a:pt x="136" y="104"/>
                        <a:pt x="136" y="104"/>
                      </a:cubicBezTo>
                      <a:lnTo>
                        <a:pt x="125" y="62"/>
                      </a:lnTo>
                      <a:close/>
                    </a:path>
                  </a:pathLst>
                </a:custGeom>
                <a:solidFill>
                  <a:srgbClr val="EEBB93"/>
                </a:solidFill>
                <a:ln>
                  <a:noFill/>
                </a:ln>
              </p:spPr>
              <p:txBody>
                <a:bodyPr spcFirstLastPara="1" wrap="square" lIns="90000" tIns="14750" rIns="90000" bIns="147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8" name="Google Shape;2262;p44">
                  <a:extLst>
                    <a:ext uri="{FF2B5EF4-FFF2-40B4-BE49-F238E27FC236}">
                      <a16:creationId xmlns:a16="http://schemas.microsoft.com/office/drawing/2014/main" id="{1280C527-E5F6-CF88-E571-48CB6EA4D6F8}"/>
                    </a:ext>
                  </a:extLst>
                </p:cNvPr>
                <p:cNvSpPr/>
                <p:nvPr/>
              </p:nvSpPr>
              <p:spPr>
                <a:xfrm flipH="1">
                  <a:off x="7626483" y="1555652"/>
                  <a:ext cx="22269" cy="180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" h="42" extrusionOk="0">
                      <a:moveTo>
                        <a:pt x="10" y="0"/>
                      </a:moveTo>
                      <a:lnTo>
                        <a:pt x="10" y="0"/>
                      </a:ln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2" y="42"/>
                        <a:pt x="52" y="42"/>
                        <a:pt x="52" y="42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10" y="42"/>
                        <a:pt x="0" y="42"/>
                        <a:pt x="0" y="31"/>
                      </a:cubicBezTo>
                      <a:cubicBezTo>
                        <a:pt x="0" y="21"/>
                        <a:pt x="0" y="10"/>
                        <a:pt x="10" y="0"/>
                      </a:cubicBezTo>
                      <a:close/>
                    </a:path>
                  </a:pathLst>
                </a:custGeom>
                <a:solidFill>
                  <a:srgbClr val="E78D87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9" name="Google Shape;2263;p44">
                  <a:extLst>
                    <a:ext uri="{FF2B5EF4-FFF2-40B4-BE49-F238E27FC236}">
                      <a16:creationId xmlns:a16="http://schemas.microsoft.com/office/drawing/2014/main" id="{E7DAD9D8-6D7F-AF9F-4736-895EBEC44DC8}"/>
                    </a:ext>
                  </a:extLst>
                </p:cNvPr>
                <p:cNvSpPr/>
                <p:nvPr/>
              </p:nvSpPr>
              <p:spPr>
                <a:xfrm flipH="1">
                  <a:off x="7613207" y="1542362"/>
                  <a:ext cx="48821" cy="44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" h="104" extrusionOk="0">
                      <a:moveTo>
                        <a:pt x="41" y="104"/>
                      </a:moveTo>
                      <a:lnTo>
                        <a:pt x="41" y="104"/>
                      </a:lnTo>
                      <a:cubicBezTo>
                        <a:pt x="31" y="104"/>
                        <a:pt x="21" y="104"/>
                        <a:pt x="21" y="94"/>
                      </a:cubicBezTo>
                      <a:cubicBezTo>
                        <a:pt x="10" y="83"/>
                        <a:pt x="0" y="73"/>
                        <a:pt x="0" y="62"/>
                      </a:cubicBezTo>
                      <a:cubicBezTo>
                        <a:pt x="0" y="31"/>
                        <a:pt x="10" y="10"/>
                        <a:pt x="41" y="10"/>
                      </a:cubicBezTo>
                      <a:cubicBezTo>
                        <a:pt x="104" y="0"/>
                        <a:pt x="104" y="0"/>
                        <a:pt x="104" y="0"/>
                      </a:cubicBezTo>
                      <a:cubicBezTo>
                        <a:pt x="114" y="94"/>
                        <a:pt x="114" y="94"/>
                        <a:pt x="114" y="94"/>
                      </a:cubicBezTo>
                      <a:cubicBezTo>
                        <a:pt x="52" y="104"/>
                        <a:pt x="52" y="104"/>
                        <a:pt x="52" y="104"/>
                      </a:cubicBezTo>
                      <a:lnTo>
                        <a:pt x="41" y="104"/>
                      </a:lnTo>
                      <a:close/>
                    </a:path>
                  </a:pathLst>
                </a:custGeom>
                <a:solidFill>
                  <a:srgbClr val="DDA87F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0" name="Google Shape;2264;p44">
                  <a:extLst>
                    <a:ext uri="{FF2B5EF4-FFF2-40B4-BE49-F238E27FC236}">
                      <a16:creationId xmlns:a16="http://schemas.microsoft.com/office/drawing/2014/main" id="{0AAEA9CD-FF03-4927-85A6-9CC7AD06C9FB}"/>
                    </a:ext>
                  </a:extLst>
                </p:cNvPr>
                <p:cNvSpPr/>
                <p:nvPr/>
              </p:nvSpPr>
              <p:spPr>
                <a:xfrm flipH="1">
                  <a:off x="7353256" y="1520068"/>
                  <a:ext cx="54817" cy="44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" h="104" extrusionOk="0">
                      <a:moveTo>
                        <a:pt x="84" y="104"/>
                      </a:moveTo>
                      <a:lnTo>
                        <a:pt x="84" y="104"/>
                      </a:lnTo>
                      <a:cubicBezTo>
                        <a:pt x="0" y="104"/>
                        <a:pt x="0" y="104"/>
                        <a:pt x="0" y="104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115" y="0"/>
                        <a:pt x="136" y="21"/>
                        <a:pt x="125" y="52"/>
                      </a:cubicBezTo>
                      <a:cubicBezTo>
                        <a:pt x="125" y="83"/>
                        <a:pt x="105" y="104"/>
                        <a:pt x="84" y="104"/>
                      </a:cubicBezTo>
                      <a:close/>
                    </a:path>
                  </a:pathLst>
                </a:custGeom>
                <a:solidFill>
                  <a:srgbClr val="FFB99A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1" name="Google Shape;2265;p44">
                  <a:extLst>
                    <a:ext uri="{FF2B5EF4-FFF2-40B4-BE49-F238E27FC236}">
                      <a16:creationId xmlns:a16="http://schemas.microsoft.com/office/drawing/2014/main" id="{A58E23C7-318E-88B7-4422-9A933762F926}"/>
                    </a:ext>
                  </a:extLst>
                </p:cNvPr>
                <p:cNvSpPr/>
                <p:nvPr/>
              </p:nvSpPr>
              <p:spPr>
                <a:xfrm flipH="1">
                  <a:off x="7340837" y="1511065"/>
                  <a:ext cx="80512" cy="668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156" extrusionOk="0">
                      <a:moveTo>
                        <a:pt x="0" y="156"/>
                      </a:moveTo>
                      <a:lnTo>
                        <a:pt x="0" y="156"/>
                      </a:ln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15" y="0"/>
                        <a:pt x="115" y="0"/>
                        <a:pt x="115" y="0"/>
                      </a:cubicBezTo>
                      <a:cubicBezTo>
                        <a:pt x="136" y="0"/>
                        <a:pt x="156" y="0"/>
                        <a:pt x="167" y="21"/>
                      </a:cubicBezTo>
                      <a:cubicBezTo>
                        <a:pt x="177" y="31"/>
                        <a:pt x="188" y="52"/>
                        <a:pt x="188" y="73"/>
                      </a:cubicBezTo>
                      <a:cubicBezTo>
                        <a:pt x="188" y="114"/>
                        <a:pt x="156" y="146"/>
                        <a:pt x="115" y="146"/>
                      </a:cubicBezTo>
                      <a:lnTo>
                        <a:pt x="0" y="156"/>
                      </a:lnTo>
                      <a:moveTo>
                        <a:pt x="63" y="52"/>
                      </a:moveTo>
                      <a:lnTo>
                        <a:pt x="63" y="52"/>
                      </a:lnTo>
                      <a:cubicBezTo>
                        <a:pt x="63" y="94"/>
                        <a:pt x="63" y="94"/>
                        <a:pt x="63" y="94"/>
                      </a:cubicBezTo>
                      <a:cubicBezTo>
                        <a:pt x="115" y="94"/>
                        <a:pt x="115" y="94"/>
                        <a:pt x="115" y="94"/>
                      </a:cubicBezTo>
                      <a:cubicBezTo>
                        <a:pt x="125" y="94"/>
                        <a:pt x="136" y="83"/>
                        <a:pt x="136" y="73"/>
                      </a:cubicBezTo>
                      <a:cubicBezTo>
                        <a:pt x="136" y="62"/>
                        <a:pt x="136" y="62"/>
                        <a:pt x="125" y="52"/>
                      </a:cubicBezTo>
                      <a:lnTo>
                        <a:pt x="115" y="52"/>
                      </a:lnTo>
                      <a:lnTo>
                        <a:pt x="63" y="52"/>
                      </a:lnTo>
                      <a:close/>
                    </a:path>
                  </a:pathLst>
                </a:custGeom>
                <a:solidFill>
                  <a:srgbClr val="EEBB93"/>
                </a:solidFill>
                <a:ln>
                  <a:noFill/>
                </a:ln>
              </p:spPr>
              <p:txBody>
                <a:bodyPr spcFirstLastPara="1" wrap="square" lIns="90000" tIns="11150" rIns="90000" bIns="111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2" name="Google Shape;2266;p44">
                  <a:extLst>
                    <a:ext uri="{FF2B5EF4-FFF2-40B4-BE49-F238E27FC236}">
                      <a16:creationId xmlns:a16="http://schemas.microsoft.com/office/drawing/2014/main" id="{D3B325DA-88FA-99CB-799C-0DB411EE1147}"/>
                    </a:ext>
                  </a:extLst>
                </p:cNvPr>
                <p:cNvSpPr/>
                <p:nvPr/>
              </p:nvSpPr>
              <p:spPr>
                <a:xfrm flipH="1">
                  <a:off x="7363106" y="1533359"/>
                  <a:ext cx="22269" cy="180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" h="42" extrusionOk="0">
                      <a:moveTo>
                        <a:pt x="31" y="0"/>
                      </a:moveTo>
                      <a:lnTo>
                        <a:pt x="31" y="0"/>
                      </a:ln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31" y="42"/>
                        <a:pt x="31" y="42"/>
                        <a:pt x="31" y="42"/>
                      </a:cubicBezTo>
                      <a:cubicBezTo>
                        <a:pt x="41" y="42"/>
                        <a:pt x="52" y="31"/>
                        <a:pt x="52" y="21"/>
                      </a:cubicBezTo>
                      <a:cubicBezTo>
                        <a:pt x="52" y="10"/>
                        <a:pt x="41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E78D87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3" name="Google Shape;2267;p44">
                  <a:extLst>
                    <a:ext uri="{FF2B5EF4-FFF2-40B4-BE49-F238E27FC236}">
                      <a16:creationId xmlns:a16="http://schemas.microsoft.com/office/drawing/2014/main" id="{BDD750D0-1C4A-4638-734A-AB3396D5202A}"/>
                    </a:ext>
                  </a:extLst>
                </p:cNvPr>
                <p:cNvSpPr/>
                <p:nvPr/>
              </p:nvSpPr>
              <p:spPr>
                <a:xfrm flipH="1">
                  <a:off x="7349830" y="1524356"/>
                  <a:ext cx="49249" cy="4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" h="94" extrusionOk="0">
                      <a:moveTo>
                        <a:pt x="0" y="94"/>
                      </a:moveTo>
                      <a:lnTo>
                        <a:pt x="0" y="94"/>
                      </a:ln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3" y="0"/>
                        <a:pt x="63" y="0"/>
                        <a:pt x="63" y="0"/>
                      </a:cubicBezTo>
                      <a:cubicBezTo>
                        <a:pt x="84" y="0"/>
                        <a:pt x="94" y="0"/>
                        <a:pt x="94" y="11"/>
                      </a:cubicBezTo>
                      <a:cubicBezTo>
                        <a:pt x="104" y="21"/>
                        <a:pt x="115" y="31"/>
                        <a:pt x="115" y="42"/>
                      </a:cubicBezTo>
                      <a:cubicBezTo>
                        <a:pt x="115" y="73"/>
                        <a:pt x="94" y="94"/>
                        <a:pt x="63" y="94"/>
                      </a:cubicBezTo>
                      <a:lnTo>
                        <a:pt x="0" y="94"/>
                      </a:lnTo>
                      <a:moveTo>
                        <a:pt x="63" y="52"/>
                      </a:moveTo>
                      <a:lnTo>
                        <a:pt x="63" y="52"/>
                      </a:lnTo>
                      <a:close/>
                    </a:path>
                  </a:pathLst>
                </a:custGeom>
                <a:solidFill>
                  <a:srgbClr val="DDA87F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4" name="Google Shape;2268;p44">
                  <a:extLst>
                    <a:ext uri="{FF2B5EF4-FFF2-40B4-BE49-F238E27FC236}">
                      <a16:creationId xmlns:a16="http://schemas.microsoft.com/office/drawing/2014/main" id="{972037E7-4D1A-E720-A615-F4727AF5775B}"/>
                    </a:ext>
                  </a:extLst>
                </p:cNvPr>
                <p:cNvSpPr/>
                <p:nvPr/>
              </p:nvSpPr>
              <p:spPr>
                <a:xfrm flipH="1">
                  <a:off x="7389658" y="1385878"/>
                  <a:ext cx="238110" cy="321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6" h="750" extrusionOk="0">
                      <a:moveTo>
                        <a:pt x="253" y="750"/>
                      </a:moveTo>
                      <a:lnTo>
                        <a:pt x="253" y="750"/>
                      </a:lnTo>
                      <a:cubicBezTo>
                        <a:pt x="243" y="750"/>
                        <a:pt x="243" y="750"/>
                        <a:pt x="243" y="750"/>
                      </a:cubicBezTo>
                      <a:cubicBezTo>
                        <a:pt x="55" y="729"/>
                        <a:pt x="-18" y="594"/>
                        <a:pt x="3" y="427"/>
                      </a:cubicBezTo>
                      <a:cubicBezTo>
                        <a:pt x="3" y="417"/>
                        <a:pt x="3" y="417"/>
                        <a:pt x="3" y="417"/>
                      </a:cubicBezTo>
                      <a:cubicBezTo>
                        <a:pt x="13" y="250"/>
                        <a:pt x="128" y="0"/>
                        <a:pt x="284" y="0"/>
                      </a:cubicBezTo>
                      <a:lnTo>
                        <a:pt x="284" y="0"/>
                      </a:lnTo>
                      <a:cubicBezTo>
                        <a:pt x="430" y="11"/>
                        <a:pt x="566" y="271"/>
                        <a:pt x="555" y="427"/>
                      </a:cubicBezTo>
                      <a:cubicBezTo>
                        <a:pt x="555" y="448"/>
                        <a:pt x="555" y="448"/>
                        <a:pt x="555" y="448"/>
                      </a:cubicBezTo>
                      <a:cubicBezTo>
                        <a:pt x="545" y="604"/>
                        <a:pt x="461" y="750"/>
                        <a:pt x="253" y="750"/>
                      </a:cubicBezTo>
                      <a:close/>
                    </a:path>
                  </a:pathLst>
                </a:custGeom>
                <a:solidFill>
                  <a:srgbClr val="EEBB9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5" name="Google Shape;2269;p44">
                  <a:extLst>
                    <a:ext uri="{FF2B5EF4-FFF2-40B4-BE49-F238E27FC236}">
                      <a16:creationId xmlns:a16="http://schemas.microsoft.com/office/drawing/2014/main" id="{9A22A453-1D71-147E-DAC8-AB8B63F589BC}"/>
                    </a:ext>
                  </a:extLst>
                </p:cNvPr>
                <p:cNvSpPr/>
                <p:nvPr/>
              </p:nvSpPr>
              <p:spPr>
                <a:xfrm flipH="1">
                  <a:off x="7452611" y="1609243"/>
                  <a:ext cx="107064" cy="49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" h="115" extrusionOk="0">
                      <a:moveTo>
                        <a:pt x="115" y="115"/>
                      </a:moveTo>
                      <a:lnTo>
                        <a:pt x="115" y="115"/>
                      </a:lnTo>
                      <a:lnTo>
                        <a:pt x="115" y="115"/>
                      </a:lnTo>
                      <a:cubicBezTo>
                        <a:pt x="42" y="115"/>
                        <a:pt x="0" y="73"/>
                        <a:pt x="0" y="1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50" y="10"/>
                        <a:pt x="250" y="10"/>
                        <a:pt x="250" y="10"/>
                      </a:cubicBezTo>
                      <a:cubicBezTo>
                        <a:pt x="240" y="10"/>
                        <a:pt x="240" y="10"/>
                        <a:pt x="240" y="10"/>
                      </a:cubicBezTo>
                      <a:cubicBezTo>
                        <a:pt x="240" y="73"/>
                        <a:pt x="177" y="115"/>
                        <a:pt x="115" y="115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6" name="Google Shape;2270;p44">
                  <a:extLst>
                    <a:ext uri="{FF2B5EF4-FFF2-40B4-BE49-F238E27FC236}">
                      <a16:creationId xmlns:a16="http://schemas.microsoft.com/office/drawing/2014/main" id="{3B75F97E-17B1-372F-6681-37DB6D1A6084}"/>
                    </a:ext>
                  </a:extLst>
                </p:cNvPr>
                <p:cNvSpPr/>
                <p:nvPr/>
              </p:nvSpPr>
              <p:spPr>
                <a:xfrm flipH="1">
                  <a:off x="7532695" y="1542362"/>
                  <a:ext cx="13276" cy="17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41" extrusionOk="0">
                      <a:moveTo>
                        <a:pt x="31" y="21"/>
                      </a:moveTo>
                      <a:lnTo>
                        <a:pt x="31" y="21"/>
                      </a:lnTo>
                      <a:cubicBezTo>
                        <a:pt x="31" y="31"/>
                        <a:pt x="20" y="41"/>
                        <a:pt x="20" y="41"/>
                      </a:cubicBezTo>
                      <a:cubicBezTo>
                        <a:pt x="10" y="41"/>
                        <a:pt x="0" y="31"/>
                        <a:pt x="0" y="21"/>
                      </a:cubicBezTo>
                      <a:cubicBezTo>
                        <a:pt x="0" y="10"/>
                        <a:pt x="10" y="0"/>
                        <a:pt x="20" y="0"/>
                      </a:cubicBezTo>
                      <a:cubicBezTo>
                        <a:pt x="31" y="0"/>
                        <a:pt x="31" y="10"/>
                        <a:pt x="31" y="21"/>
                      </a:cubicBezTo>
                      <a:close/>
                    </a:path>
                  </a:pathLst>
                </a:custGeom>
                <a:solidFill>
                  <a:srgbClr val="0202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7" name="Google Shape;2271;p44">
                  <a:extLst>
                    <a:ext uri="{FF2B5EF4-FFF2-40B4-BE49-F238E27FC236}">
                      <a16:creationId xmlns:a16="http://schemas.microsoft.com/office/drawing/2014/main" id="{AB255B07-BF4F-902A-A3E5-5AF30D7812C2}"/>
                    </a:ext>
                  </a:extLst>
                </p:cNvPr>
                <p:cNvSpPr/>
                <p:nvPr/>
              </p:nvSpPr>
              <p:spPr>
                <a:xfrm flipH="1">
                  <a:off x="7470170" y="1542362"/>
                  <a:ext cx="13704" cy="17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" h="41" extrusionOk="0">
                      <a:moveTo>
                        <a:pt x="32" y="21"/>
                      </a:moveTo>
                      <a:lnTo>
                        <a:pt x="32" y="21"/>
                      </a:lnTo>
                      <a:cubicBezTo>
                        <a:pt x="32" y="31"/>
                        <a:pt x="21" y="41"/>
                        <a:pt x="11" y="41"/>
                      </a:cubicBezTo>
                      <a:cubicBezTo>
                        <a:pt x="11" y="41"/>
                        <a:pt x="0" y="31"/>
                        <a:pt x="0" y="21"/>
                      </a:cubicBezTo>
                      <a:cubicBezTo>
                        <a:pt x="0" y="10"/>
                        <a:pt x="11" y="0"/>
                        <a:pt x="21" y="0"/>
                      </a:cubicBezTo>
                      <a:cubicBezTo>
                        <a:pt x="32" y="0"/>
                        <a:pt x="32" y="10"/>
                        <a:pt x="32" y="21"/>
                      </a:cubicBezTo>
                      <a:close/>
                    </a:path>
                  </a:pathLst>
                </a:custGeom>
                <a:solidFill>
                  <a:srgbClr val="0202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8" name="Google Shape;2272;p44">
                  <a:extLst>
                    <a:ext uri="{FF2B5EF4-FFF2-40B4-BE49-F238E27FC236}">
                      <a16:creationId xmlns:a16="http://schemas.microsoft.com/office/drawing/2014/main" id="{3041A7C7-9035-C3B6-56F9-03D509C3507B}"/>
                    </a:ext>
                  </a:extLst>
                </p:cNvPr>
                <p:cNvSpPr/>
                <p:nvPr/>
              </p:nvSpPr>
              <p:spPr>
                <a:xfrm flipH="1">
                  <a:off x="7492439" y="1552223"/>
                  <a:ext cx="31263" cy="43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102" extrusionOk="0">
                      <a:moveTo>
                        <a:pt x="62" y="102"/>
                      </a:moveTo>
                      <a:lnTo>
                        <a:pt x="62" y="102"/>
                      </a:lnTo>
                      <a:cubicBezTo>
                        <a:pt x="10" y="91"/>
                        <a:pt x="10" y="91"/>
                        <a:pt x="10" y="91"/>
                      </a:cubicBezTo>
                      <a:cubicBezTo>
                        <a:pt x="0" y="91"/>
                        <a:pt x="0" y="81"/>
                        <a:pt x="0" y="81"/>
                      </a:cubicBezTo>
                      <a:cubicBezTo>
                        <a:pt x="31" y="8"/>
                        <a:pt x="31" y="8"/>
                        <a:pt x="31" y="8"/>
                      </a:cubicBezTo>
                      <a:cubicBezTo>
                        <a:pt x="31" y="-2"/>
                        <a:pt x="41" y="-2"/>
                        <a:pt x="41" y="8"/>
                      </a:cubicBezTo>
                      <a:cubicBezTo>
                        <a:pt x="73" y="81"/>
                        <a:pt x="73" y="81"/>
                        <a:pt x="73" y="81"/>
                      </a:cubicBezTo>
                      <a:cubicBezTo>
                        <a:pt x="73" y="91"/>
                        <a:pt x="73" y="102"/>
                        <a:pt x="62" y="102"/>
                      </a:cubicBezTo>
                      <a:close/>
                    </a:path>
                  </a:pathLst>
                </a:custGeom>
                <a:solidFill>
                  <a:srgbClr val="DDA87F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9" name="Google Shape;2273;p44">
                  <a:extLst>
                    <a:ext uri="{FF2B5EF4-FFF2-40B4-BE49-F238E27FC236}">
                      <a16:creationId xmlns:a16="http://schemas.microsoft.com/office/drawing/2014/main" id="{768391C5-7271-E959-5B2A-D564030DDCBF}"/>
                    </a:ext>
                  </a:extLst>
                </p:cNvPr>
                <p:cNvSpPr/>
                <p:nvPr/>
              </p:nvSpPr>
              <p:spPr>
                <a:xfrm flipH="1">
                  <a:off x="7532695" y="1500347"/>
                  <a:ext cx="36830" cy="214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" h="50" extrusionOk="0">
                      <a:moveTo>
                        <a:pt x="2" y="46"/>
                      </a:moveTo>
                      <a:lnTo>
                        <a:pt x="2" y="46"/>
                      </a:lnTo>
                      <a:cubicBezTo>
                        <a:pt x="-8" y="67"/>
                        <a:pt x="13" y="4"/>
                        <a:pt x="34" y="4"/>
                      </a:cubicBezTo>
                      <a:cubicBezTo>
                        <a:pt x="65" y="-6"/>
                        <a:pt x="86" y="4"/>
                        <a:pt x="86" y="25"/>
                      </a:cubicBezTo>
                      <a:cubicBezTo>
                        <a:pt x="86" y="25"/>
                        <a:pt x="44" y="25"/>
                        <a:pt x="2" y="46"/>
                      </a:cubicBezTo>
                      <a:close/>
                    </a:path>
                  </a:pathLst>
                </a:custGeom>
                <a:solidFill>
                  <a:srgbClr val="0202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0" name="Google Shape;2274;p44">
                  <a:extLst>
                    <a:ext uri="{FF2B5EF4-FFF2-40B4-BE49-F238E27FC236}">
                      <a16:creationId xmlns:a16="http://schemas.microsoft.com/office/drawing/2014/main" id="{2BDEA225-5CDD-F28E-F309-156645A6A36B}"/>
                    </a:ext>
                  </a:extLst>
                </p:cNvPr>
                <p:cNvSpPr/>
                <p:nvPr/>
              </p:nvSpPr>
              <p:spPr>
                <a:xfrm flipH="1">
                  <a:off x="7451326" y="1493059"/>
                  <a:ext cx="36830" cy="227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" h="53" extrusionOk="0">
                      <a:moveTo>
                        <a:pt x="83" y="52"/>
                      </a:moveTo>
                      <a:lnTo>
                        <a:pt x="83" y="52"/>
                      </a:lnTo>
                      <a:cubicBezTo>
                        <a:pt x="94" y="63"/>
                        <a:pt x="73" y="11"/>
                        <a:pt x="52" y="0"/>
                      </a:cubicBezTo>
                      <a:cubicBezTo>
                        <a:pt x="21" y="0"/>
                        <a:pt x="0" y="11"/>
                        <a:pt x="0" y="31"/>
                      </a:cubicBezTo>
                      <a:cubicBezTo>
                        <a:pt x="0" y="31"/>
                        <a:pt x="42" y="21"/>
                        <a:pt x="83" y="52"/>
                      </a:cubicBezTo>
                      <a:close/>
                    </a:path>
                  </a:pathLst>
                </a:custGeom>
                <a:solidFill>
                  <a:srgbClr val="0202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1" name="Google Shape;2275;p44">
                  <a:extLst>
                    <a:ext uri="{FF2B5EF4-FFF2-40B4-BE49-F238E27FC236}">
                      <a16:creationId xmlns:a16="http://schemas.microsoft.com/office/drawing/2014/main" id="{ED2822AE-9150-6788-731A-DD0C1F041F97}"/>
                    </a:ext>
                  </a:extLst>
                </p:cNvPr>
                <p:cNvSpPr/>
                <p:nvPr/>
              </p:nvSpPr>
              <p:spPr>
                <a:xfrm flipH="1">
                  <a:off x="7381093" y="1314709"/>
                  <a:ext cx="263377" cy="227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" h="531" extrusionOk="0">
                      <a:moveTo>
                        <a:pt x="573" y="270"/>
                      </a:moveTo>
                      <a:lnTo>
                        <a:pt x="573" y="270"/>
                      </a:lnTo>
                      <a:cubicBezTo>
                        <a:pt x="605" y="260"/>
                        <a:pt x="615" y="239"/>
                        <a:pt x="615" y="218"/>
                      </a:cubicBezTo>
                      <a:cubicBezTo>
                        <a:pt x="605" y="197"/>
                        <a:pt x="584" y="177"/>
                        <a:pt x="563" y="177"/>
                      </a:cubicBezTo>
                      <a:cubicBezTo>
                        <a:pt x="563" y="166"/>
                        <a:pt x="573" y="166"/>
                        <a:pt x="563" y="156"/>
                      </a:cubicBezTo>
                      <a:cubicBezTo>
                        <a:pt x="563" y="135"/>
                        <a:pt x="542" y="125"/>
                        <a:pt x="521" y="135"/>
                      </a:cubicBezTo>
                      <a:cubicBezTo>
                        <a:pt x="521" y="62"/>
                        <a:pt x="469" y="10"/>
                        <a:pt x="396" y="0"/>
                      </a:cubicBezTo>
                      <a:cubicBezTo>
                        <a:pt x="334" y="0"/>
                        <a:pt x="271" y="41"/>
                        <a:pt x="250" y="104"/>
                      </a:cubicBezTo>
                      <a:cubicBezTo>
                        <a:pt x="240" y="93"/>
                        <a:pt x="219" y="72"/>
                        <a:pt x="209" y="62"/>
                      </a:cubicBezTo>
                      <a:cubicBezTo>
                        <a:pt x="198" y="52"/>
                        <a:pt x="198" y="52"/>
                        <a:pt x="188" y="52"/>
                      </a:cubicBezTo>
                      <a:cubicBezTo>
                        <a:pt x="177" y="52"/>
                        <a:pt x="167" y="62"/>
                        <a:pt x="157" y="72"/>
                      </a:cubicBezTo>
                      <a:cubicBezTo>
                        <a:pt x="157" y="93"/>
                        <a:pt x="167" y="104"/>
                        <a:pt x="157" y="125"/>
                      </a:cubicBezTo>
                      <a:cubicBezTo>
                        <a:pt x="146" y="114"/>
                        <a:pt x="136" y="93"/>
                        <a:pt x="115" y="83"/>
                      </a:cubicBezTo>
                      <a:cubicBezTo>
                        <a:pt x="105" y="72"/>
                        <a:pt x="84" y="72"/>
                        <a:pt x="63" y="83"/>
                      </a:cubicBezTo>
                      <a:cubicBezTo>
                        <a:pt x="52" y="93"/>
                        <a:pt x="42" y="114"/>
                        <a:pt x="52" y="135"/>
                      </a:cubicBezTo>
                      <a:cubicBezTo>
                        <a:pt x="52" y="145"/>
                        <a:pt x="63" y="156"/>
                        <a:pt x="73" y="156"/>
                      </a:cubicBezTo>
                      <a:cubicBezTo>
                        <a:pt x="63" y="156"/>
                        <a:pt x="52" y="156"/>
                        <a:pt x="52" y="156"/>
                      </a:cubicBezTo>
                      <a:cubicBezTo>
                        <a:pt x="21" y="156"/>
                        <a:pt x="0" y="187"/>
                        <a:pt x="11" y="208"/>
                      </a:cubicBezTo>
                      <a:cubicBezTo>
                        <a:pt x="11" y="229"/>
                        <a:pt x="21" y="239"/>
                        <a:pt x="32" y="250"/>
                      </a:cubicBezTo>
                      <a:lnTo>
                        <a:pt x="21" y="260"/>
                      </a:lnTo>
                      <a:cubicBezTo>
                        <a:pt x="0" y="302"/>
                        <a:pt x="0" y="343"/>
                        <a:pt x="0" y="395"/>
                      </a:cubicBezTo>
                      <a:cubicBezTo>
                        <a:pt x="0" y="416"/>
                        <a:pt x="21" y="531"/>
                        <a:pt x="42" y="531"/>
                      </a:cubicBezTo>
                      <a:cubicBezTo>
                        <a:pt x="52" y="541"/>
                        <a:pt x="136" y="322"/>
                        <a:pt x="167" y="270"/>
                      </a:cubicBezTo>
                      <a:cubicBezTo>
                        <a:pt x="188" y="260"/>
                        <a:pt x="219" y="239"/>
                        <a:pt x="230" y="229"/>
                      </a:cubicBezTo>
                      <a:cubicBezTo>
                        <a:pt x="230" y="250"/>
                        <a:pt x="240" y="270"/>
                        <a:pt x="261" y="281"/>
                      </a:cubicBezTo>
                      <a:cubicBezTo>
                        <a:pt x="282" y="291"/>
                        <a:pt x="302" y="281"/>
                        <a:pt x="313" y="260"/>
                      </a:cubicBezTo>
                      <a:cubicBezTo>
                        <a:pt x="323" y="250"/>
                        <a:pt x="334" y="229"/>
                        <a:pt x="344" y="218"/>
                      </a:cubicBezTo>
                      <a:cubicBezTo>
                        <a:pt x="355" y="239"/>
                        <a:pt x="375" y="260"/>
                        <a:pt x="407" y="270"/>
                      </a:cubicBezTo>
                      <a:cubicBezTo>
                        <a:pt x="417" y="270"/>
                        <a:pt x="438" y="281"/>
                        <a:pt x="459" y="270"/>
                      </a:cubicBezTo>
                      <a:cubicBezTo>
                        <a:pt x="459" y="260"/>
                        <a:pt x="459" y="260"/>
                        <a:pt x="469" y="250"/>
                      </a:cubicBezTo>
                      <a:cubicBezTo>
                        <a:pt x="459" y="270"/>
                        <a:pt x="459" y="270"/>
                        <a:pt x="459" y="270"/>
                      </a:cubicBezTo>
                      <a:cubicBezTo>
                        <a:pt x="469" y="291"/>
                        <a:pt x="584" y="468"/>
                        <a:pt x="594" y="468"/>
                      </a:cubicBezTo>
                      <a:cubicBezTo>
                        <a:pt x="615" y="468"/>
                        <a:pt x="594" y="312"/>
                        <a:pt x="584" y="281"/>
                      </a:cubicBezTo>
                      <a:lnTo>
                        <a:pt x="573" y="270"/>
                      </a:lnTo>
                      <a:moveTo>
                        <a:pt x="459" y="229"/>
                      </a:moveTo>
                      <a:lnTo>
                        <a:pt x="459" y="229"/>
                      </a:lnTo>
                      <a:cubicBezTo>
                        <a:pt x="469" y="229"/>
                        <a:pt x="469" y="229"/>
                        <a:pt x="469" y="229"/>
                      </a:cubicBezTo>
                      <a:cubicBezTo>
                        <a:pt x="469" y="239"/>
                        <a:pt x="469" y="239"/>
                        <a:pt x="469" y="239"/>
                      </a:cubicBezTo>
                      <a:lnTo>
                        <a:pt x="459" y="229"/>
                      </a:lnTo>
                      <a:close/>
                    </a:path>
                  </a:pathLst>
                </a:custGeom>
                <a:solidFill>
                  <a:srgbClr val="8A4627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765" name="Google Shape;2276;p44">
                <a:extLst>
                  <a:ext uri="{FF2B5EF4-FFF2-40B4-BE49-F238E27FC236}">
                    <a16:creationId xmlns:a16="http://schemas.microsoft.com/office/drawing/2014/main" id="{1EDC4817-0381-8D90-EC9D-5FB3DAB04FB3}"/>
                  </a:ext>
                </a:extLst>
              </p:cNvPr>
              <p:cNvSpPr/>
              <p:nvPr/>
            </p:nvSpPr>
            <p:spPr>
              <a:xfrm flipH="1">
                <a:off x="7845751" y="2028964"/>
                <a:ext cx="307059" cy="397428"/>
              </a:xfrm>
              <a:custGeom>
                <a:avLst/>
                <a:gdLst/>
                <a:ahLst/>
                <a:cxnLst/>
                <a:rect l="l" t="t" r="r" b="b"/>
                <a:pathLst>
                  <a:path w="717" h="927" extrusionOk="0">
                    <a:moveTo>
                      <a:pt x="698" y="927"/>
                    </a:moveTo>
                    <a:lnTo>
                      <a:pt x="698" y="927"/>
                    </a:lnTo>
                    <a:cubicBezTo>
                      <a:pt x="687" y="927"/>
                      <a:pt x="687" y="927"/>
                      <a:pt x="677" y="917"/>
                    </a:cubicBezTo>
                    <a:cubicBezTo>
                      <a:pt x="667" y="906"/>
                      <a:pt x="667" y="906"/>
                      <a:pt x="667" y="906"/>
                    </a:cubicBezTo>
                    <a:cubicBezTo>
                      <a:pt x="667" y="896"/>
                      <a:pt x="667" y="886"/>
                      <a:pt x="677" y="875"/>
                    </a:cubicBezTo>
                    <a:cubicBezTo>
                      <a:pt x="677" y="875"/>
                      <a:pt x="687" y="875"/>
                      <a:pt x="698" y="875"/>
                    </a:cubicBezTo>
                    <a:cubicBezTo>
                      <a:pt x="708" y="896"/>
                      <a:pt x="708" y="896"/>
                      <a:pt x="708" y="896"/>
                    </a:cubicBezTo>
                    <a:cubicBezTo>
                      <a:pt x="719" y="906"/>
                      <a:pt x="719" y="917"/>
                      <a:pt x="708" y="917"/>
                    </a:cubicBezTo>
                    <a:cubicBezTo>
                      <a:pt x="698" y="927"/>
                      <a:pt x="698" y="927"/>
                      <a:pt x="698" y="927"/>
                    </a:cubicBezTo>
                    <a:moveTo>
                      <a:pt x="604" y="802"/>
                    </a:moveTo>
                    <a:lnTo>
                      <a:pt x="604" y="802"/>
                    </a:lnTo>
                    <a:cubicBezTo>
                      <a:pt x="594" y="802"/>
                      <a:pt x="594" y="802"/>
                      <a:pt x="583" y="792"/>
                    </a:cubicBezTo>
                    <a:cubicBezTo>
                      <a:pt x="500" y="688"/>
                      <a:pt x="500" y="688"/>
                      <a:pt x="500" y="688"/>
                    </a:cubicBezTo>
                    <a:cubicBezTo>
                      <a:pt x="500" y="677"/>
                      <a:pt x="500" y="667"/>
                      <a:pt x="510" y="656"/>
                    </a:cubicBezTo>
                    <a:cubicBezTo>
                      <a:pt x="510" y="656"/>
                      <a:pt x="521" y="656"/>
                      <a:pt x="531" y="667"/>
                    </a:cubicBezTo>
                    <a:cubicBezTo>
                      <a:pt x="614" y="771"/>
                      <a:pt x="614" y="771"/>
                      <a:pt x="614" y="771"/>
                    </a:cubicBezTo>
                    <a:cubicBezTo>
                      <a:pt x="625" y="781"/>
                      <a:pt x="625" y="792"/>
                      <a:pt x="614" y="802"/>
                    </a:cubicBezTo>
                    <a:cubicBezTo>
                      <a:pt x="604" y="802"/>
                      <a:pt x="604" y="802"/>
                      <a:pt x="604" y="802"/>
                    </a:cubicBezTo>
                    <a:moveTo>
                      <a:pt x="437" y="584"/>
                    </a:moveTo>
                    <a:lnTo>
                      <a:pt x="437" y="584"/>
                    </a:lnTo>
                    <a:cubicBezTo>
                      <a:pt x="427" y="584"/>
                      <a:pt x="427" y="584"/>
                      <a:pt x="417" y="573"/>
                    </a:cubicBezTo>
                    <a:cubicBezTo>
                      <a:pt x="333" y="469"/>
                      <a:pt x="333" y="469"/>
                      <a:pt x="333" y="469"/>
                    </a:cubicBezTo>
                    <a:cubicBezTo>
                      <a:pt x="333" y="459"/>
                      <a:pt x="333" y="448"/>
                      <a:pt x="344" y="438"/>
                    </a:cubicBezTo>
                    <a:cubicBezTo>
                      <a:pt x="344" y="438"/>
                      <a:pt x="354" y="438"/>
                      <a:pt x="364" y="448"/>
                    </a:cubicBezTo>
                    <a:cubicBezTo>
                      <a:pt x="448" y="552"/>
                      <a:pt x="448" y="552"/>
                      <a:pt x="448" y="552"/>
                    </a:cubicBezTo>
                    <a:cubicBezTo>
                      <a:pt x="458" y="563"/>
                      <a:pt x="458" y="573"/>
                      <a:pt x="448" y="584"/>
                    </a:cubicBezTo>
                    <a:cubicBezTo>
                      <a:pt x="437" y="584"/>
                      <a:pt x="437" y="584"/>
                      <a:pt x="437" y="584"/>
                    </a:cubicBezTo>
                    <a:moveTo>
                      <a:pt x="271" y="365"/>
                    </a:moveTo>
                    <a:lnTo>
                      <a:pt x="271" y="365"/>
                    </a:lnTo>
                    <a:cubicBezTo>
                      <a:pt x="260" y="365"/>
                      <a:pt x="260" y="365"/>
                      <a:pt x="250" y="354"/>
                    </a:cubicBezTo>
                    <a:cubicBezTo>
                      <a:pt x="167" y="250"/>
                      <a:pt x="167" y="250"/>
                      <a:pt x="167" y="250"/>
                    </a:cubicBezTo>
                    <a:cubicBezTo>
                      <a:pt x="167" y="240"/>
                      <a:pt x="167" y="229"/>
                      <a:pt x="177" y="219"/>
                    </a:cubicBezTo>
                    <a:cubicBezTo>
                      <a:pt x="177" y="219"/>
                      <a:pt x="187" y="219"/>
                      <a:pt x="198" y="229"/>
                    </a:cubicBezTo>
                    <a:cubicBezTo>
                      <a:pt x="281" y="334"/>
                      <a:pt x="281" y="334"/>
                      <a:pt x="281" y="334"/>
                    </a:cubicBezTo>
                    <a:cubicBezTo>
                      <a:pt x="292" y="344"/>
                      <a:pt x="292" y="354"/>
                      <a:pt x="281" y="365"/>
                    </a:cubicBezTo>
                    <a:cubicBezTo>
                      <a:pt x="271" y="365"/>
                      <a:pt x="271" y="365"/>
                      <a:pt x="271" y="365"/>
                    </a:cubicBezTo>
                    <a:moveTo>
                      <a:pt x="104" y="146"/>
                    </a:moveTo>
                    <a:lnTo>
                      <a:pt x="104" y="146"/>
                    </a:lnTo>
                    <a:cubicBezTo>
                      <a:pt x="94" y="146"/>
                      <a:pt x="94" y="146"/>
                      <a:pt x="83" y="136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21"/>
                      <a:pt x="0" y="11"/>
                      <a:pt x="0" y="0"/>
                    </a:cubicBezTo>
                    <a:cubicBezTo>
                      <a:pt x="10" y="0"/>
                      <a:pt x="21" y="0"/>
                      <a:pt x="31" y="11"/>
                    </a:cubicBezTo>
                    <a:cubicBezTo>
                      <a:pt x="114" y="115"/>
                      <a:pt x="114" y="115"/>
                      <a:pt x="114" y="115"/>
                    </a:cubicBezTo>
                    <a:cubicBezTo>
                      <a:pt x="125" y="125"/>
                      <a:pt x="125" y="136"/>
                      <a:pt x="114" y="146"/>
                    </a:cubicBezTo>
                    <a:cubicBezTo>
                      <a:pt x="104" y="146"/>
                      <a:pt x="104" y="146"/>
                      <a:pt x="104" y="14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" name="Google Shape;2277;p44">
              <a:extLst>
                <a:ext uri="{FF2B5EF4-FFF2-40B4-BE49-F238E27FC236}">
                  <a16:creationId xmlns:a16="http://schemas.microsoft.com/office/drawing/2014/main" id="{1C12311E-CB74-A098-16AC-534BDA6121C2}"/>
                </a:ext>
              </a:extLst>
            </p:cNvPr>
            <p:cNvGrpSpPr/>
            <p:nvPr/>
          </p:nvGrpSpPr>
          <p:grpSpPr>
            <a:xfrm>
              <a:off x="5423701" y="1426092"/>
              <a:ext cx="1521163" cy="3136974"/>
              <a:chOff x="5462936" y="4816655"/>
              <a:chExt cx="1521163" cy="3136974"/>
            </a:xfrm>
          </p:grpSpPr>
          <p:sp>
            <p:nvSpPr>
              <p:cNvPr id="1717" name="Google Shape;2278;p44">
                <a:extLst>
                  <a:ext uri="{FF2B5EF4-FFF2-40B4-BE49-F238E27FC236}">
                    <a16:creationId xmlns:a16="http://schemas.microsoft.com/office/drawing/2014/main" id="{1F2946A8-1C47-FDB7-7173-CBCD6CEBB2BA}"/>
                  </a:ext>
                </a:extLst>
              </p:cNvPr>
              <p:cNvSpPr/>
              <p:nvPr/>
            </p:nvSpPr>
            <p:spPr>
              <a:xfrm flipH="1">
                <a:off x="6301460" y="4816655"/>
                <a:ext cx="396992" cy="371276"/>
              </a:xfrm>
              <a:custGeom>
                <a:avLst/>
                <a:gdLst/>
                <a:ahLst/>
                <a:cxnLst/>
                <a:rect l="l" t="t" r="r" b="b"/>
                <a:pathLst>
                  <a:path w="927" h="866" extrusionOk="0">
                    <a:moveTo>
                      <a:pt x="62" y="298"/>
                    </a:moveTo>
                    <a:lnTo>
                      <a:pt x="62" y="298"/>
                    </a:lnTo>
                    <a:cubicBezTo>
                      <a:pt x="73" y="215"/>
                      <a:pt x="125" y="59"/>
                      <a:pt x="260" y="17"/>
                    </a:cubicBezTo>
                    <a:cubicBezTo>
                      <a:pt x="396" y="-14"/>
                      <a:pt x="489" y="-4"/>
                      <a:pt x="625" y="69"/>
                    </a:cubicBezTo>
                    <a:cubicBezTo>
                      <a:pt x="812" y="152"/>
                      <a:pt x="927" y="746"/>
                      <a:pt x="927" y="746"/>
                    </a:cubicBezTo>
                    <a:cubicBezTo>
                      <a:pt x="927" y="746"/>
                      <a:pt x="687" y="1017"/>
                      <a:pt x="0" y="746"/>
                    </a:cubicBezTo>
                    <a:cubicBezTo>
                      <a:pt x="0" y="746"/>
                      <a:pt x="31" y="413"/>
                      <a:pt x="62" y="298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8" name="Google Shape;2279;p44">
                <a:extLst>
                  <a:ext uri="{FF2B5EF4-FFF2-40B4-BE49-F238E27FC236}">
                    <a16:creationId xmlns:a16="http://schemas.microsoft.com/office/drawing/2014/main" id="{CA2FD291-62A4-46EE-4BF4-A6B9E5E81A96}"/>
                  </a:ext>
                </a:extLst>
              </p:cNvPr>
              <p:cNvSpPr/>
              <p:nvPr/>
            </p:nvSpPr>
            <p:spPr>
              <a:xfrm flipH="1">
                <a:off x="6418802" y="4880106"/>
                <a:ext cx="244534" cy="269668"/>
              </a:xfrm>
              <a:custGeom>
                <a:avLst/>
                <a:gdLst/>
                <a:ahLst/>
                <a:cxnLst/>
                <a:rect l="l" t="t" r="r" b="b"/>
                <a:pathLst>
                  <a:path w="571" h="629" extrusionOk="0">
                    <a:moveTo>
                      <a:pt x="386" y="15"/>
                    </a:moveTo>
                    <a:lnTo>
                      <a:pt x="386" y="15"/>
                    </a:lnTo>
                    <a:lnTo>
                      <a:pt x="386" y="15"/>
                    </a:lnTo>
                    <a:cubicBezTo>
                      <a:pt x="543" y="67"/>
                      <a:pt x="605" y="234"/>
                      <a:pt x="553" y="390"/>
                    </a:cubicBezTo>
                    <a:cubicBezTo>
                      <a:pt x="553" y="400"/>
                      <a:pt x="553" y="400"/>
                      <a:pt x="553" y="400"/>
                    </a:cubicBezTo>
                    <a:cubicBezTo>
                      <a:pt x="501" y="567"/>
                      <a:pt x="334" y="661"/>
                      <a:pt x="199" y="619"/>
                    </a:cubicBezTo>
                    <a:lnTo>
                      <a:pt x="199" y="619"/>
                    </a:lnTo>
                    <a:cubicBezTo>
                      <a:pt x="95" y="577"/>
                      <a:pt x="-41" y="379"/>
                      <a:pt x="11" y="223"/>
                    </a:cubicBezTo>
                    <a:cubicBezTo>
                      <a:pt x="11" y="213"/>
                      <a:pt x="11" y="213"/>
                      <a:pt x="11" y="213"/>
                    </a:cubicBezTo>
                    <a:cubicBezTo>
                      <a:pt x="64" y="57"/>
                      <a:pt x="230" y="-37"/>
                      <a:pt x="386" y="15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9" name="Google Shape;2280;p44">
                <a:extLst>
                  <a:ext uri="{FF2B5EF4-FFF2-40B4-BE49-F238E27FC236}">
                    <a16:creationId xmlns:a16="http://schemas.microsoft.com/office/drawing/2014/main" id="{278FC904-B502-66F9-9E5E-91B610FD4CC8}"/>
                  </a:ext>
                </a:extLst>
              </p:cNvPr>
              <p:cNvSpPr/>
              <p:nvPr/>
            </p:nvSpPr>
            <p:spPr>
              <a:xfrm flipH="1">
                <a:off x="6405526" y="4845808"/>
                <a:ext cx="212843" cy="170204"/>
              </a:xfrm>
              <a:custGeom>
                <a:avLst/>
                <a:gdLst/>
                <a:ahLst/>
                <a:cxnLst/>
                <a:rect l="l" t="t" r="r" b="b"/>
                <a:pathLst>
                  <a:path w="497" h="397" extrusionOk="0">
                    <a:moveTo>
                      <a:pt x="94" y="84"/>
                    </a:moveTo>
                    <a:lnTo>
                      <a:pt x="94" y="84"/>
                    </a:lnTo>
                    <a:cubicBezTo>
                      <a:pt x="417" y="272"/>
                      <a:pt x="490" y="397"/>
                      <a:pt x="490" y="397"/>
                    </a:cubicBezTo>
                    <a:cubicBezTo>
                      <a:pt x="490" y="397"/>
                      <a:pt x="573" y="12"/>
                      <a:pt x="146" y="1"/>
                    </a:cubicBezTo>
                    <a:cubicBezTo>
                      <a:pt x="-135" y="-9"/>
                      <a:pt x="73" y="64"/>
                      <a:pt x="94" y="84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0" name="Google Shape;2281;p44">
                <a:extLst>
                  <a:ext uri="{FF2B5EF4-FFF2-40B4-BE49-F238E27FC236}">
                    <a16:creationId xmlns:a16="http://schemas.microsoft.com/office/drawing/2014/main" id="{150CDD20-6ADF-7272-34C2-F991180715DD}"/>
                  </a:ext>
                </a:extLst>
              </p:cNvPr>
              <p:cNvSpPr/>
              <p:nvPr/>
            </p:nvSpPr>
            <p:spPr>
              <a:xfrm flipH="1">
                <a:off x="6653914" y="4982999"/>
                <a:ext cx="26980" cy="19721"/>
              </a:xfrm>
              <a:custGeom>
                <a:avLst/>
                <a:gdLst/>
                <a:ahLst/>
                <a:cxnLst/>
                <a:rect l="l" t="t" r="r" b="b"/>
                <a:pathLst>
                  <a:path w="63" h="46" extrusionOk="0">
                    <a:moveTo>
                      <a:pt x="21" y="4"/>
                    </a:moveTo>
                    <a:lnTo>
                      <a:pt x="21" y="4"/>
                    </a:lnTo>
                    <a:cubicBezTo>
                      <a:pt x="63" y="4"/>
                      <a:pt x="63" y="4"/>
                      <a:pt x="63" y="4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0" y="35"/>
                      <a:pt x="0" y="25"/>
                      <a:pt x="0" y="14"/>
                    </a:cubicBezTo>
                    <a:cubicBezTo>
                      <a:pt x="0" y="4"/>
                      <a:pt x="11" y="-6"/>
                      <a:pt x="21" y="4"/>
                    </a:cubicBezTo>
                    <a:close/>
                  </a:path>
                </a:pathLst>
              </a:custGeom>
              <a:solidFill>
                <a:srgbClr val="D46F4C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1" name="Google Shape;2282;p44">
                <a:extLst>
                  <a:ext uri="{FF2B5EF4-FFF2-40B4-BE49-F238E27FC236}">
                    <a16:creationId xmlns:a16="http://schemas.microsoft.com/office/drawing/2014/main" id="{B276613D-3144-A6F0-C929-4EDBD7C806F3}"/>
                  </a:ext>
                </a:extLst>
              </p:cNvPr>
              <p:cNvSpPr/>
              <p:nvPr/>
            </p:nvSpPr>
            <p:spPr>
              <a:xfrm flipH="1">
                <a:off x="6564837" y="4980427"/>
                <a:ext cx="25267" cy="13290"/>
              </a:xfrm>
              <a:custGeom>
                <a:avLst/>
                <a:gdLst/>
                <a:ahLst/>
                <a:cxnLst/>
                <a:rect l="l" t="t" r="r" b="b"/>
                <a:pathLst>
                  <a:path w="59" h="31" extrusionOk="0">
                    <a:moveTo>
                      <a:pt x="7" y="20"/>
                    </a:moveTo>
                    <a:lnTo>
                      <a:pt x="7" y="20"/>
                    </a:lnTo>
                    <a:cubicBezTo>
                      <a:pt x="-14" y="31"/>
                      <a:pt x="18" y="0"/>
                      <a:pt x="38" y="0"/>
                    </a:cubicBezTo>
                    <a:cubicBezTo>
                      <a:pt x="49" y="0"/>
                      <a:pt x="59" y="10"/>
                      <a:pt x="59" y="31"/>
                    </a:cubicBezTo>
                    <a:cubicBezTo>
                      <a:pt x="59" y="31"/>
                      <a:pt x="38" y="10"/>
                      <a:pt x="7" y="20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2" name="Google Shape;2283;p44">
                <a:extLst>
                  <a:ext uri="{FF2B5EF4-FFF2-40B4-BE49-F238E27FC236}">
                    <a16:creationId xmlns:a16="http://schemas.microsoft.com/office/drawing/2014/main" id="{1524F9B0-03FA-8BE2-A84F-CAB836FBA072}"/>
                  </a:ext>
                </a:extLst>
              </p:cNvPr>
              <p:cNvSpPr/>
              <p:nvPr/>
            </p:nvSpPr>
            <p:spPr>
              <a:xfrm flipH="1">
                <a:off x="6560126" y="4871960"/>
                <a:ext cx="107064" cy="99893"/>
              </a:xfrm>
              <a:custGeom>
                <a:avLst/>
                <a:gdLst/>
                <a:ahLst/>
                <a:cxnLst/>
                <a:rect l="l" t="t" r="r" b="b"/>
                <a:pathLst>
                  <a:path w="250" h="233" extrusionOk="0">
                    <a:moveTo>
                      <a:pt x="250" y="13"/>
                    </a:moveTo>
                    <a:lnTo>
                      <a:pt x="250" y="13"/>
                    </a:lnTo>
                    <a:cubicBezTo>
                      <a:pt x="250" y="13"/>
                      <a:pt x="125" y="190"/>
                      <a:pt x="93" y="221"/>
                    </a:cubicBezTo>
                    <a:cubicBezTo>
                      <a:pt x="52" y="253"/>
                      <a:pt x="0" y="211"/>
                      <a:pt x="0" y="211"/>
                    </a:cubicBezTo>
                    <a:cubicBezTo>
                      <a:pt x="0" y="211"/>
                      <a:pt x="20" y="-60"/>
                      <a:pt x="250" y="13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38875" rIns="90000" bIns="38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3" name="Google Shape;2284;p44">
                <a:extLst>
                  <a:ext uri="{FF2B5EF4-FFF2-40B4-BE49-F238E27FC236}">
                    <a16:creationId xmlns:a16="http://schemas.microsoft.com/office/drawing/2014/main" id="{852E7990-92CE-7FC9-49A6-E3B21C376185}"/>
                  </a:ext>
                </a:extLst>
              </p:cNvPr>
              <p:cNvSpPr/>
              <p:nvPr/>
            </p:nvSpPr>
            <p:spPr>
              <a:xfrm flipH="1">
                <a:off x="5877661" y="7725976"/>
                <a:ext cx="347743" cy="174062"/>
              </a:xfrm>
              <a:custGeom>
                <a:avLst/>
                <a:gdLst/>
                <a:ahLst/>
                <a:cxnLst/>
                <a:rect l="l" t="t" r="r" b="b"/>
                <a:pathLst>
                  <a:path w="812" h="406" extrusionOk="0">
                    <a:moveTo>
                      <a:pt x="0" y="10"/>
                    </a:moveTo>
                    <a:lnTo>
                      <a:pt x="10" y="406"/>
                    </a:lnTo>
                    <a:lnTo>
                      <a:pt x="812" y="406"/>
                    </a:lnTo>
                    <a:lnTo>
                      <a:pt x="364" y="208"/>
                    </a:lnTo>
                    <a:lnTo>
                      <a:pt x="32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4" name="Google Shape;2285;p44">
                <a:extLst>
                  <a:ext uri="{FF2B5EF4-FFF2-40B4-BE49-F238E27FC236}">
                    <a16:creationId xmlns:a16="http://schemas.microsoft.com/office/drawing/2014/main" id="{85C7FCEC-138A-C94A-7CFD-74163B23CE3A}"/>
                  </a:ext>
                </a:extLst>
              </p:cNvPr>
              <p:cNvSpPr/>
              <p:nvPr/>
            </p:nvSpPr>
            <p:spPr>
              <a:xfrm flipH="1">
                <a:off x="5891191" y="7810863"/>
                <a:ext cx="343461" cy="89175"/>
              </a:xfrm>
              <a:custGeom>
                <a:avLst/>
                <a:gdLst/>
                <a:ahLst/>
                <a:cxnLst/>
                <a:rect l="l" t="t" r="r" b="b"/>
                <a:pathLst>
                  <a:path w="802" h="208" extrusionOk="0">
                    <a:moveTo>
                      <a:pt x="396" y="0"/>
                    </a:moveTo>
                    <a:lnTo>
                      <a:pt x="802" y="208"/>
                    </a:lnTo>
                    <a:lnTo>
                      <a:pt x="0" y="208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9875" rIns="90000" bIns="29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5" name="Google Shape;2286;p44">
                <a:extLst>
                  <a:ext uri="{FF2B5EF4-FFF2-40B4-BE49-F238E27FC236}">
                    <a16:creationId xmlns:a16="http://schemas.microsoft.com/office/drawing/2014/main" id="{7AF7E0EC-7D5B-67A2-55F8-19756073BEFC}"/>
                  </a:ext>
                </a:extLst>
              </p:cNvPr>
              <p:cNvSpPr/>
              <p:nvPr/>
            </p:nvSpPr>
            <p:spPr>
              <a:xfrm flipH="1">
                <a:off x="5886480" y="7900038"/>
                <a:ext cx="348171" cy="53591"/>
              </a:xfrm>
              <a:custGeom>
                <a:avLst/>
                <a:gdLst/>
                <a:ahLst/>
                <a:cxnLst/>
                <a:rect l="l" t="t" r="r" b="b"/>
                <a:pathLst>
                  <a:path w="813" h="125" extrusionOk="0">
                    <a:moveTo>
                      <a:pt x="813" y="125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813" y="0"/>
                    </a:lnTo>
                    <a:lnTo>
                      <a:pt x="813" y="12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6" name="Google Shape;2287;p44">
                <a:extLst>
                  <a:ext uri="{FF2B5EF4-FFF2-40B4-BE49-F238E27FC236}">
                    <a16:creationId xmlns:a16="http://schemas.microsoft.com/office/drawing/2014/main" id="{0D07E489-F3E4-62EE-D59C-DE7493807A98}"/>
                  </a:ext>
                </a:extLst>
              </p:cNvPr>
              <p:cNvSpPr/>
              <p:nvPr/>
            </p:nvSpPr>
            <p:spPr>
              <a:xfrm flipH="1">
                <a:off x="5462936" y="5507329"/>
                <a:ext cx="932311" cy="374706"/>
              </a:xfrm>
              <a:custGeom>
                <a:avLst/>
                <a:gdLst/>
                <a:ahLst/>
                <a:cxnLst/>
                <a:rect l="l" t="t" r="r" b="b"/>
                <a:pathLst>
                  <a:path w="2177" h="874" extrusionOk="0">
                    <a:moveTo>
                      <a:pt x="0" y="62"/>
                    </a:moveTo>
                    <a:lnTo>
                      <a:pt x="0" y="62"/>
                    </a:lnTo>
                    <a:cubicBezTo>
                      <a:pt x="0" y="62"/>
                      <a:pt x="146" y="385"/>
                      <a:pt x="167" y="500"/>
                    </a:cubicBezTo>
                    <a:cubicBezTo>
                      <a:pt x="198" y="656"/>
                      <a:pt x="323" y="781"/>
                      <a:pt x="479" y="823"/>
                    </a:cubicBezTo>
                    <a:cubicBezTo>
                      <a:pt x="708" y="875"/>
                      <a:pt x="885" y="885"/>
                      <a:pt x="1188" y="864"/>
                    </a:cubicBezTo>
                    <a:cubicBezTo>
                      <a:pt x="1615" y="802"/>
                      <a:pt x="1615" y="802"/>
                      <a:pt x="1615" y="802"/>
                    </a:cubicBezTo>
                    <a:cubicBezTo>
                      <a:pt x="1958" y="781"/>
                      <a:pt x="2094" y="719"/>
                      <a:pt x="2094" y="719"/>
                    </a:cubicBezTo>
                    <a:cubicBezTo>
                      <a:pt x="1865" y="729"/>
                      <a:pt x="1865" y="729"/>
                      <a:pt x="1865" y="729"/>
                    </a:cubicBezTo>
                    <a:cubicBezTo>
                      <a:pt x="2167" y="635"/>
                      <a:pt x="2167" y="635"/>
                      <a:pt x="2167" y="635"/>
                    </a:cubicBezTo>
                    <a:cubicBezTo>
                      <a:pt x="2167" y="635"/>
                      <a:pt x="2146" y="625"/>
                      <a:pt x="2135" y="625"/>
                    </a:cubicBezTo>
                    <a:cubicBezTo>
                      <a:pt x="1885" y="656"/>
                      <a:pt x="1885" y="656"/>
                      <a:pt x="1885" y="656"/>
                    </a:cubicBezTo>
                    <a:cubicBezTo>
                      <a:pt x="2177" y="541"/>
                      <a:pt x="2177" y="541"/>
                      <a:pt x="2177" y="541"/>
                    </a:cubicBezTo>
                    <a:cubicBezTo>
                      <a:pt x="2177" y="541"/>
                      <a:pt x="2177" y="531"/>
                      <a:pt x="2167" y="531"/>
                    </a:cubicBezTo>
                    <a:cubicBezTo>
                      <a:pt x="1854" y="583"/>
                      <a:pt x="1854" y="583"/>
                      <a:pt x="1854" y="583"/>
                    </a:cubicBezTo>
                    <a:cubicBezTo>
                      <a:pt x="1854" y="583"/>
                      <a:pt x="2135" y="469"/>
                      <a:pt x="2094" y="458"/>
                    </a:cubicBezTo>
                    <a:cubicBezTo>
                      <a:pt x="2063" y="458"/>
                      <a:pt x="1719" y="541"/>
                      <a:pt x="1719" y="541"/>
                    </a:cubicBezTo>
                    <a:cubicBezTo>
                      <a:pt x="1719" y="541"/>
                      <a:pt x="1896" y="406"/>
                      <a:pt x="1865" y="396"/>
                    </a:cubicBezTo>
                    <a:cubicBezTo>
                      <a:pt x="1844" y="396"/>
                      <a:pt x="1708" y="479"/>
                      <a:pt x="1625" y="531"/>
                    </a:cubicBezTo>
                    <a:cubicBezTo>
                      <a:pt x="1573" y="562"/>
                      <a:pt x="1510" y="583"/>
                      <a:pt x="1448" y="604"/>
                    </a:cubicBezTo>
                    <a:cubicBezTo>
                      <a:pt x="1271" y="614"/>
                      <a:pt x="1271" y="614"/>
                      <a:pt x="1271" y="614"/>
                    </a:cubicBezTo>
                    <a:cubicBezTo>
                      <a:pt x="1250" y="614"/>
                      <a:pt x="1229" y="614"/>
                      <a:pt x="1208" y="604"/>
                    </a:cubicBezTo>
                    <a:cubicBezTo>
                      <a:pt x="917" y="562"/>
                      <a:pt x="760" y="541"/>
                      <a:pt x="563" y="479"/>
                    </a:cubicBezTo>
                    <a:cubicBezTo>
                      <a:pt x="417" y="219"/>
                      <a:pt x="396" y="0"/>
                      <a:pt x="396" y="0"/>
                    </a:cubicBezTo>
                    <a:cubicBezTo>
                      <a:pt x="0" y="62"/>
                      <a:pt x="0" y="62"/>
                      <a:pt x="0" y="62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7" name="Google Shape;2288;p44">
                <a:extLst>
                  <a:ext uri="{FF2B5EF4-FFF2-40B4-BE49-F238E27FC236}">
                    <a16:creationId xmlns:a16="http://schemas.microsoft.com/office/drawing/2014/main" id="{7D3F28E8-666A-5486-2E11-09DECB6923F2}"/>
                  </a:ext>
                </a:extLst>
              </p:cNvPr>
              <p:cNvSpPr/>
              <p:nvPr/>
            </p:nvSpPr>
            <p:spPr>
              <a:xfrm flipH="1">
                <a:off x="6069773" y="7458023"/>
                <a:ext cx="253955" cy="160772"/>
              </a:xfrm>
              <a:custGeom>
                <a:avLst/>
                <a:gdLst/>
                <a:ahLst/>
                <a:cxnLst/>
                <a:rect l="l" t="t" r="r" b="b"/>
                <a:pathLst>
                  <a:path w="593" h="375" extrusionOk="0">
                    <a:moveTo>
                      <a:pt x="583" y="375"/>
                    </a:moveTo>
                    <a:lnTo>
                      <a:pt x="0" y="21"/>
                    </a:lnTo>
                    <a:lnTo>
                      <a:pt x="21" y="0"/>
                    </a:lnTo>
                    <a:lnTo>
                      <a:pt x="593" y="354"/>
                    </a:lnTo>
                    <a:lnTo>
                      <a:pt x="583" y="3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8" name="Google Shape;2289;p44">
                <a:extLst>
                  <a:ext uri="{FF2B5EF4-FFF2-40B4-BE49-F238E27FC236}">
                    <a16:creationId xmlns:a16="http://schemas.microsoft.com/office/drawing/2014/main" id="{2F214E26-770B-54B0-34BC-5208F7A3FBA9}"/>
                  </a:ext>
                </a:extLst>
              </p:cNvPr>
              <p:cNvSpPr/>
              <p:nvPr/>
            </p:nvSpPr>
            <p:spPr>
              <a:xfrm flipH="1">
                <a:off x="5984979" y="7922331"/>
                <a:ext cx="379006" cy="31297"/>
              </a:xfrm>
              <a:custGeom>
                <a:avLst/>
                <a:gdLst/>
                <a:ahLst/>
                <a:cxnLst/>
                <a:rect l="l" t="t" r="r" b="b"/>
                <a:pathLst>
                  <a:path w="885" h="73" extrusionOk="0">
                    <a:moveTo>
                      <a:pt x="885" y="31"/>
                    </a:moveTo>
                    <a:lnTo>
                      <a:pt x="885" y="31"/>
                    </a:lnTo>
                    <a:cubicBezTo>
                      <a:pt x="885" y="63"/>
                      <a:pt x="687" y="73"/>
                      <a:pt x="448" y="73"/>
                    </a:cubicBezTo>
                    <a:cubicBezTo>
                      <a:pt x="198" y="73"/>
                      <a:pt x="0" y="63"/>
                      <a:pt x="0" y="31"/>
                    </a:cubicBezTo>
                    <a:cubicBezTo>
                      <a:pt x="0" y="11"/>
                      <a:pt x="198" y="0"/>
                      <a:pt x="448" y="0"/>
                    </a:cubicBezTo>
                    <a:cubicBezTo>
                      <a:pt x="687" y="0"/>
                      <a:pt x="885" y="11"/>
                      <a:pt x="885" y="3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9" name="Google Shape;2290;p44">
                <a:extLst>
                  <a:ext uri="{FF2B5EF4-FFF2-40B4-BE49-F238E27FC236}">
                    <a16:creationId xmlns:a16="http://schemas.microsoft.com/office/drawing/2014/main" id="{2E27682C-E8ED-5526-D766-17737999BB07}"/>
                  </a:ext>
                </a:extLst>
              </p:cNvPr>
              <p:cNvSpPr/>
              <p:nvPr/>
            </p:nvSpPr>
            <p:spPr>
              <a:xfrm flipH="1">
                <a:off x="6408524" y="7922331"/>
                <a:ext cx="379434" cy="31297"/>
              </a:xfrm>
              <a:custGeom>
                <a:avLst/>
                <a:gdLst/>
                <a:ahLst/>
                <a:cxnLst/>
                <a:rect l="l" t="t" r="r" b="b"/>
                <a:pathLst>
                  <a:path w="886" h="73" extrusionOk="0">
                    <a:moveTo>
                      <a:pt x="886" y="31"/>
                    </a:moveTo>
                    <a:lnTo>
                      <a:pt x="886" y="31"/>
                    </a:lnTo>
                    <a:cubicBezTo>
                      <a:pt x="886" y="63"/>
                      <a:pt x="688" y="73"/>
                      <a:pt x="448" y="73"/>
                    </a:cubicBezTo>
                    <a:cubicBezTo>
                      <a:pt x="198" y="73"/>
                      <a:pt x="0" y="63"/>
                      <a:pt x="0" y="31"/>
                    </a:cubicBezTo>
                    <a:cubicBezTo>
                      <a:pt x="0" y="11"/>
                      <a:pt x="198" y="0"/>
                      <a:pt x="448" y="0"/>
                    </a:cubicBezTo>
                    <a:cubicBezTo>
                      <a:pt x="688" y="0"/>
                      <a:pt x="886" y="11"/>
                      <a:pt x="886" y="31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0" name="Google Shape;2291;p44">
                <a:extLst>
                  <a:ext uri="{FF2B5EF4-FFF2-40B4-BE49-F238E27FC236}">
                    <a16:creationId xmlns:a16="http://schemas.microsoft.com/office/drawing/2014/main" id="{F29CCF4F-EC9E-E1BA-F390-D0587E806364}"/>
                  </a:ext>
                </a:extLst>
              </p:cNvPr>
              <p:cNvSpPr/>
              <p:nvPr/>
            </p:nvSpPr>
            <p:spPr>
              <a:xfrm flipH="1">
                <a:off x="6600383" y="7712685"/>
                <a:ext cx="343461" cy="187353"/>
              </a:xfrm>
              <a:custGeom>
                <a:avLst/>
                <a:gdLst/>
                <a:ahLst/>
                <a:cxnLst/>
                <a:rect l="l" t="t" r="r" b="b"/>
                <a:pathLst>
                  <a:path w="802" h="437" extrusionOk="0">
                    <a:moveTo>
                      <a:pt x="750" y="20"/>
                    </a:moveTo>
                    <a:lnTo>
                      <a:pt x="802" y="437"/>
                    </a:lnTo>
                    <a:lnTo>
                      <a:pt x="0" y="437"/>
                    </a:lnTo>
                    <a:lnTo>
                      <a:pt x="469" y="229"/>
                    </a:lnTo>
                    <a:lnTo>
                      <a:pt x="448" y="0"/>
                    </a:lnTo>
                    <a:lnTo>
                      <a:pt x="750" y="2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1" name="Google Shape;2292;p44">
                <a:extLst>
                  <a:ext uri="{FF2B5EF4-FFF2-40B4-BE49-F238E27FC236}">
                    <a16:creationId xmlns:a16="http://schemas.microsoft.com/office/drawing/2014/main" id="{EA807F71-309A-17CB-C400-07CFB8D99D8B}"/>
                  </a:ext>
                </a:extLst>
              </p:cNvPr>
              <p:cNvSpPr/>
              <p:nvPr/>
            </p:nvSpPr>
            <p:spPr>
              <a:xfrm flipH="1">
                <a:off x="6600383" y="7810863"/>
                <a:ext cx="343461" cy="89175"/>
              </a:xfrm>
              <a:custGeom>
                <a:avLst/>
                <a:gdLst/>
                <a:ahLst/>
                <a:cxnLst/>
                <a:rect l="l" t="t" r="r" b="b"/>
                <a:pathLst>
                  <a:path w="802" h="208" extrusionOk="0">
                    <a:moveTo>
                      <a:pt x="406" y="0"/>
                    </a:moveTo>
                    <a:lnTo>
                      <a:pt x="0" y="208"/>
                    </a:lnTo>
                    <a:lnTo>
                      <a:pt x="802" y="208"/>
                    </a:lnTo>
                    <a:lnTo>
                      <a:pt x="40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9875" rIns="90000" bIns="29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2" name="Google Shape;2293;p44">
                <a:extLst>
                  <a:ext uri="{FF2B5EF4-FFF2-40B4-BE49-F238E27FC236}">
                    <a16:creationId xmlns:a16="http://schemas.microsoft.com/office/drawing/2014/main" id="{F5F0ED66-914C-FEE4-C283-04642726DA43}"/>
                  </a:ext>
                </a:extLst>
              </p:cNvPr>
              <p:cNvSpPr/>
              <p:nvPr/>
            </p:nvSpPr>
            <p:spPr>
              <a:xfrm flipH="1">
                <a:off x="6596100" y="7900038"/>
                <a:ext cx="347743" cy="53591"/>
              </a:xfrm>
              <a:custGeom>
                <a:avLst/>
                <a:gdLst/>
                <a:ahLst/>
                <a:cxnLst/>
                <a:rect l="l" t="t" r="r" b="b"/>
                <a:pathLst>
                  <a:path w="812" h="125" extrusionOk="0">
                    <a:moveTo>
                      <a:pt x="812" y="125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812" y="0"/>
                    </a:lnTo>
                    <a:lnTo>
                      <a:pt x="812" y="12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3" name="Google Shape;2294;p44">
                <a:extLst>
                  <a:ext uri="{FF2B5EF4-FFF2-40B4-BE49-F238E27FC236}">
                    <a16:creationId xmlns:a16="http://schemas.microsoft.com/office/drawing/2014/main" id="{E192B38A-C4CC-5466-CB94-4CA8F9D94F73}"/>
                  </a:ext>
                </a:extLst>
              </p:cNvPr>
              <p:cNvSpPr/>
              <p:nvPr/>
            </p:nvSpPr>
            <p:spPr>
              <a:xfrm flipH="1">
                <a:off x="6056070" y="5842162"/>
                <a:ext cx="891627" cy="1892821"/>
              </a:xfrm>
              <a:custGeom>
                <a:avLst/>
                <a:gdLst/>
                <a:ahLst/>
                <a:cxnLst/>
                <a:rect l="l" t="t" r="r" b="b"/>
                <a:pathLst>
                  <a:path w="2082" h="4415" extrusionOk="0">
                    <a:moveTo>
                      <a:pt x="488" y="0"/>
                    </a:moveTo>
                    <a:lnTo>
                      <a:pt x="488" y="0"/>
                    </a:lnTo>
                    <a:cubicBezTo>
                      <a:pt x="1196" y="146"/>
                      <a:pt x="1196" y="146"/>
                      <a:pt x="1196" y="146"/>
                    </a:cubicBezTo>
                    <a:cubicBezTo>
                      <a:pt x="1196" y="146"/>
                      <a:pt x="1415" y="146"/>
                      <a:pt x="2082" y="4394"/>
                    </a:cubicBezTo>
                    <a:cubicBezTo>
                      <a:pt x="1634" y="4415"/>
                      <a:pt x="1634" y="4415"/>
                      <a:pt x="1634" y="4415"/>
                    </a:cubicBezTo>
                    <a:cubicBezTo>
                      <a:pt x="790" y="1196"/>
                      <a:pt x="790" y="1196"/>
                      <a:pt x="790" y="1196"/>
                    </a:cubicBezTo>
                    <a:cubicBezTo>
                      <a:pt x="780" y="1154"/>
                      <a:pt x="707" y="1154"/>
                      <a:pt x="707" y="1206"/>
                    </a:cubicBezTo>
                    <a:cubicBezTo>
                      <a:pt x="863" y="4415"/>
                      <a:pt x="863" y="4415"/>
                      <a:pt x="863" y="4415"/>
                    </a:cubicBezTo>
                    <a:cubicBezTo>
                      <a:pt x="394" y="4383"/>
                      <a:pt x="394" y="4383"/>
                      <a:pt x="394" y="4383"/>
                    </a:cubicBezTo>
                    <a:cubicBezTo>
                      <a:pt x="394" y="4383"/>
                      <a:pt x="-168" y="1144"/>
                      <a:pt x="50" y="625"/>
                    </a:cubicBezTo>
                    <a:cubicBezTo>
                      <a:pt x="269" y="104"/>
                      <a:pt x="488" y="0"/>
                      <a:pt x="4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4" name="Google Shape;2295;p44">
                <a:extLst>
                  <a:ext uri="{FF2B5EF4-FFF2-40B4-BE49-F238E27FC236}">
                    <a16:creationId xmlns:a16="http://schemas.microsoft.com/office/drawing/2014/main" id="{76B19DFD-76B4-C551-8626-7E6E0C537CEF}"/>
                  </a:ext>
                </a:extLst>
              </p:cNvPr>
              <p:cNvSpPr/>
              <p:nvPr/>
            </p:nvSpPr>
            <p:spPr>
              <a:xfrm flipH="1">
                <a:off x="6635928" y="5860169"/>
                <a:ext cx="276653" cy="240943"/>
              </a:xfrm>
              <a:custGeom>
                <a:avLst/>
                <a:gdLst/>
                <a:ahLst/>
                <a:cxnLst/>
                <a:rect l="l" t="t" r="r" b="b"/>
                <a:pathLst>
                  <a:path w="646" h="562" extrusionOk="0">
                    <a:moveTo>
                      <a:pt x="156" y="562"/>
                    </a:moveTo>
                    <a:lnTo>
                      <a:pt x="156" y="562"/>
                    </a:lnTo>
                    <a:cubicBezTo>
                      <a:pt x="62" y="562"/>
                      <a:pt x="0" y="531"/>
                      <a:pt x="0" y="531"/>
                    </a:cubicBezTo>
                    <a:cubicBezTo>
                      <a:pt x="10" y="510"/>
                      <a:pt x="10" y="510"/>
                      <a:pt x="10" y="510"/>
                    </a:cubicBezTo>
                    <a:cubicBezTo>
                      <a:pt x="21" y="510"/>
                      <a:pt x="281" y="614"/>
                      <a:pt x="427" y="385"/>
                    </a:cubicBezTo>
                    <a:cubicBezTo>
                      <a:pt x="573" y="146"/>
                      <a:pt x="614" y="0"/>
                      <a:pt x="614" y="0"/>
                    </a:cubicBezTo>
                    <a:cubicBezTo>
                      <a:pt x="646" y="10"/>
                      <a:pt x="646" y="10"/>
                      <a:pt x="646" y="10"/>
                    </a:cubicBezTo>
                    <a:cubicBezTo>
                      <a:pt x="646" y="21"/>
                      <a:pt x="604" y="156"/>
                      <a:pt x="448" y="396"/>
                    </a:cubicBezTo>
                    <a:cubicBezTo>
                      <a:pt x="364" y="531"/>
                      <a:pt x="250" y="562"/>
                      <a:pt x="156" y="56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5" name="Google Shape;2296;p44">
                <a:extLst>
                  <a:ext uri="{FF2B5EF4-FFF2-40B4-BE49-F238E27FC236}">
                    <a16:creationId xmlns:a16="http://schemas.microsoft.com/office/drawing/2014/main" id="{8F982D72-F2D8-CBE9-0C6B-8909D05BC3FA}"/>
                  </a:ext>
                </a:extLst>
              </p:cNvPr>
              <p:cNvSpPr/>
              <p:nvPr/>
            </p:nvSpPr>
            <p:spPr>
              <a:xfrm flipH="1">
                <a:off x="6345998" y="5886750"/>
                <a:ext cx="191858" cy="272669"/>
              </a:xfrm>
              <a:custGeom>
                <a:avLst/>
                <a:gdLst/>
                <a:ahLst/>
                <a:cxnLst/>
                <a:rect l="l" t="t" r="r" b="b"/>
                <a:pathLst>
                  <a:path w="448" h="636" extrusionOk="0">
                    <a:moveTo>
                      <a:pt x="437" y="636"/>
                    </a:moveTo>
                    <a:lnTo>
                      <a:pt x="437" y="636"/>
                    </a:lnTo>
                    <a:cubicBezTo>
                      <a:pt x="406" y="636"/>
                      <a:pt x="323" y="636"/>
                      <a:pt x="198" y="594"/>
                    </a:cubicBezTo>
                    <a:cubicBezTo>
                      <a:pt x="21" y="531"/>
                      <a:pt x="0" y="31"/>
                      <a:pt x="0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146"/>
                      <a:pt x="73" y="521"/>
                      <a:pt x="208" y="563"/>
                    </a:cubicBezTo>
                    <a:cubicBezTo>
                      <a:pt x="364" y="625"/>
                      <a:pt x="448" y="615"/>
                      <a:pt x="448" y="615"/>
                    </a:cubicBezTo>
                    <a:cubicBezTo>
                      <a:pt x="448" y="636"/>
                      <a:pt x="448" y="636"/>
                      <a:pt x="448" y="636"/>
                    </a:cubicBezTo>
                    <a:lnTo>
                      <a:pt x="437" y="63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6" name="Google Shape;2297;p44">
                <a:extLst>
                  <a:ext uri="{FF2B5EF4-FFF2-40B4-BE49-F238E27FC236}">
                    <a16:creationId xmlns:a16="http://schemas.microsoft.com/office/drawing/2014/main" id="{B29414B8-CA77-C9A8-B8BC-A604808FBF7B}"/>
                  </a:ext>
                </a:extLst>
              </p:cNvPr>
              <p:cNvSpPr/>
              <p:nvPr/>
            </p:nvSpPr>
            <p:spPr>
              <a:xfrm flipH="1">
                <a:off x="6109601" y="6132409"/>
                <a:ext cx="348171" cy="1593571"/>
              </a:xfrm>
              <a:custGeom>
                <a:avLst/>
                <a:gdLst/>
                <a:ahLst/>
                <a:cxnLst/>
                <a:rect l="l" t="t" r="r" b="b"/>
                <a:pathLst>
                  <a:path w="813" h="3717" extrusionOk="0">
                    <a:moveTo>
                      <a:pt x="781" y="3717"/>
                    </a:moveTo>
                    <a:lnTo>
                      <a:pt x="0" y="11"/>
                    </a:lnTo>
                    <a:lnTo>
                      <a:pt x="21" y="0"/>
                    </a:lnTo>
                    <a:lnTo>
                      <a:pt x="813" y="3717"/>
                    </a:lnTo>
                    <a:lnTo>
                      <a:pt x="781" y="371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7" name="Google Shape;2298;p44">
                <a:extLst>
                  <a:ext uri="{FF2B5EF4-FFF2-40B4-BE49-F238E27FC236}">
                    <a16:creationId xmlns:a16="http://schemas.microsoft.com/office/drawing/2014/main" id="{2744DBDC-91BC-90E2-E68C-1B57A85046C3}"/>
                  </a:ext>
                </a:extLst>
              </p:cNvPr>
              <p:cNvSpPr/>
              <p:nvPr/>
            </p:nvSpPr>
            <p:spPr>
              <a:xfrm flipH="1">
                <a:off x="6689459" y="6092108"/>
                <a:ext cx="156313" cy="1633871"/>
              </a:xfrm>
              <a:custGeom>
                <a:avLst/>
                <a:gdLst/>
                <a:ahLst/>
                <a:cxnLst/>
                <a:rect l="l" t="t" r="r" b="b"/>
                <a:pathLst>
                  <a:path w="365" h="3811" extrusionOk="0">
                    <a:moveTo>
                      <a:pt x="333" y="3811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365" y="3811"/>
                    </a:lnTo>
                    <a:lnTo>
                      <a:pt x="333" y="38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8" name="Google Shape;2299;p44">
                <a:extLst>
                  <a:ext uri="{FF2B5EF4-FFF2-40B4-BE49-F238E27FC236}">
                    <a16:creationId xmlns:a16="http://schemas.microsoft.com/office/drawing/2014/main" id="{59E93D82-9747-1C82-D65F-5041AEC8231D}"/>
                  </a:ext>
                </a:extLst>
              </p:cNvPr>
              <p:cNvSpPr/>
              <p:nvPr/>
            </p:nvSpPr>
            <p:spPr>
              <a:xfrm flipH="1">
                <a:off x="6689459" y="6092108"/>
                <a:ext cx="156313" cy="1633871"/>
              </a:xfrm>
              <a:custGeom>
                <a:avLst/>
                <a:gdLst/>
                <a:ahLst/>
                <a:cxnLst/>
                <a:rect l="l" t="t" r="r" b="b"/>
                <a:pathLst>
                  <a:path w="365" h="3811" extrusionOk="0">
                    <a:moveTo>
                      <a:pt x="333" y="3811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365" y="3811"/>
                    </a:lnTo>
                    <a:lnTo>
                      <a:pt x="333" y="381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9" name="Google Shape;2300;p44">
                <a:extLst>
                  <a:ext uri="{FF2B5EF4-FFF2-40B4-BE49-F238E27FC236}">
                    <a16:creationId xmlns:a16="http://schemas.microsoft.com/office/drawing/2014/main" id="{F913461C-110C-3744-1497-0698FE974D99}"/>
                  </a:ext>
                </a:extLst>
              </p:cNvPr>
              <p:cNvSpPr/>
              <p:nvPr/>
            </p:nvSpPr>
            <p:spPr>
              <a:xfrm flipH="1">
                <a:off x="6581967" y="4830374"/>
                <a:ext cx="165735" cy="315113"/>
              </a:xfrm>
              <a:custGeom>
                <a:avLst/>
                <a:gdLst/>
                <a:ahLst/>
                <a:cxnLst/>
                <a:rect l="l" t="t" r="r" b="b"/>
                <a:pathLst>
                  <a:path w="387" h="735" extrusionOk="0">
                    <a:moveTo>
                      <a:pt x="104" y="683"/>
                    </a:moveTo>
                    <a:lnTo>
                      <a:pt x="104" y="683"/>
                    </a:lnTo>
                    <a:cubicBezTo>
                      <a:pt x="115" y="568"/>
                      <a:pt x="146" y="454"/>
                      <a:pt x="188" y="350"/>
                    </a:cubicBezTo>
                    <a:cubicBezTo>
                      <a:pt x="219" y="245"/>
                      <a:pt x="271" y="152"/>
                      <a:pt x="365" y="100"/>
                    </a:cubicBezTo>
                    <a:cubicBezTo>
                      <a:pt x="417" y="68"/>
                      <a:pt x="365" y="-25"/>
                      <a:pt x="313" y="6"/>
                    </a:cubicBezTo>
                    <a:cubicBezTo>
                      <a:pt x="198" y="79"/>
                      <a:pt x="136" y="183"/>
                      <a:pt x="94" y="298"/>
                    </a:cubicBezTo>
                    <a:cubicBezTo>
                      <a:pt x="42" y="423"/>
                      <a:pt x="21" y="548"/>
                      <a:pt x="0" y="683"/>
                    </a:cubicBezTo>
                    <a:cubicBezTo>
                      <a:pt x="0" y="714"/>
                      <a:pt x="31" y="735"/>
                      <a:pt x="52" y="735"/>
                    </a:cubicBezTo>
                    <a:cubicBezTo>
                      <a:pt x="83" y="735"/>
                      <a:pt x="104" y="714"/>
                      <a:pt x="104" y="683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0" name="Google Shape;2301;p44">
                <a:extLst>
                  <a:ext uri="{FF2B5EF4-FFF2-40B4-BE49-F238E27FC236}">
                    <a16:creationId xmlns:a16="http://schemas.microsoft.com/office/drawing/2014/main" id="{57CCC9D9-4931-CC10-327E-E567A0DEFA89}"/>
                  </a:ext>
                </a:extLst>
              </p:cNvPr>
              <p:cNvSpPr/>
              <p:nvPr/>
            </p:nvSpPr>
            <p:spPr>
              <a:xfrm flipH="1">
                <a:off x="6466766" y="5082892"/>
                <a:ext cx="191858" cy="289818"/>
              </a:xfrm>
              <a:custGeom>
                <a:avLst/>
                <a:gdLst/>
                <a:ahLst/>
                <a:cxnLst/>
                <a:rect l="l" t="t" r="r" b="b"/>
                <a:pathLst>
                  <a:path w="448" h="676" extrusionOk="0">
                    <a:moveTo>
                      <a:pt x="73" y="0"/>
                    </a:moveTo>
                    <a:lnTo>
                      <a:pt x="73" y="0"/>
                    </a:lnTo>
                    <a:cubicBezTo>
                      <a:pt x="73" y="0"/>
                      <a:pt x="11" y="500"/>
                      <a:pt x="0" y="542"/>
                    </a:cubicBezTo>
                    <a:cubicBezTo>
                      <a:pt x="0" y="542"/>
                      <a:pt x="230" y="813"/>
                      <a:pt x="448" y="584"/>
                    </a:cubicBezTo>
                    <a:cubicBezTo>
                      <a:pt x="448" y="584"/>
                      <a:pt x="417" y="459"/>
                      <a:pt x="344" y="136"/>
                    </a:cubicBez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1" name="Google Shape;2302;p44">
                <a:extLst>
                  <a:ext uri="{FF2B5EF4-FFF2-40B4-BE49-F238E27FC236}">
                    <a16:creationId xmlns:a16="http://schemas.microsoft.com/office/drawing/2014/main" id="{15CFFE13-4EB3-C7BE-71FD-515D631C36CF}"/>
                  </a:ext>
                </a:extLst>
              </p:cNvPr>
              <p:cNvSpPr/>
              <p:nvPr/>
            </p:nvSpPr>
            <p:spPr>
              <a:xfrm flipH="1">
                <a:off x="6631645" y="4971424"/>
                <a:ext cx="62525" cy="48875"/>
              </a:xfrm>
              <a:custGeom>
                <a:avLst/>
                <a:gdLst/>
                <a:ahLst/>
                <a:cxnLst/>
                <a:rect l="l" t="t" r="r" b="b"/>
                <a:pathLst>
                  <a:path w="146" h="114" extrusionOk="0">
                    <a:moveTo>
                      <a:pt x="63" y="0"/>
                    </a:moveTo>
                    <a:lnTo>
                      <a:pt x="63" y="0"/>
                    </a:lnTo>
                    <a:cubicBezTo>
                      <a:pt x="146" y="21"/>
                      <a:pt x="146" y="21"/>
                      <a:pt x="146" y="21"/>
                    </a:cubicBezTo>
                    <a:cubicBezTo>
                      <a:pt x="136" y="114"/>
                      <a:pt x="136" y="114"/>
                      <a:pt x="136" y="114"/>
                    </a:cubicBezTo>
                    <a:cubicBezTo>
                      <a:pt x="42" y="104"/>
                      <a:pt x="42" y="104"/>
                      <a:pt x="42" y="104"/>
                    </a:cubicBezTo>
                    <a:cubicBezTo>
                      <a:pt x="21" y="94"/>
                      <a:pt x="0" y="73"/>
                      <a:pt x="0" y="41"/>
                    </a:cubicBezTo>
                    <a:cubicBezTo>
                      <a:pt x="11" y="10"/>
                      <a:pt x="31" y="0"/>
                      <a:pt x="63" y="0"/>
                    </a:cubicBezTo>
                    <a:close/>
                  </a:path>
                </a:pathLst>
              </a:custGeom>
              <a:solidFill>
                <a:srgbClr val="F7B27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2" name="Google Shape;2303;p44">
                <a:extLst>
                  <a:ext uri="{FF2B5EF4-FFF2-40B4-BE49-F238E27FC236}">
                    <a16:creationId xmlns:a16="http://schemas.microsoft.com/office/drawing/2014/main" id="{CFFA4BB6-C977-3B8D-93FB-B7381FBEA702}"/>
                  </a:ext>
                </a:extLst>
              </p:cNvPr>
              <p:cNvSpPr/>
              <p:nvPr/>
            </p:nvSpPr>
            <p:spPr>
              <a:xfrm flipH="1">
                <a:off x="6613658" y="4958133"/>
                <a:ext cx="90362" cy="75884"/>
              </a:xfrm>
              <a:custGeom>
                <a:avLst/>
                <a:gdLst/>
                <a:ahLst/>
                <a:cxnLst/>
                <a:rect l="l" t="t" r="r" b="b"/>
                <a:pathLst>
                  <a:path w="211" h="177" extrusionOk="0">
                    <a:moveTo>
                      <a:pt x="179" y="177"/>
                    </a:moveTo>
                    <a:lnTo>
                      <a:pt x="179" y="177"/>
                    </a:lnTo>
                    <a:cubicBezTo>
                      <a:pt x="65" y="156"/>
                      <a:pt x="65" y="156"/>
                      <a:pt x="65" y="156"/>
                    </a:cubicBezTo>
                    <a:cubicBezTo>
                      <a:pt x="23" y="156"/>
                      <a:pt x="-8" y="114"/>
                      <a:pt x="2" y="72"/>
                    </a:cubicBezTo>
                    <a:cubicBezTo>
                      <a:pt x="2" y="20"/>
                      <a:pt x="44" y="0"/>
                      <a:pt x="86" y="0"/>
                    </a:cubicBezTo>
                    <a:lnTo>
                      <a:pt x="86" y="0"/>
                    </a:lnTo>
                    <a:cubicBezTo>
                      <a:pt x="211" y="20"/>
                      <a:pt x="211" y="20"/>
                      <a:pt x="211" y="20"/>
                    </a:cubicBezTo>
                    <a:lnTo>
                      <a:pt x="179" y="177"/>
                    </a:lnTo>
                    <a:moveTo>
                      <a:pt x="75" y="62"/>
                    </a:moveTo>
                    <a:lnTo>
                      <a:pt x="75" y="62"/>
                    </a:lnTo>
                    <a:cubicBezTo>
                      <a:pt x="65" y="62"/>
                      <a:pt x="54" y="72"/>
                      <a:pt x="54" y="83"/>
                    </a:cubicBezTo>
                    <a:cubicBezTo>
                      <a:pt x="54" y="93"/>
                      <a:pt x="65" y="104"/>
                      <a:pt x="75" y="104"/>
                    </a:cubicBezTo>
                    <a:cubicBezTo>
                      <a:pt x="127" y="114"/>
                      <a:pt x="127" y="114"/>
                      <a:pt x="127" y="114"/>
                    </a:cubicBezTo>
                    <a:cubicBezTo>
                      <a:pt x="138" y="72"/>
                      <a:pt x="138" y="72"/>
                      <a:pt x="138" y="72"/>
                    </a:cubicBezTo>
                    <a:cubicBezTo>
                      <a:pt x="75" y="62"/>
                      <a:pt x="75" y="62"/>
                      <a:pt x="75" y="62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18700" rIns="90000" bIns="18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3" name="Google Shape;2304;p44">
                <a:extLst>
                  <a:ext uri="{FF2B5EF4-FFF2-40B4-BE49-F238E27FC236}">
                    <a16:creationId xmlns:a16="http://schemas.microsoft.com/office/drawing/2014/main" id="{05BBF3CA-1715-F29B-9F9C-B0AA13A14C1F}"/>
                  </a:ext>
                </a:extLst>
              </p:cNvPr>
              <p:cNvSpPr/>
              <p:nvPr/>
            </p:nvSpPr>
            <p:spPr>
              <a:xfrm flipH="1">
                <a:off x="6640638" y="4970138"/>
                <a:ext cx="53532" cy="45874"/>
              </a:xfrm>
              <a:custGeom>
                <a:avLst/>
                <a:gdLst/>
                <a:ahLst/>
                <a:cxnLst/>
                <a:rect l="l" t="t" r="r" b="b"/>
                <a:pathLst>
                  <a:path w="125" h="107" extrusionOk="0">
                    <a:moveTo>
                      <a:pt x="104" y="107"/>
                    </a:moveTo>
                    <a:lnTo>
                      <a:pt x="104" y="107"/>
                    </a:lnTo>
                    <a:cubicBezTo>
                      <a:pt x="42" y="97"/>
                      <a:pt x="42" y="97"/>
                      <a:pt x="42" y="97"/>
                    </a:cubicBezTo>
                    <a:cubicBezTo>
                      <a:pt x="31" y="97"/>
                      <a:pt x="21" y="86"/>
                      <a:pt x="11" y="76"/>
                    </a:cubicBezTo>
                    <a:cubicBezTo>
                      <a:pt x="0" y="65"/>
                      <a:pt x="0" y="55"/>
                      <a:pt x="0" y="44"/>
                    </a:cubicBezTo>
                    <a:cubicBezTo>
                      <a:pt x="11" y="13"/>
                      <a:pt x="31" y="-8"/>
                      <a:pt x="63" y="3"/>
                    </a:cubicBezTo>
                    <a:cubicBezTo>
                      <a:pt x="125" y="13"/>
                      <a:pt x="125" y="13"/>
                      <a:pt x="125" y="13"/>
                    </a:cubicBezTo>
                    <a:lnTo>
                      <a:pt x="104" y="107"/>
                    </a:ln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4" name="Google Shape;2305;p44">
                <a:extLst>
                  <a:ext uri="{FF2B5EF4-FFF2-40B4-BE49-F238E27FC236}">
                    <a16:creationId xmlns:a16="http://schemas.microsoft.com/office/drawing/2014/main" id="{175B1DD8-8177-7953-1FD2-B28A4EF28F0C}"/>
                  </a:ext>
                </a:extLst>
              </p:cNvPr>
              <p:cNvSpPr/>
              <p:nvPr/>
            </p:nvSpPr>
            <p:spPr>
              <a:xfrm flipH="1">
                <a:off x="6393962" y="5007008"/>
                <a:ext cx="63810" cy="54877"/>
              </a:xfrm>
              <a:custGeom>
                <a:avLst/>
                <a:gdLst/>
                <a:ahLst/>
                <a:cxnLst/>
                <a:rect l="l" t="t" r="r" b="b"/>
                <a:pathLst>
                  <a:path w="149" h="128" extrusionOk="0">
                    <a:moveTo>
                      <a:pt x="84" y="125"/>
                    </a:moveTo>
                    <a:lnTo>
                      <a:pt x="84" y="125"/>
                    </a:lnTo>
                    <a:cubicBezTo>
                      <a:pt x="0" y="94"/>
                      <a:pt x="0" y="94"/>
                      <a:pt x="0" y="94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15" y="31"/>
                      <a:pt x="115" y="31"/>
                      <a:pt x="115" y="31"/>
                    </a:cubicBezTo>
                    <a:cubicBezTo>
                      <a:pt x="136" y="42"/>
                      <a:pt x="156" y="63"/>
                      <a:pt x="146" y="94"/>
                    </a:cubicBezTo>
                    <a:cubicBezTo>
                      <a:pt x="136" y="115"/>
                      <a:pt x="115" y="136"/>
                      <a:pt x="84" y="125"/>
                    </a:cubicBezTo>
                    <a:close/>
                  </a:path>
                </a:pathLst>
              </a:custGeom>
              <a:solidFill>
                <a:srgbClr val="F7B27E"/>
              </a:solidFill>
              <a:ln>
                <a:noFill/>
              </a:ln>
            </p:spPr>
            <p:txBody>
              <a:bodyPr spcFirstLastPara="1" wrap="square" lIns="90000" tIns="1075" rIns="90000" bIns="1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5" name="Google Shape;2306;p44">
                <a:extLst>
                  <a:ext uri="{FF2B5EF4-FFF2-40B4-BE49-F238E27FC236}">
                    <a16:creationId xmlns:a16="http://schemas.microsoft.com/office/drawing/2014/main" id="{E8BEEB25-9991-E4EA-E238-E097881A4D49}"/>
                  </a:ext>
                </a:extLst>
              </p:cNvPr>
              <p:cNvSpPr/>
              <p:nvPr/>
            </p:nvSpPr>
            <p:spPr>
              <a:xfrm flipH="1">
                <a:off x="6381971" y="4993718"/>
                <a:ext cx="93360" cy="80172"/>
              </a:xfrm>
              <a:custGeom>
                <a:avLst/>
                <a:gdLst/>
                <a:ahLst/>
                <a:cxnLst/>
                <a:rect l="l" t="t" r="r" b="b"/>
                <a:pathLst>
                  <a:path w="218" h="187" extrusionOk="0">
                    <a:moveTo>
                      <a:pt x="145" y="187"/>
                    </a:moveTo>
                    <a:lnTo>
                      <a:pt x="145" y="187"/>
                    </a:lnTo>
                    <a:cubicBezTo>
                      <a:pt x="135" y="187"/>
                      <a:pt x="125" y="187"/>
                      <a:pt x="114" y="187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87" y="42"/>
                      <a:pt x="197" y="52"/>
                      <a:pt x="208" y="73"/>
                    </a:cubicBezTo>
                    <a:cubicBezTo>
                      <a:pt x="218" y="94"/>
                      <a:pt x="218" y="114"/>
                      <a:pt x="218" y="135"/>
                    </a:cubicBezTo>
                    <a:cubicBezTo>
                      <a:pt x="208" y="167"/>
                      <a:pt x="177" y="187"/>
                      <a:pt x="145" y="187"/>
                    </a:cubicBezTo>
                    <a:moveTo>
                      <a:pt x="72" y="114"/>
                    </a:moveTo>
                    <a:lnTo>
                      <a:pt x="72" y="114"/>
                    </a:lnTo>
                    <a:cubicBezTo>
                      <a:pt x="135" y="125"/>
                      <a:pt x="135" y="125"/>
                      <a:pt x="135" y="125"/>
                    </a:cubicBezTo>
                    <a:cubicBezTo>
                      <a:pt x="135" y="135"/>
                      <a:pt x="145" y="125"/>
                      <a:pt x="145" y="125"/>
                    </a:cubicBezTo>
                    <a:cubicBezTo>
                      <a:pt x="156" y="125"/>
                      <a:pt x="156" y="125"/>
                      <a:pt x="156" y="114"/>
                    </a:cubicBezTo>
                    <a:cubicBezTo>
                      <a:pt x="166" y="104"/>
                      <a:pt x="156" y="94"/>
                      <a:pt x="145" y="94"/>
                    </a:cubicBezTo>
                    <a:cubicBezTo>
                      <a:pt x="93" y="73"/>
                      <a:pt x="93" y="73"/>
                      <a:pt x="93" y="73"/>
                    </a:cubicBezTo>
                    <a:lnTo>
                      <a:pt x="72" y="114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22300" rIns="90000" bIns="22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6" name="Google Shape;2307;p44">
                <a:extLst>
                  <a:ext uri="{FF2B5EF4-FFF2-40B4-BE49-F238E27FC236}">
                    <a16:creationId xmlns:a16="http://schemas.microsoft.com/office/drawing/2014/main" id="{18BBF2AB-838D-052C-8E24-1656E120ABE4}"/>
                  </a:ext>
                </a:extLst>
              </p:cNvPr>
              <p:cNvSpPr/>
              <p:nvPr/>
            </p:nvSpPr>
            <p:spPr>
              <a:xfrm flipH="1">
                <a:off x="6404241" y="5025014"/>
                <a:ext cx="26552" cy="24009"/>
              </a:xfrm>
              <a:custGeom>
                <a:avLst/>
                <a:gdLst/>
                <a:ahLst/>
                <a:cxnLst/>
                <a:rect l="l" t="t" r="r" b="b"/>
                <a:pathLst>
                  <a:path w="62" h="56" extrusionOk="0">
                    <a:moveTo>
                      <a:pt x="41" y="10"/>
                    </a:moveTo>
                    <a:lnTo>
                      <a:pt x="41" y="10"/>
                    </a:lnTo>
                    <a:cubicBezTo>
                      <a:pt x="10" y="0"/>
                      <a:pt x="10" y="0"/>
                      <a:pt x="10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41" y="62"/>
                      <a:pt x="52" y="52"/>
                      <a:pt x="62" y="41"/>
                    </a:cubicBezTo>
                    <a:cubicBezTo>
                      <a:pt x="62" y="31"/>
                      <a:pt x="52" y="21"/>
                      <a:pt x="41" y="10"/>
                    </a:cubicBezTo>
                    <a:close/>
                  </a:path>
                </a:pathLst>
              </a:custGeom>
              <a:solidFill>
                <a:srgbClr val="D46F4C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7" name="Google Shape;2308;p44">
                <a:extLst>
                  <a:ext uri="{FF2B5EF4-FFF2-40B4-BE49-F238E27FC236}">
                    <a16:creationId xmlns:a16="http://schemas.microsoft.com/office/drawing/2014/main" id="{8D60B008-9DC9-EADC-E4CF-C47AA786FD9A}"/>
                  </a:ext>
                </a:extLst>
              </p:cNvPr>
              <p:cNvSpPr/>
              <p:nvPr/>
            </p:nvSpPr>
            <p:spPr>
              <a:xfrm flipH="1">
                <a:off x="6393106" y="5011724"/>
                <a:ext cx="55673" cy="48875"/>
              </a:xfrm>
              <a:custGeom>
                <a:avLst/>
                <a:gdLst/>
                <a:ahLst/>
                <a:cxnLst/>
                <a:rect l="l" t="t" r="r" b="b"/>
                <a:pathLst>
                  <a:path w="130" h="114" extrusionOk="0">
                    <a:moveTo>
                      <a:pt x="83" y="114"/>
                    </a:moveTo>
                    <a:lnTo>
                      <a:pt x="83" y="114"/>
                    </a:lnTo>
                    <a:cubicBezTo>
                      <a:pt x="73" y="114"/>
                      <a:pt x="73" y="114"/>
                      <a:pt x="63" y="114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104" y="20"/>
                      <a:pt x="115" y="31"/>
                      <a:pt x="125" y="41"/>
                    </a:cubicBezTo>
                    <a:cubicBezTo>
                      <a:pt x="125" y="52"/>
                      <a:pt x="135" y="72"/>
                      <a:pt x="125" y="83"/>
                    </a:cubicBezTo>
                    <a:cubicBezTo>
                      <a:pt x="125" y="93"/>
                      <a:pt x="115" y="104"/>
                      <a:pt x="104" y="114"/>
                    </a:cubicBezTo>
                    <a:cubicBezTo>
                      <a:pt x="94" y="114"/>
                      <a:pt x="83" y="114"/>
                      <a:pt x="83" y="114"/>
                    </a:cubicBez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8" name="Google Shape;2309;p44">
                <a:extLst>
                  <a:ext uri="{FF2B5EF4-FFF2-40B4-BE49-F238E27FC236}">
                    <a16:creationId xmlns:a16="http://schemas.microsoft.com/office/drawing/2014/main" id="{9A019B98-C58A-EF5F-3F46-063B2015208E}"/>
                  </a:ext>
                </a:extLst>
              </p:cNvPr>
              <p:cNvSpPr/>
              <p:nvPr/>
            </p:nvSpPr>
            <p:spPr>
              <a:xfrm flipH="1">
                <a:off x="6520298" y="5056311"/>
                <a:ext cx="67664" cy="41158"/>
              </a:xfrm>
              <a:custGeom>
                <a:avLst/>
                <a:gdLst/>
                <a:ahLst/>
                <a:cxnLst/>
                <a:rect l="l" t="t" r="r" b="b"/>
                <a:pathLst>
                  <a:path w="158" h="96" extrusionOk="0">
                    <a:moveTo>
                      <a:pt x="54" y="93"/>
                    </a:moveTo>
                    <a:lnTo>
                      <a:pt x="54" y="93"/>
                    </a:lnTo>
                    <a:cubicBezTo>
                      <a:pt x="65" y="93"/>
                      <a:pt x="65" y="93"/>
                      <a:pt x="65" y="93"/>
                    </a:cubicBezTo>
                    <a:cubicBezTo>
                      <a:pt x="106" y="104"/>
                      <a:pt x="148" y="83"/>
                      <a:pt x="158" y="4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-8" y="41"/>
                      <a:pt x="13" y="83"/>
                      <a:pt x="54" y="9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9" name="Google Shape;2310;p44">
                <a:extLst>
                  <a:ext uri="{FF2B5EF4-FFF2-40B4-BE49-F238E27FC236}">
                    <a16:creationId xmlns:a16="http://schemas.microsoft.com/office/drawing/2014/main" id="{9DAAB540-0423-85A1-A6EA-90F18970A99C}"/>
                  </a:ext>
                </a:extLst>
              </p:cNvPr>
              <p:cNvSpPr/>
              <p:nvPr/>
            </p:nvSpPr>
            <p:spPr>
              <a:xfrm flipH="1">
                <a:off x="6537856" y="5021585"/>
                <a:ext cx="25695" cy="34727"/>
              </a:xfrm>
              <a:custGeom>
                <a:avLst/>
                <a:gdLst/>
                <a:ahLst/>
                <a:cxnLst/>
                <a:rect l="l" t="t" r="r" b="b"/>
                <a:pathLst>
                  <a:path w="60" h="81" extrusionOk="0">
                    <a:moveTo>
                      <a:pt x="8" y="70"/>
                    </a:moveTo>
                    <a:lnTo>
                      <a:pt x="8" y="70"/>
                    </a:lnTo>
                    <a:cubicBezTo>
                      <a:pt x="49" y="81"/>
                      <a:pt x="49" y="81"/>
                      <a:pt x="49" y="81"/>
                    </a:cubicBezTo>
                    <a:lnTo>
                      <a:pt x="60" y="70"/>
                    </a:lnTo>
                    <a:cubicBezTo>
                      <a:pt x="49" y="8"/>
                      <a:pt x="49" y="8"/>
                      <a:pt x="49" y="8"/>
                    </a:cubicBezTo>
                    <a:cubicBezTo>
                      <a:pt x="49" y="-3"/>
                      <a:pt x="49" y="-3"/>
                      <a:pt x="39" y="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-3" y="60"/>
                      <a:pt x="-3" y="60"/>
                      <a:pt x="8" y="70"/>
                    </a:cubicBez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0" name="Google Shape;2311;p44">
                <a:extLst>
                  <a:ext uri="{FF2B5EF4-FFF2-40B4-BE49-F238E27FC236}">
                    <a16:creationId xmlns:a16="http://schemas.microsoft.com/office/drawing/2014/main" id="{755DFCE9-2DC9-9D59-7202-A12C154FDA12}"/>
                  </a:ext>
                </a:extLst>
              </p:cNvPr>
              <p:cNvSpPr/>
              <p:nvPr/>
            </p:nvSpPr>
            <p:spPr>
              <a:xfrm flipH="1">
                <a:off x="6486894" y="4996290"/>
                <a:ext cx="24411" cy="20150"/>
              </a:xfrm>
              <a:custGeom>
                <a:avLst/>
                <a:gdLst/>
                <a:ahLst/>
                <a:cxnLst/>
                <a:rect l="l" t="t" r="r" b="b"/>
                <a:pathLst>
                  <a:path w="57" h="47" extrusionOk="0">
                    <a:moveTo>
                      <a:pt x="52" y="46"/>
                    </a:moveTo>
                    <a:lnTo>
                      <a:pt x="52" y="46"/>
                    </a:lnTo>
                    <a:cubicBezTo>
                      <a:pt x="63" y="56"/>
                      <a:pt x="52" y="15"/>
                      <a:pt x="31" y="4"/>
                    </a:cubicBezTo>
                    <a:cubicBezTo>
                      <a:pt x="21" y="-6"/>
                      <a:pt x="0" y="4"/>
                      <a:pt x="0" y="15"/>
                    </a:cubicBezTo>
                    <a:cubicBezTo>
                      <a:pt x="0" y="15"/>
                      <a:pt x="21" y="15"/>
                      <a:pt x="52" y="46"/>
                    </a:cubicBezTo>
                    <a:close/>
                  </a:path>
                </a:pathLst>
              </a:custGeom>
              <a:solidFill>
                <a:srgbClr val="0202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1" name="Google Shape;2312;p44">
                <a:extLst>
                  <a:ext uri="{FF2B5EF4-FFF2-40B4-BE49-F238E27FC236}">
                    <a16:creationId xmlns:a16="http://schemas.microsoft.com/office/drawing/2014/main" id="{2CFD5A92-CDE6-FB36-32A2-57C92EBF16D4}"/>
                  </a:ext>
                </a:extLst>
              </p:cNvPr>
              <p:cNvSpPr/>
              <p:nvPr/>
            </p:nvSpPr>
            <p:spPr>
              <a:xfrm flipH="1">
                <a:off x="6354991" y="5065314"/>
                <a:ext cx="107064" cy="107181"/>
              </a:xfrm>
              <a:custGeom>
                <a:avLst/>
                <a:gdLst/>
                <a:ahLst/>
                <a:cxnLst/>
                <a:rect l="l" t="t" r="r" b="b"/>
                <a:pathLst>
                  <a:path w="250" h="250" extrusionOk="0">
                    <a:moveTo>
                      <a:pt x="125" y="250"/>
                    </a:moveTo>
                    <a:lnTo>
                      <a:pt x="125" y="250"/>
                    </a:lnTo>
                    <a:cubicBezTo>
                      <a:pt x="62" y="250"/>
                      <a:pt x="0" y="197"/>
                      <a:pt x="0" y="125"/>
                    </a:cubicBezTo>
                    <a:cubicBezTo>
                      <a:pt x="0" y="52"/>
                      <a:pt x="62" y="0"/>
                      <a:pt x="125" y="0"/>
                    </a:cubicBezTo>
                    <a:cubicBezTo>
                      <a:pt x="198" y="0"/>
                      <a:pt x="250" y="52"/>
                      <a:pt x="250" y="125"/>
                    </a:cubicBezTo>
                    <a:cubicBezTo>
                      <a:pt x="250" y="197"/>
                      <a:pt x="198" y="250"/>
                      <a:pt x="125" y="250"/>
                    </a:cubicBezTo>
                    <a:moveTo>
                      <a:pt x="125" y="41"/>
                    </a:moveTo>
                    <a:lnTo>
                      <a:pt x="125" y="41"/>
                    </a:lnTo>
                    <a:cubicBezTo>
                      <a:pt x="83" y="41"/>
                      <a:pt x="41" y="83"/>
                      <a:pt x="41" y="125"/>
                    </a:cubicBezTo>
                    <a:cubicBezTo>
                      <a:pt x="41" y="166"/>
                      <a:pt x="83" y="208"/>
                      <a:pt x="125" y="208"/>
                    </a:cubicBezTo>
                    <a:cubicBezTo>
                      <a:pt x="177" y="208"/>
                      <a:pt x="208" y="166"/>
                      <a:pt x="208" y="125"/>
                    </a:cubicBezTo>
                    <a:cubicBezTo>
                      <a:pt x="208" y="83"/>
                      <a:pt x="177" y="41"/>
                      <a:pt x="125" y="4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2" name="Google Shape;2313;p44">
                <a:extLst>
                  <a:ext uri="{FF2B5EF4-FFF2-40B4-BE49-F238E27FC236}">
                    <a16:creationId xmlns:a16="http://schemas.microsoft.com/office/drawing/2014/main" id="{5C6B2BAD-4F1F-A046-88A9-7B48B5964F06}"/>
                  </a:ext>
                </a:extLst>
              </p:cNvPr>
              <p:cNvSpPr/>
              <p:nvPr/>
            </p:nvSpPr>
            <p:spPr>
              <a:xfrm flipH="1">
                <a:off x="6404241" y="5060599"/>
                <a:ext cx="17558" cy="18006"/>
              </a:xfrm>
              <a:custGeom>
                <a:avLst/>
                <a:gdLst/>
                <a:ahLst/>
                <a:cxnLst/>
                <a:rect l="l" t="t" r="r" b="b"/>
                <a:pathLst>
                  <a:path w="41" h="42" extrusionOk="0">
                    <a:moveTo>
                      <a:pt x="41" y="21"/>
                    </a:moveTo>
                    <a:lnTo>
                      <a:pt x="41" y="21"/>
                    </a:lnTo>
                    <a:cubicBezTo>
                      <a:pt x="41" y="31"/>
                      <a:pt x="31" y="42"/>
                      <a:pt x="20" y="42"/>
                    </a:cubicBezTo>
                    <a:cubicBezTo>
                      <a:pt x="10" y="42"/>
                      <a:pt x="0" y="31"/>
                      <a:pt x="0" y="21"/>
                    </a:cubicBezTo>
                    <a:cubicBezTo>
                      <a:pt x="0" y="11"/>
                      <a:pt x="10" y="0"/>
                      <a:pt x="20" y="0"/>
                    </a:cubicBezTo>
                    <a:cubicBezTo>
                      <a:pt x="31" y="0"/>
                      <a:pt x="41" y="11"/>
                      <a:pt x="41" y="2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3" name="Google Shape;2314;p44">
                <a:extLst>
                  <a:ext uri="{FF2B5EF4-FFF2-40B4-BE49-F238E27FC236}">
                    <a16:creationId xmlns:a16="http://schemas.microsoft.com/office/drawing/2014/main" id="{BE88AB30-1D40-7BF8-4251-AD878C81EAD2}"/>
                  </a:ext>
                </a:extLst>
              </p:cNvPr>
              <p:cNvSpPr/>
              <p:nvPr/>
            </p:nvSpPr>
            <p:spPr>
              <a:xfrm flipH="1">
                <a:off x="6646205" y="5009580"/>
                <a:ext cx="107492" cy="10932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55" extrusionOk="0">
                    <a:moveTo>
                      <a:pt x="129" y="255"/>
                    </a:moveTo>
                    <a:lnTo>
                      <a:pt x="129" y="255"/>
                    </a:lnTo>
                    <a:cubicBezTo>
                      <a:pt x="108" y="255"/>
                      <a:pt x="87" y="244"/>
                      <a:pt x="66" y="234"/>
                    </a:cubicBezTo>
                    <a:cubicBezTo>
                      <a:pt x="35" y="223"/>
                      <a:pt x="14" y="192"/>
                      <a:pt x="4" y="161"/>
                    </a:cubicBezTo>
                    <a:cubicBezTo>
                      <a:pt x="-7" y="130"/>
                      <a:pt x="4" y="98"/>
                      <a:pt x="14" y="67"/>
                    </a:cubicBezTo>
                    <a:cubicBezTo>
                      <a:pt x="35" y="36"/>
                      <a:pt x="56" y="15"/>
                      <a:pt x="87" y="5"/>
                    </a:cubicBezTo>
                    <a:cubicBezTo>
                      <a:pt x="118" y="-6"/>
                      <a:pt x="160" y="5"/>
                      <a:pt x="181" y="15"/>
                    </a:cubicBezTo>
                    <a:cubicBezTo>
                      <a:pt x="212" y="36"/>
                      <a:pt x="233" y="57"/>
                      <a:pt x="243" y="88"/>
                    </a:cubicBezTo>
                    <a:cubicBezTo>
                      <a:pt x="254" y="119"/>
                      <a:pt x="254" y="161"/>
                      <a:pt x="233" y="192"/>
                    </a:cubicBezTo>
                    <a:cubicBezTo>
                      <a:pt x="212" y="234"/>
                      <a:pt x="170" y="255"/>
                      <a:pt x="129" y="255"/>
                    </a:cubicBezTo>
                    <a:moveTo>
                      <a:pt x="129" y="46"/>
                    </a:moveTo>
                    <a:lnTo>
                      <a:pt x="129" y="46"/>
                    </a:lnTo>
                    <a:cubicBezTo>
                      <a:pt x="97" y="46"/>
                      <a:pt x="66" y="57"/>
                      <a:pt x="56" y="88"/>
                    </a:cubicBezTo>
                    <a:cubicBezTo>
                      <a:pt x="45" y="109"/>
                      <a:pt x="35" y="130"/>
                      <a:pt x="45" y="150"/>
                    </a:cubicBezTo>
                    <a:cubicBezTo>
                      <a:pt x="56" y="171"/>
                      <a:pt x="66" y="192"/>
                      <a:pt x="87" y="202"/>
                    </a:cubicBezTo>
                    <a:cubicBezTo>
                      <a:pt x="129" y="223"/>
                      <a:pt x="181" y="202"/>
                      <a:pt x="202" y="171"/>
                    </a:cubicBezTo>
                    <a:cubicBezTo>
                      <a:pt x="212" y="150"/>
                      <a:pt x="212" y="130"/>
                      <a:pt x="202" y="109"/>
                    </a:cubicBezTo>
                    <a:cubicBezTo>
                      <a:pt x="202" y="77"/>
                      <a:pt x="181" y="67"/>
                      <a:pt x="170" y="57"/>
                    </a:cubicBezTo>
                    <a:cubicBezTo>
                      <a:pt x="150" y="46"/>
                      <a:pt x="139" y="46"/>
                      <a:pt x="129" y="4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4" name="Google Shape;2315;p44">
                <a:extLst>
                  <a:ext uri="{FF2B5EF4-FFF2-40B4-BE49-F238E27FC236}">
                    <a16:creationId xmlns:a16="http://schemas.microsoft.com/office/drawing/2014/main" id="{67368030-8827-FAE3-7F13-C045BE1618A9}"/>
                  </a:ext>
                </a:extLst>
              </p:cNvPr>
              <p:cNvSpPr/>
              <p:nvPr/>
            </p:nvSpPr>
            <p:spPr>
              <a:xfrm flipH="1">
                <a:off x="6671901" y="5007008"/>
                <a:ext cx="19271" cy="18006"/>
              </a:xfrm>
              <a:custGeom>
                <a:avLst/>
                <a:gdLst/>
                <a:ahLst/>
                <a:cxnLst/>
                <a:rect l="l" t="t" r="r" b="b"/>
                <a:pathLst>
                  <a:path w="45" h="42" extrusionOk="0">
                    <a:moveTo>
                      <a:pt x="45" y="31"/>
                    </a:moveTo>
                    <a:lnTo>
                      <a:pt x="45" y="31"/>
                    </a:lnTo>
                    <a:cubicBezTo>
                      <a:pt x="35" y="42"/>
                      <a:pt x="24" y="42"/>
                      <a:pt x="14" y="42"/>
                    </a:cubicBezTo>
                    <a:cubicBezTo>
                      <a:pt x="4" y="31"/>
                      <a:pt x="-7" y="21"/>
                      <a:pt x="4" y="11"/>
                    </a:cubicBezTo>
                    <a:cubicBezTo>
                      <a:pt x="14" y="0"/>
                      <a:pt x="24" y="0"/>
                      <a:pt x="35" y="0"/>
                    </a:cubicBezTo>
                    <a:cubicBezTo>
                      <a:pt x="45" y="11"/>
                      <a:pt x="45" y="21"/>
                      <a:pt x="45" y="3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5" name="Google Shape;2316;p44">
                <a:extLst>
                  <a:ext uri="{FF2B5EF4-FFF2-40B4-BE49-F238E27FC236}">
                    <a16:creationId xmlns:a16="http://schemas.microsoft.com/office/drawing/2014/main" id="{A9D39F87-97B0-9E59-5A09-3DEA60BC6F70}"/>
                  </a:ext>
                </a:extLst>
              </p:cNvPr>
              <p:cNvSpPr/>
              <p:nvPr/>
            </p:nvSpPr>
            <p:spPr>
              <a:xfrm flipH="1">
                <a:off x="6823503" y="5226086"/>
                <a:ext cx="160596" cy="218650"/>
              </a:xfrm>
              <a:custGeom>
                <a:avLst/>
                <a:gdLst/>
                <a:ahLst/>
                <a:cxnLst/>
                <a:rect l="l" t="t" r="r" b="b"/>
                <a:pathLst>
                  <a:path w="375" h="510" extrusionOk="0">
                    <a:moveTo>
                      <a:pt x="375" y="510"/>
                    </a:moveTo>
                    <a:lnTo>
                      <a:pt x="375" y="510"/>
                    </a:lnTo>
                    <a:cubicBezTo>
                      <a:pt x="281" y="0"/>
                      <a:pt x="281" y="0"/>
                      <a:pt x="281" y="0"/>
                    </a:cubicBezTo>
                    <a:cubicBezTo>
                      <a:pt x="281" y="0"/>
                      <a:pt x="167" y="0"/>
                      <a:pt x="0" y="10"/>
                    </a:cubicBezTo>
                    <a:cubicBezTo>
                      <a:pt x="104" y="187"/>
                      <a:pt x="104" y="187"/>
                      <a:pt x="104" y="187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250" y="489"/>
                      <a:pt x="375" y="510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6" name="Google Shape;2317;p44">
                <a:extLst>
                  <a:ext uri="{FF2B5EF4-FFF2-40B4-BE49-F238E27FC236}">
                    <a16:creationId xmlns:a16="http://schemas.microsoft.com/office/drawing/2014/main" id="{A434E386-59D7-4EF8-02DE-E50CEBF72A57}"/>
                  </a:ext>
                </a:extLst>
              </p:cNvPr>
              <p:cNvSpPr/>
              <p:nvPr/>
            </p:nvSpPr>
            <p:spPr>
              <a:xfrm flipH="1">
                <a:off x="6167845" y="5154489"/>
                <a:ext cx="722466" cy="787568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1837" extrusionOk="0">
                    <a:moveTo>
                      <a:pt x="1687" y="958"/>
                    </a:moveTo>
                    <a:lnTo>
                      <a:pt x="1687" y="958"/>
                    </a:lnTo>
                    <a:cubicBezTo>
                      <a:pt x="1260" y="1146"/>
                      <a:pt x="1260" y="1146"/>
                      <a:pt x="1260" y="1146"/>
                    </a:cubicBezTo>
                    <a:cubicBezTo>
                      <a:pt x="1260" y="1167"/>
                      <a:pt x="1260" y="1187"/>
                      <a:pt x="1250" y="1198"/>
                    </a:cubicBezTo>
                    <a:cubicBezTo>
                      <a:pt x="1250" y="1229"/>
                      <a:pt x="1250" y="1250"/>
                      <a:pt x="1250" y="1281"/>
                    </a:cubicBezTo>
                    <a:cubicBezTo>
                      <a:pt x="1250" y="1281"/>
                      <a:pt x="1250" y="1292"/>
                      <a:pt x="1250" y="1302"/>
                    </a:cubicBezTo>
                    <a:cubicBezTo>
                      <a:pt x="1250" y="1312"/>
                      <a:pt x="1250" y="1312"/>
                      <a:pt x="1250" y="1312"/>
                    </a:cubicBezTo>
                    <a:lnTo>
                      <a:pt x="1250" y="1323"/>
                    </a:lnTo>
                    <a:cubicBezTo>
                      <a:pt x="1229" y="1708"/>
                      <a:pt x="1229" y="1823"/>
                      <a:pt x="1229" y="1833"/>
                    </a:cubicBezTo>
                    <a:cubicBezTo>
                      <a:pt x="1219" y="1844"/>
                      <a:pt x="1156" y="1833"/>
                      <a:pt x="1052" y="1823"/>
                    </a:cubicBezTo>
                    <a:cubicBezTo>
                      <a:pt x="1031" y="1823"/>
                      <a:pt x="1010" y="1823"/>
                      <a:pt x="1000" y="1812"/>
                    </a:cubicBezTo>
                    <a:cubicBezTo>
                      <a:pt x="916" y="1802"/>
                      <a:pt x="823" y="1792"/>
                      <a:pt x="729" y="1781"/>
                    </a:cubicBezTo>
                    <a:cubicBezTo>
                      <a:pt x="719" y="1781"/>
                      <a:pt x="698" y="1781"/>
                      <a:pt x="687" y="1781"/>
                    </a:cubicBezTo>
                    <a:cubicBezTo>
                      <a:pt x="448" y="1750"/>
                      <a:pt x="219" y="1719"/>
                      <a:pt x="219" y="1719"/>
                    </a:cubicBezTo>
                    <a:cubicBezTo>
                      <a:pt x="219" y="1729"/>
                      <a:pt x="229" y="1489"/>
                      <a:pt x="219" y="1302"/>
                    </a:cubicBezTo>
                    <a:cubicBezTo>
                      <a:pt x="219" y="1271"/>
                      <a:pt x="219" y="1250"/>
                      <a:pt x="219" y="1219"/>
                    </a:cubicBezTo>
                    <a:lnTo>
                      <a:pt x="219" y="1208"/>
                    </a:lnTo>
                    <a:cubicBezTo>
                      <a:pt x="208" y="1167"/>
                      <a:pt x="166" y="1010"/>
                      <a:pt x="135" y="875"/>
                    </a:cubicBezTo>
                    <a:lnTo>
                      <a:pt x="135" y="875"/>
                    </a:lnTo>
                    <a:cubicBezTo>
                      <a:pt x="125" y="854"/>
                      <a:pt x="125" y="833"/>
                      <a:pt x="114" y="812"/>
                    </a:cubicBezTo>
                    <a:cubicBezTo>
                      <a:pt x="83" y="698"/>
                      <a:pt x="62" y="604"/>
                      <a:pt x="62" y="604"/>
                    </a:cubicBezTo>
                    <a:cubicBezTo>
                      <a:pt x="21" y="208"/>
                      <a:pt x="21" y="208"/>
                      <a:pt x="21" y="208"/>
                    </a:cubicBezTo>
                    <a:cubicBezTo>
                      <a:pt x="10" y="94"/>
                      <a:pt x="10" y="94"/>
                      <a:pt x="10" y="9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208" y="62"/>
                      <a:pt x="385" y="146"/>
                    </a:cubicBezTo>
                    <a:cubicBezTo>
                      <a:pt x="448" y="177"/>
                      <a:pt x="510" y="208"/>
                      <a:pt x="562" y="250"/>
                    </a:cubicBezTo>
                    <a:cubicBezTo>
                      <a:pt x="562" y="250"/>
                      <a:pt x="573" y="271"/>
                      <a:pt x="614" y="292"/>
                    </a:cubicBezTo>
                    <a:cubicBezTo>
                      <a:pt x="687" y="344"/>
                      <a:pt x="823" y="417"/>
                      <a:pt x="979" y="312"/>
                    </a:cubicBezTo>
                    <a:cubicBezTo>
                      <a:pt x="1052" y="302"/>
                      <a:pt x="1052" y="302"/>
                      <a:pt x="1052" y="302"/>
                    </a:cubicBezTo>
                    <a:cubicBezTo>
                      <a:pt x="1094" y="292"/>
                      <a:pt x="1094" y="292"/>
                      <a:pt x="1094" y="292"/>
                    </a:cubicBezTo>
                    <a:cubicBezTo>
                      <a:pt x="1135" y="281"/>
                      <a:pt x="1135" y="281"/>
                      <a:pt x="1135" y="281"/>
                    </a:cubicBezTo>
                    <a:cubicBezTo>
                      <a:pt x="1156" y="271"/>
                      <a:pt x="1187" y="260"/>
                      <a:pt x="1219" y="260"/>
                    </a:cubicBezTo>
                    <a:cubicBezTo>
                      <a:pt x="1312" y="250"/>
                      <a:pt x="1385" y="281"/>
                      <a:pt x="1458" y="406"/>
                    </a:cubicBezTo>
                    <a:cubicBezTo>
                      <a:pt x="1666" y="906"/>
                      <a:pt x="1666" y="906"/>
                      <a:pt x="1666" y="906"/>
                    </a:cubicBezTo>
                    <a:cubicBezTo>
                      <a:pt x="1687" y="958"/>
                      <a:pt x="1687" y="958"/>
                      <a:pt x="1687" y="95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7" name="Google Shape;2318;p44">
                <a:extLst>
                  <a:ext uri="{FF2B5EF4-FFF2-40B4-BE49-F238E27FC236}">
                    <a16:creationId xmlns:a16="http://schemas.microsoft.com/office/drawing/2014/main" id="{95477D1A-B226-14F9-A127-524B3AA4ED14}"/>
                  </a:ext>
                </a:extLst>
              </p:cNvPr>
              <p:cNvSpPr/>
              <p:nvPr/>
            </p:nvSpPr>
            <p:spPr>
              <a:xfrm flipH="1">
                <a:off x="6574687" y="5672388"/>
                <a:ext cx="221836" cy="245659"/>
              </a:xfrm>
              <a:custGeom>
                <a:avLst/>
                <a:gdLst/>
                <a:ahLst/>
                <a:cxnLst/>
                <a:rect l="l" t="t" r="r" b="b"/>
                <a:pathLst>
                  <a:path w="518" h="573" extrusionOk="0">
                    <a:moveTo>
                      <a:pt x="510" y="542"/>
                    </a:moveTo>
                    <a:lnTo>
                      <a:pt x="510" y="542"/>
                    </a:lnTo>
                    <a:cubicBezTo>
                      <a:pt x="520" y="552"/>
                      <a:pt x="520" y="563"/>
                      <a:pt x="510" y="573"/>
                    </a:cubicBezTo>
                    <a:cubicBezTo>
                      <a:pt x="500" y="573"/>
                      <a:pt x="479" y="573"/>
                      <a:pt x="468" y="573"/>
                    </a:cubicBezTo>
                    <a:cubicBezTo>
                      <a:pt x="302" y="438"/>
                      <a:pt x="125" y="281"/>
                      <a:pt x="0" y="94"/>
                    </a:cubicBezTo>
                    <a:cubicBezTo>
                      <a:pt x="0" y="63"/>
                      <a:pt x="0" y="42"/>
                      <a:pt x="0" y="11"/>
                    </a:cubicBezTo>
                    <a:lnTo>
                      <a:pt x="0" y="0"/>
                    </a:lnTo>
                    <a:cubicBezTo>
                      <a:pt x="125" y="219"/>
                      <a:pt x="322" y="386"/>
                      <a:pt x="510" y="54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8" name="Google Shape;2319;p44">
                <a:extLst>
                  <a:ext uri="{FF2B5EF4-FFF2-40B4-BE49-F238E27FC236}">
                    <a16:creationId xmlns:a16="http://schemas.microsoft.com/office/drawing/2014/main" id="{CDB110F6-8F3B-3499-EABA-51367F114104}"/>
                  </a:ext>
                </a:extLst>
              </p:cNvPr>
              <p:cNvSpPr/>
              <p:nvPr/>
            </p:nvSpPr>
            <p:spPr>
              <a:xfrm flipH="1">
                <a:off x="6439787" y="5502613"/>
                <a:ext cx="401703" cy="43344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11" extrusionOk="0">
                    <a:moveTo>
                      <a:pt x="938" y="1011"/>
                    </a:moveTo>
                    <a:lnTo>
                      <a:pt x="938" y="1011"/>
                    </a:lnTo>
                    <a:cubicBezTo>
                      <a:pt x="917" y="1011"/>
                      <a:pt x="896" y="1011"/>
                      <a:pt x="886" y="1000"/>
                    </a:cubicBezTo>
                    <a:cubicBezTo>
                      <a:pt x="813" y="792"/>
                      <a:pt x="698" y="605"/>
                      <a:pt x="563" y="438"/>
                    </a:cubicBezTo>
                    <a:cubicBezTo>
                      <a:pt x="417" y="250"/>
                      <a:pt x="219" y="146"/>
                      <a:pt x="21" y="63"/>
                    </a:cubicBezTo>
                    <a:lnTo>
                      <a:pt x="21" y="63"/>
                    </a:lnTo>
                    <a:cubicBezTo>
                      <a:pt x="11" y="42"/>
                      <a:pt x="11" y="21"/>
                      <a:pt x="0" y="0"/>
                    </a:cubicBezTo>
                    <a:cubicBezTo>
                      <a:pt x="230" y="94"/>
                      <a:pt x="448" y="209"/>
                      <a:pt x="605" y="417"/>
                    </a:cubicBezTo>
                    <a:cubicBezTo>
                      <a:pt x="740" y="594"/>
                      <a:pt x="875" y="792"/>
                      <a:pt x="938" y="101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9" name="Google Shape;2320;p44">
                <a:extLst>
                  <a:ext uri="{FF2B5EF4-FFF2-40B4-BE49-F238E27FC236}">
                    <a16:creationId xmlns:a16="http://schemas.microsoft.com/office/drawing/2014/main" id="{DCBD1BF0-3E4A-004F-FA47-9DF31D6141EC}"/>
                  </a:ext>
                </a:extLst>
              </p:cNvPr>
              <p:cNvSpPr/>
              <p:nvPr/>
            </p:nvSpPr>
            <p:spPr>
              <a:xfrm flipH="1">
                <a:off x="6354992" y="5194789"/>
                <a:ext cx="531036" cy="526903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1229" extrusionOk="0">
                    <a:moveTo>
                      <a:pt x="1240" y="1104"/>
                    </a:moveTo>
                    <a:lnTo>
                      <a:pt x="1240" y="1104"/>
                    </a:lnTo>
                    <a:cubicBezTo>
                      <a:pt x="1115" y="854"/>
                      <a:pt x="959" y="614"/>
                      <a:pt x="781" y="395"/>
                    </a:cubicBezTo>
                    <a:cubicBezTo>
                      <a:pt x="719" y="333"/>
                      <a:pt x="667" y="260"/>
                      <a:pt x="604" y="198"/>
                    </a:cubicBezTo>
                    <a:cubicBezTo>
                      <a:pt x="563" y="177"/>
                      <a:pt x="552" y="156"/>
                      <a:pt x="552" y="156"/>
                    </a:cubicBezTo>
                    <a:cubicBezTo>
                      <a:pt x="500" y="114"/>
                      <a:pt x="438" y="83"/>
                      <a:pt x="375" y="52"/>
                    </a:cubicBezTo>
                    <a:cubicBezTo>
                      <a:pt x="396" y="62"/>
                      <a:pt x="406" y="83"/>
                      <a:pt x="427" y="93"/>
                    </a:cubicBezTo>
                    <a:cubicBezTo>
                      <a:pt x="542" y="198"/>
                      <a:pt x="646" y="312"/>
                      <a:pt x="750" y="437"/>
                    </a:cubicBezTo>
                    <a:cubicBezTo>
                      <a:pt x="938" y="656"/>
                      <a:pt x="1094" y="916"/>
                      <a:pt x="1229" y="1177"/>
                    </a:cubicBezTo>
                    <a:cubicBezTo>
                      <a:pt x="646" y="1020"/>
                      <a:pt x="292" y="489"/>
                      <a:pt x="0" y="0"/>
                    </a:cubicBezTo>
                    <a:cubicBezTo>
                      <a:pt x="11" y="114"/>
                      <a:pt x="11" y="114"/>
                      <a:pt x="11" y="114"/>
                    </a:cubicBezTo>
                    <a:cubicBezTo>
                      <a:pt x="313" y="593"/>
                      <a:pt x="667" y="1083"/>
                      <a:pt x="1240" y="1229"/>
                    </a:cubicBezTo>
                    <a:lnTo>
                      <a:pt x="1240" y="110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0" name="Google Shape;2321;p44">
                <a:extLst>
                  <a:ext uri="{FF2B5EF4-FFF2-40B4-BE49-F238E27FC236}">
                    <a16:creationId xmlns:a16="http://schemas.microsoft.com/office/drawing/2014/main" id="{8031D9AB-B07D-9CC7-C68E-DEF611151246}"/>
                  </a:ext>
                </a:extLst>
              </p:cNvPr>
              <p:cNvSpPr/>
              <p:nvPr/>
            </p:nvSpPr>
            <p:spPr>
              <a:xfrm flipH="1">
                <a:off x="6167844" y="5279676"/>
                <a:ext cx="271942" cy="285531"/>
              </a:xfrm>
              <a:custGeom>
                <a:avLst/>
                <a:gdLst/>
                <a:ahLst/>
                <a:cxnLst/>
                <a:rect l="l" t="t" r="r" b="b"/>
                <a:pathLst>
                  <a:path w="635" h="666" extrusionOk="0">
                    <a:moveTo>
                      <a:pt x="635" y="666"/>
                    </a:moveTo>
                    <a:lnTo>
                      <a:pt x="635" y="666"/>
                    </a:lnTo>
                    <a:cubicBezTo>
                      <a:pt x="500" y="645"/>
                      <a:pt x="385" y="593"/>
                      <a:pt x="281" y="510"/>
                    </a:cubicBezTo>
                    <a:cubicBezTo>
                      <a:pt x="135" y="385"/>
                      <a:pt x="31" y="208"/>
                      <a:pt x="0" y="10"/>
                    </a:cubicBezTo>
                    <a:lnTo>
                      <a:pt x="0" y="10"/>
                    </a:lnTo>
                    <a:cubicBezTo>
                      <a:pt x="42" y="0"/>
                      <a:pt x="42" y="0"/>
                      <a:pt x="42" y="0"/>
                    </a:cubicBezTo>
                    <a:cubicBezTo>
                      <a:pt x="83" y="177"/>
                      <a:pt x="167" y="343"/>
                      <a:pt x="302" y="458"/>
                    </a:cubicBezTo>
                    <a:cubicBezTo>
                      <a:pt x="385" y="531"/>
                      <a:pt x="500" y="593"/>
                      <a:pt x="614" y="614"/>
                    </a:cubicBezTo>
                    <a:lnTo>
                      <a:pt x="635" y="66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761" name="Google Shape;2322;p44">
                <a:extLst>
                  <a:ext uri="{FF2B5EF4-FFF2-40B4-BE49-F238E27FC236}">
                    <a16:creationId xmlns:a16="http://schemas.microsoft.com/office/drawing/2014/main" id="{D989F21A-96B9-035E-7369-550D851BA636}"/>
                  </a:ext>
                </a:extLst>
              </p:cNvPr>
              <p:cNvGrpSpPr/>
              <p:nvPr/>
            </p:nvGrpSpPr>
            <p:grpSpPr>
              <a:xfrm rot="-137538" flipH="1">
                <a:off x="6497844" y="5000745"/>
                <a:ext cx="93309" cy="34562"/>
                <a:chOff x="7870215" y="1729877"/>
                <a:chExt cx="97956" cy="36256"/>
              </a:xfrm>
            </p:grpSpPr>
            <p:sp>
              <p:nvSpPr>
                <p:cNvPr id="1762" name="Google Shape;2323;p44">
                  <a:extLst>
                    <a:ext uri="{FF2B5EF4-FFF2-40B4-BE49-F238E27FC236}">
                      <a16:creationId xmlns:a16="http://schemas.microsoft.com/office/drawing/2014/main" id="{7A95AC5E-3711-4957-AED4-C2A4EE23A4EF}"/>
                    </a:ext>
                  </a:extLst>
                </p:cNvPr>
                <p:cNvSpPr/>
                <p:nvPr/>
              </p:nvSpPr>
              <p:spPr>
                <a:xfrm rot="2245723" flipH="1">
                  <a:off x="7867838" y="1740925"/>
                  <a:ext cx="38075" cy="5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" h="32" extrusionOk="0">
                      <a:moveTo>
                        <a:pt x="0" y="21"/>
                      </a:moveTo>
                      <a:lnTo>
                        <a:pt x="0" y="21"/>
                      </a:lnTo>
                      <a:cubicBezTo>
                        <a:pt x="0" y="32"/>
                        <a:pt x="11" y="32"/>
                        <a:pt x="21" y="32"/>
                      </a:cubicBezTo>
                      <a:cubicBezTo>
                        <a:pt x="21" y="32"/>
                        <a:pt x="32" y="21"/>
                        <a:pt x="21" y="11"/>
                      </a:cubicBezTo>
                      <a:cubicBezTo>
                        <a:pt x="21" y="0"/>
                        <a:pt x="11" y="0"/>
                        <a:pt x="11" y="0"/>
                      </a:cubicBezTo>
                      <a:cubicBezTo>
                        <a:pt x="0" y="0"/>
                        <a:pt x="0" y="11"/>
                        <a:pt x="0" y="21"/>
                      </a:cubicBezTo>
                      <a:close/>
                    </a:path>
                  </a:pathLst>
                </a:custGeom>
                <a:solidFill>
                  <a:srgbClr val="020A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3" name="Google Shape;2324;p44">
                  <a:extLst>
                    <a:ext uri="{FF2B5EF4-FFF2-40B4-BE49-F238E27FC236}">
                      <a16:creationId xmlns:a16="http://schemas.microsoft.com/office/drawing/2014/main" id="{55A860E5-AE27-FD17-6F26-43FA79CC6353}"/>
                    </a:ext>
                  </a:extLst>
                </p:cNvPr>
                <p:cNvSpPr/>
                <p:nvPr/>
              </p:nvSpPr>
              <p:spPr>
                <a:xfrm rot="256624" flipH="1">
                  <a:off x="7929951" y="1759145"/>
                  <a:ext cx="38065" cy="5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" h="32" extrusionOk="0">
                      <a:moveTo>
                        <a:pt x="0" y="21"/>
                      </a:moveTo>
                      <a:lnTo>
                        <a:pt x="0" y="21"/>
                      </a:lnTo>
                      <a:cubicBezTo>
                        <a:pt x="0" y="32"/>
                        <a:pt x="11" y="32"/>
                        <a:pt x="21" y="32"/>
                      </a:cubicBezTo>
                      <a:cubicBezTo>
                        <a:pt x="21" y="32"/>
                        <a:pt x="32" y="21"/>
                        <a:pt x="21" y="11"/>
                      </a:cubicBezTo>
                      <a:cubicBezTo>
                        <a:pt x="21" y="0"/>
                        <a:pt x="11" y="0"/>
                        <a:pt x="11" y="0"/>
                      </a:cubicBezTo>
                      <a:cubicBezTo>
                        <a:pt x="0" y="0"/>
                        <a:pt x="0" y="11"/>
                        <a:pt x="0" y="21"/>
                      </a:cubicBezTo>
                      <a:close/>
                    </a:path>
                  </a:pathLst>
                </a:custGeom>
                <a:solidFill>
                  <a:srgbClr val="020A2B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2" name="Google Shape;2325;p44">
              <a:extLst>
                <a:ext uri="{FF2B5EF4-FFF2-40B4-BE49-F238E27FC236}">
                  <a16:creationId xmlns:a16="http://schemas.microsoft.com/office/drawing/2014/main" id="{F9493ACD-0D1F-C3A4-C63B-D7F636168C94}"/>
                </a:ext>
              </a:extLst>
            </p:cNvPr>
            <p:cNvGrpSpPr/>
            <p:nvPr/>
          </p:nvGrpSpPr>
          <p:grpSpPr>
            <a:xfrm>
              <a:off x="7765832" y="1429514"/>
              <a:ext cx="1239800" cy="3130114"/>
              <a:chOff x="7805067" y="1608814"/>
              <a:chExt cx="1239800" cy="3130114"/>
            </a:xfrm>
          </p:grpSpPr>
          <p:sp>
            <p:nvSpPr>
              <p:cNvPr id="39" name="Google Shape;2326;p44">
                <a:extLst>
                  <a:ext uri="{FF2B5EF4-FFF2-40B4-BE49-F238E27FC236}">
                    <a16:creationId xmlns:a16="http://schemas.microsoft.com/office/drawing/2014/main" id="{BFB9683B-DAE6-0C63-219E-B3C22E65EA5C}"/>
                  </a:ext>
                </a:extLst>
              </p:cNvPr>
              <p:cNvSpPr/>
              <p:nvPr/>
            </p:nvSpPr>
            <p:spPr>
              <a:xfrm flipH="1">
                <a:off x="8059023" y="4707631"/>
                <a:ext cx="379434" cy="31297"/>
              </a:xfrm>
              <a:custGeom>
                <a:avLst/>
                <a:gdLst/>
                <a:ahLst/>
                <a:cxnLst/>
                <a:rect l="l" t="t" r="r" b="b"/>
                <a:pathLst>
                  <a:path w="886" h="73" extrusionOk="0">
                    <a:moveTo>
                      <a:pt x="886" y="42"/>
                    </a:moveTo>
                    <a:lnTo>
                      <a:pt x="886" y="42"/>
                    </a:lnTo>
                    <a:cubicBezTo>
                      <a:pt x="886" y="63"/>
                      <a:pt x="688" y="73"/>
                      <a:pt x="448" y="73"/>
                    </a:cubicBezTo>
                    <a:cubicBezTo>
                      <a:pt x="198" y="73"/>
                      <a:pt x="0" y="63"/>
                      <a:pt x="0" y="42"/>
                    </a:cubicBezTo>
                    <a:cubicBezTo>
                      <a:pt x="0" y="21"/>
                      <a:pt x="198" y="0"/>
                      <a:pt x="448" y="0"/>
                    </a:cubicBezTo>
                    <a:cubicBezTo>
                      <a:pt x="688" y="0"/>
                      <a:pt x="886" y="21"/>
                      <a:pt x="886" y="42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2327;p44">
                <a:extLst>
                  <a:ext uri="{FF2B5EF4-FFF2-40B4-BE49-F238E27FC236}">
                    <a16:creationId xmlns:a16="http://schemas.microsoft.com/office/drawing/2014/main" id="{D2E58851-1BEC-8370-C8D8-0D8262DE0B06}"/>
                  </a:ext>
                </a:extLst>
              </p:cNvPr>
              <p:cNvSpPr/>
              <p:nvPr/>
            </p:nvSpPr>
            <p:spPr>
              <a:xfrm flipH="1">
                <a:off x="8103989" y="4493269"/>
                <a:ext cx="129333" cy="169346"/>
              </a:xfrm>
              <a:custGeom>
                <a:avLst/>
                <a:gdLst/>
                <a:ahLst/>
                <a:cxnLst/>
                <a:rect l="l" t="t" r="r" b="b"/>
                <a:pathLst>
                  <a:path w="302" h="39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98"/>
                      <a:pt x="0" y="198"/>
                      <a:pt x="0" y="198"/>
                    </a:cubicBezTo>
                    <a:cubicBezTo>
                      <a:pt x="0" y="198"/>
                      <a:pt x="63" y="469"/>
                      <a:pt x="105" y="375"/>
                    </a:cubicBezTo>
                    <a:cubicBezTo>
                      <a:pt x="146" y="292"/>
                      <a:pt x="240" y="261"/>
                      <a:pt x="240" y="261"/>
                    </a:cubicBezTo>
                    <a:cubicBezTo>
                      <a:pt x="302" y="0"/>
                      <a:pt x="302" y="0"/>
                      <a:pt x="30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2328;p44">
                <a:extLst>
                  <a:ext uri="{FF2B5EF4-FFF2-40B4-BE49-F238E27FC236}">
                    <a16:creationId xmlns:a16="http://schemas.microsoft.com/office/drawing/2014/main" id="{BC135E6A-B775-CAF9-5BCA-14FEEEC1B718}"/>
                  </a:ext>
                </a:extLst>
              </p:cNvPr>
              <p:cNvSpPr/>
              <p:nvPr/>
            </p:nvSpPr>
            <p:spPr>
              <a:xfrm flipH="1">
                <a:off x="7985712" y="4577728"/>
                <a:ext cx="284790" cy="116613"/>
              </a:xfrm>
              <a:custGeom>
                <a:avLst/>
                <a:gdLst/>
                <a:ahLst/>
                <a:cxnLst/>
                <a:rect l="l" t="t" r="r" b="b"/>
                <a:pathLst>
                  <a:path w="665" h="272" extrusionOk="0">
                    <a:moveTo>
                      <a:pt x="348" y="43"/>
                    </a:moveTo>
                    <a:lnTo>
                      <a:pt x="348" y="43"/>
                    </a:lnTo>
                    <a:cubicBezTo>
                      <a:pt x="661" y="241"/>
                      <a:pt x="661" y="241"/>
                      <a:pt x="661" y="241"/>
                    </a:cubicBezTo>
                    <a:cubicBezTo>
                      <a:pt x="671" y="251"/>
                      <a:pt x="661" y="272"/>
                      <a:pt x="650" y="272"/>
                    </a:cubicBezTo>
                    <a:cubicBezTo>
                      <a:pt x="505" y="272"/>
                      <a:pt x="119" y="272"/>
                      <a:pt x="15" y="272"/>
                    </a:cubicBezTo>
                    <a:cubicBezTo>
                      <a:pt x="4" y="262"/>
                      <a:pt x="-6" y="262"/>
                      <a:pt x="4" y="251"/>
                    </a:cubicBezTo>
                    <a:cubicBezTo>
                      <a:pt x="25" y="189"/>
                      <a:pt x="77" y="43"/>
                      <a:pt x="88" y="1"/>
                    </a:cubicBezTo>
                    <a:cubicBezTo>
                      <a:pt x="88" y="-9"/>
                      <a:pt x="171" y="116"/>
                      <a:pt x="213" y="105"/>
                    </a:cubicBezTo>
                    <a:cubicBezTo>
                      <a:pt x="255" y="95"/>
                      <a:pt x="338" y="32"/>
                      <a:pt x="348" y="4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2329;p44">
                <a:extLst>
                  <a:ext uri="{FF2B5EF4-FFF2-40B4-BE49-F238E27FC236}">
                    <a16:creationId xmlns:a16="http://schemas.microsoft.com/office/drawing/2014/main" id="{6D0BCF4D-7F2B-9351-0E5B-62CAFA76CC2F}"/>
                  </a:ext>
                </a:extLst>
              </p:cNvPr>
              <p:cNvSpPr/>
              <p:nvPr/>
            </p:nvSpPr>
            <p:spPr>
              <a:xfrm flipH="1">
                <a:off x="7987932" y="4690054"/>
                <a:ext cx="289929" cy="48875"/>
              </a:xfrm>
              <a:custGeom>
                <a:avLst/>
                <a:gdLst/>
                <a:ahLst/>
                <a:cxnLst/>
                <a:rect l="l" t="t" r="r" b="b"/>
                <a:pathLst>
                  <a:path w="677" h="114" extrusionOk="0">
                    <a:moveTo>
                      <a:pt x="604" y="114"/>
                    </a:moveTo>
                    <a:lnTo>
                      <a:pt x="604" y="114"/>
                    </a:lnTo>
                    <a:cubicBezTo>
                      <a:pt x="73" y="114"/>
                      <a:pt x="73" y="114"/>
                      <a:pt x="73" y="114"/>
                    </a:cubicBezTo>
                    <a:cubicBezTo>
                      <a:pt x="31" y="114"/>
                      <a:pt x="0" y="83"/>
                      <a:pt x="0" y="41"/>
                    </a:cubicBezTo>
                    <a:cubicBezTo>
                      <a:pt x="0" y="20"/>
                      <a:pt x="21" y="0"/>
                      <a:pt x="42" y="0"/>
                    </a:cubicBezTo>
                    <a:cubicBezTo>
                      <a:pt x="646" y="0"/>
                      <a:pt x="646" y="0"/>
                      <a:pt x="646" y="0"/>
                    </a:cubicBezTo>
                    <a:cubicBezTo>
                      <a:pt x="656" y="0"/>
                      <a:pt x="677" y="20"/>
                      <a:pt x="677" y="41"/>
                    </a:cubicBezTo>
                    <a:cubicBezTo>
                      <a:pt x="677" y="83"/>
                      <a:pt x="646" y="114"/>
                      <a:pt x="604" y="11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2330;p44">
                <a:extLst>
                  <a:ext uri="{FF2B5EF4-FFF2-40B4-BE49-F238E27FC236}">
                    <a16:creationId xmlns:a16="http://schemas.microsoft.com/office/drawing/2014/main" id="{78F8F22A-B7D9-5269-7EFB-46C3CF78F8CE}"/>
                  </a:ext>
                </a:extLst>
              </p:cNvPr>
              <p:cNvSpPr/>
              <p:nvPr/>
            </p:nvSpPr>
            <p:spPr>
              <a:xfrm flipH="1">
                <a:off x="8193066" y="4627460"/>
                <a:ext cx="77514" cy="62594"/>
              </a:xfrm>
              <a:custGeom>
                <a:avLst/>
                <a:gdLst/>
                <a:ahLst/>
                <a:cxnLst/>
                <a:rect l="l" t="t" r="r" b="b"/>
                <a:pathLst>
                  <a:path w="181" h="146" extrusionOk="0">
                    <a:moveTo>
                      <a:pt x="181" y="146"/>
                    </a:moveTo>
                    <a:lnTo>
                      <a:pt x="181" y="146"/>
                    </a:lnTo>
                    <a:cubicBezTo>
                      <a:pt x="108" y="146"/>
                      <a:pt x="46" y="146"/>
                      <a:pt x="14" y="146"/>
                    </a:cubicBezTo>
                    <a:cubicBezTo>
                      <a:pt x="4" y="146"/>
                      <a:pt x="-6" y="135"/>
                      <a:pt x="4" y="125"/>
                    </a:cubicBezTo>
                    <a:cubicBezTo>
                      <a:pt x="14" y="104"/>
                      <a:pt x="35" y="52"/>
                      <a:pt x="46" y="0"/>
                    </a:cubicBezTo>
                    <a:lnTo>
                      <a:pt x="181" y="14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7550" rIns="90000" bIns="7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Google Shape;2331;p44">
                <a:extLst>
                  <a:ext uri="{FF2B5EF4-FFF2-40B4-BE49-F238E27FC236}">
                    <a16:creationId xmlns:a16="http://schemas.microsoft.com/office/drawing/2014/main" id="{BF0B5CF9-7889-259D-4D89-D0E9AD7DB94E}"/>
                  </a:ext>
                </a:extLst>
              </p:cNvPr>
              <p:cNvSpPr/>
              <p:nvPr/>
            </p:nvSpPr>
            <p:spPr>
              <a:xfrm flipH="1">
                <a:off x="7987075" y="4645037"/>
                <a:ext cx="98927" cy="49303"/>
              </a:xfrm>
              <a:custGeom>
                <a:avLst/>
                <a:gdLst/>
                <a:ahLst/>
                <a:cxnLst/>
                <a:rect l="l" t="t" r="r" b="b"/>
                <a:pathLst>
                  <a:path w="231" h="115" extrusionOk="0">
                    <a:moveTo>
                      <a:pt x="0" y="115"/>
                    </a:moveTo>
                    <a:lnTo>
                      <a:pt x="0" y="115"/>
                    </a:lnTo>
                    <a:cubicBezTo>
                      <a:pt x="83" y="115"/>
                      <a:pt x="167" y="115"/>
                      <a:pt x="208" y="115"/>
                    </a:cubicBezTo>
                    <a:cubicBezTo>
                      <a:pt x="229" y="115"/>
                      <a:pt x="240" y="94"/>
                      <a:pt x="219" y="84"/>
                    </a:cubicBezTo>
                    <a:cubicBezTo>
                      <a:pt x="94" y="0"/>
                      <a:pt x="94" y="0"/>
                      <a:pt x="94" y="0"/>
                    </a:cubicBezTo>
                    <a:lnTo>
                      <a:pt x="0" y="11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2332;p44">
                <a:extLst>
                  <a:ext uri="{FF2B5EF4-FFF2-40B4-BE49-F238E27FC236}">
                    <a16:creationId xmlns:a16="http://schemas.microsoft.com/office/drawing/2014/main" id="{D58400A3-1ADF-C056-7F61-0D3661CD2ECB}"/>
                  </a:ext>
                </a:extLst>
              </p:cNvPr>
              <p:cNvSpPr/>
              <p:nvPr/>
            </p:nvSpPr>
            <p:spPr>
              <a:xfrm flipH="1">
                <a:off x="8665861" y="4707631"/>
                <a:ext cx="379006" cy="31297"/>
              </a:xfrm>
              <a:custGeom>
                <a:avLst/>
                <a:gdLst/>
                <a:ahLst/>
                <a:cxnLst/>
                <a:rect l="l" t="t" r="r" b="b"/>
                <a:pathLst>
                  <a:path w="885" h="73" extrusionOk="0">
                    <a:moveTo>
                      <a:pt x="885" y="42"/>
                    </a:moveTo>
                    <a:lnTo>
                      <a:pt x="885" y="42"/>
                    </a:lnTo>
                    <a:cubicBezTo>
                      <a:pt x="885" y="63"/>
                      <a:pt x="687" y="73"/>
                      <a:pt x="437" y="73"/>
                    </a:cubicBezTo>
                    <a:cubicBezTo>
                      <a:pt x="197" y="73"/>
                      <a:pt x="0" y="63"/>
                      <a:pt x="0" y="42"/>
                    </a:cubicBezTo>
                    <a:cubicBezTo>
                      <a:pt x="0" y="21"/>
                      <a:pt x="197" y="0"/>
                      <a:pt x="437" y="0"/>
                    </a:cubicBezTo>
                    <a:cubicBezTo>
                      <a:pt x="687" y="0"/>
                      <a:pt x="885" y="21"/>
                      <a:pt x="885" y="42"/>
                    </a:cubicBezTo>
                    <a:close/>
                  </a:path>
                </a:pathLst>
              </a:custGeom>
              <a:solidFill>
                <a:srgbClr val="1C4B5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2333;p44">
                <a:extLst>
                  <a:ext uri="{FF2B5EF4-FFF2-40B4-BE49-F238E27FC236}">
                    <a16:creationId xmlns:a16="http://schemas.microsoft.com/office/drawing/2014/main" id="{1440C37A-0190-CF9A-2A89-76C9A64848EC}"/>
                  </a:ext>
                </a:extLst>
              </p:cNvPr>
              <p:cNvSpPr/>
              <p:nvPr/>
            </p:nvSpPr>
            <p:spPr>
              <a:xfrm flipH="1">
                <a:off x="8701406" y="4493269"/>
                <a:ext cx="129333" cy="169346"/>
              </a:xfrm>
              <a:custGeom>
                <a:avLst/>
                <a:gdLst/>
                <a:ahLst/>
                <a:cxnLst/>
                <a:rect l="l" t="t" r="r" b="b"/>
                <a:pathLst>
                  <a:path w="302" h="395" extrusionOk="0">
                    <a:moveTo>
                      <a:pt x="10" y="0"/>
                    </a:moveTo>
                    <a:lnTo>
                      <a:pt x="10" y="0"/>
                    </a:lnTo>
                    <a:cubicBezTo>
                      <a:pt x="0" y="198"/>
                      <a:pt x="0" y="198"/>
                      <a:pt x="0" y="198"/>
                    </a:cubicBezTo>
                    <a:cubicBezTo>
                      <a:pt x="0" y="198"/>
                      <a:pt x="62" y="469"/>
                      <a:pt x="104" y="375"/>
                    </a:cubicBezTo>
                    <a:cubicBezTo>
                      <a:pt x="145" y="292"/>
                      <a:pt x="239" y="261"/>
                      <a:pt x="239" y="261"/>
                    </a:cubicBezTo>
                    <a:cubicBezTo>
                      <a:pt x="302" y="0"/>
                      <a:pt x="302" y="0"/>
                      <a:pt x="302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2334;p44">
                <a:extLst>
                  <a:ext uri="{FF2B5EF4-FFF2-40B4-BE49-F238E27FC236}">
                    <a16:creationId xmlns:a16="http://schemas.microsoft.com/office/drawing/2014/main" id="{069F387D-771D-A0F8-712C-D4A17E5EF3E5}"/>
                  </a:ext>
                </a:extLst>
              </p:cNvPr>
              <p:cNvSpPr/>
              <p:nvPr/>
            </p:nvSpPr>
            <p:spPr>
              <a:xfrm flipH="1">
                <a:off x="8583636" y="4577728"/>
                <a:ext cx="283077" cy="116613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72" extrusionOk="0">
                    <a:moveTo>
                      <a:pt x="344" y="43"/>
                    </a:moveTo>
                    <a:lnTo>
                      <a:pt x="344" y="43"/>
                    </a:lnTo>
                    <a:cubicBezTo>
                      <a:pt x="656" y="241"/>
                      <a:pt x="656" y="241"/>
                      <a:pt x="656" y="241"/>
                    </a:cubicBezTo>
                    <a:cubicBezTo>
                      <a:pt x="667" y="251"/>
                      <a:pt x="656" y="272"/>
                      <a:pt x="646" y="272"/>
                    </a:cubicBezTo>
                    <a:cubicBezTo>
                      <a:pt x="500" y="272"/>
                      <a:pt x="115" y="272"/>
                      <a:pt x="21" y="272"/>
                    </a:cubicBezTo>
                    <a:cubicBezTo>
                      <a:pt x="0" y="262"/>
                      <a:pt x="0" y="262"/>
                      <a:pt x="0" y="251"/>
                    </a:cubicBezTo>
                    <a:cubicBezTo>
                      <a:pt x="21" y="189"/>
                      <a:pt x="84" y="43"/>
                      <a:pt x="84" y="1"/>
                    </a:cubicBezTo>
                    <a:cubicBezTo>
                      <a:pt x="84" y="-9"/>
                      <a:pt x="177" y="116"/>
                      <a:pt x="219" y="105"/>
                    </a:cubicBezTo>
                    <a:cubicBezTo>
                      <a:pt x="250" y="95"/>
                      <a:pt x="334" y="32"/>
                      <a:pt x="344" y="4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2335;p44">
                <a:extLst>
                  <a:ext uri="{FF2B5EF4-FFF2-40B4-BE49-F238E27FC236}">
                    <a16:creationId xmlns:a16="http://schemas.microsoft.com/office/drawing/2014/main" id="{BAC1FC5A-7C9B-1FB6-2472-74DC94C5664C}"/>
                  </a:ext>
                </a:extLst>
              </p:cNvPr>
              <p:cNvSpPr/>
              <p:nvPr/>
            </p:nvSpPr>
            <p:spPr>
              <a:xfrm flipH="1">
                <a:off x="8585777" y="4690054"/>
                <a:ext cx="285218" cy="48875"/>
              </a:xfrm>
              <a:custGeom>
                <a:avLst/>
                <a:gdLst/>
                <a:ahLst/>
                <a:cxnLst/>
                <a:rect l="l" t="t" r="r" b="b"/>
                <a:pathLst>
                  <a:path w="666" h="114" extrusionOk="0">
                    <a:moveTo>
                      <a:pt x="594" y="114"/>
                    </a:moveTo>
                    <a:lnTo>
                      <a:pt x="594" y="114"/>
                    </a:lnTo>
                    <a:cubicBezTo>
                      <a:pt x="73" y="114"/>
                      <a:pt x="73" y="114"/>
                      <a:pt x="73" y="114"/>
                    </a:cubicBezTo>
                    <a:cubicBezTo>
                      <a:pt x="31" y="114"/>
                      <a:pt x="0" y="83"/>
                      <a:pt x="0" y="41"/>
                    </a:cubicBezTo>
                    <a:cubicBezTo>
                      <a:pt x="0" y="20"/>
                      <a:pt x="10" y="0"/>
                      <a:pt x="31" y="0"/>
                    </a:cubicBezTo>
                    <a:cubicBezTo>
                      <a:pt x="635" y="0"/>
                      <a:pt x="635" y="0"/>
                      <a:pt x="635" y="0"/>
                    </a:cubicBezTo>
                    <a:cubicBezTo>
                      <a:pt x="656" y="0"/>
                      <a:pt x="666" y="20"/>
                      <a:pt x="666" y="41"/>
                    </a:cubicBezTo>
                    <a:cubicBezTo>
                      <a:pt x="666" y="83"/>
                      <a:pt x="635" y="114"/>
                      <a:pt x="594" y="11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2336;p44">
                <a:extLst>
                  <a:ext uri="{FF2B5EF4-FFF2-40B4-BE49-F238E27FC236}">
                    <a16:creationId xmlns:a16="http://schemas.microsoft.com/office/drawing/2014/main" id="{EBF14FEC-A34C-CC1B-B7E4-F2C539F77650}"/>
                  </a:ext>
                </a:extLst>
              </p:cNvPr>
              <p:cNvSpPr/>
              <p:nvPr/>
            </p:nvSpPr>
            <p:spPr>
              <a:xfrm flipH="1">
                <a:off x="8790911" y="4627460"/>
                <a:ext cx="75801" cy="62594"/>
              </a:xfrm>
              <a:custGeom>
                <a:avLst/>
                <a:gdLst/>
                <a:ahLst/>
                <a:cxnLst/>
                <a:rect l="l" t="t" r="r" b="b"/>
                <a:pathLst>
                  <a:path w="177" h="146" extrusionOk="0">
                    <a:moveTo>
                      <a:pt x="177" y="146"/>
                    </a:moveTo>
                    <a:lnTo>
                      <a:pt x="177" y="146"/>
                    </a:lnTo>
                    <a:cubicBezTo>
                      <a:pt x="104" y="146"/>
                      <a:pt x="52" y="146"/>
                      <a:pt x="21" y="146"/>
                    </a:cubicBezTo>
                    <a:cubicBezTo>
                      <a:pt x="0" y="146"/>
                      <a:pt x="0" y="135"/>
                      <a:pt x="0" y="125"/>
                    </a:cubicBezTo>
                    <a:cubicBezTo>
                      <a:pt x="11" y="104"/>
                      <a:pt x="31" y="52"/>
                      <a:pt x="52" y="0"/>
                    </a:cubicBezTo>
                    <a:lnTo>
                      <a:pt x="177" y="14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7550" rIns="90000" bIns="7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2337;p44">
                <a:extLst>
                  <a:ext uri="{FF2B5EF4-FFF2-40B4-BE49-F238E27FC236}">
                    <a16:creationId xmlns:a16="http://schemas.microsoft.com/office/drawing/2014/main" id="{D49C6157-F486-7580-3749-8D615A24795F}"/>
                  </a:ext>
                </a:extLst>
              </p:cNvPr>
              <p:cNvSpPr/>
              <p:nvPr/>
            </p:nvSpPr>
            <p:spPr>
              <a:xfrm flipH="1">
                <a:off x="8583635" y="4645037"/>
                <a:ext cx="100212" cy="49303"/>
              </a:xfrm>
              <a:custGeom>
                <a:avLst/>
                <a:gdLst/>
                <a:ahLst/>
                <a:cxnLst/>
                <a:rect l="l" t="t" r="r" b="b"/>
                <a:pathLst>
                  <a:path w="234" h="115" extrusionOk="0">
                    <a:moveTo>
                      <a:pt x="0" y="115"/>
                    </a:moveTo>
                    <a:lnTo>
                      <a:pt x="0" y="115"/>
                    </a:lnTo>
                    <a:cubicBezTo>
                      <a:pt x="94" y="115"/>
                      <a:pt x="167" y="115"/>
                      <a:pt x="219" y="115"/>
                    </a:cubicBezTo>
                    <a:cubicBezTo>
                      <a:pt x="229" y="115"/>
                      <a:pt x="240" y="94"/>
                      <a:pt x="229" y="84"/>
                    </a:cubicBezTo>
                    <a:cubicBezTo>
                      <a:pt x="94" y="0"/>
                      <a:pt x="94" y="0"/>
                      <a:pt x="94" y="0"/>
                    </a:cubicBezTo>
                    <a:lnTo>
                      <a:pt x="0" y="11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2338;p44">
                <a:extLst>
                  <a:ext uri="{FF2B5EF4-FFF2-40B4-BE49-F238E27FC236}">
                    <a16:creationId xmlns:a16="http://schemas.microsoft.com/office/drawing/2014/main" id="{917E612C-43EE-3399-A9AA-E7D3B8C7E132}"/>
                  </a:ext>
                </a:extLst>
              </p:cNvPr>
              <p:cNvSpPr/>
              <p:nvPr/>
            </p:nvSpPr>
            <p:spPr>
              <a:xfrm flipH="1">
                <a:off x="7925836" y="2605169"/>
                <a:ext cx="1016677" cy="1902682"/>
              </a:xfrm>
              <a:custGeom>
                <a:avLst/>
                <a:gdLst/>
                <a:ahLst/>
                <a:cxnLst/>
                <a:rect l="l" t="t" r="r" b="b"/>
                <a:pathLst>
                  <a:path w="2374" h="4438" extrusionOk="0">
                    <a:moveTo>
                      <a:pt x="1250" y="0"/>
                    </a:moveTo>
                    <a:lnTo>
                      <a:pt x="1250" y="0"/>
                    </a:lnTo>
                    <a:cubicBezTo>
                      <a:pt x="1000" y="0"/>
                      <a:pt x="1021" y="396"/>
                      <a:pt x="948" y="687"/>
                    </a:cubicBezTo>
                    <a:cubicBezTo>
                      <a:pt x="875" y="1029"/>
                      <a:pt x="42" y="3779"/>
                      <a:pt x="0" y="4394"/>
                    </a:cubicBezTo>
                    <a:cubicBezTo>
                      <a:pt x="94" y="4425"/>
                      <a:pt x="792" y="4425"/>
                      <a:pt x="854" y="4415"/>
                    </a:cubicBezTo>
                    <a:cubicBezTo>
                      <a:pt x="1042" y="3800"/>
                      <a:pt x="1635" y="1196"/>
                      <a:pt x="1656" y="1175"/>
                    </a:cubicBezTo>
                    <a:cubicBezTo>
                      <a:pt x="1635" y="1737"/>
                      <a:pt x="1375" y="4092"/>
                      <a:pt x="1427" y="4425"/>
                    </a:cubicBezTo>
                    <a:cubicBezTo>
                      <a:pt x="1479" y="4446"/>
                      <a:pt x="2188" y="4435"/>
                      <a:pt x="2250" y="4435"/>
                    </a:cubicBezTo>
                    <a:cubicBezTo>
                      <a:pt x="2313" y="3665"/>
                      <a:pt x="2604" y="479"/>
                      <a:pt x="1990" y="0"/>
                    </a:cubicBezTo>
                    <a:cubicBezTo>
                      <a:pt x="1677" y="0"/>
                      <a:pt x="1469" y="0"/>
                      <a:pt x="12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2339;p44">
                <a:extLst>
                  <a:ext uri="{FF2B5EF4-FFF2-40B4-BE49-F238E27FC236}">
                    <a16:creationId xmlns:a16="http://schemas.microsoft.com/office/drawing/2014/main" id="{DE4E0095-0D73-C5AB-9284-7BB0DC35ACF4}"/>
                  </a:ext>
                </a:extLst>
              </p:cNvPr>
              <p:cNvSpPr/>
              <p:nvPr/>
            </p:nvSpPr>
            <p:spPr>
              <a:xfrm flipH="1">
                <a:off x="7992642" y="2600881"/>
                <a:ext cx="160167" cy="1825511"/>
              </a:xfrm>
              <a:custGeom>
                <a:avLst/>
                <a:gdLst/>
                <a:ahLst/>
                <a:cxnLst/>
                <a:rect l="l" t="t" r="r" b="b"/>
                <a:pathLst>
                  <a:path w="374" h="4258" extrusionOk="0">
                    <a:moveTo>
                      <a:pt x="281" y="4258"/>
                    </a:moveTo>
                    <a:lnTo>
                      <a:pt x="281" y="4258"/>
                    </a:lnTo>
                    <a:cubicBezTo>
                      <a:pt x="229" y="4258"/>
                      <a:pt x="229" y="4258"/>
                      <a:pt x="229" y="4258"/>
                    </a:cubicBezTo>
                    <a:cubicBezTo>
                      <a:pt x="229" y="4227"/>
                      <a:pt x="385" y="1164"/>
                      <a:pt x="292" y="697"/>
                    </a:cubicBezTo>
                    <a:cubicBezTo>
                      <a:pt x="208" y="239"/>
                      <a:pt x="10" y="31"/>
                      <a:pt x="0" y="3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2" y="0"/>
                      <a:pt x="250" y="218"/>
                      <a:pt x="344" y="697"/>
                    </a:cubicBezTo>
                    <a:cubicBezTo>
                      <a:pt x="437" y="1164"/>
                      <a:pt x="281" y="4133"/>
                      <a:pt x="281" y="425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2340;p44">
                <a:extLst>
                  <a:ext uri="{FF2B5EF4-FFF2-40B4-BE49-F238E27FC236}">
                    <a16:creationId xmlns:a16="http://schemas.microsoft.com/office/drawing/2014/main" id="{71DE197E-195E-364B-B07A-318911A8A74B}"/>
                  </a:ext>
                </a:extLst>
              </p:cNvPr>
              <p:cNvSpPr/>
              <p:nvPr/>
            </p:nvSpPr>
            <p:spPr>
              <a:xfrm flipH="1">
                <a:off x="8353663" y="2618459"/>
                <a:ext cx="526325" cy="1798930"/>
              </a:xfrm>
              <a:custGeom>
                <a:avLst/>
                <a:gdLst/>
                <a:ahLst/>
                <a:cxnLst/>
                <a:rect l="l" t="t" r="r" b="b"/>
                <a:pathLst>
                  <a:path w="1229" h="4196" extrusionOk="0">
                    <a:moveTo>
                      <a:pt x="42" y="4196"/>
                    </a:moveTo>
                    <a:lnTo>
                      <a:pt x="42" y="4196"/>
                    </a:lnTo>
                    <a:cubicBezTo>
                      <a:pt x="0" y="4175"/>
                      <a:pt x="0" y="4175"/>
                      <a:pt x="0" y="4175"/>
                    </a:cubicBezTo>
                    <a:cubicBezTo>
                      <a:pt x="104" y="3769"/>
                      <a:pt x="1167" y="42"/>
                      <a:pt x="1177" y="0"/>
                    </a:cubicBezTo>
                    <a:cubicBezTo>
                      <a:pt x="1229" y="11"/>
                      <a:pt x="1229" y="11"/>
                      <a:pt x="1229" y="11"/>
                    </a:cubicBezTo>
                    <a:cubicBezTo>
                      <a:pt x="1219" y="52"/>
                      <a:pt x="156" y="3779"/>
                      <a:pt x="42" y="419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2341;p44">
                <a:extLst>
                  <a:ext uri="{FF2B5EF4-FFF2-40B4-BE49-F238E27FC236}">
                    <a16:creationId xmlns:a16="http://schemas.microsoft.com/office/drawing/2014/main" id="{AD7603E5-29D4-A40D-5809-AB807CA5FC29}"/>
                  </a:ext>
                </a:extLst>
              </p:cNvPr>
              <p:cNvSpPr/>
              <p:nvPr/>
            </p:nvSpPr>
            <p:spPr>
              <a:xfrm flipH="1">
                <a:off x="7983220" y="4413098"/>
                <a:ext cx="31263" cy="22294"/>
              </a:xfrm>
              <a:custGeom>
                <a:avLst/>
                <a:gdLst/>
                <a:ahLst/>
                <a:cxnLst/>
                <a:rect l="l" t="t" r="r" b="b"/>
                <a:pathLst>
                  <a:path w="73" h="52" extrusionOk="0">
                    <a:moveTo>
                      <a:pt x="73" y="52"/>
                    </a:moveTo>
                    <a:lnTo>
                      <a:pt x="0" y="52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5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2342;p44">
                <a:extLst>
                  <a:ext uri="{FF2B5EF4-FFF2-40B4-BE49-F238E27FC236}">
                    <a16:creationId xmlns:a16="http://schemas.microsoft.com/office/drawing/2014/main" id="{76216436-3D6F-C873-1AD6-07C34FA4C04D}"/>
                  </a:ext>
                </a:extLst>
              </p:cNvPr>
              <p:cNvSpPr/>
              <p:nvPr/>
            </p:nvSpPr>
            <p:spPr>
              <a:xfrm flipH="1">
                <a:off x="8072726" y="4413098"/>
                <a:ext cx="164878" cy="22294"/>
              </a:xfrm>
              <a:custGeom>
                <a:avLst/>
                <a:gdLst/>
                <a:ahLst/>
                <a:cxnLst/>
                <a:rect l="l" t="t" r="r" b="b"/>
                <a:pathLst>
                  <a:path w="385" h="52" extrusionOk="0">
                    <a:moveTo>
                      <a:pt x="385" y="52"/>
                    </a:moveTo>
                    <a:lnTo>
                      <a:pt x="260" y="52"/>
                    </a:lnTo>
                    <a:lnTo>
                      <a:pt x="260" y="0"/>
                    </a:lnTo>
                    <a:lnTo>
                      <a:pt x="385" y="0"/>
                    </a:lnTo>
                    <a:lnTo>
                      <a:pt x="385" y="52"/>
                    </a:lnTo>
                    <a:moveTo>
                      <a:pt x="135" y="52"/>
                    </a:moveTo>
                    <a:lnTo>
                      <a:pt x="0" y="52"/>
                    </a:lnTo>
                    <a:lnTo>
                      <a:pt x="0" y="0"/>
                    </a:lnTo>
                    <a:lnTo>
                      <a:pt x="135" y="0"/>
                    </a:lnTo>
                    <a:lnTo>
                      <a:pt x="135" y="5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2343;p44">
                <a:extLst>
                  <a:ext uri="{FF2B5EF4-FFF2-40B4-BE49-F238E27FC236}">
                    <a16:creationId xmlns:a16="http://schemas.microsoft.com/office/drawing/2014/main" id="{B947BACB-309D-AA52-7F37-530B48586801}"/>
                  </a:ext>
                </a:extLst>
              </p:cNvPr>
              <p:cNvSpPr/>
              <p:nvPr/>
            </p:nvSpPr>
            <p:spPr>
              <a:xfrm flipH="1">
                <a:off x="8291136" y="4413098"/>
                <a:ext cx="31263" cy="22294"/>
              </a:xfrm>
              <a:custGeom>
                <a:avLst/>
                <a:gdLst/>
                <a:ahLst/>
                <a:cxnLst/>
                <a:rect l="l" t="t" r="r" b="b"/>
                <a:pathLst>
                  <a:path w="73" h="52" extrusionOk="0">
                    <a:moveTo>
                      <a:pt x="73" y="52"/>
                    </a:moveTo>
                    <a:lnTo>
                      <a:pt x="0" y="52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5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2344;p44">
                <a:extLst>
                  <a:ext uri="{FF2B5EF4-FFF2-40B4-BE49-F238E27FC236}">
                    <a16:creationId xmlns:a16="http://schemas.microsoft.com/office/drawing/2014/main" id="{48D48D73-F2AA-0583-3B2C-1F319FC7FCFB}"/>
                  </a:ext>
                </a:extLst>
              </p:cNvPr>
              <p:cNvSpPr/>
              <p:nvPr/>
            </p:nvSpPr>
            <p:spPr>
              <a:xfrm flipH="1">
                <a:off x="8567791" y="4395091"/>
                <a:ext cx="312198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729" h="94" extrusionOk="0">
                    <a:moveTo>
                      <a:pt x="729" y="94"/>
                    </a:moveTo>
                    <a:lnTo>
                      <a:pt x="583" y="94"/>
                    </a:lnTo>
                    <a:lnTo>
                      <a:pt x="583" y="42"/>
                    </a:lnTo>
                    <a:lnTo>
                      <a:pt x="729" y="52"/>
                    </a:lnTo>
                    <a:lnTo>
                      <a:pt x="729" y="94"/>
                    </a:lnTo>
                    <a:moveTo>
                      <a:pt x="437" y="83"/>
                    </a:moveTo>
                    <a:lnTo>
                      <a:pt x="292" y="73"/>
                    </a:lnTo>
                    <a:lnTo>
                      <a:pt x="292" y="21"/>
                    </a:lnTo>
                    <a:lnTo>
                      <a:pt x="437" y="31"/>
                    </a:lnTo>
                    <a:lnTo>
                      <a:pt x="437" y="83"/>
                    </a:lnTo>
                    <a:moveTo>
                      <a:pt x="146" y="63"/>
                    </a:moveTo>
                    <a:lnTo>
                      <a:pt x="0" y="52"/>
                    </a:lnTo>
                    <a:lnTo>
                      <a:pt x="0" y="0"/>
                    </a:lnTo>
                    <a:lnTo>
                      <a:pt x="146" y="10"/>
                    </a:lnTo>
                    <a:lnTo>
                      <a:pt x="146" y="6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2345;p44">
                <a:extLst>
                  <a:ext uri="{FF2B5EF4-FFF2-40B4-BE49-F238E27FC236}">
                    <a16:creationId xmlns:a16="http://schemas.microsoft.com/office/drawing/2014/main" id="{E943F9EB-4E17-6E44-8337-763602D8F3A5}"/>
                  </a:ext>
                </a:extLst>
              </p:cNvPr>
              <p:cNvSpPr/>
              <p:nvPr/>
            </p:nvSpPr>
            <p:spPr>
              <a:xfrm flipH="1">
                <a:off x="8121549" y="1608814"/>
                <a:ext cx="703623" cy="851448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986" extrusionOk="0">
                    <a:moveTo>
                      <a:pt x="1539" y="1230"/>
                    </a:moveTo>
                    <a:lnTo>
                      <a:pt x="1539" y="1230"/>
                    </a:lnTo>
                    <a:cubicBezTo>
                      <a:pt x="1487" y="1022"/>
                      <a:pt x="1622" y="1022"/>
                      <a:pt x="1643" y="845"/>
                    </a:cubicBezTo>
                    <a:cubicBezTo>
                      <a:pt x="1643" y="782"/>
                      <a:pt x="1580" y="709"/>
                      <a:pt x="1570" y="657"/>
                    </a:cubicBezTo>
                    <a:cubicBezTo>
                      <a:pt x="1570" y="616"/>
                      <a:pt x="1612" y="553"/>
                      <a:pt x="1622" y="511"/>
                    </a:cubicBezTo>
                    <a:cubicBezTo>
                      <a:pt x="1632" y="439"/>
                      <a:pt x="1591" y="272"/>
                      <a:pt x="1570" y="230"/>
                    </a:cubicBezTo>
                    <a:cubicBezTo>
                      <a:pt x="1518" y="116"/>
                      <a:pt x="1434" y="53"/>
                      <a:pt x="1330" y="22"/>
                    </a:cubicBezTo>
                    <a:cubicBezTo>
                      <a:pt x="841" y="-114"/>
                      <a:pt x="778" y="418"/>
                      <a:pt x="674" y="595"/>
                    </a:cubicBezTo>
                    <a:cubicBezTo>
                      <a:pt x="674" y="595"/>
                      <a:pt x="570" y="886"/>
                      <a:pt x="393" y="918"/>
                    </a:cubicBezTo>
                    <a:cubicBezTo>
                      <a:pt x="122" y="970"/>
                      <a:pt x="-76" y="1230"/>
                      <a:pt x="28" y="1480"/>
                    </a:cubicBezTo>
                    <a:cubicBezTo>
                      <a:pt x="28" y="1480"/>
                      <a:pt x="195" y="2095"/>
                      <a:pt x="789" y="1970"/>
                    </a:cubicBezTo>
                    <a:cubicBezTo>
                      <a:pt x="1112" y="1241"/>
                      <a:pt x="1112" y="1241"/>
                      <a:pt x="1112" y="1241"/>
                    </a:cubicBezTo>
                    <a:cubicBezTo>
                      <a:pt x="1164" y="1168"/>
                      <a:pt x="1164" y="1168"/>
                      <a:pt x="1164" y="1168"/>
                    </a:cubicBezTo>
                    <a:cubicBezTo>
                      <a:pt x="1257" y="1230"/>
                      <a:pt x="1257" y="1230"/>
                      <a:pt x="1257" y="1230"/>
                    </a:cubicBezTo>
                    <a:cubicBezTo>
                      <a:pt x="1257" y="1230"/>
                      <a:pt x="1580" y="1439"/>
                      <a:pt x="1539" y="1230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2346;p44">
                <a:extLst>
                  <a:ext uri="{FF2B5EF4-FFF2-40B4-BE49-F238E27FC236}">
                    <a16:creationId xmlns:a16="http://schemas.microsoft.com/office/drawing/2014/main" id="{87028762-BF58-EB5C-059A-18D6A0D57E68}"/>
                  </a:ext>
                </a:extLst>
              </p:cNvPr>
              <p:cNvSpPr/>
              <p:nvPr/>
            </p:nvSpPr>
            <p:spPr>
              <a:xfrm flipH="1">
                <a:off x="8211053" y="1854394"/>
                <a:ext cx="164878" cy="278243"/>
              </a:xfrm>
              <a:custGeom>
                <a:avLst/>
                <a:gdLst/>
                <a:ahLst/>
                <a:cxnLst/>
                <a:rect l="l" t="t" r="r" b="b"/>
                <a:pathLst>
                  <a:path w="385" h="649" extrusionOk="0">
                    <a:moveTo>
                      <a:pt x="312" y="0"/>
                    </a:moveTo>
                    <a:lnTo>
                      <a:pt x="312" y="0"/>
                    </a:lnTo>
                    <a:cubicBezTo>
                      <a:pt x="312" y="0"/>
                      <a:pt x="375" y="521"/>
                      <a:pt x="385" y="553"/>
                    </a:cubicBezTo>
                    <a:cubicBezTo>
                      <a:pt x="385" y="553"/>
                      <a:pt x="229" y="730"/>
                      <a:pt x="0" y="605"/>
                    </a:cubicBezTo>
                    <a:cubicBezTo>
                      <a:pt x="0" y="605"/>
                      <a:pt x="31" y="480"/>
                      <a:pt x="63" y="167"/>
                    </a:cubicBezTo>
                    <a:lnTo>
                      <a:pt x="312" y="0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2347;p44">
                <a:extLst>
                  <a:ext uri="{FF2B5EF4-FFF2-40B4-BE49-F238E27FC236}">
                    <a16:creationId xmlns:a16="http://schemas.microsoft.com/office/drawing/2014/main" id="{DD49F449-E763-0BE6-42E0-59095EFF9837}"/>
                  </a:ext>
                </a:extLst>
              </p:cNvPr>
              <p:cNvSpPr/>
              <p:nvPr/>
            </p:nvSpPr>
            <p:spPr>
              <a:xfrm flipH="1">
                <a:off x="8193494" y="1724570"/>
                <a:ext cx="163593" cy="282101"/>
              </a:xfrm>
              <a:custGeom>
                <a:avLst/>
                <a:gdLst/>
                <a:ahLst/>
                <a:cxnLst/>
                <a:rect l="l" t="t" r="r" b="b"/>
                <a:pathLst>
                  <a:path w="382" h="658" extrusionOk="0">
                    <a:moveTo>
                      <a:pt x="248" y="2"/>
                    </a:moveTo>
                    <a:lnTo>
                      <a:pt x="248" y="2"/>
                    </a:lnTo>
                    <a:lnTo>
                      <a:pt x="248" y="2"/>
                    </a:lnTo>
                    <a:cubicBezTo>
                      <a:pt x="143" y="-19"/>
                      <a:pt x="39" y="106"/>
                      <a:pt x="8" y="262"/>
                    </a:cubicBezTo>
                    <a:cubicBezTo>
                      <a:pt x="8" y="283"/>
                      <a:pt x="8" y="283"/>
                      <a:pt x="8" y="283"/>
                    </a:cubicBezTo>
                    <a:cubicBezTo>
                      <a:pt x="-23" y="439"/>
                      <a:pt x="39" y="648"/>
                      <a:pt x="133" y="658"/>
                    </a:cubicBezTo>
                    <a:lnTo>
                      <a:pt x="133" y="658"/>
                    </a:lnTo>
                    <a:cubicBezTo>
                      <a:pt x="206" y="669"/>
                      <a:pt x="321" y="523"/>
                      <a:pt x="352" y="356"/>
                    </a:cubicBezTo>
                    <a:cubicBezTo>
                      <a:pt x="373" y="335"/>
                      <a:pt x="373" y="335"/>
                      <a:pt x="373" y="335"/>
                    </a:cubicBezTo>
                    <a:cubicBezTo>
                      <a:pt x="404" y="169"/>
                      <a:pt x="352" y="23"/>
                      <a:pt x="248" y="2"/>
                    </a:cubicBezTo>
                    <a:close/>
                  </a:path>
                </a:pathLst>
              </a:custGeom>
              <a:solidFill>
                <a:srgbClr val="1C4B5F">
                  <a:alpha val="6960"/>
                </a:srgbClr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2348;p44">
                <a:extLst>
                  <a:ext uri="{FF2B5EF4-FFF2-40B4-BE49-F238E27FC236}">
                    <a16:creationId xmlns:a16="http://schemas.microsoft.com/office/drawing/2014/main" id="{6F0B566E-BD10-C286-B740-5CCD017EC101}"/>
                  </a:ext>
                </a:extLst>
              </p:cNvPr>
              <p:cNvSpPr/>
              <p:nvPr/>
            </p:nvSpPr>
            <p:spPr>
              <a:xfrm flipH="1">
                <a:off x="8384925" y="1814602"/>
                <a:ext cx="63382" cy="51018"/>
              </a:xfrm>
              <a:custGeom>
                <a:avLst/>
                <a:gdLst/>
                <a:ahLst/>
                <a:cxnLst/>
                <a:rect l="l" t="t" r="r" b="b"/>
                <a:pathLst>
                  <a:path w="148" h="119" extrusionOk="0">
                    <a:moveTo>
                      <a:pt x="65" y="115"/>
                    </a:moveTo>
                    <a:lnTo>
                      <a:pt x="65" y="115"/>
                    </a:lnTo>
                    <a:cubicBezTo>
                      <a:pt x="148" y="94"/>
                      <a:pt x="148" y="94"/>
                      <a:pt x="148" y="94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13" y="31"/>
                      <a:pt x="-8" y="63"/>
                      <a:pt x="2" y="84"/>
                    </a:cubicBezTo>
                    <a:cubicBezTo>
                      <a:pt x="13" y="115"/>
                      <a:pt x="44" y="125"/>
                      <a:pt x="65" y="115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2349;p44">
                <a:extLst>
                  <a:ext uri="{FF2B5EF4-FFF2-40B4-BE49-F238E27FC236}">
                    <a16:creationId xmlns:a16="http://schemas.microsoft.com/office/drawing/2014/main" id="{21DD80D6-BD65-97B7-C122-FA1BCC7B56C5}"/>
                  </a:ext>
                </a:extLst>
              </p:cNvPr>
              <p:cNvSpPr/>
              <p:nvPr/>
            </p:nvSpPr>
            <p:spPr>
              <a:xfrm flipH="1">
                <a:off x="8152810" y="1792308"/>
                <a:ext cx="62525" cy="53591"/>
              </a:xfrm>
              <a:custGeom>
                <a:avLst/>
                <a:gdLst/>
                <a:ahLst/>
                <a:cxnLst/>
                <a:rect l="l" t="t" r="r" b="b"/>
                <a:pathLst>
                  <a:path w="146" h="125" extrusionOk="0">
                    <a:moveTo>
                      <a:pt x="83" y="0"/>
                    </a:moveTo>
                    <a:lnTo>
                      <a:pt x="83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21" y="125"/>
                      <a:pt x="21" y="125"/>
                      <a:pt x="21" y="125"/>
                    </a:cubicBezTo>
                    <a:cubicBezTo>
                      <a:pt x="104" y="94"/>
                      <a:pt x="104" y="94"/>
                      <a:pt x="104" y="94"/>
                    </a:cubicBezTo>
                    <a:cubicBezTo>
                      <a:pt x="135" y="94"/>
                      <a:pt x="146" y="63"/>
                      <a:pt x="146" y="42"/>
                    </a:cubicBezTo>
                    <a:cubicBezTo>
                      <a:pt x="135" y="11"/>
                      <a:pt x="104" y="0"/>
                      <a:pt x="83" y="0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2350;p44">
                <a:extLst>
                  <a:ext uri="{FF2B5EF4-FFF2-40B4-BE49-F238E27FC236}">
                    <a16:creationId xmlns:a16="http://schemas.microsoft.com/office/drawing/2014/main" id="{02A2CDDE-22C2-0558-F823-81083A2EECD1}"/>
                  </a:ext>
                </a:extLst>
              </p:cNvPr>
              <p:cNvSpPr/>
              <p:nvPr/>
            </p:nvSpPr>
            <p:spPr>
              <a:xfrm flipH="1">
                <a:off x="8164373" y="1803884"/>
                <a:ext cx="23982" cy="19721"/>
              </a:xfrm>
              <a:custGeom>
                <a:avLst/>
                <a:gdLst/>
                <a:ahLst/>
                <a:cxnLst/>
                <a:rect l="l" t="t" r="r" b="b"/>
                <a:pathLst>
                  <a:path w="56" h="46" extrusionOk="0">
                    <a:moveTo>
                      <a:pt x="31" y="4"/>
                    </a:moveTo>
                    <a:lnTo>
                      <a:pt x="31" y="4"/>
                    </a:lnTo>
                    <a:cubicBezTo>
                      <a:pt x="0" y="15"/>
                      <a:pt x="0" y="15"/>
                      <a:pt x="0" y="15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52" y="36"/>
                      <a:pt x="62" y="25"/>
                      <a:pt x="52" y="15"/>
                    </a:cubicBezTo>
                    <a:cubicBezTo>
                      <a:pt x="52" y="4"/>
                      <a:pt x="41" y="-6"/>
                      <a:pt x="31" y="4"/>
                    </a:cubicBezTo>
                    <a:close/>
                  </a:path>
                </a:pathLst>
              </a:custGeom>
              <a:solidFill>
                <a:srgbClr val="B8532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2" name="Google Shape;2351;p44">
                <a:extLst>
                  <a:ext uri="{FF2B5EF4-FFF2-40B4-BE49-F238E27FC236}">
                    <a16:creationId xmlns:a16="http://schemas.microsoft.com/office/drawing/2014/main" id="{E5CA9E30-B98B-306F-D534-4EDCF026C347}"/>
                  </a:ext>
                </a:extLst>
              </p:cNvPr>
              <p:cNvSpPr/>
              <p:nvPr/>
            </p:nvSpPr>
            <p:spPr>
              <a:xfrm flipH="1">
                <a:off x="8158835" y="1796530"/>
                <a:ext cx="47534" cy="40846"/>
              </a:xfrm>
              <a:custGeom>
                <a:avLst/>
                <a:gdLst/>
                <a:ahLst/>
                <a:cxnLst/>
                <a:rect l="l" t="t" r="r" b="b"/>
                <a:pathLst>
                  <a:path w="113" h="97" extrusionOk="0">
                    <a:moveTo>
                      <a:pt x="42" y="97"/>
                    </a:moveTo>
                    <a:lnTo>
                      <a:pt x="42" y="97"/>
                    </a:lnTo>
                    <a:cubicBezTo>
                      <a:pt x="32" y="97"/>
                      <a:pt x="32" y="97"/>
                      <a:pt x="32" y="87"/>
                    </a:cubicBezTo>
                    <a:cubicBezTo>
                      <a:pt x="21" y="87"/>
                      <a:pt x="21" y="87"/>
                      <a:pt x="11" y="7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24"/>
                      <a:pt x="11" y="24"/>
                    </a:cubicBezTo>
                    <a:cubicBezTo>
                      <a:pt x="11" y="14"/>
                      <a:pt x="11" y="14"/>
                      <a:pt x="21" y="4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84" y="-7"/>
                      <a:pt x="104" y="4"/>
                      <a:pt x="104" y="24"/>
                    </a:cubicBezTo>
                    <a:cubicBezTo>
                      <a:pt x="115" y="35"/>
                      <a:pt x="115" y="56"/>
                      <a:pt x="104" y="66"/>
                    </a:cubicBezTo>
                    <a:cubicBezTo>
                      <a:pt x="104" y="76"/>
                      <a:pt x="94" y="76"/>
                      <a:pt x="84" y="87"/>
                    </a:cubicBezTo>
                    <a:cubicBezTo>
                      <a:pt x="42" y="97"/>
                      <a:pt x="42" y="97"/>
                      <a:pt x="42" y="97"/>
                    </a:cubicBezTo>
                    <a:moveTo>
                      <a:pt x="73" y="45"/>
                    </a:moveTo>
                    <a:lnTo>
                      <a:pt x="73" y="45"/>
                    </a:lnTo>
                    <a:moveTo>
                      <a:pt x="63" y="35"/>
                    </a:moveTo>
                    <a:lnTo>
                      <a:pt x="63" y="35"/>
                    </a:ln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3" name="Google Shape;2352;p44">
                <a:extLst>
                  <a:ext uri="{FF2B5EF4-FFF2-40B4-BE49-F238E27FC236}">
                    <a16:creationId xmlns:a16="http://schemas.microsoft.com/office/drawing/2014/main" id="{B727ACEF-2279-1DA7-8AA7-18B5CEEA4FE4}"/>
                  </a:ext>
                </a:extLst>
              </p:cNvPr>
              <p:cNvSpPr/>
              <p:nvPr/>
            </p:nvSpPr>
            <p:spPr>
              <a:xfrm flipH="1">
                <a:off x="8411476" y="1832608"/>
                <a:ext cx="23982" cy="22294"/>
              </a:xfrm>
              <a:custGeom>
                <a:avLst/>
                <a:gdLst/>
                <a:ahLst/>
                <a:cxnLst/>
                <a:rect l="l" t="t" r="r" b="b"/>
                <a:pathLst>
                  <a:path w="56" h="52" extrusionOk="0">
                    <a:moveTo>
                      <a:pt x="14" y="10"/>
                    </a:moveTo>
                    <a:lnTo>
                      <a:pt x="14" y="10"/>
                    </a:lnTo>
                    <a:cubicBezTo>
                      <a:pt x="45" y="0"/>
                      <a:pt x="45" y="0"/>
                      <a:pt x="45" y="0"/>
                    </a:cubicBezTo>
                    <a:cubicBezTo>
                      <a:pt x="56" y="31"/>
                      <a:pt x="56" y="31"/>
                      <a:pt x="56" y="31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14" y="52"/>
                      <a:pt x="4" y="42"/>
                      <a:pt x="4" y="31"/>
                    </a:cubicBezTo>
                    <a:cubicBezTo>
                      <a:pt x="-7" y="21"/>
                      <a:pt x="4" y="10"/>
                      <a:pt x="14" y="10"/>
                    </a:cubicBezTo>
                    <a:close/>
                  </a:path>
                </a:pathLst>
              </a:custGeom>
              <a:solidFill>
                <a:srgbClr val="B8532E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4" name="Google Shape;2353;p44">
                <a:extLst>
                  <a:ext uri="{FF2B5EF4-FFF2-40B4-BE49-F238E27FC236}">
                    <a16:creationId xmlns:a16="http://schemas.microsoft.com/office/drawing/2014/main" id="{20C5FB70-6372-744C-E18B-1B9DD15BA7C5}"/>
                  </a:ext>
                </a:extLst>
              </p:cNvPr>
              <p:cNvSpPr/>
              <p:nvPr/>
            </p:nvSpPr>
            <p:spPr>
              <a:xfrm flipH="1">
                <a:off x="8399027" y="1822638"/>
                <a:ext cx="45430" cy="41268"/>
              </a:xfrm>
              <a:custGeom>
                <a:avLst/>
                <a:gdLst/>
                <a:ahLst/>
                <a:cxnLst/>
                <a:rect l="l" t="t" r="r" b="b"/>
                <a:pathLst>
                  <a:path w="108" h="98" extrusionOk="0">
                    <a:moveTo>
                      <a:pt x="45" y="98"/>
                    </a:moveTo>
                    <a:lnTo>
                      <a:pt x="45" y="98"/>
                    </a:lnTo>
                    <a:cubicBezTo>
                      <a:pt x="35" y="98"/>
                      <a:pt x="25" y="98"/>
                      <a:pt x="25" y="98"/>
                    </a:cubicBezTo>
                    <a:cubicBezTo>
                      <a:pt x="14" y="87"/>
                      <a:pt x="4" y="77"/>
                      <a:pt x="4" y="67"/>
                    </a:cubicBezTo>
                    <a:cubicBezTo>
                      <a:pt x="-7" y="46"/>
                      <a:pt x="4" y="25"/>
                      <a:pt x="25" y="14"/>
                    </a:cubicBezTo>
                    <a:lnTo>
                      <a:pt x="25" y="14"/>
                    </a:lnTo>
                    <a:cubicBezTo>
                      <a:pt x="56" y="4"/>
                      <a:pt x="56" y="4"/>
                      <a:pt x="56" y="4"/>
                    </a:cubicBezTo>
                    <a:cubicBezTo>
                      <a:pt x="77" y="-6"/>
                      <a:pt x="87" y="4"/>
                      <a:pt x="87" y="14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8" y="56"/>
                      <a:pt x="108" y="67"/>
                      <a:pt x="98" y="67"/>
                    </a:cubicBezTo>
                    <a:cubicBezTo>
                      <a:pt x="98" y="77"/>
                      <a:pt x="98" y="77"/>
                      <a:pt x="87" y="87"/>
                    </a:cubicBezTo>
                    <a:cubicBezTo>
                      <a:pt x="56" y="98"/>
                      <a:pt x="56" y="98"/>
                      <a:pt x="56" y="98"/>
                    </a:cubicBezTo>
                    <a:lnTo>
                      <a:pt x="45" y="98"/>
                    </a:lnTo>
                    <a:moveTo>
                      <a:pt x="45" y="56"/>
                    </a:moveTo>
                    <a:lnTo>
                      <a:pt x="45" y="56"/>
                    </a:ln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5" name="Google Shape;2354;p44">
                <a:extLst>
                  <a:ext uri="{FF2B5EF4-FFF2-40B4-BE49-F238E27FC236}">
                    <a16:creationId xmlns:a16="http://schemas.microsoft.com/office/drawing/2014/main" id="{E05872F1-72C5-404B-6F15-B86C483AF123}"/>
                  </a:ext>
                </a:extLst>
              </p:cNvPr>
              <p:cNvSpPr/>
              <p:nvPr/>
            </p:nvSpPr>
            <p:spPr>
              <a:xfrm flipH="1">
                <a:off x="8181075" y="1695845"/>
                <a:ext cx="239823" cy="255091"/>
              </a:xfrm>
              <a:custGeom>
                <a:avLst/>
                <a:gdLst/>
                <a:ahLst/>
                <a:cxnLst/>
                <a:rect l="l" t="t" r="r" b="b"/>
                <a:pathLst>
                  <a:path w="560" h="595" extrusionOk="0">
                    <a:moveTo>
                      <a:pt x="209" y="6"/>
                    </a:moveTo>
                    <a:lnTo>
                      <a:pt x="209" y="6"/>
                    </a:lnTo>
                    <a:lnTo>
                      <a:pt x="209" y="6"/>
                    </a:lnTo>
                    <a:cubicBezTo>
                      <a:pt x="43" y="48"/>
                      <a:pt x="-30" y="194"/>
                      <a:pt x="11" y="350"/>
                    </a:cubicBezTo>
                    <a:cubicBezTo>
                      <a:pt x="11" y="361"/>
                      <a:pt x="11" y="361"/>
                      <a:pt x="11" y="361"/>
                    </a:cubicBezTo>
                    <a:cubicBezTo>
                      <a:pt x="53" y="517"/>
                      <a:pt x="209" y="621"/>
                      <a:pt x="334" y="590"/>
                    </a:cubicBezTo>
                    <a:lnTo>
                      <a:pt x="334" y="590"/>
                    </a:lnTo>
                    <a:cubicBezTo>
                      <a:pt x="438" y="558"/>
                      <a:pt x="595" y="381"/>
                      <a:pt x="553" y="236"/>
                    </a:cubicBezTo>
                    <a:cubicBezTo>
                      <a:pt x="553" y="215"/>
                      <a:pt x="553" y="215"/>
                      <a:pt x="553" y="215"/>
                    </a:cubicBezTo>
                    <a:cubicBezTo>
                      <a:pt x="511" y="69"/>
                      <a:pt x="365" y="-25"/>
                      <a:pt x="209" y="6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6" name="Google Shape;2355;p44">
                <a:extLst>
                  <a:ext uri="{FF2B5EF4-FFF2-40B4-BE49-F238E27FC236}">
                    <a16:creationId xmlns:a16="http://schemas.microsoft.com/office/drawing/2014/main" id="{234FC142-8CB7-4D2E-F738-EE5275C8036A}"/>
                  </a:ext>
                </a:extLst>
              </p:cNvPr>
              <p:cNvSpPr/>
              <p:nvPr/>
            </p:nvSpPr>
            <p:spPr>
              <a:xfrm flipH="1">
                <a:off x="8263300" y="1854902"/>
                <a:ext cx="68093" cy="43730"/>
              </a:xfrm>
              <a:custGeom>
                <a:avLst/>
                <a:gdLst/>
                <a:ahLst/>
                <a:cxnLst/>
                <a:rect l="l" t="t" r="r" b="b"/>
                <a:pathLst>
                  <a:path w="159" h="102" extrusionOk="0">
                    <a:moveTo>
                      <a:pt x="94" y="94"/>
                    </a:moveTo>
                    <a:lnTo>
                      <a:pt x="94" y="94"/>
                    </a:lnTo>
                    <a:cubicBezTo>
                      <a:pt x="104" y="94"/>
                      <a:pt x="104" y="94"/>
                      <a:pt x="104" y="94"/>
                    </a:cubicBezTo>
                    <a:cubicBezTo>
                      <a:pt x="146" y="83"/>
                      <a:pt x="167" y="42"/>
                      <a:pt x="156" y="0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11" y="94"/>
                      <a:pt x="52" y="115"/>
                      <a:pt x="94" y="9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7" name="Google Shape;2356;p44">
                <a:extLst>
                  <a:ext uri="{FF2B5EF4-FFF2-40B4-BE49-F238E27FC236}">
                    <a16:creationId xmlns:a16="http://schemas.microsoft.com/office/drawing/2014/main" id="{8CF78534-F5F2-2BB5-846C-85680077AE32}"/>
                  </a:ext>
                </a:extLst>
              </p:cNvPr>
              <p:cNvSpPr/>
              <p:nvPr/>
            </p:nvSpPr>
            <p:spPr>
              <a:xfrm flipH="1">
                <a:off x="8277861" y="1805598"/>
                <a:ext cx="13276" cy="19721"/>
              </a:xfrm>
              <a:custGeom>
                <a:avLst/>
                <a:gdLst/>
                <a:ahLst/>
                <a:cxnLst/>
                <a:rect l="l" t="t" r="r" b="b"/>
                <a:pathLst>
                  <a:path w="31" h="46" extrusionOk="0">
                    <a:moveTo>
                      <a:pt x="0" y="32"/>
                    </a:moveTo>
                    <a:lnTo>
                      <a:pt x="0" y="32"/>
                    </a:lnTo>
                    <a:cubicBezTo>
                      <a:pt x="0" y="42"/>
                      <a:pt x="10" y="52"/>
                      <a:pt x="21" y="42"/>
                    </a:cubicBezTo>
                    <a:cubicBezTo>
                      <a:pt x="31" y="42"/>
                      <a:pt x="31" y="32"/>
                      <a:pt x="31" y="21"/>
                    </a:cubicBezTo>
                    <a:cubicBezTo>
                      <a:pt x="31" y="11"/>
                      <a:pt x="21" y="0"/>
                      <a:pt x="10" y="0"/>
                    </a:cubicBezTo>
                    <a:cubicBezTo>
                      <a:pt x="0" y="11"/>
                      <a:pt x="0" y="21"/>
                      <a:pt x="0" y="32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8" name="Google Shape;2357;p44">
                <a:extLst>
                  <a:ext uri="{FF2B5EF4-FFF2-40B4-BE49-F238E27FC236}">
                    <a16:creationId xmlns:a16="http://schemas.microsoft.com/office/drawing/2014/main" id="{FA035900-53D4-570F-389F-5C4D17957392}"/>
                  </a:ext>
                </a:extLst>
              </p:cNvPr>
              <p:cNvSpPr/>
              <p:nvPr/>
            </p:nvSpPr>
            <p:spPr>
              <a:xfrm flipH="1">
                <a:off x="8329251" y="1823605"/>
                <a:ext cx="15417" cy="18006"/>
              </a:xfrm>
              <a:custGeom>
                <a:avLst/>
                <a:gdLst/>
                <a:ahLst/>
                <a:cxnLst/>
                <a:rect l="l" t="t" r="r" b="b"/>
                <a:pathLst>
                  <a:path w="36" h="42" extrusionOk="0">
                    <a:moveTo>
                      <a:pt x="0" y="21"/>
                    </a:moveTo>
                    <a:lnTo>
                      <a:pt x="0" y="21"/>
                    </a:lnTo>
                    <a:cubicBezTo>
                      <a:pt x="10" y="42"/>
                      <a:pt x="21" y="42"/>
                      <a:pt x="21" y="42"/>
                    </a:cubicBezTo>
                    <a:cubicBezTo>
                      <a:pt x="31" y="42"/>
                      <a:pt x="42" y="31"/>
                      <a:pt x="31" y="21"/>
                    </a:cubicBezTo>
                    <a:cubicBezTo>
                      <a:pt x="31" y="10"/>
                      <a:pt x="21" y="0"/>
                      <a:pt x="10" y="0"/>
                    </a:cubicBezTo>
                    <a:cubicBezTo>
                      <a:pt x="10" y="0"/>
                      <a:pt x="0" y="10"/>
                      <a:pt x="0" y="21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2358;p44">
                <a:extLst>
                  <a:ext uri="{FF2B5EF4-FFF2-40B4-BE49-F238E27FC236}">
                    <a16:creationId xmlns:a16="http://schemas.microsoft.com/office/drawing/2014/main" id="{CDFBB115-9C78-5667-209F-F2BA7469FCF7}"/>
                  </a:ext>
                </a:extLst>
              </p:cNvPr>
              <p:cNvSpPr/>
              <p:nvPr/>
            </p:nvSpPr>
            <p:spPr>
              <a:xfrm flipH="1">
                <a:off x="8291136" y="1823605"/>
                <a:ext cx="22269" cy="31297"/>
              </a:xfrm>
              <a:custGeom>
                <a:avLst/>
                <a:gdLst/>
                <a:ahLst/>
                <a:cxnLst/>
                <a:rect l="l" t="t" r="r" b="b"/>
                <a:pathLst>
                  <a:path w="52" h="73" extrusionOk="0">
                    <a:moveTo>
                      <a:pt x="10" y="73"/>
                    </a:moveTo>
                    <a:lnTo>
                      <a:pt x="10" y="73"/>
                    </a:lnTo>
                    <a:cubicBezTo>
                      <a:pt x="52" y="63"/>
                      <a:pt x="52" y="63"/>
                      <a:pt x="52" y="63"/>
                    </a:cubicBezTo>
                    <a:lnTo>
                      <a:pt x="52" y="52"/>
                    </a:ln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0"/>
                      <a:pt x="0" y="0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73"/>
                      <a:pt x="0" y="73"/>
                      <a:pt x="10" y="73"/>
                    </a:cubicBezTo>
                    <a:close/>
                  </a:path>
                </a:pathLst>
              </a:custGeom>
              <a:solidFill>
                <a:srgbClr val="5637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0" name="Google Shape;2359;p44">
                <a:extLst>
                  <a:ext uri="{FF2B5EF4-FFF2-40B4-BE49-F238E27FC236}">
                    <a16:creationId xmlns:a16="http://schemas.microsoft.com/office/drawing/2014/main" id="{2D8D6BD3-0855-4DDD-9895-24899FC244CD}"/>
                  </a:ext>
                </a:extLst>
              </p:cNvPr>
              <p:cNvSpPr/>
              <p:nvPr/>
            </p:nvSpPr>
            <p:spPr>
              <a:xfrm flipH="1">
                <a:off x="8344668" y="1802169"/>
                <a:ext cx="22269" cy="17578"/>
              </a:xfrm>
              <a:custGeom>
                <a:avLst/>
                <a:gdLst/>
                <a:ahLst/>
                <a:cxnLst/>
                <a:rect l="l" t="t" r="r" b="b"/>
                <a:pathLst>
                  <a:path w="52" h="41" extrusionOk="0">
                    <a:moveTo>
                      <a:pt x="0" y="40"/>
                    </a:moveTo>
                    <a:lnTo>
                      <a:pt x="0" y="40"/>
                    </a:lnTo>
                    <a:cubicBezTo>
                      <a:pt x="0" y="50"/>
                      <a:pt x="0" y="8"/>
                      <a:pt x="21" y="8"/>
                    </a:cubicBezTo>
                    <a:cubicBezTo>
                      <a:pt x="31" y="-2"/>
                      <a:pt x="52" y="-2"/>
                      <a:pt x="52" y="8"/>
                    </a:cubicBezTo>
                    <a:cubicBezTo>
                      <a:pt x="52" y="8"/>
                      <a:pt x="31" y="19"/>
                      <a:pt x="0" y="40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1" name="Google Shape;2360;p44">
                <a:extLst>
                  <a:ext uri="{FF2B5EF4-FFF2-40B4-BE49-F238E27FC236}">
                    <a16:creationId xmlns:a16="http://schemas.microsoft.com/office/drawing/2014/main" id="{1E43B0BA-DAA9-0934-0501-EFC67B26885D}"/>
                  </a:ext>
                </a:extLst>
              </p:cNvPr>
              <p:cNvSpPr/>
              <p:nvPr/>
            </p:nvSpPr>
            <p:spPr>
              <a:xfrm flipH="1">
                <a:off x="8267582" y="1779018"/>
                <a:ext cx="28265" cy="13290"/>
              </a:xfrm>
              <a:custGeom>
                <a:avLst/>
                <a:gdLst/>
                <a:ahLst/>
                <a:cxnLst/>
                <a:rect l="l" t="t" r="r" b="b"/>
                <a:pathLst>
                  <a:path w="66" h="31" extrusionOk="0">
                    <a:moveTo>
                      <a:pt x="63" y="21"/>
                    </a:moveTo>
                    <a:lnTo>
                      <a:pt x="63" y="21"/>
                    </a:lnTo>
                    <a:cubicBezTo>
                      <a:pt x="73" y="21"/>
                      <a:pt x="53" y="0"/>
                      <a:pt x="32" y="0"/>
                    </a:cubicBezTo>
                    <a:cubicBezTo>
                      <a:pt x="11" y="0"/>
                      <a:pt x="0" y="10"/>
                      <a:pt x="0" y="31"/>
                    </a:cubicBezTo>
                    <a:cubicBezTo>
                      <a:pt x="0" y="31"/>
                      <a:pt x="32" y="10"/>
                      <a:pt x="63" y="21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2" name="Google Shape;2361;p44">
                <a:extLst>
                  <a:ext uri="{FF2B5EF4-FFF2-40B4-BE49-F238E27FC236}">
                    <a16:creationId xmlns:a16="http://schemas.microsoft.com/office/drawing/2014/main" id="{092F5472-0F41-798C-8284-DA5211CACBF0}"/>
                  </a:ext>
                </a:extLst>
              </p:cNvPr>
              <p:cNvSpPr/>
              <p:nvPr/>
            </p:nvSpPr>
            <p:spPr>
              <a:xfrm flipH="1">
                <a:off x="8143816" y="1827892"/>
                <a:ext cx="49249" cy="45016"/>
              </a:xfrm>
              <a:custGeom>
                <a:avLst/>
                <a:gdLst/>
                <a:ahLst/>
                <a:cxnLst/>
                <a:rect l="l" t="t" r="r" b="b"/>
                <a:pathLst>
                  <a:path w="115" h="105" extrusionOk="0">
                    <a:moveTo>
                      <a:pt x="115" y="53"/>
                    </a:moveTo>
                    <a:lnTo>
                      <a:pt x="115" y="53"/>
                    </a:lnTo>
                    <a:cubicBezTo>
                      <a:pt x="115" y="84"/>
                      <a:pt x="83" y="105"/>
                      <a:pt x="63" y="105"/>
                    </a:cubicBezTo>
                    <a:cubicBezTo>
                      <a:pt x="31" y="105"/>
                      <a:pt x="0" y="84"/>
                      <a:pt x="0" y="53"/>
                    </a:cubicBezTo>
                    <a:cubicBezTo>
                      <a:pt x="0" y="21"/>
                      <a:pt x="31" y="0"/>
                      <a:pt x="63" y="0"/>
                    </a:cubicBezTo>
                    <a:cubicBezTo>
                      <a:pt x="83" y="0"/>
                      <a:pt x="115" y="21"/>
                      <a:pt x="115" y="5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2362;p44">
                <a:extLst>
                  <a:ext uri="{FF2B5EF4-FFF2-40B4-BE49-F238E27FC236}">
                    <a16:creationId xmlns:a16="http://schemas.microsoft.com/office/drawing/2014/main" id="{22B32430-646D-39C7-AB01-C518FC8F50F1}"/>
                  </a:ext>
                </a:extLst>
              </p:cNvPr>
              <p:cNvSpPr/>
              <p:nvPr/>
            </p:nvSpPr>
            <p:spPr>
              <a:xfrm flipH="1">
                <a:off x="8393918" y="1859189"/>
                <a:ext cx="48821" cy="45016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05" extrusionOk="0">
                    <a:moveTo>
                      <a:pt x="114" y="52"/>
                    </a:moveTo>
                    <a:lnTo>
                      <a:pt x="114" y="52"/>
                    </a:lnTo>
                    <a:cubicBezTo>
                      <a:pt x="114" y="84"/>
                      <a:pt x="83" y="105"/>
                      <a:pt x="52" y="105"/>
                    </a:cubicBezTo>
                    <a:cubicBezTo>
                      <a:pt x="31" y="105"/>
                      <a:pt x="0" y="84"/>
                      <a:pt x="0" y="52"/>
                    </a:cubicBezTo>
                    <a:cubicBezTo>
                      <a:pt x="0" y="21"/>
                      <a:pt x="31" y="0"/>
                      <a:pt x="52" y="0"/>
                    </a:cubicBezTo>
                    <a:cubicBezTo>
                      <a:pt x="83" y="0"/>
                      <a:pt x="114" y="21"/>
                      <a:pt x="114" y="5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4" name="Google Shape;2363;p44">
                <a:extLst>
                  <a:ext uri="{FF2B5EF4-FFF2-40B4-BE49-F238E27FC236}">
                    <a16:creationId xmlns:a16="http://schemas.microsoft.com/office/drawing/2014/main" id="{48F9EBD1-030C-F6C6-002F-97F9A1C6E080}"/>
                  </a:ext>
                </a:extLst>
              </p:cNvPr>
              <p:cNvSpPr/>
              <p:nvPr/>
            </p:nvSpPr>
            <p:spPr>
              <a:xfrm flipH="1">
                <a:off x="8268868" y="1664548"/>
                <a:ext cx="191858" cy="131619"/>
              </a:xfrm>
              <a:custGeom>
                <a:avLst/>
                <a:gdLst/>
                <a:ahLst/>
                <a:cxnLst/>
                <a:rect l="l" t="t" r="r" b="b"/>
                <a:pathLst>
                  <a:path w="448" h="307" extrusionOk="0">
                    <a:moveTo>
                      <a:pt x="448" y="59"/>
                    </a:moveTo>
                    <a:lnTo>
                      <a:pt x="448" y="59"/>
                    </a:lnTo>
                    <a:cubicBezTo>
                      <a:pt x="448" y="59"/>
                      <a:pt x="219" y="361"/>
                      <a:pt x="0" y="298"/>
                    </a:cubicBezTo>
                    <a:cubicBezTo>
                      <a:pt x="0" y="298"/>
                      <a:pt x="146" y="-160"/>
                      <a:pt x="448" y="59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5" name="Google Shape;2364;p44">
                <a:extLst>
                  <a:ext uri="{FF2B5EF4-FFF2-40B4-BE49-F238E27FC236}">
                    <a16:creationId xmlns:a16="http://schemas.microsoft.com/office/drawing/2014/main" id="{772E4438-03BD-3D3D-BA38-9B4F45D57A26}"/>
                  </a:ext>
                </a:extLst>
              </p:cNvPr>
              <p:cNvSpPr/>
              <p:nvPr/>
            </p:nvSpPr>
            <p:spPr>
              <a:xfrm flipH="1">
                <a:off x="8259874" y="1658546"/>
                <a:ext cx="209845" cy="14276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33" extrusionOk="0">
                    <a:moveTo>
                      <a:pt x="73" y="333"/>
                    </a:moveTo>
                    <a:lnTo>
                      <a:pt x="73" y="333"/>
                    </a:lnTo>
                    <a:cubicBezTo>
                      <a:pt x="52" y="333"/>
                      <a:pt x="32" y="333"/>
                      <a:pt x="11" y="333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11" y="312"/>
                      <a:pt x="11" y="312"/>
                      <a:pt x="11" y="312"/>
                    </a:cubicBezTo>
                    <a:cubicBezTo>
                      <a:pt x="11" y="302"/>
                      <a:pt x="84" y="62"/>
                      <a:pt x="250" y="10"/>
                    </a:cubicBezTo>
                    <a:cubicBezTo>
                      <a:pt x="323" y="-11"/>
                      <a:pt x="396" y="0"/>
                      <a:pt x="479" y="62"/>
                    </a:cubicBezTo>
                    <a:cubicBezTo>
                      <a:pt x="490" y="62"/>
                      <a:pt x="490" y="62"/>
                      <a:pt x="490" y="62"/>
                    </a:cubicBezTo>
                    <a:cubicBezTo>
                      <a:pt x="479" y="73"/>
                      <a:pt x="479" y="73"/>
                      <a:pt x="479" y="73"/>
                    </a:cubicBezTo>
                    <a:cubicBezTo>
                      <a:pt x="469" y="83"/>
                      <a:pt x="282" y="333"/>
                      <a:pt x="73" y="333"/>
                    </a:cubicBezTo>
                    <a:moveTo>
                      <a:pt x="32" y="302"/>
                    </a:moveTo>
                    <a:lnTo>
                      <a:pt x="32" y="302"/>
                    </a:lnTo>
                    <a:cubicBezTo>
                      <a:pt x="219" y="343"/>
                      <a:pt x="406" y="125"/>
                      <a:pt x="448" y="73"/>
                    </a:cubicBezTo>
                    <a:cubicBezTo>
                      <a:pt x="386" y="20"/>
                      <a:pt x="313" y="10"/>
                      <a:pt x="250" y="31"/>
                    </a:cubicBezTo>
                    <a:cubicBezTo>
                      <a:pt x="125" y="73"/>
                      <a:pt x="52" y="260"/>
                      <a:pt x="32" y="302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2365;p44">
                <a:extLst>
                  <a:ext uri="{FF2B5EF4-FFF2-40B4-BE49-F238E27FC236}">
                    <a16:creationId xmlns:a16="http://schemas.microsoft.com/office/drawing/2014/main" id="{9EE79B9C-A53B-768E-40BC-A36EF68D0E28}"/>
                  </a:ext>
                </a:extLst>
              </p:cNvPr>
              <p:cNvSpPr/>
              <p:nvPr/>
            </p:nvSpPr>
            <p:spPr>
              <a:xfrm flipH="1">
                <a:off x="8157521" y="1667549"/>
                <a:ext cx="129333" cy="122187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5" extrusionOk="0">
                    <a:moveTo>
                      <a:pt x="0" y="20"/>
                    </a:moveTo>
                    <a:lnTo>
                      <a:pt x="0" y="20"/>
                    </a:lnTo>
                    <a:cubicBezTo>
                      <a:pt x="0" y="20"/>
                      <a:pt x="63" y="322"/>
                      <a:pt x="230" y="281"/>
                    </a:cubicBezTo>
                    <a:cubicBezTo>
                      <a:pt x="302" y="260"/>
                      <a:pt x="302" y="260"/>
                      <a:pt x="302" y="260"/>
                    </a:cubicBezTo>
                    <a:cubicBezTo>
                      <a:pt x="302" y="260"/>
                      <a:pt x="230" y="-84"/>
                      <a:pt x="0" y="20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7" name="Google Shape;2366;p44">
                <a:extLst>
                  <a:ext uri="{FF2B5EF4-FFF2-40B4-BE49-F238E27FC236}">
                    <a16:creationId xmlns:a16="http://schemas.microsoft.com/office/drawing/2014/main" id="{49BB2BA1-9C1F-0BC8-F168-281E71FAA798}"/>
                  </a:ext>
                </a:extLst>
              </p:cNvPr>
              <p:cNvSpPr/>
              <p:nvPr/>
            </p:nvSpPr>
            <p:spPr>
              <a:xfrm flipH="1">
                <a:off x="8152810" y="1661118"/>
                <a:ext cx="138326" cy="131190"/>
              </a:xfrm>
              <a:custGeom>
                <a:avLst/>
                <a:gdLst/>
                <a:ahLst/>
                <a:cxnLst/>
                <a:rect l="l" t="t" r="r" b="b"/>
                <a:pathLst>
                  <a:path w="323" h="306" extrusionOk="0">
                    <a:moveTo>
                      <a:pt x="208" y="306"/>
                    </a:moveTo>
                    <a:lnTo>
                      <a:pt x="208" y="306"/>
                    </a:lnTo>
                    <a:cubicBezTo>
                      <a:pt x="187" y="306"/>
                      <a:pt x="156" y="306"/>
                      <a:pt x="135" y="285"/>
                    </a:cubicBezTo>
                    <a:cubicBezTo>
                      <a:pt x="31" y="223"/>
                      <a:pt x="0" y="46"/>
                      <a:pt x="0" y="3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62" y="-6"/>
                      <a:pt x="114" y="-6"/>
                      <a:pt x="156" y="14"/>
                    </a:cubicBezTo>
                    <a:cubicBezTo>
                      <a:pt x="281" y="77"/>
                      <a:pt x="323" y="264"/>
                      <a:pt x="323" y="275"/>
                    </a:cubicBezTo>
                    <a:cubicBezTo>
                      <a:pt x="323" y="285"/>
                      <a:pt x="323" y="285"/>
                      <a:pt x="323" y="285"/>
                    </a:cubicBezTo>
                    <a:cubicBezTo>
                      <a:pt x="250" y="306"/>
                      <a:pt x="250" y="306"/>
                      <a:pt x="250" y="306"/>
                    </a:cubicBezTo>
                    <a:cubicBezTo>
                      <a:pt x="229" y="306"/>
                      <a:pt x="219" y="306"/>
                      <a:pt x="208" y="306"/>
                    </a:cubicBezTo>
                    <a:moveTo>
                      <a:pt x="31" y="46"/>
                    </a:moveTo>
                    <a:lnTo>
                      <a:pt x="31" y="46"/>
                    </a:lnTo>
                    <a:cubicBezTo>
                      <a:pt x="42" y="77"/>
                      <a:pt x="73" y="212"/>
                      <a:pt x="146" y="264"/>
                    </a:cubicBezTo>
                    <a:cubicBezTo>
                      <a:pt x="177" y="285"/>
                      <a:pt x="208" y="285"/>
                      <a:pt x="240" y="285"/>
                    </a:cubicBezTo>
                    <a:cubicBezTo>
                      <a:pt x="292" y="264"/>
                      <a:pt x="292" y="264"/>
                      <a:pt x="292" y="264"/>
                    </a:cubicBezTo>
                    <a:cubicBezTo>
                      <a:pt x="281" y="223"/>
                      <a:pt x="240" y="87"/>
                      <a:pt x="146" y="46"/>
                    </a:cubicBezTo>
                    <a:cubicBezTo>
                      <a:pt x="114" y="25"/>
                      <a:pt x="73" y="25"/>
                      <a:pt x="31" y="46"/>
                    </a:cubicBezTo>
                    <a:close/>
                  </a:path>
                </a:pathLst>
              </a:custGeom>
              <a:solidFill>
                <a:srgbClr val="020A2B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8" name="Google Shape;2367;p44">
                <a:extLst>
                  <a:ext uri="{FF2B5EF4-FFF2-40B4-BE49-F238E27FC236}">
                    <a16:creationId xmlns:a16="http://schemas.microsoft.com/office/drawing/2014/main" id="{3D07B8C3-D226-A772-72FE-CE22CA5CE822}"/>
                  </a:ext>
                </a:extLst>
              </p:cNvPr>
              <p:cNvSpPr/>
              <p:nvPr/>
            </p:nvSpPr>
            <p:spPr>
              <a:xfrm flipH="1">
                <a:off x="7805067" y="2073551"/>
                <a:ext cx="441531" cy="572777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336" extrusionOk="0">
                    <a:moveTo>
                      <a:pt x="1031" y="1032"/>
                    </a:moveTo>
                    <a:lnTo>
                      <a:pt x="1031" y="1032"/>
                    </a:lnTo>
                    <a:cubicBezTo>
                      <a:pt x="886" y="1052"/>
                      <a:pt x="615" y="1021"/>
                      <a:pt x="490" y="1000"/>
                    </a:cubicBezTo>
                    <a:cubicBezTo>
                      <a:pt x="406" y="980"/>
                      <a:pt x="386" y="844"/>
                      <a:pt x="354" y="490"/>
                    </a:cubicBezTo>
                    <a:cubicBezTo>
                      <a:pt x="333" y="261"/>
                      <a:pt x="333" y="261"/>
                      <a:pt x="333" y="261"/>
                    </a:cubicBezTo>
                    <a:cubicBezTo>
                      <a:pt x="333" y="177"/>
                      <a:pt x="281" y="105"/>
                      <a:pt x="208" y="63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63" y="136"/>
                      <a:pt x="0" y="396"/>
                      <a:pt x="0" y="396"/>
                    </a:cubicBezTo>
                    <a:cubicBezTo>
                      <a:pt x="52" y="1052"/>
                      <a:pt x="229" y="1365"/>
                      <a:pt x="552" y="1334"/>
                    </a:cubicBezTo>
                    <a:cubicBezTo>
                      <a:pt x="667" y="1323"/>
                      <a:pt x="1031" y="1261"/>
                      <a:pt x="1031" y="1261"/>
                    </a:cubicBezTo>
                    <a:cubicBezTo>
                      <a:pt x="1031" y="1032"/>
                      <a:pt x="1031" y="1032"/>
                      <a:pt x="1031" y="1032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4" name="Google Shape;2368;p44">
                <a:extLst>
                  <a:ext uri="{FF2B5EF4-FFF2-40B4-BE49-F238E27FC236}">
                    <a16:creationId xmlns:a16="http://schemas.microsoft.com/office/drawing/2014/main" id="{5607C416-13A0-1902-BC87-EF3F5BA0D2DA}"/>
                  </a:ext>
                </a:extLst>
              </p:cNvPr>
              <p:cNvSpPr/>
              <p:nvPr/>
            </p:nvSpPr>
            <p:spPr>
              <a:xfrm flipH="1">
                <a:off x="8032471" y="2020389"/>
                <a:ext cx="468083" cy="598071"/>
              </a:xfrm>
              <a:custGeom>
                <a:avLst/>
                <a:gdLst/>
                <a:ahLst/>
                <a:cxnLst/>
                <a:rect l="l" t="t" r="r" b="b"/>
                <a:pathLst>
                  <a:path w="1093" h="1395" extrusionOk="0">
                    <a:moveTo>
                      <a:pt x="20" y="260"/>
                    </a:moveTo>
                    <a:lnTo>
                      <a:pt x="20" y="260"/>
                    </a:lnTo>
                    <a:cubicBezTo>
                      <a:pt x="20" y="260"/>
                      <a:pt x="135" y="208"/>
                      <a:pt x="229" y="166"/>
                    </a:cubicBezTo>
                    <a:cubicBezTo>
                      <a:pt x="322" y="104"/>
                      <a:pt x="312" y="10"/>
                      <a:pt x="312" y="10"/>
                    </a:cubicBezTo>
                    <a:cubicBezTo>
                      <a:pt x="333" y="-11"/>
                      <a:pt x="666" y="10"/>
                      <a:pt x="666" y="10"/>
                    </a:cubicBezTo>
                    <a:cubicBezTo>
                      <a:pt x="666" y="41"/>
                      <a:pt x="718" y="187"/>
                      <a:pt x="718" y="187"/>
                    </a:cubicBezTo>
                    <a:cubicBezTo>
                      <a:pt x="708" y="208"/>
                      <a:pt x="885" y="499"/>
                      <a:pt x="916" y="666"/>
                    </a:cubicBezTo>
                    <a:cubicBezTo>
                      <a:pt x="947" y="822"/>
                      <a:pt x="1093" y="1322"/>
                      <a:pt x="1093" y="1385"/>
                    </a:cubicBezTo>
                    <a:cubicBezTo>
                      <a:pt x="93" y="1395"/>
                      <a:pt x="93" y="1395"/>
                      <a:pt x="93" y="1395"/>
                    </a:cubicBezTo>
                    <a:cubicBezTo>
                      <a:pt x="93" y="1395"/>
                      <a:pt x="-53" y="479"/>
                      <a:pt x="20" y="26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5" name="Google Shape;2369;p44">
                <a:extLst>
                  <a:ext uri="{FF2B5EF4-FFF2-40B4-BE49-F238E27FC236}">
                    <a16:creationId xmlns:a16="http://schemas.microsoft.com/office/drawing/2014/main" id="{AC6C4284-5615-344D-757E-7A29ECA3B611}"/>
                  </a:ext>
                </a:extLst>
              </p:cNvPr>
              <p:cNvSpPr/>
              <p:nvPr/>
            </p:nvSpPr>
            <p:spPr>
              <a:xfrm flipH="1">
                <a:off x="8487278" y="2131857"/>
                <a:ext cx="13704" cy="8017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87" extrusionOk="0">
                    <a:moveTo>
                      <a:pt x="32" y="0"/>
                    </a:moveTo>
                    <a:lnTo>
                      <a:pt x="32" y="0"/>
                    </a:lnTo>
                    <a:cubicBezTo>
                      <a:pt x="21" y="0"/>
                      <a:pt x="21" y="0"/>
                      <a:pt x="21" y="0"/>
                    </a:cubicBezTo>
                    <a:cubicBezTo>
                      <a:pt x="11" y="41"/>
                      <a:pt x="0" y="114"/>
                      <a:pt x="0" y="187"/>
                    </a:cubicBezTo>
                    <a:cubicBezTo>
                      <a:pt x="0" y="114"/>
                      <a:pt x="11" y="41"/>
                      <a:pt x="21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20927"/>
              </a:solidFill>
              <a:ln>
                <a:noFill/>
              </a:ln>
            </p:spPr>
            <p:txBody>
              <a:bodyPr spcFirstLastPara="1" wrap="square" lIns="90000" tIns="22300" rIns="90000" bIns="223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6" name="Google Shape;2370;p44">
                <a:extLst>
                  <a:ext uri="{FF2B5EF4-FFF2-40B4-BE49-F238E27FC236}">
                    <a16:creationId xmlns:a16="http://schemas.microsoft.com/office/drawing/2014/main" id="{9B79D670-2E82-4742-9467-DE3185C9F672}"/>
                  </a:ext>
                </a:extLst>
              </p:cNvPr>
              <p:cNvSpPr/>
              <p:nvPr/>
            </p:nvSpPr>
            <p:spPr>
              <a:xfrm flipH="1">
                <a:off x="8313406" y="2091557"/>
                <a:ext cx="259951" cy="1195285"/>
              </a:xfrm>
              <a:custGeom>
                <a:avLst/>
                <a:gdLst/>
                <a:ahLst/>
                <a:cxnLst/>
                <a:rect l="l" t="t" r="r" b="b"/>
                <a:pathLst>
                  <a:path w="607" h="2788" extrusionOk="0">
                    <a:moveTo>
                      <a:pt x="576" y="2456"/>
                    </a:moveTo>
                    <a:lnTo>
                      <a:pt x="576" y="2456"/>
                    </a:lnTo>
                    <a:cubicBezTo>
                      <a:pt x="576" y="2436"/>
                      <a:pt x="576" y="2404"/>
                      <a:pt x="576" y="2394"/>
                    </a:cubicBezTo>
                    <a:cubicBezTo>
                      <a:pt x="576" y="2383"/>
                      <a:pt x="378" y="729"/>
                      <a:pt x="378" y="729"/>
                    </a:cubicBezTo>
                    <a:cubicBezTo>
                      <a:pt x="378" y="729"/>
                      <a:pt x="367" y="563"/>
                      <a:pt x="336" y="396"/>
                    </a:cubicBezTo>
                    <a:cubicBezTo>
                      <a:pt x="357" y="271"/>
                      <a:pt x="399" y="73"/>
                      <a:pt x="399" y="0"/>
                    </a:cubicBezTo>
                    <a:cubicBezTo>
                      <a:pt x="399" y="0"/>
                      <a:pt x="242" y="73"/>
                      <a:pt x="201" y="83"/>
                    </a:cubicBezTo>
                    <a:cubicBezTo>
                      <a:pt x="201" y="94"/>
                      <a:pt x="201" y="94"/>
                      <a:pt x="201" y="94"/>
                    </a:cubicBezTo>
                    <a:cubicBezTo>
                      <a:pt x="159" y="104"/>
                      <a:pt x="117" y="125"/>
                      <a:pt x="96" y="135"/>
                    </a:cubicBezTo>
                    <a:cubicBezTo>
                      <a:pt x="-49" y="219"/>
                      <a:pt x="13" y="760"/>
                      <a:pt x="13" y="760"/>
                    </a:cubicBezTo>
                    <a:lnTo>
                      <a:pt x="13" y="760"/>
                    </a:lnTo>
                    <a:cubicBezTo>
                      <a:pt x="24" y="896"/>
                      <a:pt x="315" y="2686"/>
                      <a:pt x="315" y="2686"/>
                    </a:cubicBezTo>
                    <a:cubicBezTo>
                      <a:pt x="357" y="2519"/>
                      <a:pt x="357" y="2519"/>
                      <a:pt x="357" y="2519"/>
                    </a:cubicBezTo>
                    <a:cubicBezTo>
                      <a:pt x="357" y="2758"/>
                      <a:pt x="357" y="2758"/>
                      <a:pt x="357" y="2758"/>
                    </a:cubicBezTo>
                    <a:cubicBezTo>
                      <a:pt x="357" y="2758"/>
                      <a:pt x="367" y="2748"/>
                      <a:pt x="367" y="2738"/>
                    </a:cubicBezTo>
                    <a:cubicBezTo>
                      <a:pt x="409" y="2540"/>
                      <a:pt x="409" y="2540"/>
                      <a:pt x="409" y="2540"/>
                    </a:cubicBezTo>
                    <a:cubicBezTo>
                      <a:pt x="419" y="2779"/>
                      <a:pt x="419" y="2779"/>
                      <a:pt x="419" y="2779"/>
                    </a:cubicBezTo>
                    <a:cubicBezTo>
                      <a:pt x="419" y="2790"/>
                      <a:pt x="430" y="2790"/>
                      <a:pt x="430" y="2779"/>
                    </a:cubicBezTo>
                    <a:cubicBezTo>
                      <a:pt x="471" y="2540"/>
                      <a:pt x="471" y="2540"/>
                      <a:pt x="471" y="2540"/>
                    </a:cubicBezTo>
                    <a:cubicBezTo>
                      <a:pt x="471" y="2540"/>
                      <a:pt x="492" y="2769"/>
                      <a:pt x="503" y="2748"/>
                    </a:cubicBezTo>
                    <a:cubicBezTo>
                      <a:pt x="513" y="2727"/>
                      <a:pt x="524" y="2529"/>
                      <a:pt x="534" y="2467"/>
                    </a:cubicBezTo>
                    <a:cubicBezTo>
                      <a:pt x="544" y="2488"/>
                      <a:pt x="544" y="2488"/>
                      <a:pt x="544" y="2488"/>
                    </a:cubicBezTo>
                    <a:cubicBezTo>
                      <a:pt x="565" y="2529"/>
                      <a:pt x="596" y="2613"/>
                      <a:pt x="607" y="2592"/>
                    </a:cubicBezTo>
                    <a:cubicBezTo>
                      <a:pt x="607" y="2581"/>
                      <a:pt x="596" y="2519"/>
                      <a:pt x="576" y="2456"/>
                    </a:cubicBez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3" name="Google Shape;2371;p44">
              <a:extLst>
                <a:ext uri="{FF2B5EF4-FFF2-40B4-BE49-F238E27FC236}">
                  <a16:creationId xmlns:a16="http://schemas.microsoft.com/office/drawing/2014/main" id="{4C5FEBDD-4FAE-4635-796F-334517DCB30E}"/>
                </a:ext>
              </a:extLst>
            </p:cNvPr>
            <p:cNvSpPr/>
            <p:nvPr/>
          </p:nvSpPr>
          <p:spPr>
            <a:xfrm flipH="1">
              <a:off x="5441685" y="4470453"/>
              <a:ext cx="35545" cy="31297"/>
            </a:xfrm>
            <a:custGeom>
              <a:avLst/>
              <a:gdLst/>
              <a:ahLst/>
              <a:cxnLst/>
              <a:rect l="l" t="t" r="r" b="b"/>
              <a:pathLst>
                <a:path w="83" h="73" extrusionOk="0">
                  <a:moveTo>
                    <a:pt x="21" y="73"/>
                  </a:moveTo>
                  <a:lnTo>
                    <a:pt x="0" y="52"/>
                  </a:lnTo>
                  <a:lnTo>
                    <a:pt x="63" y="0"/>
                  </a:lnTo>
                  <a:lnTo>
                    <a:pt x="83" y="21"/>
                  </a:lnTo>
                  <a:lnTo>
                    <a:pt x="21" y="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372;p44">
              <a:extLst>
                <a:ext uri="{FF2B5EF4-FFF2-40B4-BE49-F238E27FC236}">
                  <a16:creationId xmlns:a16="http://schemas.microsoft.com/office/drawing/2014/main" id="{B5F49634-116E-B77C-5D37-A30715259E55}"/>
                </a:ext>
              </a:extLst>
            </p:cNvPr>
            <p:cNvSpPr/>
            <p:nvPr/>
          </p:nvSpPr>
          <p:spPr>
            <a:xfrm flipH="1">
              <a:off x="5972294" y="2064026"/>
              <a:ext cx="4711" cy="4716"/>
            </a:xfrm>
            <a:custGeom>
              <a:avLst/>
              <a:gdLst/>
              <a:ahLst/>
              <a:cxnLst/>
              <a:rect l="l" t="t" r="r" b="b"/>
              <a:pathLst>
                <a:path w="11" h="11" extrusionOk="0">
                  <a:moveTo>
                    <a:pt x="0" y="0"/>
                  </a:moveTo>
                  <a:lnTo>
                    <a:pt x="11" y="1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3828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373;p44">
              <a:extLst>
                <a:ext uri="{FF2B5EF4-FFF2-40B4-BE49-F238E27FC236}">
                  <a16:creationId xmlns:a16="http://schemas.microsoft.com/office/drawing/2014/main" id="{6DCEE466-B172-C7B5-1F97-AA740FEE72C8}"/>
                </a:ext>
              </a:extLst>
            </p:cNvPr>
            <p:cNvSpPr/>
            <p:nvPr/>
          </p:nvSpPr>
          <p:spPr>
            <a:xfrm>
              <a:off x="7765831" y="233669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CCCCD5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374;p44">
              <a:extLst>
                <a:ext uri="{FF2B5EF4-FFF2-40B4-BE49-F238E27FC236}">
                  <a16:creationId xmlns:a16="http://schemas.microsoft.com/office/drawing/2014/main" id="{477AC602-CF6E-ACCC-0E94-E7ED0D0EDA4B}"/>
                </a:ext>
              </a:extLst>
            </p:cNvPr>
            <p:cNvSpPr/>
            <p:nvPr/>
          </p:nvSpPr>
          <p:spPr>
            <a:xfrm>
              <a:off x="7765831" y="233669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6C969E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375;p44">
              <a:extLst>
                <a:ext uri="{FF2B5EF4-FFF2-40B4-BE49-F238E27FC236}">
                  <a16:creationId xmlns:a16="http://schemas.microsoft.com/office/drawing/2014/main" id="{13608C92-36F4-7A02-9CF5-0C6383553B3C}"/>
                </a:ext>
              </a:extLst>
            </p:cNvPr>
            <p:cNvSpPr/>
            <p:nvPr/>
          </p:nvSpPr>
          <p:spPr>
            <a:xfrm flipH="1">
              <a:off x="7765831" y="2434872"/>
              <a:ext cx="13276" cy="4287"/>
            </a:xfrm>
            <a:custGeom>
              <a:avLst/>
              <a:gdLst/>
              <a:ahLst/>
              <a:cxnLst/>
              <a:rect l="l" t="t" r="r" b="b"/>
              <a:pathLst>
                <a:path w="31" h="10" extrusionOk="0">
                  <a:moveTo>
                    <a:pt x="31" y="0"/>
                  </a:moveTo>
                  <a:lnTo>
                    <a:pt x="31" y="0"/>
                  </a:lnTo>
                  <a:cubicBezTo>
                    <a:pt x="21" y="0"/>
                    <a:pt x="11" y="0"/>
                    <a:pt x="0" y="10"/>
                  </a:cubicBezTo>
                  <a:cubicBezTo>
                    <a:pt x="31" y="0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CCCCD5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376;p44">
              <a:extLst>
                <a:ext uri="{FF2B5EF4-FFF2-40B4-BE49-F238E27FC236}">
                  <a16:creationId xmlns:a16="http://schemas.microsoft.com/office/drawing/2014/main" id="{F2E02073-8820-9C03-FB39-B7218CE73BF7}"/>
                </a:ext>
              </a:extLst>
            </p:cNvPr>
            <p:cNvSpPr/>
            <p:nvPr/>
          </p:nvSpPr>
          <p:spPr>
            <a:xfrm>
              <a:off x="7765831" y="2412578"/>
              <a:ext cx="0" cy="22294"/>
            </a:xfrm>
            <a:custGeom>
              <a:avLst/>
              <a:gdLst/>
              <a:ahLst/>
              <a:cxnLst/>
              <a:rect l="l" t="t" r="r" b="b"/>
              <a:pathLst>
                <a:path w="120000" h="52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52"/>
                    <a:pt x="0" y="52"/>
                    <a:pt x="0" y="52"/>
                  </a:cubicBez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C969E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225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p29"/>
          <p:cNvSpPr/>
          <p:nvPr/>
        </p:nvSpPr>
        <p:spPr>
          <a:xfrm flipH="1">
            <a:off x="5089005" y="1239017"/>
            <a:ext cx="587472" cy="579540"/>
          </a:xfrm>
          <a:custGeom>
            <a:avLst/>
            <a:gdLst/>
            <a:ahLst/>
            <a:cxnLst/>
            <a:rect l="l" t="t" r="r" b="b"/>
            <a:pathLst>
              <a:path w="75" h="74" extrusionOk="0">
                <a:moveTo>
                  <a:pt x="74" y="37"/>
                </a:moveTo>
                <a:lnTo>
                  <a:pt x="74" y="37"/>
                </a:lnTo>
                <a:cubicBezTo>
                  <a:pt x="74" y="58"/>
                  <a:pt x="57" y="74"/>
                  <a:pt x="33" y="74"/>
                </a:cubicBezTo>
                <a:cubicBezTo>
                  <a:pt x="12" y="74"/>
                  <a:pt x="0" y="58"/>
                  <a:pt x="0" y="42"/>
                </a:cubicBezTo>
                <a:cubicBezTo>
                  <a:pt x="0" y="21"/>
                  <a:pt x="25" y="0"/>
                  <a:pt x="45" y="0"/>
                </a:cubicBezTo>
                <a:cubicBezTo>
                  <a:pt x="62" y="5"/>
                  <a:pt x="78" y="17"/>
                  <a:pt x="74" y="3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9" name="Google Shape;1209;p29"/>
          <p:cNvSpPr txBox="1">
            <a:spLocks noGrp="1"/>
          </p:cNvSpPr>
          <p:nvPr>
            <p:ph type="title"/>
          </p:nvPr>
        </p:nvSpPr>
        <p:spPr>
          <a:xfrm>
            <a:off x="4685140" y="2021478"/>
            <a:ext cx="3757800" cy="83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Vocabulary</a:t>
            </a:r>
            <a:endParaRPr dirty="0"/>
          </a:p>
        </p:txBody>
      </p:sp>
      <p:sp>
        <p:nvSpPr>
          <p:cNvPr id="1210" name="Google Shape;1210;p29"/>
          <p:cNvSpPr txBox="1">
            <a:spLocks noGrp="1"/>
          </p:cNvSpPr>
          <p:nvPr>
            <p:ph type="title" idx="2"/>
          </p:nvPr>
        </p:nvSpPr>
        <p:spPr>
          <a:xfrm>
            <a:off x="4672985" y="1381909"/>
            <a:ext cx="896400" cy="7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211" name="Google Shape;1211;p29"/>
          <p:cNvSpPr txBox="1">
            <a:spLocks noGrp="1"/>
          </p:cNvSpPr>
          <p:nvPr>
            <p:ph type="subTitle" idx="1"/>
          </p:nvPr>
        </p:nvSpPr>
        <p:spPr>
          <a:xfrm>
            <a:off x="4672985" y="3087753"/>
            <a:ext cx="3757800" cy="7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Review the vocabulary and grammar of Unit 1.</a:t>
            </a:r>
          </a:p>
        </p:txBody>
      </p:sp>
      <p:grpSp>
        <p:nvGrpSpPr>
          <p:cNvPr id="1212" name="Google Shape;1212;p29"/>
          <p:cNvGrpSpPr/>
          <p:nvPr/>
        </p:nvGrpSpPr>
        <p:grpSpPr>
          <a:xfrm>
            <a:off x="1327859" y="1212878"/>
            <a:ext cx="2517699" cy="3200516"/>
            <a:chOff x="527110" y="1415900"/>
            <a:chExt cx="2013515" cy="2565544"/>
          </a:xfrm>
        </p:grpSpPr>
        <p:sp>
          <p:nvSpPr>
            <p:cNvPr id="1213" name="Google Shape;1213;p29"/>
            <p:cNvSpPr/>
            <p:nvPr/>
          </p:nvSpPr>
          <p:spPr>
            <a:xfrm flipH="1">
              <a:off x="1606924" y="3944068"/>
              <a:ext cx="416175" cy="26125"/>
            </a:xfrm>
            <a:custGeom>
              <a:avLst/>
              <a:gdLst/>
              <a:ahLst/>
              <a:cxnLst/>
              <a:rect l="l" t="t" r="r" b="b"/>
              <a:pathLst>
                <a:path w="729" h="62" extrusionOk="0">
                  <a:moveTo>
                    <a:pt x="729" y="31"/>
                  </a:moveTo>
                  <a:lnTo>
                    <a:pt x="729" y="31"/>
                  </a:lnTo>
                  <a:cubicBezTo>
                    <a:pt x="729" y="41"/>
                    <a:pt x="573" y="62"/>
                    <a:pt x="365" y="62"/>
                  </a:cubicBezTo>
                  <a:cubicBezTo>
                    <a:pt x="167" y="62"/>
                    <a:pt x="0" y="41"/>
                    <a:pt x="0" y="31"/>
                  </a:cubicBezTo>
                  <a:cubicBezTo>
                    <a:pt x="0" y="10"/>
                    <a:pt x="167" y="0"/>
                    <a:pt x="365" y="0"/>
                  </a:cubicBezTo>
                  <a:cubicBezTo>
                    <a:pt x="573" y="0"/>
                    <a:pt x="729" y="10"/>
                    <a:pt x="729" y="31"/>
                  </a:cubicBezTo>
                  <a:close/>
                </a:path>
              </a:pathLst>
            </a:custGeom>
            <a:solidFill>
              <a:srgbClr val="1C4B5F">
                <a:alpha val="20000"/>
              </a:srgbClr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29"/>
            <p:cNvSpPr/>
            <p:nvPr/>
          </p:nvSpPr>
          <p:spPr>
            <a:xfrm>
              <a:off x="1881790" y="3810620"/>
              <a:ext cx="272520" cy="143280"/>
            </a:xfrm>
            <a:custGeom>
              <a:avLst/>
              <a:gdLst/>
              <a:ahLst/>
              <a:cxnLst/>
              <a:rect l="l" t="t" r="r" b="b"/>
              <a:pathLst>
                <a:path w="757" h="398" extrusionOk="0">
                  <a:moveTo>
                    <a:pt x="59" y="136"/>
                  </a:moveTo>
                  <a:lnTo>
                    <a:pt x="59" y="136"/>
                  </a:lnTo>
                  <a:cubicBezTo>
                    <a:pt x="153" y="188"/>
                    <a:pt x="278" y="230"/>
                    <a:pt x="341" y="282"/>
                  </a:cubicBezTo>
                  <a:cubicBezTo>
                    <a:pt x="403" y="334"/>
                    <a:pt x="518" y="365"/>
                    <a:pt x="591" y="386"/>
                  </a:cubicBezTo>
                  <a:cubicBezTo>
                    <a:pt x="663" y="417"/>
                    <a:pt x="757" y="376"/>
                    <a:pt x="757" y="376"/>
                  </a:cubicBezTo>
                  <a:cubicBezTo>
                    <a:pt x="747" y="32"/>
                    <a:pt x="747" y="32"/>
                    <a:pt x="747" y="32"/>
                  </a:cubicBezTo>
                  <a:cubicBezTo>
                    <a:pt x="518" y="11"/>
                    <a:pt x="518" y="11"/>
                    <a:pt x="518" y="11"/>
                  </a:cubicBezTo>
                  <a:cubicBezTo>
                    <a:pt x="518" y="11"/>
                    <a:pt x="403" y="94"/>
                    <a:pt x="59" y="1"/>
                  </a:cubicBezTo>
                  <a:cubicBezTo>
                    <a:pt x="-3" y="-10"/>
                    <a:pt x="-34" y="73"/>
                    <a:pt x="59" y="1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29"/>
            <p:cNvSpPr/>
            <p:nvPr/>
          </p:nvSpPr>
          <p:spPr>
            <a:xfrm>
              <a:off x="2114350" y="3833300"/>
              <a:ext cx="253800" cy="141120"/>
            </a:xfrm>
            <a:custGeom>
              <a:avLst/>
              <a:gdLst/>
              <a:ahLst/>
              <a:cxnLst/>
              <a:rect l="l" t="t" r="r" b="b"/>
              <a:pathLst>
                <a:path w="705" h="392" extrusionOk="0">
                  <a:moveTo>
                    <a:pt x="7" y="135"/>
                  </a:moveTo>
                  <a:lnTo>
                    <a:pt x="7" y="135"/>
                  </a:lnTo>
                  <a:cubicBezTo>
                    <a:pt x="7" y="135"/>
                    <a:pt x="236" y="219"/>
                    <a:pt x="299" y="281"/>
                  </a:cubicBezTo>
                  <a:cubicBezTo>
                    <a:pt x="351" y="333"/>
                    <a:pt x="465" y="365"/>
                    <a:pt x="538" y="385"/>
                  </a:cubicBezTo>
                  <a:cubicBezTo>
                    <a:pt x="611" y="406"/>
                    <a:pt x="705" y="375"/>
                    <a:pt x="705" y="375"/>
                  </a:cubicBezTo>
                  <a:cubicBezTo>
                    <a:pt x="695" y="31"/>
                    <a:pt x="695" y="31"/>
                    <a:pt x="695" y="31"/>
                  </a:cubicBezTo>
                  <a:cubicBezTo>
                    <a:pt x="465" y="0"/>
                    <a:pt x="465" y="0"/>
                    <a:pt x="465" y="0"/>
                  </a:cubicBezTo>
                  <a:cubicBezTo>
                    <a:pt x="465" y="0"/>
                    <a:pt x="195" y="42"/>
                    <a:pt x="17" y="0"/>
                  </a:cubicBezTo>
                  <a:cubicBezTo>
                    <a:pt x="-14" y="-10"/>
                    <a:pt x="7" y="135"/>
                    <a:pt x="7" y="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29"/>
            <p:cNvSpPr/>
            <p:nvPr/>
          </p:nvSpPr>
          <p:spPr>
            <a:xfrm>
              <a:off x="1756870" y="3810980"/>
              <a:ext cx="209880" cy="155160"/>
            </a:xfrm>
            <a:custGeom>
              <a:avLst/>
              <a:gdLst/>
              <a:ahLst/>
              <a:cxnLst/>
              <a:rect l="l" t="t" r="r" b="b"/>
              <a:pathLst>
                <a:path w="583" h="431" extrusionOk="0">
                  <a:moveTo>
                    <a:pt x="271" y="427"/>
                  </a:moveTo>
                  <a:lnTo>
                    <a:pt x="271" y="427"/>
                  </a:lnTo>
                  <a:cubicBezTo>
                    <a:pt x="271" y="427"/>
                    <a:pt x="427" y="437"/>
                    <a:pt x="479" y="427"/>
                  </a:cubicBezTo>
                  <a:cubicBezTo>
                    <a:pt x="531" y="416"/>
                    <a:pt x="583" y="385"/>
                    <a:pt x="583" y="385"/>
                  </a:cubicBezTo>
                  <a:cubicBezTo>
                    <a:pt x="302" y="114"/>
                    <a:pt x="302" y="114"/>
                    <a:pt x="302" y="114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5"/>
                    <a:pt x="10" y="177"/>
                    <a:pt x="83" y="218"/>
                  </a:cubicBezTo>
                  <a:cubicBezTo>
                    <a:pt x="156" y="260"/>
                    <a:pt x="177" y="291"/>
                    <a:pt x="188" y="343"/>
                  </a:cubicBezTo>
                  <a:cubicBezTo>
                    <a:pt x="198" y="385"/>
                    <a:pt x="240" y="427"/>
                    <a:pt x="271" y="427"/>
                  </a:cubicBezTo>
                  <a:close/>
                </a:path>
              </a:pathLst>
            </a:custGeom>
            <a:solidFill>
              <a:srgbClr val="918A9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29"/>
            <p:cNvSpPr/>
            <p:nvPr/>
          </p:nvSpPr>
          <p:spPr>
            <a:xfrm>
              <a:off x="1636990" y="1752500"/>
              <a:ext cx="157320" cy="198720"/>
            </a:xfrm>
            <a:custGeom>
              <a:avLst/>
              <a:gdLst/>
              <a:ahLst/>
              <a:cxnLst/>
              <a:rect l="l" t="t" r="r" b="b"/>
              <a:pathLst>
                <a:path w="437" h="552" extrusionOk="0">
                  <a:moveTo>
                    <a:pt x="104" y="0"/>
                  </a:moveTo>
                  <a:lnTo>
                    <a:pt x="0" y="10"/>
                  </a:lnTo>
                  <a:lnTo>
                    <a:pt x="31" y="552"/>
                  </a:lnTo>
                  <a:lnTo>
                    <a:pt x="437" y="552"/>
                  </a:lnTo>
                  <a:lnTo>
                    <a:pt x="375" y="5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29"/>
            <p:cNvSpPr/>
            <p:nvPr/>
          </p:nvSpPr>
          <p:spPr>
            <a:xfrm>
              <a:off x="1565710" y="2854460"/>
              <a:ext cx="181080" cy="952560"/>
            </a:xfrm>
            <a:custGeom>
              <a:avLst/>
              <a:gdLst/>
              <a:ahLst/>
              <a:cxnLst/>
              <a:rect l="l" t="t" r="r" b="b"/>
              <a:pathLst>
                <a:path w="503" h="2646" extrusionOk="0">
                  <a:moveTo>
                    <a:pt x="0" y="0"/>
                  </a:moveTo>
                  <a:lnTo>
                    <a:pt x="0" y="0"/>
                  </a:lnTo>
                  <a:cubicBezTo>
                    <a:pt x="10" y="42"/>
                    <a:pt x="94" y="823"/>
                    <a:pt x="104" y="1011"/>
                  </a:cubicBezTo>
                  <a:cubicBezTo>
                    <a:pt x="114" y="1209"/>
                    <a:pt x="73" y="1500"/>
                    <a:pt x="94" y="1646"/>
                  </a:cubicBezTo>
                  <a:cubicBezTo>
                    <a:pt x="114" y="1792"/>
                    <a:pt x="333" y="2646"/>
                    <a:pt x="333" y="2646"/>
                  </a:cubicBezTo>
                  <a:cubicBezTo>
                    <a:pt x="489" y="2594"/>
                    <a:pt x="489" y="2594"/>
                    <a:pt x="489" y="2594"/>
                  </a:cubicBezTo>
                  <a:cubicBezTo>
                    <a:pt x="489" y="2594"/>
                    <a:pt x="510" y="1865"/>
                    <a:pt x="500" y="1761"/>
                  </a:cubicBezTo>
                  <a:cubicBezTo>
                    <a:pt x="500" y="1667"/>
                    <a:pt x="500" y="188"/>
                    <a:pt x="500" y="1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29"/>
            <p:cNvSpPr/>
            <p:nvPr/>
          </p:nvSpPr>
          <p:spPr>
            <a:xfrm>
              <a:off x="1003030" y="2460260"/>
              <a:ext cx="250920" cy="100800"/>
            </a:xfrm>
            <a:custGeom>
              <a:avLst/>
              <a:gdLst/>
              <a:ahLst/>
              <a:cxnLst/>
              <a:rect l="l" t="t" r="r" b="b"/>
              <a:pathLst>
                <a:path w="697" h="280" extrusionOk="0">
                  <a:moveTo>
                    <a:pt x="667" y="44"/>
                  </a:moveTo>
                  <a:lnTo>
                    <a:pt x="667" y="44"/>
                  </a:lnTo>
                  <a:cubicBezTo>
                    <a:pt x="563" y="23"/>
                    <a:pt x="563" y="23"/>
                    <a:pt x="563" y="23"/>
                  </a:cubicBezTo>
                  <a:cubicBezTo>
                    <a:pt x="563" y="23"/>
                    <a:pt x="417" y="-8"/>
                    <a:pt x="365" y="3"/>
                  </a:cubicBezTo>
                  <a:cubicBezTo>
                    <a:pt x="313" y="13"/>
                    <a:pt x="198" y="13"/>
                    <a:pt x="177" y="13"/>
                  </a:cubicBezTo>
                  <a:cubicBezTo>
                    <a:pt x="157" y="3"/>
                    <a:pt x="157" y="23"/>
                    <a:pt x="188" y="44"/>
                  </a:cubicBezTo>
                  <a:cubicBezTo>
                    <a:pt x="219" y="65"/>
                    <a:pt x="282" y="65"/>
                    <a:pt x="282" y="65"/>
                  </a:cubicBezTo>
                  <a:cubicBezTo>
                    <a:pt x="282" y="65"/>
                    <a:pt x="209" y="107"/>
                    <a:pt x="157" y="107"/>
                  </a:cubicBezTo>
                  <a:cubicBezTo>
                    <a:pt x="104" y="107"/>
                    <a:pt x="0" y="86"/>
                    <a:pt x="0" y="107"/>
                  </a:cubicBezTo>
                  <a:cubicBezTo>
                    <a:pt x="0" y="128"/>
                    <a:pt x="104" y="128"/>
                    <a:pt x="157" y="138"/>
                  </a:cubicBezTo>
                  <a:cubicBezTo>
                    <a:pt x="198" y="148"/>
                    <a:pt x="250" y="138"/>
                    <a:pt x="250" y="138"/>
                  </a:cubicBezTo>
                  <a:cubicBezTo>
                    <a:pt x="250" y="138"/>
                    <a:pt x="73" y="159"/>
                    <a:pt x="42" y="169"/>
                  </a:cubicBezTo>
                  <a:cubicBezTo>
                    <a:pt x="21" y="169"/>
                    <a:pt x="84" y="200"/>
                    <a:pt x="125" y="200"/>
                  </a:cubicBezTo>
                  <a:cubicBezTo>
                    <a:pt x="167" y="190"/>
                    <a:pt x="271" y="180"/>
                    <a:pt x="271" y="180"/>
                  </a:cubicBezTo>
                  <a:cubicBezTo>
                    <a:pt x="84" y="221"/>
                    <a:pt x="84" y="221"/>
                    <a:pt x="84" y="221"/>
                  </a:cubicBezTo>
                  <a:cubicBezTo>
                    <a:pt x="84" y="221"/>
                    <a:pt x="94" y="253"/>
                    <a:pt x="157" y="242"/>
                  </a:cubicBezTo>
                  <a:cubicBezTo>
                    <a:pt x="209" y="232"/>
                    <a:pt x="302" y="211"/>
                    <a:pt x="302" y="211"/>
                  </a:cubicBezTo>
                  <a:cubicBezTo>
                    <a:pt x="302" y="211"/>
                    <a:pt x="177" y="253"/>
                    <a:pt x="177" y="263"/>
                  </a:cubicBezTo>
                  <a:cubicBezTo>
                    <a:pt x="177" y="284"/>
                    <a:pt x="219" y="284"/>
                    <a:pt x="250" y="273"/>
                  </a:cubicBezTo>
                  <a:cubicBezTo>
                    <a:pt x="292" y="263"/>
                    <a:pt x="563" y="221"/>
                    <a:pt x="657" y="169"/>
                  </a:cubicBezTo>
                  <a:cubicBezTo>
                    <a:pt x="740" y="117"/>
                    <a:pt x="667" y="44"/>
                    <a:pt x="667" y="44"/>
                  </a:cubicBez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29"/>
            <p:cNvSpPr/>
            <p:nvPr/>
          </p:nvSpPr>
          <p:spPr>
            <a:xfrm>
              <a:off x="1779550" y="2858420"/>
              <a:ext cx="205920" cy="892440"/>
            </a:xfrm>
            <a:custGeom>
              <a:avLst/>
              <a:gdLst/>
              <a:ahLst/>
              <a:cxnLst/>
              <a:rect l="l" t="t" r="r" b="b"/>
              <a:pathLst>
                <a:path w="572" h="2479" extrusionOk="0">
                  <a:moveTo>
                    <a:pt x="0" y="93"/>
                  </a:moveTo>
                  <a:lnTo>
                    <a:pt x="0" y="93"/>
                  </a:lnTo>
                  <a:cubicBezTo>
                    <a:pt x="0" y="114"/>
                    <a:pt x="20" y="1135"/>
                    <a:pt x="10" y="1208"/>
                  </a:cubicBezTo>
                  <a:cubicBezTo>
                    <a:pt x="10" y="1281"/>
                    <a:pt x="72" y="2468"/>
                    <a:pt x="72" y="2468"/>
                  </a:cubicBezTo>
                  <a:cubicBezTo>
                    <a:pt x="218" y="2479"/>
                    <a:pt x="218" y="2479"/>
                    <a:pt x="218" y="2479"/>
                  </a:cubicBezTo>
                  <a:cubicBezTo>
                    <a:pt x="218" y="2479"/>
                    <a:pt x="375" y="1802"/>
                    <a:pt x="385" y="1593"/>
                  </a:cubicBezTo>
                  <a:cubicBezTo>
                    <a:pt x="395" y="1375"/>
                    <a:pt x="333" y="1177"/>
                    <a:pt x="364" y="1041"/>
                  </a:cubicBezTo>
                  <a:cubicBezTo>
                    <a:pt x="395" y="916"/>
                    <a:pt x="572" y="0"/>
                    <a:pt x="572" y="0"/>
                  </a:cubicBezTo>
                  <a:lnTo>
                    <a:pt x="0" y="93"/>
                  </a:ln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29"/>
            <p:cNvSpPr/>
            <p:nvPr/>
          </p:nvSpPr>
          <p:spPr>
            <a:xfrm>
              <a:off x="1516750" y="1895060"/>
              <a:ext cx="518400" cy="1263600"/>
            </a:xfrm>
            <a:custGeom>
              <a:avLst/>
              <a:gdLst/>
              <a:ahLst/>
              <a:cxnLst/>
              <a:rect l="l" t="t" r="r" b="b"/>
              <a:pathLst>
                <a:path w="1440" h="3510" extrusionOk="0">
                  <a:moveTo>
                    <a:pt x="1427" y="3426"/>
                  </a:moveTo>
                  <a:lnTo>
                    <a:pt x="1427" y="3426"/>
                  </a:lnTo>
                  <a:cubicBezTo>
                    <a:pt x="1427" y="3426"/>
                    <a:pt x="917" y="3509"/>
                    <a:pt x="615" y="3509"/>
                  </a:cubicBezTo>
                  <a:cubicBezTo>
                    <a:pt x="313" y="3519"/>
                    <a:pt x="0" y="3353"/>
                    <a:pt x="0" y="3353"/>
                  </a:cubicBezTo>
                  <a:cubicBezTo>
                    <a:pt x="0" y="3353"/>
                    <a:pt x="11" y="2249"/>
                    <a:pt x="42" y="2073"/>
                  </a:cubicBezTo>
                  <a:cubicBezTo>
                    <a:pt x="52" y="2000"/>
                    <a:pt x="73" y="1854"/>
                    <a:pt x="94" y="1698"/>
                  </a:cubicBezTo>
                  <a:cubicBezTo>
                    <a:pt x="125" y="1500"/>
                    <a:pt x="157" y="1291"/>
                    <a:pt x="157" y="1291"/>
                  </a:cubicBezTo>
                  <a:cubicBezTo>
                    <a:pt x="94" y="739"/>
                    <a:pt x="94" y="739"/>
                    <a:pt x="94" y="739"/>
                  </a:cubicBezTo>
                  <a:cubicBezTo>
                    <a:pt x="11" y="114"/>
                    <a:pt x="11" y="114"/>
                    <a:pt x="11" y="114"/>
                  </a:cubicBezTo>
                  <a:cubicBezTo>
                    <a:pt x="11" y="114"/>
                    <a:pt x="365" y="10"/>
                    <a:pt x="636" y="0"/>
                  </a:cubicBezTo>
                  <a:cubicBezTo>
                    <a:pt x="907" y="0"/>
                    <a:pt x="1219" y="239"/>
                    <a:pt x="1219" y="239"/>
                  </a:cubicBezTo>
                  <a:cubicBezTo>
                    <a:pt x="1198" y="781"/>
                    <a:pt x="1198" y="781"/>
                    <a:pt x="1198" y="781"/>
                  </a:cubicBezTo>
                  <a:cubicBezTo>
                    <a:pt x="1177" y="1416"/>
                    <a:pt x="1177" y="1416"/>
                    <a:pt x="1177" y="1416"/>
                  </a:cubicBezTo>
                  <a:cubicBezTo>
                    <a:pt x="1177" y="1427"/>
                    <a:pt x="1177" y="1427"/>
                    <a:pt x="1177" y="1427"/>
                  </a:cubicBezTo>
                  <a:cubicBezTo>
                    <a:pt x="1177" y="1437"/>
                    <a:pt x="1177" y="1437"/>
                    <a:pt x="1177" y="1437"/>
                  </a:cubicBezTo>
                  <a:cubicBezTo>
                    <a:pt x="1219" y="1593"/>
                    <a:pt x="1219" y="1593"/>
                    <a:pt x="1219" y="1593"/>
                  </a:cubicBezTo>
                  <a:cubicBezTo>
                    <a:pt x="1375" y="2186"/>
                    <a:pt x="1375" y="2186"/>
                    <a:pt x="1375" y="2186"/>
                  </a:cubicBezTo>
                  <a:cubicBezTo>
                    <a:pt x="1480" y="2592"/>
                    <a:pt x="1427" y="3426"/>
                    <a:pt x="1427" y="34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29"/>
            <p:cNvSpPr/>
            <p:nvPr/>
          </p:nvSpPr>
          <p:spPr>
            <a:xfrm>
              <a:off x="1550590" y="1988660"/>
              <a:ext cx="406800" cy="479880"/>
            </a:xfrm>
            <a:custGeom>
              <a:avLst/>
              <a:gdLst/>
              <a:ahLst/>
              <a:cxnLst/>
              <a:rect l="l" t="t" r="r" b="b"/>
              <a:pathLst>
                <a:path w="1130" h="1333" extrusionOk="0">
                  <a:moveTo>
                    <a:pt x="1083" y="1177"/>
                  </a:moveTo>
                  <a:lnTo>
                    <a:pt x="1083" y="1177"/>
                  </a:lnTo>
                  <a:cubicBezTo>
                    <a:pt x="1083" y="1167"/>
                    <a:pt x="1083" y="1167"/>
                    <a:pt x="1083" y="1167"/>
                  </a:cubicBezTo>
                  <a:lnTo>
                    <a:pt x="1083" y="1167"/>
                  </a:lnTo>
                  <a:cubicBezTo>
                    <a:pt x="1083" y="1156"/>
                    <a:pt x="1083" y="1156"/>
                    <a:pt x="1083" y="1156"/>
                  </a:cubicBezTo>
                  <a:cubicBezTo>
                    <a:pt x="1104" y="521"/>
                    <a:pt x="1104" y="521"/>
                    <a:pt x="1104" y="521"/>
                  </a:cubicBezTo>
                  <a:cubicBezTo>
                    <a:pt x="1063" y="427"/>
                    <a:pt x="1011" y="344"/>
                    <a:pt x="948" y="250"/>
                  </a:cubicBezTo>
                  <a:cubicBezTo>
                    <a:pt x="906" y="188"/>
                    <a:pt x="865" y="115"/>
                    <a:pt x="792" y="83"/>
                  </a:cubicBezTo>
                  <a:cubicBezTo>
                    <a:pt x="729" y="52"/>
                    <a:pt x="656" y="52"/>
                    <a:pt x="583" y="31"/>
                  </a:cubicBezTo>
                  <a:cubicBezTo>
                    <a:pt x="531" y="21"/>
                    <a:pt x="479" y="10"/>
                    <a:pt x="427" y="0"/>
                  </a:cubicBezTo>
                  <a:cubicBezTo>
                    <a:pt x="365" y="0"/>
                    <a:pt x="302" y="21"/>
                    <a:pt x="250" y="52"/>
                  </a:cubicBezTo>
                  <a:cubicBezTo>
                    <a:pt x="219" y="63"/>
                    <a:pt x="188" y="94"/>
                    <a:pt x="156" y="125"/>
                  </a:cubicBezTo>
                  <a:cubicBezTo>
                    <a:pt x="125" y="156"/>
                    <a:pt x="104" y="198"/>
                    <a:pt x="94" y="240"/>
                  </a:cubicBezTo>
                  <a:cubicBezTo>
                    <a:pt x="63" y="323"/>
                    <a:pt x="21" y="396"/>
                    <a:pt x="0" y="479"/>
                  </a:cubicBezTo>
                  <a:cubicBezTo>
                    <a:pt x="63" y="1031"/>
                    <a:pt x="63" y="1031"/>
                    <a:pt x="63" y="1031"/>
                  </a:cubicBezTo>
                  <a:cubicBezTo>
                    <a:pt x="63" y="1031"/>
                    <a:pt x="42" y="1177"/>
                    <a:pt x="21" y="1333"/>
                  </a:cubicBezTo>
                  <a:lnTo>
                    <a:pt x="21" y="1333"/>
                  </a:lnTo>
                  <a:cubicBezTo>
                    <a:pt x="73" y="1302"/>
                    <a:pt x="125" y="1271"/>
                    <a:pt x="146" y="1219"/>
                  </a:cubicBezTo>
                  <a:cubicBezTo>
                    <a:pt x="167" y="1167"/>
                    <a:pt x="167" y="1104"/>
                    <a:pt x="188" y="1052"/>
                  </a:cubicBezTo>
                  <a:cubicBezTo>
                    <a:pt x="188" y="1052"/>
                    <a:pt x="198" y="1042"/>
                    <a:pt x="208" y="1042"/>
                  </a:cubicBezTo>
                  <a:cubicBezTo>
                    <a:pt x="344" y="1062"/>
                    <a:pt x="479" y="1073"/>
                    <a:pt x="604" y="1125"/>
                  </a:cubicBezTo>
                  <a:cubicBezTo>
                    <a:pt x="604" y="1135"/>
                    <a:pt x="604" y="1135"/>
                    <a:pt x="604" y="1135"/>
                  </a:cubicBezTo>
                  <a:cubicBezTo>
                    <a:pt x="792" y="1177"/>
                    <a:pt x="948" y="1292"/>
                    <a:pt x="1125" y="1333"/>
                  </a:cubicBezTo>
                  <a:cubicBezTo>
                    <a:pt x="1136" y="1333"/>
                    <a:pt x="1125" y="1333"/>
                    <a:pt x="1125" y="1333"/>
                  </a:cubicBezTo>
                  <a:lnTo>
                    <a:pt x="1125" y="1333"/>
                  </a:lnTo>
                  <a:cubicBezTo>
                    <a:pt x="1083" y="1177"/>
                    <a:pt x="1083" y="1177"/>
                    <a:pt x="1083" y="1177"/>
                  </a:cubicBezTo>
                  <a:close/>
                </a:path>
              </a:pathLst>
            </a:custGeom>
            <a:solidFill>
              <a:srgbClr val="E8724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29"/>
            <p:cNvSpPr/>
            <p:nvPr/>
          </p:nvSpPr>
          <p:spPr>
            <a:xfrm>
              <a:off x="1661110" y="3776780"/>
              <a:ext cx="133200" cy="170640"/>
            </a:xfrm>
            <a:custGeom>
              <a:avLst/>
              <a:gdLst/>
              <a:ahLst/>
              <a:cxnLst/>
              <a:rect l="l" t="t" r="r" b="b"/>
              <a:pathLst>
                <a:path w="370" h="474" extrusionOk="0">
                  <a:moveTo>
                    <a:pt x="16" y="272"/>
                  </a:moveTo>
                  <a:lnTo>
                    <a:pt x="16" y="272"/>
                  </a:lnTo>
                  <a:cubicBezTo>
                    <a:pt x="16" y="365"/>
                    <a:pt x="26" y="470"/>
                    <a:pt x="58" y="470"/>
                  </a:cubicBezTo>
                  <a:cubicBezTo>
                    <a:pt x="99" y="480"/>
                    <a:pt x="370" y="470"/>
                    <a:pt x="370" y="470"/>
                  </a:cubicBezTo>
                  <a:cubicBezTo>
                    <a:pt x="370" y="470"/>
                    <a:pt x="318" y="292"/>
                    <a:pt x="318" y="230"/>
                  </a:cubicBezTo>
                  <a:cubicBezTo>
                    <a:pt x="308" y="167"/>
                    <a:pt x="308" y="11"/>
                    <a:pt x="256" y="1"/>
                  </a:cubicBezTo>
                  <a:cubicBezTo>
                    <a:pt x="214" y="-10"/>
                    <a:pt x="26" y="42"/>
                    <a:pt x="26" y="42"/>
                  </a:cubicBezTo>
                  <a:cubicBezTo>
                    <a:pt x="26" y="42"/>
                    <a:pt x="-15" y="42"/>
                    <a:pt x="6" y="95"/>
                  </a:cubicBezTo>
                  <a:cubicBezTo>
                    <a:pt x="16" y="147"/>
                    <a:pt x="16" y="272"/>
                    <a:pt x="16" y="272"/>
                  </a:cubicBezTo>
                  <a:close/>
                </a:path>
              </a:pathLst>
            </a:custGeom>
            <a:solidFill>
              <a:srgbClr val="424F87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29"/>
            <p:cNvSpPr/>
            <p:nvPr/>
          </p:nvSpPr>
          <p:spPr>
            <a:xfrm>
              <a:off x="1756870" y="3713060"/>
              <a:ext cx="209880" cy="236520"/>
            </a:xfrm>
            <a:custGeom>
              <a:avLst/>
              <a:gdLst/>
              <a:ahLst/>
              <a:cxnLst/>
              <a:rect l="l" t="t" r="r" b="b"/>
              <a:pathLst>
                <a:path w="583" h="657" extrusionOk="0">
                  <a:moveTo>
                    <a:pt x="0" y="407"/>
                  </a:moveTo>
                  <a:lnTo>
                    <a:pt x="0" y="407"/>
                  </a:lnTo>
                  <a:cubicBezTo>
                    <a:pt x="0" y="417"/>
                    <a:pt x="83" y="344"/>
                    <a:pt x="188" y="397"/>
                  </a:cubicBezTo>
                  <a:cubicBezTo>
                    <a:pt x="281" y="438"/>
                    <a:pt x="344" y="553"/>
                    <a:pt x="417" y="584"/>
                  </a:cubicBezTo>
                  <a:cubicBezTo>
                    <a:pt x="490" y="626"/>
                    <a:pt x="583" y="657"/>
                    <a:pt x="583" y="657"/>
                  </a:cubicBezTo>
                  <a:cubicBezTo>
                    <a:pt x="583" y="657"/>
                    <a:pt x="458" y="542"/>
                    <a:pt x="438" y="417"/>
                  </a:cubicBezTo>
                  <a:cubicBezTo>
                    <a:pt x="417" y="303"/>
                    <a:pt x="385" y="167"/>
                    <a:pt x="365" y="136"/>
                  </a:cubicBezTo>
                  <a:cubicBezTo>
                    <a:pt x="354" y="94"/>
                    <a:pt x="250" y="-10"/>
                    <a:pt x="177" y="1"/>
                  </a:cubicBezTo>
                  <a:cubicBezTo>
                    <a:pt x="94" y="11"/>
                    <a:pt x="73" y="53"/>
                    <a:pt x="73" y="115"/>
                  </a:cubicBezTo>
                  <a:cubicBezTo>
                    <a:pt x="73" y="167"/>
                    <a:pt x="0" y="344"/>
                    <a:pt x="0" y="407"/>
                  </a:cubicBezTo>
                  <a:close/>
                </a:path>
              </a:pathLst>
            </a:custGeom>
            <a:solidFill>
              <a:srgbClr val="424F87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29"/>
            <p:cNvSpPr/>
            <p:nvPr/>
          </p:nvSpPr>
          <p:spPr>
            <a:xfrm>
              <a:off x="1618270" y="1639820"/>
              <a:ext cx="194760" cy="232560"/>
            </a:xfrm>
            <a:custGeom>
              <a:avLst/>
              <a:gdLst/>
              <a:ahLst/>
              <a:cxnLst/>
              <a:rect l="l" t="t" r="r" b="b"/>
              <a:pathLst>
                <a:path w="541" h="646" extrusionOk="0">
                  <a:moveTo>
                    <a:pt x="0" y="219"/>
                  </a:moveTo>
                  <a:lnTo>
                    <a:pt x="0" y="219"/>
                  </a:lnTo>
                  <a:cubicBezTo>
                    <a:pt x="0" y="375"/>
                    <a:pt x="73" y="636"/>
                    <a:pt x="270" y="646"/>
                  </a:cubicBezTo>
                  <a:cubicBezTo>
                    <a:pt x="479" y="646"/>
                    <a:pt x="541" y="407"/>
                    <a:pt x="541" y="282"/>
                  </a:cubicBezTo>
                  <a:cubicBezTo>
                    <a:pt x="541" y="156"/>
                    <a:pt x="448" y="0"/>
                    <a:pt x="291" y="0"/>
                  </a:cubicBezTo>
                  <a:cubicBezTo>
                    <a:pt x="135" y="0"/>
                    <a:pt x="-11" y="52"/>
                    <a:pt x="0" y="219"/>
                  </a:cubicBez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29"/>
            <p:cNvSpPr/>
            <p:nvPr/>
          </p:nvSpPr>
          <p:spPr>
            <a:xfrm>
              <a:off x="1586230" y="1614980"/>
              <a:ext cx="297720" cy="632520"/>
            </a:xfrm>
            <a:custGeom>
              <a:avLst/>
              <a:gdLst/>
              <a:ahLst/>
              <a:cxnLst/>
              <a:rect l="l" t="t" r="r" b="b"/>
              <a:pathLst>
                <a:path w="827" h="1757" extrusionOk="0">
                  <a:moveTo>
                    <a:pt x="318" y="48"/>
                  </a:moveTo>
                  <a:lnTo>
                    <a:pt x="318" y="48"/>
                  </a:lnTo>
                  <a:cubicBezTo>
                    <a:pt x="234" y="7"/>
                    <a:pt x="130" y="59"/>
                    <a:pt x="78" y="142"/>
                  </a:cubicBezTo>
                  <a:cubicBezTo>
                    <a:pt x="37" y="236"/>
                    <a:pt x="37" y="330"/>
                    <a:pt x="47" y="434"/>
                  </a:cubicBezTo>
                  <a:cubicBezTo>
                    <a:pt x="47" y="517"/>
                    <a:pt x="57" y="601"/>
                    <a:pt x="57" y="684"/>
                  </a:cubicBezTo>
                  <a:cubicBezTo>
                    <a:pt x="68" y="757"/>
                    <a:pt x="68" y="840"/>
                    <a:pt x="47" y="913"/>
                  </a:cubicBezTo>
                  <a:cubicBezTo>
                    <a:pt x="37" y="955"/>
                    <a:pt x="16" y="1007"/>
                    <a:pt x="5" y="1048"/>
                  </a:cubicBezTo>
                  <a:cubicBezTo>
                    <a:pt x="-16" y="1153"/>
                    <a:pt x="26" y="1267"/>
                    <a:pt x="109" y="1340"/>
                  </a:cubicBezTo>
                  <a:cubicBezTo>
                    <a:pt x="109" y="1340"/>
                    <a:pt x="120" y="1330"/>
                    <a:pt x="120" y="1319"/>
                  </a:cubicBezTo>
                  <a:cubicBezTo>
                    <a:pt x="141" y="1444"/>
                    <a:pt x="224" y="1559"/>
                    <a:pt x="307" y="1663"/>
                  </a:cubicBezTo>
                  <a:cubicBezTo>
                    <a:pt x="318" y="1673"/>
                    <a:pt x="339" y="1694"/>
                    <a:pt x="359" y="1694"/>
                  </a:cubicBezTo>
                  <a:cubicBezTo>
                    <a:pt x="380" y="1694"/>
                    <a:pt x="401" y="1673"/>
                    <a:pt x="380" y="1653"/>
                  </a:cubicBezTo>
                  <a:cubicBezTo>
                    <a:pt x="401" y="1684"/>
                    <a:pt x="422" y="1715"/>
                    <a:pt x="443" y="1757"/>
                  </a:cubicBezTo>
                  <a:cubicBezTo>
                    <a:pt x="453" y="1726"/>
                    <a:pt x="474" y="1694"/>
                    <a:pt x="474" y="1663"/>
                  </a:cubicBezTo>
                  <a:cubicBezTo>
                    <a:pt x="484" y="1694"/>
                    <a:pt x="526" y="1705"/>
                    <a:pt x="547" y="1684"/>
                  </a:cubicBezTo>
                  <a:cubicBezTo>
                    <a:pt x="578" y="1663"/>
                    <a:pt x="589" y="1632"/>
                    <a:pt x="589" y="1611"/>
                  </a:cubicBezTo>
                  <a:cubicBezTo>
                    <a:pt x="609" y="1538"/>
                    <a:pt x="630" y="1475"/>
                    <a:pt x="641" y="1403"/>
                  </a:cubicBezTo>
                  <a:cubicBezTo>
                    <a:pt x="651" y="1444"/>
                    <a:pt x="651" y="1486"/>
                    <a:pt x="662" y="1528"/>
                  </a:cubicBezTo>
                  <a:cubicBezTo>
                    <a:pt x="703" y="1455"/>
                    <a:pt x="734" y="1382"/>
                    <a:pt x="755" y="1309"/>
                  </a:cubicBezTo>
                  <a:cubicBezTo>
                    <a:pt x="766" y="1340"/>
                    <a:pt x="776" y="1361"/>
                    <a:pt x="766" y="1392"/>
                  </a:cubicBezTo>
                  <a:cubicBezTo>
                    <a:pt x="818" y="1278"/>
                    <a:pt x="849" y="1153"/>
                    <a:pt x="807" y="1028"/>
                  </a:cubicBezTo>
                  <a:cubicBezTo>
                    <a:pt x="797" y="976"/>
                    <a:pt x="766" y="923"/>
                    <a:pt x="734" y="871"/>
                  </a:cubicBezTo>
                  <a:cubicBezTo>
                    <a:pt x="641" y="653"/>
                    <a:pt x="662" y="403"/>
                    <a:pt x="589" y="184"/>
                  </a:cubicBezTo>
                  <a:cubicBezTo>
                    <a:pt x="568" y="121"/>
                    <a:pt x="537" y="59"/>
                    <a:pt x="484" y="17"/>
                  </a:cubicBezTo>
                  <a:cubicBezTo>
                    <a:pt x="432" y="-14"/>
                    <a:pt x="349" y="-4"/>
                    <a:pt x="318" y="59"/>
                  </a:cubicBezTo>
                  <a:lnTo>
                    <a:pt x="318" y="48"/>
                  </a:lnTo>
                  <a:close/>
                </a:path>
              </a:pathLst>
            </a:custGeom>
            <a:solidFill>
              <a:srgbClr val="03010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29"/>
            <p:cNvSpPr/>
            <p:nvPr/>
          </p:nvSpPr>
          <p:spPr>
            <a:xfrm>
              <a:off x="1624030" y="1651340"/>
              <a:ext cx="39240" cy="76320"/>
            </a:xfrm>
            <a:custGeom>
              <a:avLst/>
              <a:gdLst/>
              <a:ahLst/>
              <a:cxnLst/>
              <a:rect l="l" t="t" r="r" b="b"/>
              <a:pathLst>
                <a:path w="109" h="212" extrusionOk="0">
                  <a:moveTo>
                    <a:pt x="109" y="0"/>
                  </a:moveTo>
                  <a:lnTo>
                    <a:pt x="109" y="0"/>
                  </a:lnTo>
                  <a:cubicBezTo>
                    <a:pt x="36" y="41"/>
                    <a:pt x="-16" y="124"/>
                    <a:pt x="4" y="208"/>
                  </a:cubicBezTo>
                  <a:cubicBezTo>
                    <a:pt x="4" y="218"/>
                    <a:pt x="15" y="208"/>
                    <a:pt x="15" y="197"/>
                  </a:cubicBezTo>
                  <a:cubicBezTo>
                    <a:pt x="15" y="166"/>
                    <a:pt x="25" y="124"/>
                    <a:pt x="46" y="93"/>
                  </a:cubicBezTo>
                  <a:cubicBezTo>
                    <a:pt x="57" y="52"/>
                    <a:pt x="77" y="20"/>
                    <a:pt x="109" y="0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31300" rIns="90000" bIns="31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29"/>
            <p:cNvSpPr/>
            <p:nvPr/>
          </p:nvSpPr>
          <p:spPr>
            <a:xfrm>
              <a:off x="1649950" y="1658540"/>
              <a:ext cx="28080" cy="105120"/>
            </a:xfrm>
            <a:custGeom>
              <a:avLst/>
              <a:gdLst/>
              <a:ahLst/>
              <a:cxnLst/>
              <a:rect l="l" t="t" r="r" b="b"/>
              <a:pathLst>
                <a:path w="78" h="292" extrusionOk="0">
                  <a:moveTo>
                    <a:pt x="68" y="0"/>
                  </a:moveTo>
                  <a:lnTo>
                    <a:pt x="68" y="0"/>
                  </a:lnTo>
                  <a:cubicBezTo>
                    <a:pt x="-5" y="84"/>
                    <a:pt x="-5" y="188"/>
                    <a:pt x="5" y="292"/>
                  </a:cubicBezTo>
                  <a:lnTo>
                    <a:pt x="16" y="292"/>
                  </a:lnTo>
                  <a:cubicBezTo>
                    <a:pt x="26" y="198"/>
                    <a:pt x="16" y="94"/>
                    <a:pt x="78" y="11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29"/>
            <p:cNvSpPr/>
            <p:nvPr/>
          </p:nvSpPr>
          <p:spPr>
            <a:xfrm>
              <a:off x="1680550" y="1670060"/>
              <a:ext cx="12600" cy="135000"/>
            </a:xfrm>
            <a:custGeom>
              <a:avLst/>
              <a:gdLst/>
              <a:ahLst/>
              <a:cxnLst/>
              <a:rect l="l" t="t" r="r" b="b"/>
              <a:pathLst>
                <a:path w="35" h="375" extrusionOk="0">
                  <a:moveTo>
                    <a:pt x="14" y="0"/>
                  </a:moveTo>
                  <a:lnTo>
                    <a:pt x="14" y="0"/>
                  </a:lnTo>
                  <a:cubicBezTo>
                    <a:pt x="-7" y="125"/>
                    <a:pt x="-7" y="250"/>
                    <a:pt x="35" y="375"/>
                  </a:cubicBezTo>
                  <a:lnTo>
                    <a:pt x="35" y="375"/>
                  </a:lnTo>
                  <a:cubicBezTo>
                    <a:pt x="14" y="250"/>
                    <a:pt x="4" y="125"/>
                    <a:pt x="25" y="10"/>
                  </a:cubicBezTo>
                  <a:cubicBezTo>
                    <a:pt x="35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29"/>
            <p:cNvSpPr/>
            <p:nvPr/>
          </p:nvSpPr>
          <p:spPr>
            <a:xfrm>
              <a:off x="1708270" y="1668260"/>
              <a:ext cx="16560" cy="91800"/>
            </a:xfrm>
            <a:custGeom>
              <a:avLst/>
              <a:gdLst/>
              <a:ahLst/>
              <a:cxnLst/>
              <a:rect l="l" t="t" r="r" b="b"/>
              <a:pathLst>
                <a:path w="46" h="255" extrusionOk="0">
                  <a:moveTo>
                    <a:pt x="0" y="15"/>
                  </a:moveTo>
                  <a:lnTo>
                    <a:pt x="0" y="15"/>
                  </a:lnTo>
                  <a:cubicBezTo>
                    <a:pt x="10" y="46"/>
                    <a:pt x="10" y="88"/>
                    <a:pt x="20" y="130"/>
                  </a:cubicBezTo>
                  <a:cubicBezTo>
                    <a:pt x="31" y="171"/>
                    <a:pt x="31" y="213"/>
                    <a:pt x="41" y="255"/>
                  </a:cubicBezTo>
                  <a:lnTo>
                    <a:pt x="41" y="255"/>
                  </a:lnTo>
                  <a:cubicBezTo>
                    <a:pt x="52" y="213"/>
                    <a:pt x="41" y="171"/>
                    <a:pt x="31" y="130"/>
                  </a:cubicBezTo>
                  <a:cubicBezTo>
                    <a:pt x="31" y="88"/>
                    <a:pt x="20" y="46"/>
                    <a:pt x="10" y="5"/>
                  </a:cubicBezTo>
                  <a:cubicBezTo>
                    <a:pt x="10" y="-6"/>
                    <a:pt x="0" y="5"/>
                    <a:pt x="0" y="1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29"/>
            <p:cNvSpPr/>
            <p:nvPr/>
          </p:nvSpPr>
          <p:spPr>
            <a:xfrm>
              <a:off x="1723030" y="1651340"/>
              <a:ext cx="30240" cy="88920"/>
            </a:xfrm>
            <a:custGeom>
              <a:avLst/>
              <a:gdLst/>
              <a:ahLst/>
              <a:cxnLst/>
              <a:rect l="l" t="t" r="r" b="b"/>
              <a:pathLst>
                <a:path w="84" h="247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20"/>
                    <a:pt x="21" y="31"/>
                    <a:pt x="32" y="52"/>
                  </a:cubicBezTo>
                  <a:cubicBezTo>
                    <a:pt x="32" y="72"/>
                    <a:pt x="42" y="93"/>
                    <a:pt x="52" y="114"/>
                  </a:cubicBezTo>
                  <a:cubicBezTo>
                    <a:pt x="63" y="156"/>
                    <a:pt x="73" y="197"/>
                    <a:pt x="73" y="239"/>
                  </a:cubicBezTo>
                  <a:cubicBezTo>
                    <a:pt x="73" y="250"/>
                    <a:pt x="84" y="250"/>
                    <a:pt x="84" y="239"/>
                  </a:cubicBezTo>
                  <a:cubicBezTo>
                    <a:pt x="84" y="197"/>
                    <a:pt x="73" y="156"/>
                    <a:pt x="63" y="114"/>
                  </a:cubicBezTo>
                  <a:cubicBezTo>
                    <a:pt x="52" y="93"/>
                    <a:pt x="42" y="72"/>
                    <a:pt x="32" y="52"/>
                  </a:cubicBezTo>
                  <a:cubicBezTo>
                    <a:pt x="21" y="31"/>
                    <a:pt x="21" y="10"/>
                    <a:pt x="0" y="0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3900" rIns="90000" bIns="439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29"/>
            <p:cNvSpPr/>
            <p:nvPr/>
          </p:nvSpPr>
          <p:spPr>
            <a:xfrm>
              <a:off x="1738150" y="1636940"/>
              <a:ext cx="41400" cy="108000"/>
            </a:xfrm>
            <a:custGeom>
              <a:avLst/>
              <a:gdLst/>
              <a:ahLst/>
              <a:cxnLst/>
              <a:rect l="l" t="t" r="r" b="b"/>
              <a:pathLst>
                <a:path w="115" h="300" extrusionOk="0">
                  <a:moveTo>
                    <a:pt x="0" y="8"/>
                  </a:moveTo>
                  <a:lnTo>
                    <a:pt x="0" y="8"/>
                  </a:lnTo>
                  <a:cubicBezTo>
                    <a:pt x="31" y="50"/>
                    <a:pt x="52" y="102"/>
                    <a:pt x="73" y="154"/>
                  </a:cubicBezTo>
                  <a:cubicBezTo>
                    <a:pt x="83" y="196"/>
                    <a:pt x="94" y="248"/>
                    <a:pt x="104" y="300"/>
                  </a:cubicBezTo>
                  <a:cubicBezTo>
                    <a:pt x="104" y="300"/>
                    <a:pt x="115" y="300"/>
                    <a:pt x="115" y="290"/>
                  </a:cubicBezTo>
                  <a:cubicBezTo>
                    <a:pt x="115" y="248"/>
                    <a:pt x="104" y="185"/>
                    <a:pt x="83" y="144"/>
                  </a:cubicBezTo>
                  <a:cubicBezTo>
                    <a:pt x="73" y="92"/>
                    <a:pt x="52" y="50"/>
                    <a:pt x="21" y="8"/>
                  </a:cubicBezTo>
                  <a:cubicBezTo>
                    <a:pt x="10" y="-2"/>
                    <a:pt x="0" y="-2"/>
                    <a:pt x="0" y="8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29"/>
            <p:cNvSpPr/>
            <p:nvPr/>
          </p:nvSpPr>
          <p:spPr>
            <a:xfrm>
              <a:off x="1648150" y="1786340"/>
              <a:ext cx="7560" cy="48600"/>
            </a:xfrm>
            <a:custGeom>
              <a:avLst/>
              <a:gdLst/>
              <a:ahLst/>
              <a:cxnLst/>
              <a:rect l="l" t="t" r="r" b="b"/>
              <a:pathLst>
                <a:path w="21" h="135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0"/>
                    <a:pt x="0" y="20"/>
                    <a:pt x="0" y="31"/>
                  </a:cubicBezTo>
                  <a:cubicBezTo>
                    <a:pt x="0" y="41"/>
                    <a:pt x="0" y="52"/>
                    <a:pt x="0" y="62"/>
                  </a:cubicBezTo>
                  <a:cubicBezTo>
                    <a:pt x="0" y="83"/>
                    <a:pt x="0" y="114"/>
                    <a:pt x="10" y="135"/>
                  </a:cubicBezTo>
                  <a:lnTo>
                    <a:pt x="21" y="135"/>
                  </a:lnTo>
                  <a:cubicBezTo>
                    <a:pt x="21" y="104"/>
                    <a:pt x="10" y="83"/>
                    <a:pt x="10" y="62"/>
                  </a:cubicBezTo>
                  <a:cubicBezTo>
                    <a:pt x="10" y="52"/>
                    <a:pt x="10" y="41"/>
                    <a:pt x="10" y="31"/>
                  </a:cubicBezTo>
                  <a:cubicBezTo>
                    <a:pt x="10" y="20"/>
                    <a:pt x="10" y="10"/>
                    <a:pt x="1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3600" rIns="90000" bIns="36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29"/>
            <p:cNvSpPr/>
            <p:nvPr/>
          </p:nvSpPr>
          <p:spPr>
            <a:xfrm>
              <a:off x="1661830" y="2050580"/>
              <a:ext cx="40320" cy="133200"/>
            </a:xfrm>
            <a:custGeom>
              <a:avLst/>
              <a:gdLst/>
              <a:ahLst/>
              <a:cxnLst/>
              <a:rect l="l" t="t" r="r" b="b"/>
              <a:pathLst>
                <a:path w="112" h="370" extrusionOk="0">
                  <a:moveTo>
                    <a:pt x="4" y="5"/>
                  </a:moveTo>
                  <a:lnTo>
                    <a:pt x="4" y="5"/>
                  </a:lnTo>
                  <a:cubicBezTo>
                    <a:pt x="-7" y="68"/>
                    <a:pt x="4" y="130"/>
                    <a:pt x="14" y="193"/>
                  </a:cubicBezTo>
                  <a:cubicBezTo>
                    <a:pt x="35" y="255"/>
                    <a:pt x="66" y="318"/>
                    <a:pt x="97" y="370"/>
                  </a:cubicBezTo>
                  <a:cubicBezTo>
                    <a:pt x="108" y="370"/>
                    <a:pt x="118" y="370"/>
                    <a:pt x="108" y="370"/>
                  </a:cubicBezTo>
                  <a:cubicBezTo>
                    <a:pt x="87" y="307"/>
                    <a:pt x="56" y="255"/>
                    <a:pt x="45" y="193"/>
                  </a:cubicBezTo>
                  <a:cubicBezTo>
                    <a:pt x="24" y="130"/>
                    <a:pt x="14" y="68"/>
                    <a:pt x="14" y="5"/>
                  </a:cubicBezTo>
                  <a:cubicBezTo>
                    <a:pt x="24" y="5"/>
                    <a:pt x="14" y="-5"/>
                    <a:pt x="4" y="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29"/>
            <p:cNvSpPr/>
            <p:nvPr/>
          </p:nvSpPr>
          <p:spPr>
            <a:xfrm>
              <a:off x="1702870" y="1996220"/>
              <a:ext cx="46440" cy="181440"/>
            </a:xfrm>
            <a:custGeom>
              <a:avLst/>
              <a:gdLst/>
              <a:ahLst/>
              <a:cxnLst/>
              <a:rect l="l" t="t" r="r" b="b"/>
              <a:pathLst>
                <a:path w="129" h="504" extrusionOk="0">
                  <a:moveTo>
                    <a:pt x="4" y="0"/>
                  </a:moveTo>
                  <a:lnTo>
                    <a:pt x="4" y="0"/>
                  </a:lnTo>
                  <a:cubicBezTo>
                    <a:pt x="-6" y="83"/>
                    <a:pt x="4" y="177"/>
                    <a:pt x="25" y="260"/>
                  </a:cubicBezTo>
                  <a:cubicBezTo>
                    <a:pt x="35" y="302"/>
                    <a:pt x="46" y="344"/>
                    <a:pt x="56" y="385"/>
                  </a:cubicBezTo>
                  <a:cubicBezTo>
                    <a:pt x="77" y="427"/>
                    <a:pt x="88" y="469"/>
                    <a:pt x="119" y="500"/>
                  </a:cubicBezTo>
                  <a:cubicBezTo>
                    <a:pt x="119" y="510"/>
                    <a:pt x="129" y="500"/>
                    <a:pt x="129" y="500"/>
                  </a:cubicBezTo>
                  <a:cubicBezTo>
                    <a:pt x="119" y="458"/>
                    <a:pt x="98" y="416"/>
                    <a:pt x="77" y="385"/>
                  </a:cubicBezTo>
                  <a:cubicBezTo>
                    <a:pt x="67" y="344"/>
                    <a:pt x="56" y="302"/>
                    <a:pt x="35" y="260"/>
                  </a:cubicBezTo>
                  <a:cubicBezTo>
                    <a:pt x="15" y="177"/>
                    <a:pt x="4" y="83"/>
                    <a:pt x="4" y="0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29"/>
            <p:cNvSpPr/>
            <p:nvPr/>
          </p:nvSpPr>
          <p:spPr>
            <a:xfrm>
              <a:off x="1749310" y="1959500"/>
              <a:ext cx="22680" cy="119160"/>
            </a:xfrm>
            <a:custGeom>
              <a:avLst/>
              <a:gdLst/>
              <a:ahLst/>
              <a:cxnLst/>
              <a:rect l="l" t="t" r="r" b="b"/>
              <a:pathLst>
                <a:path w="63" h="331" extrusionOk="0">
                  <a:moveTo>
                    <a:pt x="63" y="321"/>
                  </a:moveTo>
                  <a:lnTo>
                    <a:pt x="63" y="321"/>
                  </a:lnTo>
                  <a:cubicBezTo>
                    <a:pt x="52" y="269"/>
                    <a:pt x="42" y="216"/>
                    <a:pt x="31" y="164"/>
                  </a:cubicBezTo>
                  <a:cubicBezTo>
                    <a:pt x="21" y="112"/>
                    <a:pt x="21" y="60"/>
                    <a:pt x="11" y="8"/>
                  </a:cubicBezTo>
                  <a:cubicBezTo>
                    <a:pt x="11" y="-2"/>
                    <a:pt x="0" y="-2"/>
                    <a:pt x="0" y="8"/>
                  </a:cubicBezTo>
                  <a:cubicBezTo>
                    <a:pt x="0" y="60"/>
                    <a:pt x="11" y="112"/>
                    <a:pt x="21" y="164"/>
                  </a:cubicBezTo>
                  <a:cubicBezTo>
                    <a:pt x="31" y="216"/>
                    <a:pt x="42" y="269"/>
                    <a:pt x="52" y="331"/>
                  </a:cubicBezTo>
                  <a:cubicBezTo>
                    <a:pt x="52" y="331"/>
                    <a:pt x="63" y="331"/>
                    <a:pt x="63" y="321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29"/>
            <p:cNvSpPr/>
            <p:nvPr/>
          </p:nvSpPr>
          <p:spPr>
            <a:xfrm>
              <a:off x="1768030" y="2089820"/>
              <a:ext cx="11520" cy="86400"/>
            </a:xfrm>
            <a:custGeom>
              <a:avLst/>
              <a:gdLst/>
              <a:ahLst/>
              <a:cxnLst/>
              <a:rect l="l" t="t" r="r" b="b"/>
              <a:pathLst>
                <a:path w="32" h="240" extrusionOk="0">
                  <a:moveTo>
                    <a:pt x="11" y="240"/>
                  </a:moveTo>
                  <a:lnTo>
                    <a:pt x="11" y="240"/>
                  </a:lnTo>
                  <a:cubicBezTo>
                    <a:pt x="21" y="198"/>
                    <a:pt x="32" y="156"/>
                    <a:pt x="32" y="125"/>
                  </a:cubicBezTo>
                  <a:cubicBezTo>
                    <a:pt x="32" y="84"/>
                    <a:pt x="21" y="42"/>
                    <a:pt x="11" y="0"/>
                  </a:cubicBezTo>
                  <a:lnTo>
                    <a:pt x="0" y="0"/>
                  </a:lnTo>
                  <a:cubicBezTo>
                    <a:pt x="11" y="42"/>
                    <a:pt x="11" y="84"/>
                    <a:pt x="11" y="125"/>
                  </a:cubicBezTo>
                  <a:cubicBezTo>
                    <a:pt x="11" y="156"/>
                    <a:pt x="11" y="198"/>
                    <a:pt x="11" y="240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1400" rIns="90000" bIns="41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29"/>
            <p:cNvSpPr/>
            <p:nvPr/>
          </p:nvSpPr>
          <p:spPr>
            <a:xfrm>
              <a:off x="1772350" y="1779500"/>
              <a:ext cx="44280" cy="310320"/>
            </a:xfrm>
            <a:custGeom>
              <a:avLst/>
              <a:gdLst/>
              <a:ahLst/>
              <a:cxnLst/>
              <a:rect l="l" t="t" r="r" b="b"/>
              <a:pathLst>
                <a:path w="123" h="862" extrusionOk="0">
                  <a:moveTo>
                    <a:pt x="103" y="862"/>
                  </a:moveTo>
                  <a:lnTo>
                    <a:pt x="103" y="862"/>
                  </a:lnTo>
                  <a:cubicBezTo>
                    <a:pt x="124" y="727"/>
                    <a:pt x="134" y="581"/>
                    <a:pt x="103" y="435"/>
                  </a:cubicBezTo>
                  <a:cubicBezTo>
                    <a:pt x="92" y="373"/>
                    <a:pt x="72" y="300"/>
                    <a:pt x="51" y="227"/>
                  </a:cubicBezTo>
                  <a:cubicBezTo>
                    <a:pt x="40" y="196"/>
                    <a:pt x="40" y="154"/>
                    <a:pt x="30" y="123"/>
                  </a:cubicBezTo>
                  <a:cubicBezTo>
                    <a:pt x="30" y="81"/>
                    <a:pt x="30" y="50"/>
                    <a:pt x="30" y="8"/>
                  </a:cubicBezTo>
                  <a:cubicBezTo>
                    <a:pt x="30" y="-2"/>
                    <a:pt x="20" y="-2"/>
                    <a:pt x="20" y="8"/>
                  </a:cubicBezTo>
                  <a:cubicBezTo>
                    <a:pt x="-12" y="71"/>
                    <a:pt x="-1" y="144"/>
                    <a:pt x="20" y="206"/>
                  </a:cubicBezTo>
                  <a:cubicBezTo>
                    <a:pt x="30" y="279"/>
                    <a:pt x="51" y="352"/>
                    <a:pt x="72" y="414"/>
                  </a:cubicBezTo>
                  <a:cubicBezTo>
                    <a:pt x="103" y="560"/>
                    <a:pt x="113" y="716"/>
                    <a:pt x="92" y="862"/>
                  </a:cubicBezTo>
                  <a:lnTo>
                    <a:pt x="103" y="862"/>
                  </a:ln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29"/>
            <p:cNvSpPr/>
            <p:nvPr/>
          </p:nvSpPr>
          <p:spPr>
            <a:xfrm>
              <a:off x="1729150" y="1780580"/>
              <a:ext cx="20160" cy="105840"/>
            </a:xfrm>
            <a:custGeom>
              <a:avLst/>
              <a:gdLst/>
              <a:ahLst/>
              <a:cxnLst/>
              <a:rect l="l" t="t" r="r" b="b"/>
              <a:pathLst>
                <a:path w="56" h="294" extrusionOk="0">
                  <a:moveTo>
                    <a:pt x="4" y="5"/>
                  </a:moveTo>
                  <a:lnTo>
                    <a:pt x="4" y="5"/>
                  </a:lnTo>
                  <a:cubicBezTo>
                    <a:pt x="-6" y="26"/>
                    <a:pt x="4" y="57"/>
                    <a:pt x="4" y="78"/>
                  </a:cubicBezTo>
                  <a:cubicBezTo>
                    <a:pt x="4" y="99"/>
                    <a:pt x="4" y="130"/>
                    <a:pt x="15" y="151"/>
                  </a:cubicBezTo>
                  <a:cubicBezTo>
                    <a:pt x="15" y="172"/>
                    <a:pt x="15" y="193"/>
                    <a:pt x="15" y="224"/>
                  </a:cubicBezTo>
                  <a:cubicBezTo>
                    <a:pt x="25" y="234"/>
                    <a:pt x="25" y="245"/>
                    <a:pt x="25" y="255"/>
                  </a:cubicBezTo>
                  <a:cubicBezTo>
                    <a:pt x="25" y="266"/>
                    <a:pt x="25" y="276"/>
                    <a:pt x="35" y="286"/>
                  </a:cubicBezTo>
                  <a:cubicBezTo>
                    <a:pt x="35" y="297"/>
                    <a:pt x="46" y="297"/>
                    <a:pt x="56" y="286"/>
                  </a:cubicBezTo>
                  <a:cubicBezTo>
                    <a:pt x="56" y="276"/>
                    <a:pt x="56" y="255"/>
                    <a:pt x="56" y="245"/>
                  </a:cubicBezTo>
                  <a:cubicBezTo>
                    <a:pt x="46" y="234"/>
                    <a:pt x="46" y="224"/>
                    <a:pt x="46" y="213"/>
                  </a:cubicBezTo>
                  <a:cubicBezTo>
                    <a:pt x="46" y="193"/>
                    <a:pt x="46" y="172"/>
                    <a:pt x="35" y="151"/>
                  </a:cubicBezTo>
                  <a:cubicBezTo>
                    <a:pt x="35" y="120"/>
                    <a:pt x="35" y="99"/>
                    <a:pt x="25" y="78"/>
                  </a:cubicBezTo>
                  <a:cubicBezTo>
                    <a:pt x="25" y="57"/>
                    <a:pt x="25" y="26"/>
                    <a:pt x="15" y="5"/>
                  </a:cubicBezTo>
                  <a:cubicBezTo>
                    <a:pt x="15" y="-5"/>
                    <a:pt x="4" y="5"/>
                    <a:pt x="4" y="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29"/>
            <p:cNvSpPr/>
            <p:nvPr/>
          </p:nvSpPr>
          <p:spPr>
            <a:xfrm>
              <a:off x="1801870" y="1790660"/>
              <a:ext cx="26280" cy="110520"/>
            </a:xfrm>
            <a:custGeom>
              <a:avLst/>
              <a:gdLst/>
              <a:ahLst/>
              <a:cxnLst/>
              <a:rect l="l" t="t" r="r" b="b"/>
              <a:pathLst>
                <a:path w="73" h="307" extrusionOk="0">
                  <a:moveTo>
                    <a:pt x="0" y="8"/>
                  </a:moveTo>
                  <a:lnTo>
                    <a:pt x="0" y="8"/>
                  </a:lnTo>
                  <a:cubicBezTo>
                    <a:pt x="10" y="60"/>
                    <a:pt x="10" y="102"/>
                    <a:pt x="21" y="154"/>
                  </a:cubicBezTo>
                  <a:cubicBezTo>
                    <a:pt x="31" y="185"/>
                    <a:pt x="31" y="206"/>
                    <a:pt x="42" y="227"/>
                  </a:cubicBezTo>
                  <a:cubicBezTo>
                    <a:pt x="42" y="258"/>
                    <a:pt x="52" y="279"/>
                    <a:pt x="63" y="300"/>
                  </a:cubicBezTo>
                  <a:cubicBezTo>
                    <a:pt x="63" y="310"/>
                    <a:pt x="73" y="310"/>
                    <a:pt x="73" y="300"/>
                  </a:cubicBezTo>
                  <a:cubicBezTo>
                    <a:pt x="73" y="279"/>
                    <a:pt x="63" y="258"/>
                    <a:pt x="63" y="227"/>
                  </a:cubicBezTo>
                  <a:cubicBezTo>
                    <a:pt x="52" y="206"/>
                    <a:pt x="52" y="175"/>
                    <a:pt x="42" y="154"/>
                  </a:cubicBezTo>
                  <a:cubicBezTo>
                    <a:pt x="31" y="102"/>
                    <a:pt x="21" y="50"/>
                    <a:pt x="10" y="8"/>
                  </a:cubicBezTo>
                  <a:cubicBezTo>
                    <a:pt x="0" y="-2"/>
                    <a:pt x="0" y="-2"/>
                    <a:pt x="0" y="8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29"/>
            <p:cNvSpPr/>
            <p:nvPr/>
          </p:nvSpPr>
          <p:spPr>
            <a:xfrm>
              <a:off x="1569310" y="2752940"/>
              <a:ext cx="222840" cy="360360"/>
            </a:xfrm>
            <a:custGeom>
              <a:avLst/>
              <a:gdLst/>
              <a:ahLst/>
              <a:cxnLst/>
              <a:rect l="l" t="t" r="r" b="b"/>
              <a:pathLst>
                <a:path w="619" h="1001" extrusionOk="0">
                  <a:moveTo>
                    <a:pt x="0" y="11"/>
                  </a:moveTo>
                  <a:lnTo>
                    <a:pt x="0" y="11"/>
                  </a:lnTo>
                  <a:cubicBezTo>
                    <a:pt x="21" y="178"/>
                    <a:pt x="42" y="345"/>
                    <a:pt x="115" y="501"/>
                  </a:cubicBezTo>
                  <a:cubicBezTo>
                    <a:pt x="177" y="636"/>
                    <a:pt x="271" y="761"/>
                    <a:pt x="386" y="866"/>
                  </a:cubicBezTo>
                  <a:cubicBezTo>
                    <a:pt x="448" y="918"/>
                    <a:pt x="521" y="980"/>
                    <a:pt x="604" y="1001"/>
                  </a:cubicBezTo>
                  <a:cubicBezTo>
                    <a:pt x="615" y="1001"/>
                    <a:pt x="625" y="980"/>
                    <a:pt x="615" y="980"/>
                  </a:cubicBezTo>
                  <a:cubicBezTo>
                    <a:pt x="563" y="928"/>
                    <a:pt x="500" y="897"/>
                    <a:pt x="438" y="845"/>
                  </a:cubicBezTo>
                  <a:cubicBezTo>
                    <a:pt x="386" y="803"/>
                    <a:pt x="334" y="751"/>
                    <a:pt x="281" y="689"/>
                  </a:cubicBezTo>
                  <a:cubicBezTo>
                    <a:pt x="198" y="574"/>
                    <a:pt x="125" y="449"/>
                    <a:pt x="94" y="303"/>
                  </a:cubicBezTo>
                  <a:cubicBezTo>
                    <a:pt x="63" y="209"/>
                    <a:pt x="52" y="105"/>
                    <a:pt x="21" y="11"/>
                  </a:cubicBezTo>
                  <a:cubicBezTo>
                    <a:pt x="21" y="-9"/>
                    <a:pt x="0" y="1"/>
                    <a:pt x="0" y="1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29"/>
            <p:cNvSpPr/>
            <p:nvPr/>
          </p:nvSpPr>
          <p:spPr>
            <a:xfrm>
              <a:off x="1891870" y="2712980"/>
              <a:ext cx="80280" cy="362880"/>
            </a:xfrm>
            <a:custGeom>
              <a:avLst/>
              <a:gdLst/>
              <a:ahLst/>
              <a:cxnLst/>
              <a:rect l="l" t="t" r="r" b="b"/>
              <a:pathLst>
                <a:path w="223" h="1008" extrusionOk="0">
                  <a:moveTo>
                    <a:pt x="10" y="1008"/>
                  </a:moveTo>
                  <a:lnTo>
                    <a:pt x="10" y="1008"/>
                  </a:lnTo>
                  <a:cubicBezTo>
                    <a:pt x="21" y="997"/>
                    <a:pt x="31" y="977"/>
                    <a:pt x="42" y="966"/>
                  </a:cubicBezTo>
                  <a:cubicBezTo>
                    <a:pt x="42" y="945"/>
                    <a:pt x="52" y="924"/>
                    <a:pt x="63" y="904"/>
                  </a:cubicBezTo>
                  <a:cubicBezTo>
                    <a:pt x="73" y="862"/>
                    <a:pt x="94" y="820"/>
                    <a:pt x="104" y="779"/>
                  </a:cubicBezTo>
                  <a:cubicBezTo>
                    <a:pt x="135" y="695"/>
                    <a:pt x="156" y="612"/>
                    <a:pt x="177" y="529"/>
                  </a:cubicBezTo>
                  <a:cubicBezTo>
                    <a:pt x="188" y="445"/>
                    <a:pt x="208" y="362"/>
                    <a:pt x="208" y="279"/>
                  </a:cubicBezTo>
                  <a:cubicBezTo>
                    <a:pt x="219" y="195"/>
                    <a:pt x="229" y="102"/>
                    <a:pt x="219" y="8"/>
                  </a:cubicBezTo>
                  <a:cubicBezTo>
                    <a:pt x="219" y="-3"/>
                    <a:pt x="198" y="-3"/>
                    <a:pt x="198" y="8"/>
                  </a:cubicBezTo>
                  <a:cubicBezTo>
                    <a:pt x="188" y="91"/>
                    <a:pt x="198" y="185"/>
                    <a:pt x="188" y="268"/>
                  </a:cubicBezTo>
                  <a:cubicBezTo>
                    <a:pt x="177" y="352"/>
                    <a:pt x="167" y="445"/>
                    <a:pt x="146" y="529"/>
                  </a:cubicBezTo>
                  <a:cubicBezTo>
                    <a:pt x="125" y="612"/>
                    <a:pt x="104" y="695"/>
                    <a:pt x="83" y="779"/>
                  </a:cubicBezTo>
                  <a:cubicBezTo>
                    <a:pt x="63" y="810"/>
                    <a:pt x="52" y="852"/>
                    <a:pt x="42" y="893"/>
                  </a:cubicBezTo>
                  <a:cubicBezTo>
                    <a:pt x="31" y="914"/>
                    <a:pt x="21" y="935"/>
                    <a:pt x="10" y="956"/>
                  </a:cubicBezTo>
                  <a:cubicBezTo>
                    <a:pt x="10" y="966"/>
                    <a:pt x="0" y="987"/>
                    <a:pt x="0" y="1008"/>
                  </a:cubicBezTo>
                  <a:lnTo>
                    <a:pt x="10" y="1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29"/>
            <p:cNvSpPr/>
            <p:nvPr/>
          </p:nvSpPr>
          <p:spPr>
            <a:xfrm>
              <a:off x="1209310" y="1932500"/>
              <a:ext cx="375120" cy="596160"/>
            </a:xfrm>
            <a:custGeom>
              <a:avLst/>
              <a:gdLst/>
              <a:ahLst/>
              <a:cxnLst/>
              <a:rect l="l" t="t" r="r" b="b"/>
              <a:pathLst>
                <a:path w="1042" h="1656" extrusionOk="0">
                  <a:moveTo>
                    <a:pt x="938" y="1427"/>
                  </a:moveTo>
                  <a:lnTo>
                    <a:pt x="938" y="1427"/>
                  </a:lnTo>
                  <a:cubicBezTo>
                    <a:pt x="677" y="1489"/>
                    <a:pt x="42" y="1656"/>
                    <a:pt x="42" y="1656"/>
                  </a:cubicBezTo>
                  <a:cubicBezTo>
                    <a:pt x="0" y="1489"/>
                    <a:pt x="0" y="1489"/>
                    <a:pt x="0" y="1489"/>
                  </a:cubicBezTo>
                  <a:cubicBezTo>
                    <a:pt x="667" y="1208"/>
                    <a:pt x="667" y="1208"/>
                    <a:pt x="667" y="1208"/>
                  </a:cubicBezTo>
                  <a:cubicBezTo>
                    <a:pt x="667" y="1208"/>
                    <a:pt x="667" y="552"/>
                    <a:pt x="656" y="354"/>
                  </a:cubicBezTo>
                  <a:cubicBezTo>
                    <a:pt x="656" y="166"/>
                    <a:pt x="771" y="0"/>
                    <a:pt x="906" y="0"/>
                  </a:cubicBezTo>
                  <a:cubicBezTo>
                    <a:pt x="1011" y="-11"/>
                    <a:pt x="1031" y="969"/>
                    <a:pt x="1042" y="1302"/>
                  </a:cubicBezTo>
                  <a:cubicBezTo>
                    <a:pt x="1042" y="1364"/>
                    <a:pt x="1000" y="1416"/>
                    <a:pt x="938" y="14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29"/>
            <p:cNvSpPr/>
            <p:nvPr/>
          </p:nvSpPr>
          <p:spPr>
            <a:xfrm>
              <a:off x="1445470" y="1932500"/>
              <a:ext cx="138960" cy="446040"/>
            </a:xfrm>
            <a:custGeom>
              <a:avLst/>
              <a:gdLst/>
              <a:ahLst/>
              <a:cxnLst/>
              <a:rect l="l" t="t" r="r" b="b"/>
              <a:pathLst>
                <a:path w="386" h="1239" extrusionOk="0">
                  <a:moveTo>
                    <a:pt x="303" y="1218"/>
                  </a:moveTo>
                  <a:lnTo>
                    <a:pt x="303" y="1218"/>
                  </a:lnTo>
                  <a:cubicBezTo>
                    <a:pt x="323" y="1229"/>
                    <a:pt x="355" y="1239"/>
                    <a:pt x="386" y="1239"/>
                  </a:cubicBezTo>
                  <a:cubicBezTo>
                    <a:pt x="375" y="864"/>
                    <a:pt x="355" y="-11"/>
                    <a:pt x="250" y="0"/>
                  </a:cubicBezTo>
                  <a:cubicBezTo>
                    <a:pt x="115" y="0"/>
                    <a:pt x="0" y="166"/>
                    <a:pt x="0" y="354"/>
                  </a:cubicBezTo>
                  <a:cubicBezTo>
                    <a:pt x="11" y="489"/>
                    <a:pt x="11" y="833"/>
                    <a:pt x="11" y="1041"/>
                  </a:cubicBezTo>
                  <a:cubicBezTo>
                    <a:pt x="84" y="1135"/>
                    <a:pt x="178" y="1187"/>
                    <a:pt x="303" y="1218"/>
                  </a:cubicBezTo>
                  <a:close/>
                </a:path>
              </a:pathLst>
            </a:custGeom>
            <a:solidFill>
              <a:srgbClr val="E8724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29"/>
            <p:cNvSpPr/>
            <p:nvPr/>
          </p:nvSpPr>
          <p:spPr>
            <a:xfrm>
              <a:off x="2056750" y="1726220"/>
              <a:ext cx="232560" cy="183600"/>
            </a:xfrm>
            <a:custGeom>
              <a:avLst/>
              <a:gdLst/>
              <a:ahLst/>
              <a:cxnLst/>
              <a:rect l="l" t="t" r="r" b="b"/>
              <a:pathLst>
                <a:path w="646" h="510" extrusionOk="0">
                  <a:moveTo>
                    <a:pt x="0" y="31"/>
                  </a:moveTo>
                  <a:lnTo>
                    <a:pt x="0" y="31"/>
                  </a:lnTo>
                  <a:cubicBezTo>
                    <a:pt x="0" y="52"/>
                    <a:pt x="105" y="510"/>
                    <a:pt x="105" y="510"/>
                  </a:cubicBezTo>
                  <a:cubicBezTo>
                    <a:pt x="646" y="479"/>
                    <a:pt x="646" y="479"/>
                    <a:pt x="646" y="479"/>
                  </a:cubicBezTo>
                  <a:cubicBezTo>
                    <a:pt x="459" y="0"/>
                    <a:pt x="459" y="0"/>
                    <a:pt x="459" y="0"/>
                  </a:cubicBezTo>
                  <a:lnTo>
                    <a:pt x="0" y="31"/>
                  </a:lnTo>
                  <a:close/>
                </a:path>
              </a:pathLst>
            </a:custGeom>
            <a:solidFill>
              <a:srgbClr val="7F584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29"/>
            <p:cNvSpPr/>
            <p:nvPr/>
          </p:nvSpPr>
          <p:spPr>
            <a:xfrm>
              <a:off x="2009230" y="1581140"/>
              <a:ext cx="231120" cy="306360"/>
            </a:xfrm>
            <a:custGeom>
              <a:avLst/>
              <a:gdLst/>
              <a:ahLst/>
              <a:cxnLst/>
              <a:rect l="l" t="t" r="r" b="b"/>
              <a:pathLst>
                <a:path w="642" h="851" extrusionOk="0">
                  <a:moveTo>
                    <a:pt x="7" y="257"/>
                  </a:moveTo>
                  <a:lnTo>
                    <a:pt x="7" y="257"/>
                  </a:lnTo>
                  <a:cubicBezTo>
                    <a:pt x="-3" y="361"/>
                    <a:pt x="-3" y="455"/>
                    <a:pt x="7" y="570"/>
                  </a:cubicBezTo>
                  <a:cubicBezTo>
                    <a:pt x="18" y="684"/>
                    <a:pt x="101" y="851"/>
                    <a:pt x="101" y="851"/>
                  </a:cubicBezTo>
                  <a:cubicBezTo>
                    <a:pt x="518" y="726"/>
                    <a:pt x="518" y="726"/>
                    <a:pt x="518" y="726"/>
                  </a:cubicBezTo>
                  <a:cubicBezTo>
                    <a:pt x="518" y="726"/>
                    <a:pt x="580" y="538"/>
                    <a:pt x="601" y="528"/>
                  </a:cubicBezTo>
                  <a:cubicBezTo>
                    <a:pt x="632" y="507"/>
                    <a:pt x="664" y="361"/>
                    <a:pt x="622" y="184"/>
                  </a:cubicBezTo>
                  <a:cubicBezTo>
                    <a:pt x="570" y="7"/>
                    <a:pt x="382" y="-14"/>
                    <a:pt x="299" y="7"/>
                  </a:cubicBezTo>
                  <a:cubicBezTo>
                    <a:pt x="216" y="17"/>
                    <a:pt x="39" y="59"/>
                    <a:pt x="7" y="257"/>
                  </a:cubicBezTo>
                  <a:close/>
                </a:path>
              </a:pathLst>
            </a:custGeom>
            <a:solidFill>
              <a:srgbClr val="7F584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29"/>
            <p:cNvSpPr/>
            <p:nvPr/>
          </p:nvSpPr>
          <p:spPr>
            <a:xfrm>
              <a:off x="1972870" y="1581500"/>
              <a:ext cx="276480" cy="193320"/>
            </a:xfrm>
            <a:custGeom>
              <a:avLst/>
              <a:gdLst/>
              <a:ahLst/>
              <a:cxnLst/>
              <a:rect l="l" t="t" r="r" b="b"/>
              <a:pathLst>
                <a:path w="768" h="537" extrusionOk="0">
                  <a:moveTo>
                    <a:pt x="129" y="266"/>
                  </a:moveTo>
                  <a:lnTo>
                    <a:pt x="129" y="266"/>
                  </a:lnTo>
                  <a:cubicBezTo>
                    <a:pt x="77" y="266"/>
                    <a:pt x="35" y="225"/>
                    <a:pt x="15" y="183"/>
                  </a:cubicBezTo>
                  <a:cubicBezTo>
                    <a:pt x="-6" y="131"/>
                    <a:pt x="-6" y="79"/>
                    <a:pt x="25" y="37"/>
                  </a:cubicBezTo>
                  <a:cubicBezTo>
                    <a:pt x="25" y="79"/>
                    <a:pt x="46" y="121"/>
                    <a:pt x="77" y="152"/>
                  </a:cubicBezTo>
                  <a:cubicBezTo>
                    <a:pt x="56" y="110"/>
                    <a:pt x="67" y="58"/>
                    <a:pt x="98" y="27"/>
                  </a:cubicBezTo>
                  <a:cubicBezTo>
                    <a:pt x="88" y="48"/>
                    <a:pt x="108" y="89"/>
                    <a:pt x="150" y="89"/>
                  </a:cubicBezTo>
                  <a:cubicBezTo>
                    <a:pt x="181" y="89"/>
                    <a:pt x="202" y="79"/>
                    <a:pt x="233" y="69"/>
                  </a:cubicBezTo>
                  <a:cubicBezTo>
                    <a:pt x="296" y="37"/>
                    <a:pt x="358" y="16"/>
                    <a:pt x="421" y="6"/>
                  </a:cubicBezTo>
                  <a:cubicBezTo>
                    <a:pt x="504" y="-4"/>
                    <a:pt x="588" y="-4"/>
                    <a:pt x="650" y="37"/>
                  </a:cubicBezTo>
                  <a:cubicBezTo>
                    <a:pt x="723" y="79"/>
                    <a:pt x="765" y="162"/>
                    <a:pt x="765" y="246"/>
                  </a:cubicBezTo>
                  <a:cubicBezTo>
                    <a:pt x="775" y="329"/>
                    <a:pt x="754" y="412"/>
                    <a:pt x="733" y="485"/>
                  </a:cubicBezTo>
                  <a:cubicBezTo>
                    <a:pt x="733" y="496"/>
                    <a:pt x="723" y="496"/>
                    <a:pt x="723" y="506"/>
                  </a:cubicBezTo>
                  <a:cubicBezTo>
                    <a:pt x="713" y="506"/>
                    <a:pt x="713" y="506"/>
                    <a:pt x="702" y="506"/>
                  </a:cubicBezTo>
                  <a:cubicBezTo>
                    <a:pt x="598" y="496"/>
                    <a:pt x="483" y="506"/>
                    <a:pt x="379" y="537"/>
                  </a:cubicBezTo>
                  <a:cubicBezTo>
                    <a:pt x="379" y="485"/>
                    <a:pt x="358" y="423"/>
                    <a:pt x="306" y="423"/>
                  </a:cubicBezTo>
                  <a:cubicBezTo>
                    <a:pt x="285" y="412"/>
                    <a:pt x="254" y="423"/>
                    <a:pt x="233" y="412"/>
                  </a:cubicBezTo>
                  <a:cubicBezTo>
                    <a:pt x="213" y="402"/>
                    <a:pt x="202" y="381"/>
                    <a:pt x="192" y="360"/>
                  </a:cubicBezTo>
                  <a:cubicBezTo>
                    <a:pt x="202" y="381"/>
                    <a:pt x="213" y="402"/>
                    <a:pt x="213" y="423"/>
                  </a:cubicBezTo>
                  <a:cubicBezTo>
                    <a:pt x="213" y="454"/>
                    <a:pt x="192" y="475"/>
                    <a:pt x="171" y="475"/>
                  </a:cubicBezTo>
                  <a:cubicBezTo>
                    <a:pt x="150" y="402"/>
                    <a:pt x="140" y="329"/>
                    <a:pt x="129" y="256"/>
                  </a:cubicBezTo>
                  <a:lnTo>
                    <a:pt x="129" y="266"/>
                  </a:ln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29"/>
            <p:cNvSpPr/>
            <p:nvPr/>
          </p:nvSpPr>
          <p:spPr>
            <a:xfrm>
              <a:off x="2034430" y="1688420"/>
              <a:ext cx="37080" cy="98280"/>
            </a:xfrm>
            <a:custGeom>
              <a:avLst/>
              <a:gdLst/>
              <a:ahLst/>
              <a:cxnLst/>
              <a:rect l="l" t="t" r="r" b="b"/>
              <a:pathLst>
                <a:path w="103" h="273" extrusionOk="0">
                  <a:moveTo>
                    <a:pt x="0" y="63"/>
                  </a:moveTo>
                  <a:lnTo>
                    <a:pt x="0" y="63"/>
                  </a:lnTo>
                  <a:cubicBezTo>
                    <a:pt x="0" y="63"/>
                    <a:pt x="42" y="-31"/>
                    <a:pt x="73" y="11"/>
                  </a:cubicBezTo>
                  <a:cubicBezTo>
                    <a:pt x="114" y="42"/>
                    <a:pt x="114" y="261"/>
                    <a:pt x="62" y="272"/>
                  </a:cubicBezTo>
                  <a:cubicBezTo>
                    <a:pt x="21" y="282"/>
                    <a:pt x="21" y="209"/>
                    <a:pt x="21" y="209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7F584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29"/>
            <p:cNvSpPr/>
            <p:nvPr/>
          </p:nvSpPr>
          <p:spPr>
            <a:xfrm>
              <a:off x="2201830" y="2618660"/>
              <a:ext cx="290160" cy="1240920"/>
            </a:xfrm>
            <a:custGeom>
              <a:avLst/>
              <a:gdLst/>
              <a:ahLst/>
              <a:cxnLst/>
              <a:rect l="l" t="t" r="r" b="b"/>
              <a:pathLst>
                <a:path w="806" h="3447" extrusionOk="0">
                  <a:moveTo>
                    <a:pt x="649" y="0"/>
                  </a:moveTo>
                  <a:lnTo>
                    <a:pt x="649" y="0"/>
                  </a:lnTo>
                  <a:cubicBezTo>
                    <a:pt x="660" y="31"/>
                    <a:pt x="806" y="197"/>
                    <a:pt x="806" y="197"/>
                  </a:cubicBezTo>
                  <a:cubicBezTo>
                    <a:pt x="806" y="197"/>
                    <a:pt x="629" y="1718"/>
                    <a:pt x="629" y="1801"/>
                  </a:cubicBezTo>
                  <a:cubicBezTo>
                    <a:pt x="629" y="1874"/>
                    <a:pt x="670" y="2384"/>
                    <a:pt x="660" y="2489"/>
                  </a:cubicBezTo>
                  <a:cubicBezTo>
                    <a:pt x="660" y="2582"/>
                    <a:pt x="431" y="3447"/>
                    <a:pt x="431" y="3447"/>
                  </a:cubicBezTo>
                  <a:cubicBezTo>
                    <a:pt x="149" y="3426"/>
                    <a:pt x="149" y="3426"/>
                    <a:pt x="149" y="3426"/>
                  </a:cubicBezTo>
                  <a:cubicBezTo>
                    <a:pt x="149" y="3426"/>
                    <a:pt x="-28" y="2739"/>
                    <a:pt x="4" y="2489"/>
                  </a:cubicBezTo>
                  <a:cubicBezTo>
                    <a:pt x="24" y="2239"/>
                    <a:pt x="118" y="1853"/>
                    <a:pt x="118" y="1853"/>
                  </a:cubicBezTo>
                  <a:cubicBezTo>
                    <a:pt x="14" y="884"/>
                    <a:pt x="14" y="884"/>
                    <a:pt x="14" y="884"/>
                  </a:cubicBezTo>
                  <a:cubicBezTo>
                    <a:pt x="181" y="0"/>
                    <a:pt x="181" y="0"/>
                    <a:pt x="181" y="0"/>
                  </a:cubicBezTo>
                  <a:lnTo>
                    <a:pt x="6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29"/>
            <p:cNvSpPr/>
            <p:nvPr/>
          </p:nvSpPr>
          <p:spPr>
            <a:xfrm>
              <a:off x="2239630" y="2846540"/>
              <a:ext cx="63360" cy="1005840"/>
            </a:xfrm>
            <a:custGeom>
              <a:avLst/>
              <a:gdLst/>
              <a:ahLst/>
              <a:cxnLst/>
              <a:rect l="l" t="t" r="r" b="b"/>
              <a:pathLst>
                <a:path w="176" h="2794" extrusionOk="0">
                  <a:moveTo>
                    <a:pt x="13" y="12"/>
                  </a:moveTo>
                  <a:lnTo>
                    <a:pt x="13" y="12"/>
                  </a:lnTo>
                  <a:cubicBezTo>
                    <a:pt x="-18" y="179"/>
                    <a:pt x="13" y="366"/>
                    <a:pt x="34" y="533"/>
                  </a:cubicBezTo>
                  <a:cubicBezTo>
                    <a:pt x="76" y="720"/>
                    <a:pt x="107" y="897"/>
                    <a:pt x="117" y="1085"/>
                  </a:cubicBezTo>
                  <a:cubicBezTo>
                    <a:pt x="117" y="1179"/>
                    <a:pt x="128" y="1272"/>
                    <a:pt x="107" y="1356"/>
                  </a:cubicBezTo>
                  <a:cubicBezTo>
                    <a:pt x="86" y="1449"/>
                    <a:pt x="65" y="1533"/>
                    <a:pt x="44" y="1616"/>
                  </a:cubicBezTo>
                  <a:cubicBezTo>
                    <a:pt x="34" y="1710"/>
                    <a:pt x="34" y="1804"/>
                    <a:pt x="44" y="1887"/>
                  </a:cubicBezTo>
                  <a:cubicBezTo>
                    <a:pt x="44" y="1981"/>
                    <a:pt x="44" y="2074"/>
                    <a:pt x="55" y="2168"/>
                  </a:cubicBezTo>
                  <a:cubicBezTo>
                    <a:pt x="55" y="2272"/>
                    <a:pt x="65" y="2376"/>
                    <a:pt x="76" y="2481"/>
                  </a:cubicBezTo>
                  <a:cubicBezTo>
                    <a:pt x="76" y="2533"/>
                    <a:pt x="86" y="2585"/>
                    <a:pt x="97" y="2637"/>
                  </a:cubicBezTo>
                  <a:cubicBezTo>
                    <a:pt x="97" y="2679"/>
                    <a:pt x="97" y="2741"/>
                    <a:pt x="128" y="2783"/>
                  </a:cubicBezTo>
                  <a:cubicBezTo>
                    <a:pt x="138" y="2804"/>
                    <a:pt x="159" y="2793"/>
                    <a:pt x="169" y="2772"/>
                  </a:cubicBezTo>
                  <a:cubicBezTo>
                    <a:pt x="180" y="2731"/>
                    <a:pt x="169" y="2689"/>
                    <a:pt x="159" y="2647"/>
                  </a:cubicBezTo>
                  <a:cubicBezTo>
                    <a:pt x="159" y="2595"/>
                    <a:pt x="149" y="2554"/>
                    <a:pt x="149" y="2512"/>
                  </a:cubicBezTo>
                  <a:cubicBezTo>
                    <a:pt x="138" y="2418"/>
                    <a:pt x="128" y="2324"/>
                    <a:pt x="117" y="2231"/>
                  </a:cubicBezTo>
                  <a:cubicBezTo>
                    <a:pt x="107" y="2054"/>
                    <a:pt x="97" y="1866"/>
                    <a:pt x="107" y="1689"/>
                  </a:cubicBezTo>
                  <a:cubicBezTo>
                    <a:pt x="117" y="1595"/>
                    <a:pt x="138" y="1512"/>
                    <a:pt x="159" y="1429"/>
                  </a:cubicBezTo>
                  <a:cubicBezTo>
                    <a:pt x="180" y="1335"/>
                    <a:pt x="180" y="1241"/>
                    <a:pt x="169" y="1158"/>
                  </a:cubicBezTo>
                  <a:cubicBezTo>
                    <a:pt x="159" y="970"/>
                    <a:pt x="138" y="793"/>
                    <a:pt x="97" y="616"/>
                  </a:cubicBezTo>
                  <a:cubicBezTo>
                    <a:pt x="76" y="522"/>
                    <a:pt x="55" y="418"/>
                    <a:pt x="44" y="314"/>
                  </a:cubicBezTo>
                  <a:cubicBezTo>
                    <a:pt x="34" y="220"/>
                    <a:pt x="34" y="116"/>
                    <a:pt x="44" y="12"/>
                  </a:cubicBezTo>
                  <a:cubicBezTo>
                    <a:pt x="44" y="1"/>
                    <a:pt x="24" y="-9"/>
                    <a:pt x="13" y="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29"/>
            <p:cNvSpPr/>
            <p:nvPr/>
          </p:nvSpPr>
          <p:spPr>
            <a:xfrm>
              <a:off x="1914910" y="2558540"/>
              <a:ext cx="434520" cy="1271160"/>
            </a:xfrm>
            <a:custGeom>
              <a:avLst/>
              <a:gdLst/>
              <a:ahLst/>
              <a:cxnLst/>
              <a:rect l="l" t="t" r="r" b="b"/>
              <a:pathLst>
                <a:path w="1207" h="3531" extrusionOk="0">
                  <a:moveTo>
                    <a:pt x="1207" y="0"/>
                  </a:moveTo>
                  <a:lnTo>
                    <a:pt x="1207" y="0"/>
                  </a:lnTo>
                  <a:cubicBezTo>
                    <a:pt x="1207" y="0"/>
                    <a:pt x="1196" y="104"/>
                    <a:pt x="1176" y="230"/>
                  </a:cubicBezTo>
                  <a:cubicBezTo>
                    <a:pt x="1165" y="313"/>
                    <a:pt x="1155" y="406"/>
                    <a:pt x="1134" y="489"/>
                  </a:cubicBezTo>
                  <a:cubicBezTo>
                    <a:pt x="1124" y="541"/>
                    <a:pt x="1103" y="604"/>
                    <a:pt x="1061" y="676"/>
                  </a:cubicBezTo>
                  <a:cubicBezTo>
                    <a:pt x="926" y="1031"/>
                    <a:pt x="613" y="1635"/>
                    <a:pt x="571" y="1822"/>
                  </a:cubicBezTo>
                  <a:cubicBezTo>
                    <a:pt x="509" y="2041"/>
                    <a:pt x="634" y="2291"/>
                    <a:pt x="655" y="2510"/>
                  </a:cubicBezTo>
                  <a:cubicBezTo>
                    <a:pt x="665" y="2729"/>
                    <a:pt x="655" y="3531"/>
                    <a:pt x="655" y="3531"/>
                  </a:cubicBezTo>
                  <a:cubicBezTo>
                    <a:pt x="446" y="3531"/>
                    <a:pt x="446" y="3531"/>
                    <a:pt x="446" y="3531"/>
                  </a:cubicBezTo>
                  <a:cubicBezTo>
                    <a:pt x="446" y="3531"/>
                    <a:pt x="19" y="2239"/>
                    <a:pt x="9" y="2062"/>
                  </a:cubicBezTo>
                  <a:cubicBezTo>
                    <a:pt x="-12" y="1885"/>
                    <a:pt x="9" y="1864"/>
                    <a:pt x="19" y="1583"/>
                  </a:cubicBezTo>
                  <a:cubicBezTo>
                    <a:pt x="30" y="1374"/>
                    <a:pt x="176" y="666"/>
                    <a:pt x="259" y="282"/>
                  </a:cubicBezTo>
                  <a:cubicBezTo>
                    <a:pt x="290" y="136"/>
                    <a:pt x="311" y="32"/>
                    <a:pt x="311" y="21"/>
                  </a:cubicBezTo>
                  <a:cubicBezTo>
                    <a:pt x="915" y="11"/>
                    <a:pt x="915" y="11"/>
                    <a:pt x="915" y="11"/>
                  </a:cubicBezTo>
                  <a:lnTo>
                    <a:pt x="12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29"/>
            <p:cNvSpPr/>
            <p:nvPr/>
          </p:nvSpPr>
          <p:spPr>
            <a:xfrm>
              <a:off x="1895470" y="1834940"/>
              <a:ext cx="613080" cy="895680"/>
            </a:xfrm>
            <a:custGeom>
              <a:avLst/>
              <a:gdLst/>
              <a:ahLst/>
              <a:cxnLst/>
              <a:rect l="l" t="t" r="r" b="b"/>
              <a:pathLst>
                <a:path w="1703" h="2488" extrusionOk="0">
                  <a:moveTo>
                    <a:pt x="1698" y="917"/>
                  </a:moveTo>
                  <a:lnTo>
                    <a:pt x="1698" y="917"/>
                  </a:lnTo>
                  <a:cubicBezTo>
                    <a:pt x="1698" y="927"/>
                    <a:pt x="1698" y="927"/>
                    <a:pt x="1698" y="927"/>
                  </a:cubicBezTo>
                  <a:cubicBezTo>
                    <a:pt x="1698" y="979"/>
                    <a:pt x="1688" y="1031"/>
                    <a:pt x="1688" y="1073"/>
                  </a:cubicBezTo>
                  <a:cubicBezTo>
                    <a:pt x="1678" y="1125"/>
                    <a:pt x="1667" y="1177"/>
                    <a:pt x="1667" y="1219"/>
                  </a:cubicBezTo>
                  <a:cubicBezTo>
                    <a:pt x="1667" y="1229"/>
                    <a:pt x="1667" y="1229"/>
                    <a:pt x="1657" y="1240"/>
                  </a:cubicBezTo>
                  <a:cubicBezTo>
                    <a:pt x="1657" y="1302"/>
                    <a:pt x="1646" y="1354"/>
                    <a:pt x="1636" y="1406"/>
                  </a:cubicBezTo>
                  <a:cubicBezTo>
                    <a:pt x="1636" y="1417"/>
                    <a:pt x="1636" y="1417"/>
                    <a:pt x="1636" y="1427"/>
                  </a:cubicBezTo>
                  <a:cubicBezTo>
                    <a:pt x="1625" y="1531"/>
                    <a:pt x="1615" y="1615"/>
                    <a:pt x="1625" y="1687"/>
                  </a:cubicBezTo>
                  <a:cubicBezTo>
                    <a:pt x="1625" y="1698"/>
                    <a:pt x="1625" y="1698"/>
                    <a:pt x="1625" y="1708"/>
                  </a:cubicBezTo>
                  <a:cubicBezTo>
                    <a:pt x="1625" y="1719"/>
                    <a:pt x="1625" y="1740"/>
                    <a:pt x="1625" y="1760"/>
                  </a:cubicBezTo>
                  <a:cubicBezTo>
                    <a:pt x="1636" y="1812"/>
                    <a:pt x="1646" y="1896"/>
                    <a:pt x="1657" y="1979"/>
                  </a:cubicBezTo>
                  <a:cubicBezTo>
                    <a:pt x="1657" y="1990"/>
                    <a:pt x="1657" y="1990"/>
                    <a:pt x="1657" y="2000"/>
                  </a:cubicBezTo>
                  <a:cubicBezTo>
                    <a:pt x="1657" y="2021"/>
                    <a:pt x="1657" y="2052"/>
                    <a:pt x="1657" y="2073"/>
                  </a:cubicBezTo>
                  <a:cubicBezTo>
                    <a:pt x="1667" y="2083"/>
                    <a:pt x="1667" y="2094"/>
                    <a:pt x="1667" y="2104"/>
                  </a:cubicBezTo>
                  <a:cubicBezTo>
                    <a:pt x="1667" y="2156"/>
                    <a:pt x="1667" y="2208"/>
                    <a:pt x="1678" y="2250"/>
                  </a:cubicBezTo>
                  <a:cubicBezTo>
                    <a:pt x="1678" y="2260"/>
                    <a:pt x="1678" y="2271"/>
                    <a:pt x="1678" y="2271"/>
                  </a:cubicBezTo>
                  <a:cubicBezTo>
                    <a:pt x="1678" y="2344"/>
                    <a:pt x="1688" y="2384"/>
                    <a:pt x="1688" y="2384"/>
                  </a:cubicBezTo>
                  <a:cubicBezTo>
                    <a:pt x="1688" y="2384"/>
                    <a:pt x="1323" y="2541"/>
                    <a:pt x="1021" y="2468"/>
                  </a:cubicBezTo>
                  <a:cubicBezTo>
                    <a:pt x="719" y="2405"/>
                    <a:pt x="292" y="2208"/>
                    <a:pt x="292" y="2208"/>
                  </a:cubicBezTo>
                  <a:cubicBezTo>
                    <a:pt x="292" y="2208"/>
                    <a:pt x="250" y="2167"/>
                    <a:pt x="230" y="2104"/>
                  </a:cubicBezTo>
                  <a:cubicBezTo>
                    <a:pt x="230" y="2094"/>
                    <a:pt x="219" y="2083"/>
                    <a:pt x="219" y="2083"/>
                  </a:cubicBezTo>
                  <a:cubicBezTo>
                    <a:pt x="209" y="2031"/>
                    <a:pt x="198" y="1979"/>
                    <a:pt x="219" y="1937"/>
                  </a:cubicBezTo>
                  <a:cubicBezTo>
                    <a:pt x="230" y="1927"/>
                    <a:pt x="230" y="1927"/>
                    <a:pt x="230" y="1917"/>
                  </a:cubicBezTo>
                  <a:lnTo>
                    <a:pt x="230" y="1917"/>
                  </a:lnTo>
                  <a:cubicBezTo>
                    <a:pt x="250" y="1885"/>
                    <a:pt x="261" y="1823"/>
                    <a:pt x="261" y="1771"/>
                  </a:cubicBezTo>
                  <a:cubicBezTo>
                    <a:pt x="261" y="1760"/>
                    <a:pt x="271" y="1760"/>
                    <a:pt x="271" y="1760"/>
                  </a:cubicBezTo>
                  <a:cubicBezTo>
                    <a:pt x="271" y="1687"/>
                    <a:pt x="271" y="1615"/>
                    <a:pt x="271" y="1542"/>
                  </a:cubicBezTo>
                  <a:cubicBezTo>
                    <a:pt x="271" y="1531"/>
                    <a:pt x="271" y="1531"/>
                    <a:pt x="271" y="1531"/>
                  </a:cubicBezTo>
                  <a:cubicBezTo>
                    <a:pt x="271" y="1448"/>
                    <a:pt x="271" y="1375"/>
                    <a:pt x="271" y="1344"/>
                  </a:cubicBezTo>
                  <a:lnTo>
                    <a:pt x="271" y="1344"/>
                  </a:lnTo>
                  <a:cubicBezTo>
                    <a:pt x="271" y="1333"/>
                    <a:pt x="261" y="1333"/>
                    <a:pt x="261" y="1323"/>
                  </a:cubicBezTo>
                  <a:cubicBezTo>
                    <a:pt x="250" y="1281"/>
                    <a:pt x="219" y="1187"/>
                    <a:pt x="188" y="1083"/>
                  </a:cubicBezTo>
                  <a:cubicBezTo>
                    <a:pt x="188" y="1073"/>
                    <a:pt x="188" y="1073"/>
                    <a:pt x="188" y="1073"/>
                  </a:cubicBezTo>
                  <a:cubicBezTo>
                    <a:pt x="157" y="990"/>
                    <a:pt x="125" y="917"/>
                    <a:pt x="105" y="854"/>
                  </a:cubicBezTo>
                  <a:cubicBezTo>
                    <a:pt x="105" y="844"/>
                    <a:pt x="105" y="844"/>
                    <a:pt x="105" y="844"/>
                  </a:cubicBezTo>
                  <a:cubicBezTo>
                    <a:pt x="84" y="792"/>
                    <a:pt x="63" y="750"/>
                    <a:pt x="63" y="729"/>
                  </a:cubicBezTo>
                  <a:cubicBezTo>
                    <a:pt x="53" y="719"/>
                    <a:pt x="53" y="719"/>
                    <a:pt x="53" y="719"/>
                  </a:cubicBezTo>
                  <a:lnTo>
                    <a:pt x="53" y="719"/>
                  </a:lnTo>
                  <a:cubicBezTo>
                    <a:pt x="32" y="500"/>
                    <a:pt x="32" y="500"/>
                    <a:pt x="32" y="500"/>
                  </a:cubicBezTo>
                  <a:cubicBezTo>
                    <a:pt x="32" y="490"/>
                    <a:pt x="32" y="490"/>
                    <a:pt x="32" y="490"/>
                  </a:cubicBezTo>
                  <a:cubicBezTo>
                    <a:pt x="11" y="323"/>
                    <a:pt x="11" y="323"/>
                    <a:pt x="11" y="323"/>
                  </a:cubicBezTo>
                  <a:lnTo>
                    <a:pt x="11" y="323"/>
                  </a:lnTo>
                  <a:cubicBezTo>
                    <a:pt x="0" y="250"/>
                    <a:pt x="0" y="250"/>
                    <a:pt x="0" y="250"/>
                  </a:cubicBezTo>
                  <a:cubicBezTo>
                    <a:pt x="105" y="167"/>
                    <a:pt x="105" y="167"/>
                    <a:pt x="105" y="167"/>
                  </a:cubicBezTo>
                  <a:cubicBezTo>
                    <a:pt x="115" y="156"/>
                    <a:pt x="115" y="156"/>
                    <a:pt x="115" y="156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0" y="52"/>
                    <a:pt x="886" y="-83"/>
                    <a:pt x="1303" y="83"/>
                  </a:cubicBezTo>
                  <a:cubicBezTo>
                    <a:pt x="1313" y="83"/>
                    <a:pt x="1323" y="94"/>
                    <a:pt x="1334" y="94"/>
                  </a:cubicBezTo>
                  <a:cubicBezTo>
                    <a:pt x="1344" y="104"/>
                    <a:pt x="1365" y="104"/>
                    <a:pt x="1375" y="115"/>
                  </a:cubicBezTo>
                  <a:cubicBezTo>
                    <a:pt x="1448" y="156"/>
                    <a:pt x="1511" y="208"/>
                    <a:pt x="1553" y="271"/>
                  </a:cubicBezTo>
                  <a:cubicBezTo>
                    <a:pt x="1553" y="271"/>
                    <a:pt x="1563" y="271"/>
                    <a:pt x="1563" y="281"/>
                  </a:cubicBezTo>
                  <a:cubicBezTo>
                    <a:pt x="1605" y="333"/>
                    <a:pt x="1636" y="406"/>
                    <a:pt x="1657" y="469"/>
                  </a:cubicBezTo>
                  <a:cubicBezTo>
                    <a:pt x="1657" y="479"/>
                    <a:pt x="1657" y="479"/>
                    <a:pt x="1657" y="479"/>
                  </a:cubicBezTo>
                  <a:cubicBezTo>
                    <a:pt x="1678" y="552"/>
                    <a:pt x="1688" y="615"/>
                    <a:pt x="1698" y="677"/>
                  </a:cubicBezTo>
                  <a:cubicBezTo>
                    <a:pt x="1698" y="687"/>
                    <a:pt x="1698" y="698"/>
                    <a:pt x="1698" y="698"/>
                  </a:cubicBezTo>
                  <a:cubicBezTo>
                    <a:pt x="1709" y="771"/>
                    <a:pt x="1698" y="844"/>
                    <a:pt x="1698" y="91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29"/>
            <p:cNvSpPr/>
            <p:nvPr/>
          </p:nvSpPr>
          <p:spPr>
            <a:xfrm>
              <a:off x="1891870" y="1924940"/>
              <a:ext cx="566280" cy="26280"/>
            </a:xfrm>
            <a:custGeom>
              <a:avLst/>
              <a:gdLst/>
              <a:ahLst/>
              <a:cxnLst/>
              <a:rect l="l" t="t" r="r" b="b"/>
              <a:pathLst>
                <a:path w="1573" h="73" extrusionOk="0">
                  <a:moveTo>
                    <a:pt x="1573" y="31"/>
                  </a:moveTo>
                  <a:lnTo>
                    <a:pt x="1573" y="31"/>
                  </a:lnTo>
                  <a:cubicBezTo>
                    <a:pt x="1375" y="10"/>
                    <a:pt x="1188" y="0"/>
                    <a:pt x="990" y="0"/>
                  </a:cubicBezTo>
                  <a:cubicBezTo>
                    <a:pt x="667" y="0"/>
                    <a:pt x="344" y="31"/>
                    <a:pt x="21" y="73"/>
                  </a:cubicBezTo>
                  <a:cubicBezTo>
                    <a:pt x="21" y="73"/>
                    <a:pt x="10" y="73"/>
                    <a:pt x="0" y="73"/>
                  </a:cubicBezTo>
                  <a:lnTo>
                    <a:pt x="0" y="73"/>
                  </a:lnTo>
                  <a:cubicBezTo>
                    <a:pt x="10" y="73"/>
                    <a:pt x="10" y="73"/>
                    <a:pt x="21" y="73"/>
                  </a:cubicBezTo>
                  <a:cubicBezTo>
                    <a:pt x="344" y="21"/>
                    <a:pt x="656" y="0"/>
                    <a:pt x="979" y="0"/>
                  </a:cubicBezTo>
                  <a:cubicBezTo>
                    <a:pt x="1177" y="0"/>
                    <a:pt x="1365" y="0"/>
                    <a:pt x="1563" y="21"/>
                  </a:cubicBezTo>
                  <a:cubicBezTo>
                    <a:pt x="1563" y="21"/>
                    <a:pt x="1573" y="21"/>
                    <a:pt x="1573" y="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29"/>
            <p:cNvSpPr/>
            <p:nvPr/>
          </p:nvSpPr>
          <p:spPr>
            <a:xfrm>
              <a:off x="1933270" y="1861220"/>
              <a:ext cx="457200" cy="33840"/>
            </a:xfrm>
            <a:custGeom>
              <a:avLst/>
              <a:gdLst/>
              <a:ahLst/>
              <a:cxnLst/>
              <a:rect l="l" t="t" r="r" b="b"/>
              <a:pathLst>
                <a:path w="1270" h="94" extrusionOk="0">
                  <a:moveTo>
                    <a:pt x="1270" y="42"/>
                  </a:moveTo>
                  <a:lnTo>
                    <a:pt x="1270" y="42"/>
                  </a:lnTo>
                  <a:cubicBezTo>
                    <a:pt x="843" y="0"/>
                    <a:pt x="416" y="10"/>
                    <a:pt x="0" y="94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406" y="0"/>
                    <a:pt x="823" y="-21"/>
                    <a:pt x="1229" y="21"/>
                  </a:cubicBezTo>
                  <a:cubicBezTo>
                    <a:pt x="1239" y="31"/>
                    <a:pt x="1260" y="31"/>
                    <a:pt x="1270" y="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29"/>
            <p:cNvSpPr/>
            <p:nvPr/>
          </p:nvSpPr>
          <p:spPr>
            <a:xfrm>
              <a:off x="1896550" y="1991180"/>
              <a:ext cx="595440" cy="23760"/>
            </a:xfrm>
            <a:custGeom>
              <a:avLst/>
              <a:gdLst/>
              <a:ahLst/>
              <a:cxnLst/>
              <a:rect l="l" t="t" r="r" b="b"/>
              <a:pathLst>
                <a:path w="1654" h="66" extrusionOk="0">
                  <a:moveTo>
                    <a:pt x="1654" y="45"/>
                  </a:moveTo>
                  <a:lnTo>
                    <a:pt x="1654" y="45"/>
                  </a:lnTo>
                  <a:lnTo>
                    <a:pt x="1654" y="45"/>
                  </a:lnTo>
                  <a:cubicBezTo>
                    <a:pt x="1466" y="35"/>
                    <a:pt x="1289" y="24"/>
                    <a:pt x="1102" y="14"/>
                  </a:cubicBezTo>
                  <a:cubicBezTo>
                    <a:pt x="747" y="3"/>
                    <a:pt x="383" y="24"/>
                    <a:pt x="29" y="66"/>
                  </a:cubicBezTo>
                  <a:cubicBezTo>
                    <a:pt x="18" y="66"/>
                    <a:pt x="8" y="66"/>
                    <a:pt x="8" y="66"/>
                  </a:cubicBezTo>
                  <a:cubicBezTo>
                    <a:pt x="-3" y="66"/>
                    <a:pt x="-3" y="56"/>
                    <a:pt x="8" y="56"/>
                  </a:cubicBezTo>
                  <a:cubicBezTo>
                    <a:pt x="8" y="56"/>
                    <a:pt x="18" y="56"/>
                    <a:pt x="29" y="56"/>
                  </a:cubicBezTo>
                  <a:cubicBezTo>
                    <a:pt x="383" y="14"/>
                    <a:pt x="747" y="-7"/>
                    <a:pt x="1112" y="3"/>
                  </a:cubicBezTo>
                  <a:cubicBezTo>
                    <a:pt x="1300" y="3"/>
                    <a:pt x="1477" y="24"/>
                    <a:pt x="1654" y="35"/>
                  </a:cubicBezTo>
                  <a:cubicBezTo>
                    <a:pt x="1654" y="45"/>
                    <a:pt x="1654" y="45"/>
                    <a:pt x="1654" y="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29"/>
            <p:cNvSpPr/>
            <p:nvPr/>
          </p:nvSpPr>
          <p:spPr>
            <a:xfrm>
              <a:off x="1914550" y="2073260"/>
              <a:ext cx="592200" cy="24120"/>
            </a:xfrm>
            <a:custGeom>
              <a:avLst/>
              <a:gdLst/>
              <a:ahLst/>
              <a:cxnLst/>
              <a:rect l="l" t="t" r="r" b="b"/>
              <a:pathLst>
                <a:path w="1645" h="67" extrusionOk="0">
                  <a:moveTo>
                    <a:pt x="1645" y="36"/>
                  </a:moveTo>
                  <a:lnTo>
                    <a:pt x="1645" y="36"/>
                  </a:lnTo>
                  <a:cubicBezTo>
                    <a:pt x="1104" y="5"/>
                    <a:pt x="552" y="5"/>
                    <a:pt x="10" y="6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541" y="5"/>
                    <a:pt x="1093" y="-16"/>
                    <a:pt x="1645" y="15"/>
                  </a:cubicBezTo>
                  <a:cubicBezTo>
                    <a:pt x="1645" y="25"/>
                    <a:pt x="1645" y="36"/>
                    <a:pt x="1645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29"/>
            <p:cNvSpPr/>
            <p:nvPr/>
          </p:nvSpPr>
          <p:spPr>
            <a:xfrm>
              <a:off x="1933270" y="2131220"/>
              <a:ext cx="573480" cy="37440"/>
            </a:xfrm>
            <a:custGeom>
              <a:avLst/>
              <a:gdLst/>
              <a:ahLst/>
              <a:cxnLst/>
              <a:rect l="l" t="t" r="r" b="b"/>
              <a:pathLst>
                <a:path w="1593" h="104" extrusionOk="0">
                  <a:moveTo>
                    <a:pt x="1593" y="94"/>
                  </a:moveTo>
                  <a:lnTo>
                    <a:pt x="1593" y="94"/>
                  </a:lnTo>
                  <a:cubicBezTo>
                    <a:pt x="1593" y="104"/>
                    <a:pt x="1593" y="104"/>
                    <a:pt x="1593" y="104"/>
                  </a:cubicBezTo>
                  <a:cubicBezTo>
                    <a:pt x="1323" y="94"/>
                    <a:pt x="1052" y="73"/>
                    <a:pt x="791" y="41"/>
                  </a:cubicBezTo>
                  <a:cubicBezTo>
                    <a:pt x="520" y="21"/>
                    <a:pt x="260" y="0"/>
                    <a:pt x="0" y="3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14" y="10"/>
                    <a:pt x="229" y="0"/>
                    <a:pt x="354" y="0"/>
                  </a:cubicBezTo>
                  <a:cubicBezTo>
                    <a:pt x="677" y="10"/>
                    <a:pt x="1000" y="52"/>
                    <a:pt x="1333" y="83"/>
                  </a:cubicBezTo>
                  <a:cubicBezTo>
                    <a:pt x="1416" y="83"/>
                    <a:pt x="1510" y="94"/>
                    <a:pt x="1593" y="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29"/>
            <p:cNvSpPr/>
            <p:nvPr/>
          </p:nvSpPr>
          <p:spPr>
            <a:xfrm>
              <a:off x="1963150" y="2221220"/>
              <a:ext cx="532440" cy="60120"/>
            </a:xfrm>
            <a:custGeom>
              <a:avLst/>
              <a:gdLst/>
              <a:ahLst/>
              <a:cxnLst/>
              <a:rect l="l" t="t" r="r" b="b"/>
              <a:pathLst>
                <a:path w="1479" h="167" extrusionOk="0">
                  <a:moveTo>
                    <a:pt x="1479" y="146"/>
                  </a:moveTo>
                  <a:lnTo>
                    <a:pt x="1479" y="146"/>
                  </a:lnTo>
                  <a:cubicBezTo>
                    <a:pt x="1479" y="156"/>
                    <a:pt x="1479" y="156"/>
                    <a:pt x="1469" y="167"/>
                  </a:cubicBezTo>
                  <a:cubicBezTo>
                    <a:pt x="1292" y="156"/>
                    <a:pt x="1115" y="146"/>
                    <a:pt x="927" y="125"/>
                  </a:cubicBezTo>
                  <a:cubicBezTo>
                    <a:pt x="625" y="83"/>
                    <a:pt x="312" y="21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2" y="10"/>
                    <a:pt x="615" y="73"/>
                    <a:pt x="927" y="114"/>
                  </a:cubicBezTo>
                  <a:cubicBezTo>
                    <a:pt x="1104" y="135"/>
                    <a:pt x="1292" y="146"/>
                    <a:pt x="1479" y="1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5100" rIns="90000" bIns="151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29"/>
            <p:cNvSpPr/>
            <p:nvPr/>
          </p:nvSpPr>
          <p:spPr>
            <a:xfrm>
              <a:off x="1989430" y="2311220"/>
              <a:ext cx="495000" cy="37440"/>
            </a:xfrm>
            <a:custGeom>
              <a:avLst/>
              <a:gdLst/>
              <a:ahLst/>
              <a:cxnLst/>
              <a:rect l="l" t="t" r="r" b="b"/>
              <a:pathLst>
                <a:path w="1375" h="104" extrusionOk="0">
                  <a:moveTo>
                    <a:pt x="1375" y="83"/>
                  </a:moveTo>
                  <a:lnTo>
                    <a:pt x="1375" y="83"/>
                  </a:lnTo>
                  <a:cubicBezTo>
                    <a:pt x="1375" y="94"/>
                    <a:pt x="1375" y="94"/>
                    <a:pt x="1375" y="104"/>
                  </a:cubicBezTo>
                  <a:cubicBezTo>
                    <a:pt x="1219" y="94"/>
                    <a:pt x="1052" y="83"/>
                    <a:pt x="896" y="73"/>
                  </a:cubicBezTo>
                  <a:cubicBezTo>
                    <a:pt x="594" y="52"/>
                    <a:pt x="302" y="42"/>
                    <a:pt x="10" y="21"/>
                  </a:cubicBezTo>
                  <a:cubicBezTo>
                    <a:pt x="10" y="10"/>
                    <a:pt x="0" y="10"/>
                    <a:pt x="0" y="0"/>
                  </a:cubicBezTo>
                  <a:cubicBezTo>
                    <a:pt x="292" y="21"/>
                    <a:pt x="583" y="42"/>
                    <a:pt x="875" y="62"/>
                  </a:cubicBezTo>
                  <a:cubicBezTo>
                    <a:pt x="1042" y="73"/>
                    <a:pt x="1208" y="83"/>
                    <a:pt x="1375" y="8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29"/>
            <p:cNvSpPr/>
            <p:nvPr/>
          </p:nvSpPr>
          <p:spPr>
            <a:xfrm>
              <a:off x="1993030" y="2386100"/>
              <a:ext cx="487440" cy="63720"/>
            </a:xfrm>
            <a:custGeom>
              <a:avLst/>
              <a:gdLst/>
              <a:ahLst/>
              <a:cxnLst/>
              <a:rect l="l" t="t" r="r" b="b"/>
              <a:pathLst>
                <a:path w="1354" h="177" extrusionOk="0">
                  <a:moveTo>
                    <a:pt x="1354" y="177"/>
                  </a:moveTo>
                  <a:lnTo>
                    <a:pt x="1354" y="177"/>
                  </a:lnTo>
                  <a:cubicBezTo>
                    <a:pt x="896" y="177"/>
                    <a:pt x="448" y="104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3" y="63"/>
                    <a:pt x="636" y="115"/>
                    <a:pt x="959" y="146"/>
                  </a:cubicBezTo>
                  <a:cubicBezTo>
                    <a:pt x="1084" y="156"/>
                    <a:pt x="1219" y="156"/>
                    <a:pt x="1354" y="156"/>
                  </a:cubicBezTo>
                  <a:cubicBezTo>
                    <a:pt x="1354" y="167"/>
                    <a:pt x="1354" y="167"/>
                    <a:pt x="1354" y="1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8700" rIns="90000" bIns="18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29"/>
            <p:cNvSpPr/>
            <p:nvPr/>
          </p:nvSpPr>
          <p:spPr>
            <a:xfrm>
              <a:off x="1989430" y="2468540"/>
              <a:ext cx="502560" cy="86400"/>
            </a:xfrm>
            <a:custGeom>
              <a:avLst/>
              <a:gdLst/>
              <a:ahLst/>
              <a:cxnLst/>
              <a:rect l="l" t="t" r="r" b="b"/>
              <a:pathLst>
                <a:path w="1396" h="240" extrusionOk="0">
                  <a:moveTo>
                    <a:pt x="1396" y="240"/>
                  </a:moveTo>
                  <a:lnTo>
                    <a:pt x="1396" y="240"/>
                  </a:lnTo>
                  <a:cubicBezTo>
                    <a:pt x="1375" y="240"/>
                    <a:pt x="1354" y="240"/>
                    <a:pt x="1333" y="240"/>
                  </a:cubicBezTo>
                  <a:cubicBezTo>
                    <a:pt x="1146" y="240"/>
                    <a:pt x="969" y="230"/>
                    <a:pt x="792" y="209"/>
                  </a:cubicBezTo>
                  <a:cubicBezTo>
                    <a:pt x="521" y="167"/>
                    <a:pt x="260" y="105"/>
                    <a:pt x="0" y="11"/>
                  </a:cubicBezTo>
                  <a:cubicBezTo>
                    <a:pt x="0" y="0"/>
                    <a:pt x="10" y="0"/>
                    <a:pt x="10" y="0"/>
                  </a:cubicBezTo>
                  <a:cubicBezTo>
                    <a:pt x="250" y="84"/>
                    <a:pt x="500" y="146"/>
                    <a:pt x="750" y="188"/>
                  </a:cubicBezTo>
                  <a:cubicBezTo>
                    <a:pt x="937" y="209"/>
                    <a:pt x="1114" y="219"/>
                    <a:pt x="1292" y="219"/>
                  </a:cubicBezTo>
                  <a:cubicBezTo>
                    <a:pt x="1333" y="219"/>
                    <a:pt x="1364" y="219"/>
                    <a:pt x="1396" y="219"/>
                  </a:cubicBezTo>
                  <a:cubicBezTo>
                    <a:pt x="1396" y="230"/>
                    <a:pt x="1396" y="230"/>
                    <a:pt x="1396" y="2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1400" rIns="90000" bIns="41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29"/>
            <p:cNvSpPr/>
            <p:nvPr/>
          </p:nvSpPr>
          <p:spPr>
            <a:xfrm>
              <a:off x="1974310" y="2525060"/>
              <a:ext cx="521280" cy="75960"/>
            </a:xfrm>
            <a:custGeom>
              <a:avLst/>
              <a:gdLst/>
              <a:ahLst/>
              <a:cxnLst/>
              <a:rect l="l" t="t" r="r" b="b"/>
              <a:pathLst>
                <a:path w="1448" h="211" extrusionOk="0">
                  <a:moveTo>
                    <a:pt x="1448" y="187"/>
                  </a:moveTo>
                  <a:lnTo>
                    <a:pt x="1448" y="187"/>
                  </a:lnTo>
                  <a:cubicBezTo>
                    <a:pt x="1240" y="218"/>
                    <a:pt x="1042" y="218"/>
                    <a:pt x="844" y="197"/>
                  </a:cubicBezTo>
                  <a:cubicBezTo>
                    <a:pt x="552" y="177"/>
                    <a:pt x="271" y="104"/>
                    <a:pt x="0" y="20"/>
                  </a:cubicBezTo>
                  <a:cubicBezTo>
                    <a:pt x="11" y="10"/>
                    <a:pt x="11" y="10"/>
                    <a:pt x="11" y="0"/>
                  </a:cubicBezTo>
                  <a:lnTo>
                    <a:pt x="11" y="0"/>
                  </a:lnTo>
                  <a:cubicBezTo>
                    <a:pt x="281" y="93"/>
                    <a:pt x="552" y="156"/>
                    <a:pt x="834" y="177"/>
                  </a:cubicBezTo>
                  <a:cubicBezTo>
                    <a:pt x="1042" y="197"/>
                    <a:pt x="1240" y="187"/>
                    <a:pt x="1438" y="156"/>
                  </a:cubicBezTo>
                  <a:cubicBezTo>
                    <a:pt x="1448" y="166"/>
                    <a:pt x="1448" y="177"/>
                    <a:pt x="1448" y="1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29"/>
            <p:cNvSpPr/>
            <p:nvPr/>
          </p:nvSpPr>
          <p:spPr>
            <a:xfrm>
              <a:off x="1974310" y="2584820"/>
              <a:ext cx="525240" cy="70200"/>
            </a:xfrm>
            <a:custGeom>
              <a:avLst/>
              <a:gdLst/>
              <a:ahLst/>
              <a:cxnLst/>
              <a:rect l="l" t="t" r="r" b="b"/>
              <a:pathLst>
                <a:path w="1459" h="195" extrusionOk="0">
                  <a:moveTo>
                    <a:pt x="1459" y="188"/>
                  </a:moveTo>
                  <a:lnTo>
                    <a:pt x="1459" y="188"/>
                  </a:lnTo>
                  <a:cubicBezTo>
                    <a:pt x="1292" y="198"/>
                    <a:pt x="1136" y="198"/>
                    <a:pt x="979" y="188"/>
                  </a:cubicBezTo>
                  <a:cubicBezTo>
                    <a:pt x="656" y="167"/>
                    <a:pt x="323" y="104"/>
                    <a:pt x="11" y="21"/>
                  </a:cubicBezTo>
                  <a:cubicBezTo>
                    <a:pt x="11" y="11"/>
                    <a:pt x="0" y="0"/>
                    <a:pt x="0" y="0"/>
                  </a:cubicBezTo>
                  <a:cubicBezTo>
                    <a:pt x="323" y="84"/>
                    <a:pt x="646" y="146"/>
                    <a:pt x="979" y="177"/>
                  </a:cubicBezTo>
                  <a:cubicBezTo>
                    <a:pt x="1136" y="188"/>
                    <a:pt x="1302" y="177"/>
                    <a:pt x="1459" y="167"/>
                  </a:cubicBezTo>
                  <a:cubicBezTo>
                    <a:pt x="1459" y="177"/>
                    <a:pt x="1459" y="188"/>
                    <a:pt x="1459" y="1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25200" rIns="90000" bIns="252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29"/>
            <p:cNvSpPr/>
            <p:nvPr/>
          </p:nvSpPr>
          <p:spPr>
            <a:xfrm>
              <a:off x="1966750" y="1861220"/>
              <a:ext cx="3960" cy="0"/>
            </a:xfrm>
            <a:custGeom>
              <a:avLst/>
              <a:gdLst/>
              <a:ahLst/>
              <a:cxnLst/>
              <a:rect l="l" t="t" r="r" b="b"/>
              <a:pathLst>
                <a:path w="11" h="120000" extrusionOk="0">
                  <a:moveTo>
                    <a:pt x="11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ED1DC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29"/>
            <p:cNvSpPr/>
            <p:nvPr/>
          </p:nvSpPr>
          <p:spPr>
            <a:xfrm>
              <a:off x="1966750" y="1861220"/>
              <a:ext cx="3960" cy="0"/>
            </a:xfrm>
            <a:custGeom>
              <a:avLst/>
              <a:gdLst/>
              <a:ahLst/>
              <a:cxnLst/>
              <a:rect l="l" t="t" r="r" b="b"/>
              <a:pathLst>
                <a:path w="11" h="120000" extrusionOk="0">
                  <a:moveTo>
                    <a:pt x="11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ED1DC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29"/>
            <p:cNvSpPr/>
            <p:nvPr/>
          </p:nvSpPr>
          <p:spPr>
            <a:xfrm>
              <a:off x="1936870" y="1861220"/>
              <a:ext cx="48600" cy="29880"/>
            </a:xfrm>
            <a:custGeom>
              <a:avLst/>
              <a:gdLst/>
              <a:ahLst/>
              <a:cxnLst/>
              <a:rect l="l" t="t" r="r" b="b"/>
              <a:pathLst>
                <a:path w="135" h="83" extrusionOk="0">
                  <a:moveTo>
                    <a:pt x="94" y="0"/>
                  </a:moveTo>
                  <a:lnTo>
                    <a:pt x="94" y="0"/>
                  </a:lnTo>
                  <a:cubicBezTo>
                    <a:pt x="83" y="0"/>
                    <a:pt x="83" y="0"/>
                    <a:pt x="83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42" y="73"/>
                    <a:pt x="94" y="62"/>
                    <a:pt x="135" y="52"/>
                  </a:cubicBezTo>
                  <a:cubicBezTo>
                    <a:pt x="125" y="42"/>
                    <a:pt x="104" y="21"/>
                    <a:pt x="94" y="0"/>
                  </a:cubicBezTo>
                  <a:close/>
                </a:path>
              </a:pathLst>
            </a:custGeom>
            <a:solidFill>
              <a:srgbClr val="CB9C6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29"/>
            <p:cNvSpPr/>
            <p:nvPr/>
          </p:nvSpPr>
          <p:spPr>
            <a:xfrm>
              <a:off x="1895470" y="1891100"/>
              <a:ext cx="37800" cy="41400"/>
            </a:xfrm>
            <a:custGeom>
              <a:avLst/>
              <a:gdLst/>
              <a:ahLst/>
              <a:cxnLst/>
              <a:rect l="l" t="t" r="r" b="b"/>
              <a:pathLst>
                <a:path w="105" h="115" extrusionOk="0">
                  <a:moveTo>
                    <a:pt x="105" y="0"/>
                  </a:moveTo>
                  <a:lnTo>
                    <a:pt x="0" y="94"/>
                  </a:lnTo>
                  <a:lnTo>
                    <a:pt x="11" y="115"/>
                  </a:lnTo>
                  <a:lnTo>
                    <a:pt x="0" y="94"/>
                  </a:lnTo>
                  <a:lnTo>
                    <a:pt x="105" y="11"/>
                  </a:lnTo>
                  <a:lnTo>
                    <a:pt x="105" y="1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ED1DC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29"/>
            <p:cNvSpPr/>
            <p:nvPr/>
          </p:nvSpPr>
          <p:spPr>
            <a:xfrm>
              <a:off x="1895470" y="1891100"/>
              <a:ext cx="37800" cy="41400"/>
            </a:xfrm>
            <a:custGeom>
              <a:avLst/>
              <a:gdLst/>
              <a:ahLst/>
              <a:cxnLst/>
              <a:rect l="l" t="t" r="r" b="b"/>
              <a:pathLst>
                <a:path w="105" h="115" extrusionOk="0">
                  <a:moveTo>
                    <a:pt x="105" y="0"/>
                  </a:moveTo>
                  <a:lnTo>
                    <a:pt x="0" y="94"/>
                  </a:lnTo>
                  <a:lnTo>
                    <a:pt x="11" y="115"/>
                  </a:lnTo>
                  <a:lnTo>
                    <a:pt x="0" y="94"/>
                  </a:lnTo>
                  <a:lnTo>
                    <a:pt x="105" y="11"/>
                  </a:lnTo>
                  <a:lnTo>
                    <a:pt x="105" y="1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ED1DC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29"/>
            <p:cNvSpPr/>
            <p:nvPr/>
          </p:nvSpPr>
          <p:spPr>
            <a:xfrm>
              <a:off x="1895470" y="1883540"/>
              <a:ext cx="191520" cy="127800"/>
            </a:xfrm>
            <a:custGeom>
              <a:avLst/>
              <a:gdLst/>
              <a:ahLst/>
              <a:cxnLst/>
              <a:rect l="l" t="t" r="r" b="b"/>
              <a:pathLst>
                <a:path w="532" h="355" extrusionOk="0">
                  <a:moveTo>
                    <a:pt x="417" y="146"/>
                  </a:moveTo>
                  <a:lnTo>
                    <a:pt x="417" y="146"/>
                  </a:lnTo>
                  <a:cubicBezTo>
                    <a:pt x="282" y="157"/>
                    <a:pt x="146" y="167"/>
                    <a:pt x="11" y="188"/>
                  </a:cubicBezTo>
                  <a:cubicBezTo>
                    <a:pt x="32" y="355"/>
                    <a:pt x="32" y="355"/>
                    <a:pt x="32" y="355"/>
                  </a:cubicBezTo>
                  <a:cubicBezTo>
                    <a:pt x="198" y="334"/>
                    <a:pt x="365" y="323"/>
                    <a:pt x="532" y="313"/>
                  </a:cubicBezTo>
                  <a:cubicBezTo>
                    <a:pt x="532" y="302"/>
                    <a:pt x="532" y="292"/>
                    <a:pt x="521" y="292"/>
                  </a:cubicBezTo>
                  <a:cubicBezTo>
                    <a:pt x="511" y="230"/>
                    <a:pt x="459" y="188"/>
                    <a:pt x="417" y="146"/>
                  </a:cubicBezTo>
                  <a:moveTo>
                    <a:pt x="261" y="0"/>
                  </a:moveTo>
                  <a:lnTo>
                    <a:pt x="261" y="0"/>
                  </a:lnTo>
                  <a:cubicBezTo>
                    <a:pt x="209" y="11"/>
                    <a:pt x="157" y="21"/>
                    <a:pt x="105" y="32"/>
                  </a:cubicBezTo>
                  <a:lnTo>
                    <a:pt x="105" y="32"/>
                  </a:lnTo>
                  <a:cubicBezTo>
                    <a:pt x="0" y="115"/>
                    <a:pt x="0" y="115"/>
                    <a:pt x="0" y="115"/>
                  </a:cubicBezTo>
                  <a:cubicBezTo>
                    <a:pt x="11" y="136"/>
                    <a:pt x="11" y="136"/>
                    <a:pt x="11" y="136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146" y="167"/>
                    <a:pt x="282" y="146"/>
                    <a:pt x="407" y="136"/>
                  </a:cubicBezTo>
                  <a:cubicBezTo>
                    <a:pt x="396" y="125"/>
                    <a:pt x="375" y="104"/>
                    <a:pt x="355" y="94"/>
                  </a:cubicBezTo>
                  <a:cubicBezTo>
                    <a:pt x="323" y="63"/>
                    <a:pt x="292" y="32"/>
                    <a:pt x="261" y="0"/>
                  </a:cubicBezTo>
                  <a:close/>
                </a:path>
              </a:pathLst>
            </a:custGeom>
            <a:solidFill>
              <a:srgbClr val="CB9C6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29"/>
            <p:cNvSpPr/>
            <p:nvPr/>
          </p:nvSpPr>
          <p:spPr>
            <a:xfrm>
              <a:off x="1899430" y="1932500"/>
              <a:ext cx="146160" cy="18720"/>
            </a:xfrm>
            <a:custGeom>
              <a:avLst/>
              <a:gdLst/>
              <a:ahLst/>
              <a:cxnLst/>
              <a:rect l="l" t="t" r="r" b="b"/>
              <a:pathLst>
                <a:path w="406" h="52" extrusionOk="0">
                  <a:moveTo>
                    <a:pt x="396" y="0"/>
                  </a:moveTo>
                  <a:lnTo>
                    <a:pt x="396" y="0"/>
                  </a:lnTo>
                  <a:cubicBezTo>
                    <a:pt x="271" y="10"/>
                    <a:pt x="135" y="31"/>
                    <a:pt x="0" y="52"/>
                  </a:cubicBezTo>
                  <a:lnTo>
                    <a:pt x="0" y="52"/>
                  </a:lnTo>
                  <a:cubicBezTo>
                    <a:pt x="135" y="31"/>
                    <a:pt x="271" y="21"/>
                    <a:pt x="406" y="10"/>
                  </a:cubicBezTo>
                  <a:cubicBezTo>
                    <a:pt x="406" y="0"/>
                    <a:pt x="396" y="0"/>
                    <a:pt x="396" y="0"/>
                  </a:cubicBezTo>
                  <a:close/>
                </a:path>
              </a:pathLst>
            </a:custGeom>
            <a:solidFill>
              <a:srgbClr val="CE7537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29"/>
            <p:cNvSpPr/>
            <p:nvPr/>
          </p:nvSpPr>
          <p:spPr>
            <a:xfrm>
              <a:off x="1914550" y="2086220"/>
              <a:ext cx="3600" cy="11160"/>
            </a:xfrm>
            <a:custGeom>
              <a:avLst/>
              <a:gdLst/>
              <a:ahLst/>
              <a:cxnLst/>
              <a:rect l="l" t="t" r="r" b="b"/>
              <a:pathLst>
                <a:path w="10" h="31" extrusionOk="0">
                  <a:moveTo>
                    <a:pt x="0" y="21"/>
                  </a:moveTo>
                  <a:lnTo>
                    <a:pt x="0" y="21"/>
                  </a:lnTo>
                  <a:lnTo>
                    <a:pt x="10" y="31"/>
                  </a:lnTo>
                  <a:cubicBezTo>
                    <a:pt x="0" y="21"/>
                    <a:pt x="0" y="21"/>
                    <a:pt x="0" y="21"/>
                  </a:cubicBezTo>
                  <a:moveTo>
                    <a:pt x="0" y="0"/>
                  </a:moveTo>
                  <a:lnTo>
                    <a:pt x="0" y="0"/>
                  </a:lnTo>
                  <a:cubicBezTo>
                    <a:pt x="0" y="21"/>
                    <a:pt x="0" y="21"/>
                    <a:pt x="0" y="21"/>
                  </a:cubicBezTo>
                  <a:lnTo>
                    <a:pt x="0" y="21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B5D40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29"/>
            <p:cNvSpPr/>
            <p:nvPr/>
          </p:nvSpPr>
          <p:spPr>
            <a:xfrm>
              <a:off x="1906990" y="1999820"/>
              <a:ext cx="183600" cy="97560"/>
            </a:xfrm>
            <a:custGeom>
              <a:avLst/>
              <a:gdLst/>
              <a:ahLst/>
              <a:cxnLst/>
              <a:rect l="l" t="t" r="r" b="b"/>
              <a:pathLst>
                <a:path w="510" h="271" extrusionOk="0">
                  <a:moveTo>
                    <a:pt x="500" y="0"/>
                  </a:moveTo>
                  <a:lnTo>
                    <a:pt x="500" y="0"/>
                  </a:lnTo>
                  <a:cubicBezTo>
                    <a:pt x="333" y="11"/>
                    <a:pt x="166" y="21"/>
                    <a:pt x="0" y="42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1" y="261"/>
                    <a:pt x="21" y="261"/>
                    <a:pt x="21" y="261"/>
                  </a:cubicBezTo>
                  <a:lnTo>
                    <a:pt x="21" y="261"/>
                  </a:lnTo>
                  <a:lnTo>
                    <a:pt x="21" y="261"/>
                  </a:lnTo>
                  <a:cubicBezTo>
                    <a:pt x="31" y="271"/>
                    <a:pt x="31" y="271"/>
                    <a:pt x="31" y="271"/>
                  </a:cubicBezTo>
                  <a:lnTo>
                    <a:pt x="31" y="271"/>
                  </a:lnTo>
                  <a:cubicBezTo>
                    <a:pt x="21" y="261"/>
                    <a:pt x="21" y="261"/>
                    <a:pt x="21" y="261"/>
                  </a:cubicBezTo>
                  <a:cubicBezTo>
                    <a:pt x="187" y="250"/>
                    <a:pt x="354" y="229"/>
                    <a:pt x="510" y="219"/>
                  </a:cubicBezTo>
                  <a:cubicBezTo>
                    <a:pt x="510" y="188"/>
                    <a:pt x="510" y="146"/>
                    <a:pt x="510" y="104"/>
                  </a:cubicBezTo>
                  <a:cubicBezTo>
                    <a:pt x="510" y="73"/>
                    <a:pt x="510" y="32"/>
                    <a:pt x="500" y="0"/>
                  </a:cubicBezTo>
                  <a:close/>
                </a:path>
              </a:pathLst>
            </a:custGeom>
            <a:solidFill>
              <a:srgbClr val="CB9C6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29"/>
            <p:cNvSpPr/>
            <p:nvPr/>
          </p:nvSpPr>
          <p:spPr>
            <a:xfrm>
              <a:off x="1921750" y="2108540"/>
              <a:ext cx="11520" cy="33840"/>
            </a:xfrm>
            <a:custGeom>
              <a:avLst/>
              <a:gdLst/>
              <a:ahLst/>
              <a:cxnLst/>
              <a:rect l="l" t="t" r="r" b="b"/>
              <a:pathLst>
                <a:path w="32" h="94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21"/>
                    <a:pt x="21" y="52"/>
                    <a:pt x="32" y="9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21" y="52"/>
                    <a:pt x="0" y="21"/>
                    <a:pt x="0" y="0"/>
                  </a:cubicBezTo>
                  <a:close/>
                </a:path>
              </a:pathLst>
            </a:custGeom>
            <a:solidFill>
              <a:srgbClr val="BB5D40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29"/>
            <p:cNvSpPr/>
            <p:nvPr/>
          </p:nvSpPr>
          <p:spPr>
            <a:xfrm>
              <a:off x="1918150" y="2082260"/>
              <a:ext cx="172440" cy="60120"/>
            </a:xfrm>
            <a:custGeom>
              <a:avLst/>
              <a:gdLst/>
              <a:ahLst/>
              <a:cxnLst/>
              <a:rect l="l" t="t" r="r" b="b"/>
              <a:pathLst>
                <a:path w="479" h="167" extrusionOk="0">
                  <a:moveTo>
                    <a:pt x="479" y="0"/>
                  </a:moveTo>
                  <a:lnTo>
                    <a:pt x="479" y="0"/>
                  </a:lnTo>
                  <a:cubicBezTo>
                    <a:pt x="323" y="11"/>
                    <a:pt x="156" y="21"/>
                    <a:pt x="0" y="42"/>
                  </a:cubicBezTo>
                  <a:cubicBezTo>
                    <a:pt x="0" y="53"/>
                    <a:pt x="0" y="53"/>
                    <a:pt x="10" y="73"/>
                  </a:cubicBezTo>
                  <a:cubicBezTo>
                    <a:pt x="10" y="94"/>
                    <a:pt x="31" y="125"/>
                    <a:pt x="42" y="157"/>
                  </a:cubicBezTo>
                  <a:cubicBezTo>
                    <a:pt x="42" y="167"/>
                    <a:pt x="42" y="167"/>
                    <a:pt x="42" y="167"/>
                  </a:cubicBezTo>
                  <a:lnTo>
                    <a:pt x="42" y="167"/>
                  </a:lnTo>
                  <a:cubicBezTo>
                    <a:pt x="42" y="157"/>
                    <a:pt x="42" y="157"/>
                    <a:pt x="42" y="157"/>
                  </a:cubicBezTo>
                  <a:cubicBezTo>
                    <a:pt x="146" y="146"/>
                    <a:pt x="240" y="136"/>
                    <a:pt x="344" y="136"/>
                  </a:cubicBezTo>
                  <a:cubicBezTo>
                    <a:pt x="365" y="136"/>
                    <a:pt x="375" y="136"/>
                    <a:pt x="396" y="136"/>
                  </a:cubicBezTo>
                  <a:cubicBezTo>
                    <a:pt x="417" y="136"/>
                    <a:pt x="448" y="136"/>
                    <a:pt x="479" y="136"/>
                  </a:cubicBezTo>
                  <a:cubicBezTo>
                    <a:pt x="479" y="125"/>
                    <a:pt x="479" y="115"/>
                    <a:pt x="479" y="105"/>
                  </a:cubicBezTo>
                  <a:cubicBezTo>
                    <a:pt x="479" y="73"/>
                    <a:pt x="479" y="42"/>
                    <a:pt x="479" y="0"/>
                  </a:cubicBezTo>
                  <a:close/>
                </a:path>
              </a:pathLst>
            </a:custGeom>
            <a:solidFill>
              <a:srgbClr val="CB9C66"/>
            </a:solidFill>
            <a:ln>
              <a:noFill/>
            </a:ln>
          </p:spPr>
          <p:txBody>
            <a:bodyPr spcFirstLastPara="1" wrap="square" lIns="90000" tIns="15100" rIns="90000" bIns="151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29"/>
            <p:cNvSpPr/>
            <p:nvPr/>
          </p:nvSpPr>
          <p:spPr>
            <a:xfrm>
              <a:off x="1933270" y="1879940"/>
              <a:ext cx="56160" cy="15120"/>
            </a:xfrm>
            <a:custGeom>
              <a:avLst/>
              <a:gdLst/>
              <a:ahLst/>
              <a:cxnLst/>
              <a:rect l="l" t="t" r="r" b="b"/>
              <a:pathLst>
                <a:path w="156" h="42" extrusionOk="0">
                  <a:moveTo>
                    <a:pt x="145" y="0"/>
                  </a:moveTo>
                  <a:lnTo>
                    <a:pt x="145" y="0"/>
                  </a:lnTo>
                  <a:cubicBezTo>
                    <a:pt x="104" y="10"/>
                    <a:pt x="52" y="21"/>
                    <a:pt x="1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2"/>
                    <a:pt x="0" y="42"/>
                    <a:pt x="0" y="42"/>
                  </a:cubicBezTo>
                  <a:lnTo>
                    <a:pt x="0" y="42"/>
                  </a:lnTo>
                  <a:cubicBezTo>
                    <a:pt x="52" y="31"/>
                    <a:pt x="104" y="21"/>
                    <a:pt x="156" y="10"/>
                  </a:cubicBezTo>
                  <a:lnTo>
                    <a:pt x="145" y="0"/>
                  </a:lnTo>
                  <a:close/>
                </a:path>
              </a:pathLst>
            </a:custGeom>
            <a:solidFill>
              <a:srgbClr val="CE7537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29"/>
            <p:cNvSpPr/>
            <p:nvPr/>
          </p:nvSpPr>
          <p:spPr>
            <a:xfrm>
              <a:off x="1906990" y="1996220"/>
              <a:ext cx="180000" cy="18720"/>
            </a:xfrm>
            <a:custGeom>
              <a:avLst/>
              <a:gdLst/>
              <a:ahLst/>
              <a:cxnLst/>
              <a:rect l="l" t="t" r="r" b="b"/>
              <a:pathLst>
                <a:path w="500" h="52" extrusionOk="0">
                  <a:moveTo>
                    <a:pt x="500" y="0"/>
                  </a:moveTo>
                  <a:lnTo>
                    <a:pt x="500" y="0"/>
                  </a:lnTo>
                  <a:cubicBezTo>
                    <a:pt x="333" y="10"/>
                    <a:pt x="166" y="21"/>
                    <a:pt x="0" y="4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66" y="31"/>
                    <a:pt x="333" y="21"/>
                    <a:pt x="500" y="10"/>
                  </a:cubicBezTo>
                  <a:cubicBezTo>
                    <a:pt x="500" y="0"/>
                    <a:pt x="500" y="0"/>
                    <a:pt x="500" y="0"/>
                  </a:cubicBezTo>
                  <a:close/>
                </a:path>
              </a:pathLst>
            </a:custGeom>
            <a:solidFill>
              <a:srgbClr val="CE7537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29"/>
            <p:cNvSpPr/>
            <p:nvPr/>
          </p:nvSpPr>
          <p:spPr>
            <a:xfrm>
              <a:off x="1914550" y="2078660"/>
              <a:ext cx="176040" cy="18720"/>
            </a:xfrm>
            <a:custGeom>
              <a:avLst/>
              <a:gdLst/>
              <a:ahLst/>
              <a:cxnLst/>
              <a:rect l="l" t="t" r="r" b="b"/>
              <a:pathLst>
                <a:path w="489" h="52" extrusionOk="0">
                  <a:moveTo>
                    <a:pt x="489" y="0"/>
                  </a:moveTo>
                  <a:lnTo>
                    <a:pt x="489" y="0"/>
                  </a:lnTo>
                  <a:cubicBezTo>
                    <a:pt x="333" y="10"/>
                    <a:pt x="166" y="31"/>
                    <a:pt x="0" y="42"/>
                  </a:cubicBezTo>
                  <a:cubicBezTo>
                    <a:pt x="10" y="52"/>
                    <a:pt x="10" y="52"/>
                    <a:pt x="10" y="52"/>
                  </a:cubicBezTo>
                  <a:lnTo>
                    <a:pt x="10" y="52"/>
                  </a:lnTo>
                  <a:cubicBezTo>
                    <a:pt x="166" y="31"/>
                    <a:pt x="333" y="21"/>
                    <a:pt x="489" y="10"/>
                  </a:cubicBezTo>
                  <a:lnTo>
                    <a:pt x="489" y="0"/>
                  </a:lnTo>
                  <a:close/>
                </a:path>
              </a:pathLst>
            </a:custGeom>
            <a:solidFill>
              <a:srgbClr val="CE7537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29"/>
            <p:cNvSpPr/>
            <p:nvPr/>
          </p:nvSpPr>
          <p:spPr>
            <a:xfrm>
              <a:off x="1955590" y="2198540"/>
              <a:ext cx="37440" cy="191520"/>
            </a:xfrm>
            <a:custGeom>
              <a:avLst/>
              <a:gdLst/>
              <a:ahLst/>
              <a:cxnLst/>
              <a:rect l="l" t="t" r="r" b="b"/>
              <a:pathLst>
                <a:path w="104" h="532" extrusionOk="0">
                  <a:moveTo>
                    <a:pt x="0" y="0"/>
                  </a:moveTo>
                  <a:lnTo>
                    <a:pt x="0" y="0"/>
                  </a:lnTo>
                  <a:cubicBezTo>
                    <a:pt x="42" y="146"/>
                    <a:pt x="94" y="292"/>
                    <a:pt x="104" y="334"/>
                  </a:cubicBezTo>
                  <a:cubicBezTo>
                    <a:pt x="104" y="365"/>
                    <a:pt x="104" y="448"/>
                    <a:pt x="104" y="532"/>
                  </a:cubicBezTo>
                  <a:cubicBezTo>
                    <a:pt x="104" y="521"/>
                    <a:pt x="104" y="521"/>
                    <a:pt x="104" y="521"/>
                  </a:cubicBezTo>
                  <a:cubicBezTo>
                    <a:pt x="104" y="438"/>
                    <a:pt x="104" y="365"/>
                    <a:pt x="104" y="334"/>
                  </a:cubicBezTo>
                  <a:lnTo>
                    <a:pt x="104" y="334"/>
                  </a:lnTo>
                  <a:cubicBezTo>
                    <a:pt x="104" y="323"/>
                    <a:pt x="94" y="323"/>
                    <a:pt x="94" y="313"/>
                  </a:cubicBezTo>
                  <a:cubicBezTo>
                    <a:pt x="83" y="271"/>
                    <a:pt x="52" y="177"/>
                    <a:pt x="21" y="7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42"/>
                    <a:pt x="0" y="21"/>
                    <a:pt x="0" y="0"/>
                  </a:cubicBezTo>
                  <a:close/>
                </a:path>
              </a:pathLst>
            </a:custGeom>
            <a:solidFill>
              <a:srgbClr val="CED1D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29"/>
            <p:cNvSpPr/>
            <p:nvPr/>
          </p:nvSpPr>
          <p:spPr>
            <a:xfrm>
              <a:off x="2488030" y="2258660"/>
              <a:ext cx="7560" cy="63720"/>
            </a:xfrm>
            <a:custGeom>
              <a:avLst/>
              <a:gdLst/>
              <a:ahLst/>
              <a:cxnLst/>
              <a:rect l="l" t="t" r="r" b="b"/>
              <a:pathLst>
                <a:path w="21" h="177" extrusionOk="0">
                  <a:moveTo>
                    <a:pt x="21" y="0"/>
                  </a:moveTo>
                  <a:lnTo>
                    <a:pt x="21" y="0"/>
                  </a:lnTo>
                  <a:cubicBezTo>
                    <a:pt x="21" y="10"/>
                    <a:pt x="21" y="31"/>
                    <a:pt x="21" y="42"/>
                  </a:cubicBezTo>
                  <a:cubicBezTo>
                    <a:pt x="21" y="52"/>
                    <a:pt x="21" y="52"/>
                    <a:pt x="11" y="63"/>
                  </a:cubicBezTo>
                  <a:cubicBezTo>
                    <a:pt x="11" y="104"/>
                    <a:pt x="0" y="135"/>
                    <a:pt x="0" y="177"/>
                  </a:cubicBezTo>
                  <a:lnTo>
                    <a:pt x="0" y="177"/>
                  </a:lnTo>
                  <a:cubicBezTo>
                    <a:pt x="11" y="125"/>
                    <a:pt x="11" y="63"/>
                    <a:pt x="21" y="0"/>
                  </a:cubicBezTo>
                  <a:close/>
                </a:path>
              </a:pathLst>
            </a:custGeom>
            <a:solidFill>
              <a:srgbClr val="CED1DC"/>
            </a:solidFill>
            <a:ln>
              <a:noFill/>
            </a:ln>
          </p:spPr>
          <p:txBody>
            <a:bodyPr spcFirstLastPara="1" wrap="square" lIns="90000" tIns="18700" rIns="90000" bIns="18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29"/>
            <p:cNvSpPr/>
            <p:nvPr/>
          </p:nvSpPr>
          <p:spPr>
            <a:xfrm>
              <a:off x="1933270" y="2131220"/>
              <a:ext cx="157320" cy="11160"/>
            </a:xfrm>
            <a:custGeom>
              <a:avLst/>
              <a:gdLst/>
              <a:ahLst/>
              <a:cxnLst/>
              <a:rect l="l" t="t" r="r" b="b"/>
              <a:pathLst>
                <a:path w="437" h="31" extrusionOk="0">
                  <a:moveTo>
                    <a:pt x="302" y="0"/>
                  </a:moveTo>
                  <a:lnTo>
                    <a:pt x="302" y="0"/>
                  </a:lnTo>
                  <a:cubicBezTo>
                    <a:pt x="198" y="0"/>
                    <a:pt x="104" y="10"/>
                    <a:pt x="0" y="21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31"/>
                  </a:lnTo>
                  <a:cubicBezTo>
                    <a:pt x="93" y="21"/>
                    <a:pt x="198" y="10"/>
                    <a:pt x="291" y="10"/>
                  </a:cubicBezTo>
                  <a:cubicBezTo>
                    <a:pt x="343" y="10"/>
                    <a:pt x="385" y="10"/>
                    <a:pt x="427" y="21"/>
                  </a:cubicBezTo>
                  <a:cubicBezTo>
                    <a:pt x="427" y="10"/>
                    <a:pt x="437" y="10"/>
                    <a:pt x="437" y="0"/>
                  </a:cubicBezTo>
                  <a:cubicBezTo>
                    <a:pt x="406" y="0"/>
                    <a:pt x="375" y="0"/>
                    <a:pt x="354" y="0"/>
                  </a:cubicBezTo>
                  <a:cubicBezTo>
                    <a:pt x="333" y="0"/>
                    <a:pt x="323" y="0"/>
                    <a:pt x="302" y="0"/>
                  </a:cubicBezTo>
                  <a:close/>
                </a:path>
              </a:pathLst>
            </a:custGeom>
            <a:solidFill>
              <a:srgbClr val="CE7537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29"/>
            <p:cNvSpPr/>
            <p:nvPr/>
          </p:nvSpPr>
          <p:spPr>
            <a:xfrm>
              <a:off x="1993030" y="2393660"/>
              <a:ext cx="0" cy="52560"/>
            </a:xfrm>
            <a:custGeom>
              <a:avLst/>
              <a:gdLst/>
              <a:ahLst/>
              <a:cxnLst/>
              <a:rect l="l" t="t" r="r" b="b"/>
              <a:pathLst>
                <a:path w="120000" h="146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52"/>
                    <a:pt x="0" y="94"/>
                    <a:pt x="0" y="146"/>
                  </a:cubicBezTo>
                  <a:lnTo>
                    <a:pt x="0" y="146"/>
                  </a:lnTo>
                  <a:cubicBezTo>
                    <a:pt x="0" y="94"/>
                    <a:pt x="0" y="52"/>
                    <a:pt x="0" y="0"/>
                  </a:cubicBezTo>
                  <a:close/>
                </a:path>
              </a:pathLst>
            </a:custGeom>
            <a:solidFill>
              <a:srgbClr val="CED1DC"/>
            </a:solidFill>
            <a:ln>
              <a:noFill/>
            </a:ln>
          </p:spPr>
          <p:txBody>
            <a:bodyPr spcFirstLastPara="1" wrap="square" lIns="90000" tIns="7550" rIns="90000" bIns="7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29"/>
            <p:cNvSpPr/>
            <p:nvPr/>
          </p:nvSpPr>
          <p:spPr>
            <a:xfrm>
              <a:off x="1954870" y="2686700"/>
              <a:ext cx="161280" cy="1156680"/>
            </a:xfrm>
            <a:custGeom>
              <a:avLst/>
              <a:gdLst/>
              <a:ahLst/>
              <a:cxnLst/>
              <a:rect l="l" t="t" r="r" b="b"/>
              <a:pathLst>
                <a:path w="448" h="3213" extrusionOk="0">
                  <a:moveTo>
                    <a:pt x="335" y="18"/>
                  </a:moveTo>
                  <a:lnTo>
                    <a:pt x="335" y="18"/>
                  </a:lnTo>
                  <a:cubicBezTo>
                    <a:pt x="273" y="237"/>
                    <a:pt x="231" y="456"/>
                    <a:pt x="179" y="685"/>
                  </a:cubicBezTo>
                  <a:cubicBezTo>
                    <a:pt x="127" y="904"/>
                    <a:pt x="75" y="1123"/>
                    <a:pt x="33" y="1352"/>
                  </a:cubicBezTo>
                  <a:cubicBezTo>
                    <a:pt x="2" y="1445"/>
                    <a:pt x="-19" y="1550"/>
                    <a:pt x="23" y="1654"/>
                  </a:cubicBezTo>
                  <a:cubicBezTo>
                    <a:pt x="33" y="1706"/>
                    <a:pt x="65" y="1748"/>
                    <a:pt x="85" y="1789"/>
                  </a:cubicBezTo>
                  <a:cubicBezTo>
                    <a:pt x="106" y="1831"/>
                    <a:pt x="117" y="1883"/>
                    <a:pt x="127" y="1925"/>
                  </a:cubicBezTo>
                  <a:cubicBezTo>
                    <a:pt x="148" y="2029"/>
                    <a:pt x="158" y="2133"/>
                    <a:pt x="179" y="2237"/>
                  </a:cubicBezTo>
                  <a:cubicBezTo>
                    <a:pt x="190" y="2331"/>
                    <a:pt x="221" y="2435"/>
                    <a:pt x="252" y="2529"/>
                  </a:cubicBezTo>
                  <a:cubicBezTo>
                    <a:pt x="325" y="2737"/>
                    <a:pt x="408" y="2956"/>
                    <a:pt x="377" y="3185"/>
                  </a:cubicBezTo>
                  <a:cubicBezTo>
                    <a:pt x="377" y="3216"/>
                    <a:pt x="429" y="3227"/>
                    <a:pt x="440" y="3185"/>
                  </a:cubicBezTo>
                  <a:cubicBezTo>
                    <a:pt x="471" y="2987"/>
                    <a:pt x="408" y="2800"/>
                    <a:pt x="346" y="2612"/>
                  </a:cubicBezTo>
                  <a:cubicBezTo>
                    <a:pt x="315" y="2518"/>
                    <a:pt x="283" y="2414"/>
                    <a:pt x="263" y="2320"/>
                  </a:cubicBezTo>
                  <a:cubicBezTo>
                    <a:pt x="231" y="2227"/>
                    <a:pt x="221" y="2123"/>
                    <a:pt x="210" y="2018"/>
                  </a:cubicBezTo>
                  <a:cubicBezTo>
                    <a:pt x="190" y="1925"/>
                    <a:pt x="169" y="1820"/>
                    <a:pt x="127" y="1737"/>
                  </a:cubicBezTo>
                  <a:cubicBezTo>
                    <a:pt x="106" y="1695"/>
                    <a:pt x="85" y="1654"/>
                    <a:pt x="65" y="1602"/>
                  </a:cubicBezTo>
                  <a:cubicBezTo>
                    <a:pt x="54" y="1550"/>
                    <a:pt x="65" y="1498"/>
                    <a:pt x="75" y="1445"/>
                  </a:cubicBezTo>
                  <a:cubicBezTo>
                    <a:pt x="117" y="1216"/>
                    <a:pt x="169" y="997"/>
                    <a:pt x="221" y="779"/>
                  </a:cubicBezTo>
                  <a:cubicBezTo>
                    <a:pt x="273" y="529"/>
                    <a:pt x="325" y="279"/>
                    <a:pt x="377" y="29"/>
                  </a:cubicBezTo>
                  <a:cubicBezTo>
                    <a:pt x="377" y="-2"/>
                    <a:pt x="335" y="-13"/>
                    <a:pt x="335" y="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29"/>
            <p:cNvSpPr/>
            <p:nvPr/>
          </p:nvSpPr>
          <p:spPr>
            <a:xfrm>
              <a:off x="1998070" y="3229580"/>
              <a:ext cx="76680" cy="18720"/>
            </a:xfrm>
            <a:custGeom>
              <a:avLst/>
              <a:gdLst/>
              <a:ahLst/>
              <a:cxnLst/>
              <a:rect l="l" t="t" r="r" b="b"/>
              <a:pathLst>
                <a:path w="213" h="52" extrusionOk="0">
                  <a:moveTo>
                    <a:pt x="7" y="52"/>
                  </a:moveTo>
                  <a:lnTo>
                    <a:pt x="7" y="52"/>
                  </a:lnTo>
                  <a:cubicBezTo>
                    <a:pt x="38" y="52"/>
                    <a:pt x="70" y="42"/>
                    <a:pt x="101" y="42"/>
                  </a:cubicBezTo>
                  <a:cubicBezTo>
                    <a:pt x="132" y="31"/>
                    <a:pt x="174" y="31"/>
                    <a:pt x="205" y="21"/>
                  </a:cubicBezTo>
                  <a:cubicBezTo>
                    <a:pt x="215" y="10"/>
                    <a:pt x="215" y="0"/>
                    <a:pt x="205" y="0"/>
                  </a:cubicBezTo>
                  <a:cubicBezTo>
                    <a:pt x="174" y="0"/>
                    <a:pt x="143" y="10"/>
                    <a:pt x="111" y="10"/>
                  </a:cubicBezTo>
                  <a:cubicBezTo>
                    <a:pt x="70" y="21"/>
                    <a:pt x="38" y="21"/>
                    <a:pt x="7" y="31"/>
                  </a:cubicBezTo>
                  <a:cubicBezTo>
                    <a:pt x="-3" y="42"/>
                    <a:pt x="-3" y="52"/>
                    <a:pt x="7" y="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29"/>
            <p:cNvSpPr/>
            <p:nvPr/>
          </p:nvSpPr>
          <p:spPr>
            <a:xfrm>
              <a:off x="2025430" y="3251900"/>
              <a:ext cx="60480" cy="11520"/>
            </a:xfrm>
            <a:custGeom>
              <a:avLst/>
              <a:gdLst/>
              <a:ahLst/>
              <a:cxnLst/>
              <a:rect l="l" t="t" r="r" b="b"/>
              <a:pathLst>
                <a:path w="168" h="32" extrusionOk="0">
                  <a:moveTo>
                    <a:pt x="4" y="32"/>
                  </a:moveTo>
                  <a:lnTo>
                    <a:pt x="4" y="32"/>
                  </a:lnTo>
                  <a:cubicBezTo>
                    <a:pt x="56" y="32"/>
                    <a:pt x="108" y="32"/>
                    <a:pt x="160" y="21"/>
                  </a:cubicBezTo>
                  <a:cubicBezTo>
                    <a:pt x="171" y="21"/>
                    <a:pt x="171" y="0"/>
                    <a:pt x="160" y="0"/>
                  </a:cubicBezTo>
                  <a:cubicBezTo>
                    <a:pt x="108" y="0"/>
                    <a:pt x="56" y="11"/>
                    <a:pt x="4" y="21"/>
                  </a:cubicBezTo>
                  <a:cubicBezTo>
                    <a:pt x="-6" y="21"/>
                    <a:pt x="4" y="32"/>
                    <a:pt x="4" y="3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29"/>
            <p:cNvSpPr/>
            <p:nvPr/>
          </p:nvSpPr>
          <p:spPr>
            <a:xfrm>
              <a:off x="2034430" y="3765980"/>
              <a:ext cx="132840" cy="94680"/>
            </a:xfrm>
            <a:custGeom>
              <a:avLst/>
              <a:gdLst/>
              <a:ahLst/>
              <a:cxnLst/>
              <a:rect l="l" t="t" r="r" b="b"/>
              <a:pathLst>
                <a:path w="369" h="263" extrusionOk="0">
                  <a:moveTo>
                    <a:pt x="42" y="0"/>
                  </a:moveTo>
                  <a:lnTo>
                    <a:pt x="42" y="0"/>
                  </a:lnTo>
                  <a:cubicBezTo>
                    <a:pt x="42" y="20"/>
                    <a:pt x="62" y="31"/>
                    <a:pt x="73" y="31"/>
                  </a:cubicBezTo>
                  <a:cubicBezTo>
                    <a:pt x="146" y="62"/>
                    <a:pt x="229" y="62"/>
                    <a:pt x="312" y="41"/>
                  </a:cubicBezTo>
                  <a:cubicBezTo>
                    <a:pt x="312" y="41"/>
                    <a:pt x="323" y="41"/>
                    <a:pt x="333" y="41"/>
                  </a:cubicBezTo>
                  <a:cubicBezTo>
                    <a:pt x="344" y="41"/>
                    <a:pt x="344" y="62"/>
                    <a:pt x="344" y="83"/>
                  </a:cubicBezTo>
                  <a:cubicBezTo>
                    <a:pt x="344" y="93"/>
                    <a:pt x="344" y="114"/>
                    <a:pt x="354" y="125"/>
                  </a:cubicBezTo>
                  <a:cubicBezTo>
                    <a:pt x="364" y="135"/>
                    <a:pt x="364" y="135"/>
                    <a:pt x="364" y="135"/>
                  </a:cubicBezTo>
                  <a:cubicBezTo>
                    <a:pt x="375" y="145"/>
                    <a:pt x="364" y="166"/>
                    <a:pt x="364" y="177"/>
                  </a:cubicBezTo>
                  <a:cubicBezTo>
                    <a:pt x="354" y="187"/>
                    <a:pt x="354" y="208"/>
                    <a:pt x="354" y="218"/>
                  </a:cubicBezTo>
                  <a:cubicBezTo>
                    <a:pt x="312" y="250"/>
                    <a:pt x="260" y="270"/>
                    <a:pt x="208" y="260"/>
                  </a:cubicBezTo>
                  <a:cubicBezTo>
                    <a:pt x="156" y="260"/>
                    <a:pt x="104" y="239"/>
                    <a:pt x="73" y="197"/>
                  </a:cubicBezTo>
                  <a:cubicBezTo>
                    <a:pt x="62" y="187"/>
                    <a:pt x="52" y="177"/>
                    <a:pt x="42" y="177"/>
                  </a:cubicBezTo>
                  <a:cubicBezTo>
                    <a:pt x="31" y="177"/>
                    <a:pt x="21" y="177"/>
                    <a:pt x="10" y="166"/>
                  </a:cubicBezTo>
                  <a:cubicBezTo>
                    <a:pt x="0" y="166"/>
                    <a:pt x="0" y="156"/>
                    <a:pt x="0" y="145"/>
                  </a:cubicBezTo>
                  <a:cubicBezTo>
                    <a:pt x="0" y="135"/>
                    <a:pt x="10" y="125"/>
                    <a:pt x="10" y="114"/>
                  </a:cubicBezTo>
                  <a:cubicBezTo>
                    <a:pt x="10" y="93"/>
                    <a:pt x="0" y="83"/>
                    <a:pt x="0" y="72"/>
                  </a:cubicBezTo>
                  <a:cubicBezTo>
                    <a:pt x="0" y="52"/>
                    <a:pt x="10" y="31"/>
                    <a:pt x="31" y="41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29"/>
            <p:cNvSpPr/>
            <p:nvPr/>
          </p:nvSpPr>
          <p:spPr>
            <a:xfrm>
              <a:off x="2233150" y="3784700"/>
              <a:ext cx="153720" cy="94680"/>
            </a:xfrm>
            <a:custGeom>
              <a:avLst/>
              <a:gdLst/>
              <a:ahLst/>
              <a:cxnLst/>
              <a:rect l="l" t="t" r="r" b="b"/>
              <a:pathLst>
                <a:path w="427" h="263" extrusionOk="0">
                  <a:moveTo>
                    <a:pt x="21" y="0"/>
                  </a:moveTo>
                  <a:lnTo>
                    <a:pt x="21" y="0"/>
                  </a:lnTo>
                  <a:cubicBezTo>
                    <a:pt x="115" y="62"/>
                    <a:pt x="240" y="62"/>
                    <a:pt x="354" y="20"/>
                  </a:cubicBezTo>
                  <a:cubicBezTo>
                    <a:pt x="365" y="20"/>
                    <a:pt x="385" y="10"/>
                    <a:pt x="406" y="20"/>
                  </a:cubicBezTo>
                  <a:cubicBezTo>
                    <a:pt x="385" y="41"/>
                    <a:pt x="385" y="73"/>
                    <a:pt x="406" y="93"/>
                  </a:cubicBezTo>
                  <a:cubicBezTo>
                    <a:pt x="417" y="104"/>
                    <a:pt x="427" y="104"/>
                    <a:pt x="427" y="114"/>
                  </a:cubicBezTo>
                  <a:cubicBezTo>
                    <a:pt x="427" y="125"/>
                    <a:pt x="417" y="135"/>
                    <a:pt x="417" y="135"/>
                  </a:cubicBezTo>
                  <a:cubicBezTo>
                    <a:pt x="396" y="145"/>
                    <a:pt x="375" y="177"/>
                    <a:pt x="385" y="198"/>
                  </a:cubicBezTo>
                  <a:cubicBezTo>
                    <a:pt x="385" y="208"/>
                    <a:pt x="396" y="218"/>
                    <a:pt x="396" y="229"/>
                  </a:cubicBezTo>
                  <a:cubicBezTo>
                    <a:pt x="385" y="239"/>
                    <a:pt x="385" y="239"/>
                    <a:pt x="375" y="239"/>
                  </a:cubicBezTo>
                  <a:cubicBezTo>
                    <a:pt x="323" y="250"/>
                    <a:pt x="260" y="270"/>
                    <a:pt x="208" y="260"/>
                  </a:cubicBezTo>
                  <a:cubicBezTo>
                    <a:pt x="146" y="260"/>
                    <a:pt x="83" y="229"/>
                    <a:pt x="52" y="177"/>
                  </a:cubicBezTo>
                  <a:cubicBezTo>
                    <a:pt x="42" y="166"/>
                    <a:pt x="42" y="145"/>
                    <a:pt x="21" y="135"/>
                  </a:cubicBezTo>
                  <a:cubicBezTo>
                    <a:pt x="21" y="135"/>
                    <a:pt x="10" y="135"/>
                    <a:pt x="10" y="125"/>
                  </a:cubicBezTo>
                  <a:cubicBezTo>
                    <a:pt x="0" y="125"/>
                    <a:pt x="10" y="114"/>
                    <a:pt x="10" y="104"/>
                  </a:cubicBezTo>
                  <a:cubicBezTo>
                    <a:pt x="10" y="73"/>
                    <a:pt x="10" y="41"/>
                    <a:pt x="0" y="2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29"/>
            <p:cNvSpPr/>
            <p:nvPr/>
          </p:nvSpPr>
          <p:spPr>
            <a:xfrm>
              <a:off x="2038030" y="1590140"/>
              <a:ext cx="114480" cy="30960"/>
            </a:xfrm>
            <a:custGeom>
              <a:avLst/>
              <a:gdLst/>
              <a:ahLst/>
              <a:cxnLst/>
              <a:rect l="l" t="t" r="r" b="b"/>
              <a:pathLst>
                <a:path w="318" h="86" extrusionOk="0">
                  <a:moveTo>
                    <a:pt x="313" y="13"/>
                  </a:moveTo>
                  <a:lnTo>
                    <a:pt x="313" y="13"/>
                  </a:lnTo>
                  <a:cubicBezTo>
                    <a:pt x="271" y="-18"/>
                    <a:pt x="219" y="13"/>
                    <a:pt x="177" y="24"/>
                  </a:cubicBezTo>
                  <a:cubicBezTo>
                    <a:pt x="146" y="34"/>
                    <a:pt x="115" y="45"/>
                    <a:pt x="84" y="45"/>
                  </a:cubicBezTo>
                  <a:cubicBezTo>
                    <a:pt x="63" y="55"/>
                    <a:pt x="32" y="55"/>
                    <a:pt x="0" y="65"/>
                  </a:cubicBezTo>
                  <a:cubicBezTo>
                    <a:pt x="0" y="76"/>
                    <a:pt x="0" y="86"/>
                    <a:pt x="0" y="86"/>
                  </a:cubicBezTo>
                  <a:cubicBezTo>
                    <a:pt x="32" y="86"/>
                    <a:pt x="63" y="86"/>
                    <a:pt x="84" y="76"/>
                  </a:cubicBezTo>
                  <a:cubicBezTo>
                    <a:pt x="115" y="76"/>
                    <a:pt x="136" y="65"/>
                    <a:pt x="167" y="65"/>
                  </a:cubicBezTo>
                  <a:cubicBezTo>
                    <a:pt x="188" y="55"/>
                    <a:pt x="209" y="45"/>
                    <a:pt x="240" y="34"/>
                  </a:cubicBezTo>
                  <a:cubicBezTo>
                    <a:pt x="261" y="24"/>
                    <a:pt x="282" y="24"/>
                    <a:pt x="313" y="34"/>
                  </a:cubicBezTo>
                  <a:cubicBezTo>
                    <a:pt x="313" y="34"/>
                    <a:pt x="323" y="24"/>
                    <a:pt x="313" y="13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29"/>
            <p:cNvSpPr/>
            <p:nvPr/>
          </p:nvSpPr>
          <p:spPr>
            <a:xfrm>
              <a:off x="2019310" y="1632260"/>
              <a:ext cx="37440" cy="7560"/>
            </a:xfrm>
            <a:custGeom>
              <a:avLst/>
              <a:gdLst/>
              <a:ahLst/>
              <a:cxnLst/>
              <a:rect l="l" t="t" r="r" b="b"/>
              <a:pathLst>
                <a:path w="104" h="21" extrusionOk="0">
                  <a:moveTo>
                    <a:pt x="94" y="0"/>
                  </a:moveTo>
                  <a:lnTo>
                    <a:pt x="94" y="0"/>
                  </a:lnTo>
                  <a:cubicBezTo>
                    <a:pt x="84" y="0"/>
                    <a:pt x="63" y="0"/>
                    <a:pt x="52" y="0"/>
                  </a:cubicBezTo>
                  <a:cubicBezTo>
                    <a:pt x="42" y="0"/>
                    <a:pt x="31" y="0"/>
                    <a:pt x="31" y="0"/>
                  </a:cubicBezTo>
                  <a:cubicBezTo>
                    <a:pt x="21" y="0"/>
                    <a:pt x="11" y="0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1" y="11"/>
                    <a:pt x="11" y="21"/>
                    <a:pt x="21" y="21"/>
                  </a:cubicBezTo>
                  <a:cubicBezTo>
                    <a:pt x="31" y="21"/>
                    <a:pt x="42" y="21"/>
                    <a:pt x="52" y="21"/>
                  </a:cubicBezTo>
                  <a:cubicBezTo>
                    <a:pt x="63" y="21"/>
                    <a:pt x="84" y="11"/>
                    <a:pt x="104" y="11"/>
                  </a:cubicBezTo>
                  <a:cubicBezTo>
                    <a:pt x="104" y="11"/>
                    <a:pt x="104" y="0"/>
                    <a:pt x="94" y="0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29"/>
            <p:cNvSpPr/>
            <p:nvPr/>
          </p:nvSpPr>
          <p:spPr>
            <a:xfrm>
              <a:off x="2186710" y="1606340"/>
              <a:ext cx="35280" cy="68760"/>
            </a:xfrm>
            <a:custGeom>
              <a:avLst/>
              <a:gdLst/>
              <a:ahLst/>
              <a:cxnLst/>
              <a:rect l="l" t="t" r="r" b="b"/>
              <a:pathLst>
                <a:path w="98" h="191" extrusionOk="0">
                  <a:moveTo>
                    <a:pt x="4" y="20"/>
                  </a:moveTo>
                  <a:lnTo>
                    <a:pt x="4" y="20"/>
                  </a:lnTo>
                  <a:cubicBezTo>
                    <a:pt x="35" y="41"/>
                    <a:pt x="56" y="62"/>
                    <a:pt x="66" y="93"/>
                  </a:cubicBezTo>
                  <a:cubicBezTo>
                    <a:pt x="66" y="104"/>
                    <a:pt x="66" y="125"/>
                    <a:pt x="77" y="135"/>
                  </a:cubicBezTo>
                  <a:cubicBezTo>
                    <a:pt x="77" y="156"/>
                    <a:pt x="77" y="166"/>
                    <a:pt x="77" y="187"/>
                  </a:cubicBezTo>
                  <a:cubicBezTo>
                    <a:pt x="77" y="187"/>
                    <a:pt x="87" y="197"/>
                    <a:pt x="87" y="187"/>
                  </a:cubicBezTo>
                  <a:cubicBezTo>
                    <a:pt x="98" y="177"/>
                    <a:pt x="98" y="156"/>
                    <a:pt x="98" y="135"/>
                  </a:cubicBezTo>
                  <a:cubicBezTo>
                    <a:pt x="98" y="114"/>
                    <a:pt x="87" y="104"/>
                    <a:pt x="87" y="83"/>
                  </a:cubicBezTo>
                  <a:cubicBezTo>
                    <a:pt x="66" y="52"/>
                    <a:pt x="46" y="20"/>
                    <a:pt x="14" y="0"/>
                  </a:cubicBezTo>
                  <a:cubicBezTo>
                    <a:pt x="4" y="0"/>
                    <a:pt x="-6" y="10"/>
                    <a:pt x="4" y="20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23750" rIns="90000" bIns="23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29"/>
            <p:cNvSpPr/>
            <p:nvPr/>
          </p:nvSpPr>
          <p:spPr>
            <a:xfrm>
              <a:off x="2150710" y="16549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29"/>
            <p:cNvSpPr/>
            <p:nvPr/>
          </p:nvSpPr>
          <p:spPr>
            <a:xfrm>
              <a:off x="2034430" y="1670060"/>
              <a:ext cx="41040" cy="25920"/>
            </a:xfrm>
            <a:custGeom>
              <a:avLst/>
              <a:gdLst/>
              <a:ahLst/>
              <a:cxnLst/>
              <a:rect l="l" t="t" r="r" b="b"/>
              <a:pathLst>
                <a:path w="114" h="72" extrusionOk="0">
                  <a:moveTo>
                    <a:pt x="10" y="72"/>
                  </a:moveTo>
                  <a:lnTo>
                    <a:pt x="10" y="72"/>
                  </a:lnTo>
                  <a:cubicBezTo>
                    <a:pt x="10" y="62"/>
                    <a:pt x="21" y="62"/>
                    <a:pt x="31" y="52"/>
                  </a:cubicBezTo>
                  <a:cubicBezTo>
                    <a:pt x="42" y="52"/>
                    <a:pt x="52" y="41"/>
                    <a:pt x="52" y="31"/>
                  </a:cubicBezTo>
                  <a:cubicBezTo>
                    <a:pt x="62" y="31"/>
                    <a:pt x="73" y="31"/>
                    <a:pt x="83" y="20"/>
                  </a:cubicBezTo>
                  <a:lnTo>
                    <a:pt x="94" y="20"/>
                  </a:lnTo>
                  <a:cubicBezTo>
                    <a:pt x="104" y="10"/>
                    <a:pt x="104" y="10"/>
                    <a:pt x="114" y="10"/>
                  </a:cubicBezTo>
                  <a:cubicBezTo>
                    <a:pt x="114" y="10"/>
                    <a:pt x="114" y="0"/>
                    <a:pt x="104" y="0"/>
                  </a:cubicBezTo>
                  <a:lnTo>
                    <a:pt x="94" y="0"/>
                  </a:lnTo>
                  <a:cubicBezTo>
                    <a:pt x="83" y="0"/>
                    <a:pt x="83" y="0"/>
                    <a:pt x="73" y="0"/>
                  </a:cubicBezTo>
                  <a:cubicBezTo>
                    <a:pt x="62" y="10"/>
                    <a:pt x="52" y="10"/>
                    <a:pt x="42" y="20"/>
                  </a:cubicBezTo>
                  <a:cubicBezTo>
                    <a:pt x="42" y="20"/>
                    <a:pt x="31" y="31"/>
                    <a:pt x="21" y="41"/>
                  </a:cubicBezTo>
                  <a:cubicBezTo>
                    <a:pt x="10" y="52"/>
                    <a:pt x="10" y="52"/>
                    <a:pt x="0" y="62"/>
                  </a:cubicBezTo>
                  <a:cubicBezTo>
                    <a:pt x="0" y="72"/>
                    <a:pt x="0" y="72"/>
                    <a:pt x="10" y="72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29"/>
            <p:cNvSpPr/>
            <p:nvPr/>
          </p:nvSpPr>
          <p:spPr>
            <a:xfrm>
              <a:off x="2031550" y="1654940"/>
              <a:ext cx="40320" cy="11160"/>
            </a:xfrm>
            <a:custGeom>
              <a:avLst/>
              <a:gdLst/>
              <a:ahLst/>
              <a:cxnLst/>
              <a:rect l="l" t="t" r="r" b="b"/>
              <a:pathLst>
                <a:path w="112" h="31" extrusionOk="0">
                  <a:moveTo>
                    <a:pt x="8" y="31"/>
                  </a:moveTo>
                  <a:lnTo>
                    <a:pt x="8" y="31"/>
                  </a:lnTo>
                  <a:cubicBezTo>
                    <a:pt x="18" y="31"/>
                    <a:pt x="29" y="31"/>
                    <a:pt x="29" y="31"/>
                  </a:cubicBezTo>
                  <a:cubicBezTo>
                    <a:pt x="39" y="31"/>
                    <a:pt x="50" y="31"/>
                    <a:pt x="60" y="31"/>
                  </a:cubicBezTo>
                  <a:cubicBezTo>
                    <a:pt x="81" y="21"/>
                    <a:pt x="91" y="21"/>
                    <a:pt x="112" y="10"/>
                  </a:cubicBezTo>
                  <a:cubicBezTo>
                    <a:pt x="112" y="10"/>
                    <a:pt x="112" y="0"/>
                    <a:pt x="102" y="0"/>
                  </a:cubicBezTo>
                  <a:cubicBezTo>
                    <a:pt x="91" y="0"/>
                    <a:pt x="91" y="0"/>
                    <a:pt x="81" y="0"/>
                  </a:cubicBezTo>
                  <a:cubicBezTo>
                    <a:pt x="70" y="10"/>
                    <a:pt x="60" y="10"/>
                    <a:pt x="50" y="10"/>
                  </a:cubicBezTo>
                  <a:cubicBezTo>
                    <a:pt x="50" y="10"/>
                    <a:pt x="39" y="10"/>
                    <a:pt x="29" y="10"/>
                  </a:cubicBezTo>
                  <a:cubicBezTo>
                    <a:pt x="18" y="21"/>
                    <a:pt x="18" y="21"/>
                    <a:pt x="8" y="21"/>
                  </a:cubicBezTo>
                  <a:cubicBezTo>
                    <a:pt x="-3" y="21"/>
                    <a:pt x="-3" y="31"/>
                    <a:pt x="8" y="31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29"/>
            <p:cNvSpPr/>
            <p:nvPr/>
          </p:nvSpPr>
          <p:spPr>
            <a:xfrm>
              <a:off x="2090590" y="1681220"/>
              <a:ext cx="41400" cy="63720"/>
            </a:xfrm>
            <a:custGeom>
              <a:avLst/>
              <a:gdLst/>
              <a:ahLst/>
              <a:cxnLst/>
              <a:rect l="l" t="t" r="r" b="b"/>
              <a:pathLst>
                <a:path w="115" h="177" extrusionOk="0">
                  <a:moveTo>
                    <a:pt x="11" y="0"/>
                  </a:moveTo>
                  <a:lnTo>
                    <a:pt x="11" y="0"/>
                  </a:lnTo>
                  <a:cubicBezTo>
                    <a:pt x="0" y="10"/>
                    <a:pt x="0" y="21"/>
                    <a:pt x="0" y="21"/>
                  </a:cubicBezTo>
                  <a:cubicBezTo>
                    <a:pt x="0" y="31"/>
                    <a:pt x="11" y="41"/>
                    <a:pt x="11" y="52"/>
                  </a:cubicBezTo>
                  <a:cubicBezTo>
                    <a:pt x="11" y="62"/>
                    <a:pt x="21" y="83"/>
                    <a:pt x="31" y="104"/>
                  </a:cubicBezTo>
                  <a:cubicBezTo>
                    <a:pt x="42" y="114"/>
                    <a:pt x="52" y="135"/>
                    <a:pt x="63" y="146"/>
                  </a:cubicBezTo>
                  <a:cubicBezTo>
                    <a:pt x="73" y="156"/>
                    <a:pt x="83" y="177"/>
                    <a:pt x="104" y="177"/>
                  </a:cubicBezTo>
                  <a:cubicBezTo>
                    <a:pt x="115" y="177"/>
                    <a:pt x="115" y="167"/>
                    <a:pt x="115" y="167"/>
                  </a:cubicBezTo>
                  <a:cubicBezTo>
                    <a:pt x="104" y="146"/>
                    <a:pt x="94" y="135"/>
                    <a:pt x="83" y="125"/>
                  </a:cubicBezTo>
                  <a:cubicBezTo>
                    <a:pt x="73" y="114"/>
                    <a:pt x="63" y="104"/>
                    <a:pt x="52" y="83"/>
                  </a:cubicBezTo>
                  <a:cubicBezTo>
                    <a:pt x="42" y="73"/>
                    <a:pt x="31" y="62"/>
                    <a:pt x="31" y="41"/>
                  </a:cubicBezTo>
                  <a:cubicBezTo>
                    <a:pt x="31" y="31"/>
                    <a:pt x="21" y="31"/>
                    <a:pt x="21" y="21"/>
                  </a:cubicBezTo>
                  <a:cubicBezTo>
                    <a:pt x="21" y="10"/>
                    <a:pt x="21" y="0"/>
                    <a:pt x="11" y="0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18700" rIns="90000" bIns="18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29"/>
            <p:cNvSpPr/>
            <p:nvPr/>
          </p:nvSpPr>
          <p:spPr>
            <a:xfrm>
              <a:off x="2116870" y="1668260"/>
              <a:ext cx="28080" cy="50400"/>
            </a:xfrm>
            <a:custGeom>
              <a:avLst/>
              <a:gdLst/>
              <a:ahLst/>
              <a:cxnLst/>
              <a:rect l="l" t="t" r="r" b="b"/>
              <a:pathLst>
                <a:path w="78" h="140" extrusionOk="0">
                  <a:moveTo>
                    <a:pt x="0" y="5"/>
                  </a:moveTo>
                  <a:lnTo>
                    <a:pt x="0" y="5"/>
                  </a:lnTo>
                  <a:cubicBezTo>
                    <a:pt x="10" y="15"/>
                    <a:pt x="10" y="25"/>
                    <a:pt x="10" y="36"/>
                  </a:cubicBezTo>
                  <a:cubicBezTo>
                    <a:pt x="21" y="46"/>
                    <a:pt x="21" y="67"/>
                    <a:pt x="31" y="77"/>
                  </a:cubicBezTo>
                  <a:cubicBezTo>
                    <a:pt x="31" y="88"/>
                    <a:pt x="42" y="98"/>
                    <a:pt x="42" y="109"/>
                  </a:cubicBezTo>
                  <a:cubicBezTo>
                    <a:pt x="52" y="119"/>
                    <a:pt x="63" y="130"/>
                    <a:pt x="73" y="140"/>
                  </a:cubicBezTo>
                  <a:cubicBezTo>
                    <a:pt x="73" y="140"/>
                    <a:pt x="83" y="140"/>
                    <a:pt x="73" y="130"/>
                  </a:cubicBezTo>
                  <a:cubicBezTo>
                    <a:pt x="73" y="119"/>
                    <a:pt x="63" y="109"/>
                    <a:pt x="63" y="98"/>
                  </a:cubicBezTo>
                  <a:cubicBezTo>
                    <a:pt x="52" y="88"/>
                    <a:pt x="42" y="77"/>
                    <a:pt x="42" y="67"/>
                  </a:cubicBezTo>
                  <a:cubicBezTo>
                    <a:pt x="31" y="57"/>
                    <a:pt x="31" y="46"/>
                    <a:pt x="21" y="36"/>
                  </a:cubicBezTo>
                  <a:cubicBezTo>
                    <a:pt x="21" y="25"/>
                    <a:pt x="21" y="15"/>
                    <a:pt x="10" y="5"/>
                  </a:cubicBezTo>
                  <a:cubicBezTo>
                    <a:pt x="10" y="-6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5400" rIns="90000" bIns="5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29"/>
            <p:cNvSpPr/>
            <p:nvPr/>
          </p:nvSpPr>
          <p:spPr>
            <a:xfrm>
              <a:off x="2101750" y="1617500"/>
              <a:ext cx="36720" cy="18720"/>
            </a:xfrm>
            <a:custGeom>
              <a:avLst/>
              <a:gdLst/>
              <a:ahLst/>
              <a:cxnLst/>
              <a:rect l="l" t="t" r="r" b="b"/>
              <a:pathLst>
                <a:path w="102" h="52" extrusionOk="0">
                  <a:moveTo>
                    <a:pt x="94" y="0"/>
                  </a:moveTo>
                  <a:lnTo>
                    <a:pt x="94" y="0"/>
                  </a:lnTo>
                  <a:cubicBezTo>
                    <a:pt x="73" y="0"/>
                    <a:pt x="63" y="10"/>
                    <a:pt x="42" y="10"/>
                  </a:cubicBezTo>
                  <a:cubicBezTo>
                    <a:pt x="32" y="10"/>
                    <a:pt x="32" y="21"/>
                    <a:pt x="21" y="21"/>
                  </a:cubicBezTo>
                  <a:cubicBezTo>
                    <a:pt x="11" y="21"/>
                    <a:pt x="11" y="31"/>
                    <a:pt x="0" y="3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1" y="41"/>
                    <a:pt x="21" y="41"/>
                    <a:pt x="32" y="41"/>
                  </a:cubicBezTo>
                  <a:cubicBezTo>
                    <a:pt x="32" y="31"/>
                    <a:pt x="42" y="31"/>
                    <a:pt x="52" y="31"/>
                  </a:cubicBezTo>
                  <a:cubicBezTo>
                    <a:pt x="63" y="21"/>
                    <a:pt x="84" y="21"/>
                    <a:pt x="94" y="10"/>
                  </a:cubicBezTo>
                  <a:cubicBezTo>
                    <a:pt x="105" y="10"/>
                    <a:pt x="105" y="0"/>
                    <a:pt x="94" y="0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29"/>
            <p:cNvSpPr/>
            <p:nvPr/>
          </p:nvSpPr>
          <p:spPr>
            <a:xfrm>
              <a:off x="2146750" y="1623260"/>
              <a:ext cx="15120" cy="75600"/>
            </a:xfrm>
            <a:custGeom>
              <a:avLst/>
              <a:gdLst/>
              <a:ahLst/>
              <a:cxnLst/>
              <a:rect l="l" t="t" r="r" b="b"/>
              <a:pathLst>
                <a:path w="42" h="210" extrusionOk="0">
                  <a:moveTo>
                    <a:pt x="21" y="5"/>
                  </a:moveTo>
                  <a:lnTo>
                    <a:pt x="21" y="5"/>
                  </a:lnTo>
                  <a:cubicBezTo>
                    <a:pt x="11" y="36"/>
                    <a:pt x="0" y="67"/>
                    <a:pt x="0" y="109"/>
                  </a:cubicBezTo>
                  <a:cubicBezTo>
                    <a:pt x="0" y="119"/>
                    <a:pt x="0" y="140"/>
                    <a:pt x="11" y="161"/>
                  </a:cubicBezTo>
                  <a:cubicBezTo>
                    <a:pt x="11" y="171"/>
                    <a:pt x="11" y="192"/>
                    <a:pt x="21" y="202"/>
                  </a:cubicBezTo>
                  <a:cubicBezTo>
                    <a:pt x="32" y="213"/>
                    <a:pt x="42" y="213"/>
                    <a:pt x="42" y="202"/>
                  </a:cubicBezTo>
                  <a:cubicBezTo>
                    <a:pt x="42" y="182"/>
                    <a:pt x="32" y="171"/>
                    <a:pt x="32" y="150"/>
                  </a:cubicBezTo>
                  <a:cubicBezTo>
                    <a:pt x="32" y="140"/>
                    <a:pt x="32" y="119"/>
                    <a:pt x="32" y="109"/>
                  </a:cubicBezTo>
                  <a:cubicBezTo>
                    <a:pt x="32" y="78"/>
                    <a:pt x="32" y="36"/>
                    <a:pt x="42" y="15"/>
                  </a:cubicBezTo>
                  <a:cubicBezTo>
                    <a:pt x="42" y="5"/>
                    <a:pt x="32" y="-6"/>
                    <a:pt x="21" y="5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30600" rIns="90000" bIns="306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29"/>
            <p:cNvSpPr/>
            <p:nvPr/>
          </p:nvSpPr>
          <p:spPr>
            <a:xfrm>
              <a:off x="2176990" y="1659620"/>
              <a:ext cx="18720" cy="61560"/>
            </a:xfrm>
            <a:custGeom>
              <a:avLst/>
              <a:gdLst/>
              <a:ahLst/>
              <a:cxnLst/>
              <a:rect l="l" t="t" r="r" b="b"/>
              <a:pathLst>
                <a:path w="52" h="171" extrusionOk="0">
                  <a:moveTo>
                    <a:pt x="0" y="8"/>
                  </a:moveTo>
                  <a:lnTo>
                    <a:pt x="0" y="8"/>
                  </a:lnTo>
                  <a:cubicBezTo>
                    <a:pt x="10" y="39"/>
                    <a:pt x="21" y="60"/>
                    <a:pt x="21" y="91"/>
                  </a:cubicBezTo>
                  <a:cubicBezTo>
                    <a:pt x="21" y="101"/>
                    <a:pt x="31" y="112"/>
                    <a:pt x="31" y="122"/>
                  </a:cubicBezTo>
                  <a:cubicBezTo>
                    <a:pt x="31" y="143"/>
                    <a:pt x="31" y="154"/>
                    <a:pt x="41" y="164"/>
                  </a:cubicBezTo>
                  <a:cubicBezTo>
                    <a:pt x="41" y="174"/>
                    <a:pt x="52" y="174"/>
                    <a:pt x="52" y="164"/>
                  </a:cubicBezTo>
                  <a:cubicBezTo>
                    <a:pt x="52" y="154"/>
                    <a:pt x="52" y="143"/>
                    <a:pt x="52" y="122"/>
                  </a:cubicBezTo>
                  <a:cubicBezTo>
                    <a:pt x="41" y="112"/>
                    <a:pt x="41" y="101"/>
                    <a:pt x="41" y="91"/>
                  </a:cubicBezTo>
                  <a:cubicBezTo>
                    <a:pt x="31" y="60"/>
                    <a:pt x="31" y="29"/>
                    <a:pt x="21" y="8"/>
                  </a:cubicBezTo>
                  <a:cubicBezTo>
                    <a:pt x="21" y="-3"/>
                    <a:pt x="0" y="-3"/>
                    <a:pt x="0" y="8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16550" rIns="90000" bIns="16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29"/>
            <p:cNvSpPr/>
            <p:nvPr/>
          </p:nvSpPr>
          <p:spPr>
            <a:xfrm>
              <a:off x="2214430" y="1693100"/>
              <a:ext cx="11160" cy="49680"/>
            </a:xfrm>
            <a:custGeom>
              <a:avLst/>
              <a:gdLst/>
              <a:ahLst/>
              <a:cxnLst/>
              <a:rect l="l" t="t" r="r" b="b"/>
              <a:pathLst>
                <a:path w="31" h="138" extrusionOk="0">
                  <a:moveTo>
                    <a:pt x="10" y="8"/>
                  </a:moveTo>
                  <a:lnTo>
                    <a:pt x="10" y="8"/>
                  </a:lnTo>
                  <a:cubicBezTo>
                    <a:pt x="10" y="19"/>
                    <a:pt x="10" y="29"/>
                    <a:pt x="10" y="40"/>
                  </a:cubicBezTo>
                  <a:cubicBezTo>
                    <a:pt x="0" y="50"/>
                    <a:pt x="0" y="61"/>
                    <a:pt x="0" y="71"/>
                  </a:cubicBezTo>
                  <a:cubicBezTo>
                    <a:pt x="0" y="81"/>
                    <a:pt x="0" y="92"/>
                    <a:pt x="0" y="102"/>
                  </a:cubicBezTo>
                  <a:cubicBezTo>
                    <a:pt x="0" y="102"/>
                    <a:pt x="0" y="123"/>
                    <a:pt x="0" y="134"/>
                  </a:cubicBezTo>
                  <a:cubicBezTo>
                    <a:pt x="0" y="134"/>
                    <a:pt x="10" y="144"/>
                    <a:pt x="10" y="134"/>
                  </a:cubicBezTo>
                  <a:cubicBezTo>
                    <a:pt x="10" y="123"/>
                    <a:pt x="21" y="113"/>
                    <a:pt x="21" y="102"/>
                  </a:cubicBezTo>
                  <a:cubicBezTo>
                    <a:pt x="21" y="92"/>
                    <a:pt x="21" y="81"/>
                    <a:pt x="21" y="71"/>
                  </a:cubicBezTo>
                  <a:cubicBezTo>
                    <a:pt x="31" y="61"/>
                    <a:pt x="31" y="50"/>
                    <a:pt x="31" y="40"/>
                  </a:cubicBezTo>
                  <a:cubicBezTo>
                    <a:pt x="31" y="29"/>
                    <a:pt x="31" y="19"/>
                    <a:pt x="31" y="8"/>
                  </a:cubicBezTo>
                  <a:cubicBezTo>
                    <a:pt x="31" y="-2"/>
                    <a:pt x="10" y="-2"/>
                    <a:pt x="10" y="8"/>
                  </a:cubicBezTo>
                  <a:close/>
                </a:path>
              </a:pathLst>
            </a:custGeom>
            <a:solidFill>
              <a:srgbClr val="301814"/>
            </a:solidFill>
            <a:ln>
              <a:noFill/>
            </a:ln>
          </p:spPr>
          <p:txBody>
            <a:bodyPr spcFirstLastPara="1" wrap="square" lIns="90000" tIns="4675" rIns="90000" bIns="4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29"/>
            <p:cNvSpPr/>
            <p:nvPr/>
          </p:nvSpPr>
          <p:spPr>
            <a:xfrm rot="-1017901">
              <a:off x="2323481" y="1931840"/>
              <a:ext cx="208315" cy="103209"/>
            </a:xfrm>
            <a:custGeom>
              <a:avLst/>
              <a:gdLst/>
              <a:ahLst/>
              <a:cxnLst/>
              <a:rect l="l" t="t" r="r" b="b"/>
              <a:pathLst>
                <a:path w="661" h="310" extrusionOk="0">
                  <a:moveTo>
                    <a:pt x="14" y="186"/>
                  </a:moveTo>
                  <a:lnTo>
                    <a:pt x="14" y="186"/>
                  </a:lnTo>
                  <a:cubicBezTo>
                    <a:pt x="108" y="134"/>
                    <a:pt x="108" y="134"/>
                    <a:pt x="108" y="134"/>
                  </a:cubicBezTo>
                  <a:cubicBezTo>
                    <a:pt x="108" y="134"/>
                    <a:pt x="233" y="61"/>
                    <a:pt x="285" y="50"/>
                  </a:cubicBezTo>
                  <a:cubicBezTo>
                    <a:pt x="337" y="50"/>
                    <a:pt x="442" y="19"/>
                    <a:pt x="462" y="9"/>
                  </a:cubicBezTo>
                  <a:cubicBezTo>
                    <a:pt x="483" y="-12"/>
                    <a:pt x="494" y="9"/>
                    <a:pt x="462" y="40"/>
                  </a:cubicBezTo>
                  <a:cubicBezTo>
                    <a:pt x="442" y="71"/>
                    <a:pt x="379" y="92"/>
                    <a:pt x="379" y="92"/>
                  </a:cubicBezTo>
                  <a:cubicBezTo>
                    <a:pt x="379" y="92"/>
                    <a:pt x="462" y="102"/>
                    <a:pt x="514" y="82"/>
                  </a:cubicBezTo>
                  <a:cubicBezTo>
                    <a:pt x="567" y="71"/>
                    <a:pt x="660" y="19"/>
                    <a:pt x="660" y="40"/>
                  </a:cubicBezTo>
                  <a:cubicBezTo>
                    <a:pt x="671" y="61"/>
                    <a:pt x="577" y="102"/>
                    <a:pt x="525" y="123"/>
                  </a:cubicBezTo>
                  <a:cubicBezTo>
                    <a:pt x="483" y="144"/>
                    <a:pt x="431" y="155"/>
                    <a:pt x="431" y="155"/>
                  </a:cubicBezTo>
                  <a:cubicBezTo>
                    <a:pt x="431" y="155"/>
                    <a:pt x="608" y="113"/>
                    <a:pt x="639" y="113"/>
                  </a:cubicBezTo>
                  <a:cubicBezTo>
                    <a:pt x="660" y="113"/>
                    <a:pt x="608" y="155"/>
                    <a:pt x="567" y="165"/>
                  </a:cubicBezTo>
                  <a:cubicBezTo>
                    <a:pt x="535" y="175"/>
                    <a:pt x="431" y="186"/>
                    <a:pt x="431" y="186"/>
                  </a:cubicBezTo>
                  <a:cubicBezTo>
                    <a:pt x="619" y="175"/>
                    <a:pt x="619" y="175"/>
                    <a:pt x="619" y="175"/>
                  </a:cubicBezTo>
                  <a:cubicBezTo>
                    <a:pt x="619" y="175"/>
                    <a:pt x="619" y="207"/>
                    <a:pt x="556" y="217"/>
                  </a:cubicBezTo>
                  <a:cubicBezTo>
                    <a:pt x="494" y="217"/>
                    <a:pt x="410" y="238"/>
                    <a:pt x="410" y="238"/>
                  </a:cubicBezTo>
                  <a:cubicBezTo>
                    <a:pt x="410" y="238"/>
                    <a:pt x="546" y="238"/>
                    <a:pt x="546" y="248"/>
                  </a:cubicBezTo>
                  <a:cubicBezTo>
                    <a:pt x="556" y="259"/>
                    <a:pt x="514" y="269"/>
                    <a:pt x="473" y="280"/>
                  </a:cubicBezTo>
                  <a:cubicBezTo>
                    <a:pt x="431" y="280"/>
                    <a:pt x="160" y="332"/>
                    <a:pt x="56" y="300"/>
                  </a:cubicBezTo>
                  <a:cubicBezTo>
                    <a:pt x="-38" y="280"/>
                    <a:pt x="14" y="186"/>
                    <a:pt x="14" y="186"/>
                  </a:cubicBez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29"/>
            <p:cNvSpPr/>
            <p:nvPr/>
          </p:nvSpPr>
          <p:spPr>
            <a:xfrm rot="-1017901">
              <a:off x="1880519" y="1876671"/>
              <a:ext cx="503928" cy="344585"/>
            </a:xfrm>
            <a:custGeom>
              <a:avLst/>
              <a:gdLst/>
              <a:ahLst/>
              <a:cxnLst/>
              <a:rect l="l" t="t" r="r" b="b"/>
              <a:pathLst>
                <a:path w="1599" h="1035" extrusionOk="0">
                  <a:moveTo>
                    <a:pt x="234" y="4"/>
                  </a:moveTo>
                  <a:lnTo>
                    <a:pt x="234" y="4"/>
                  </a:lnTo>
                  <a:cubicBezTo>
                    <a:pt x="234" y="4"/>
                    <a:pt x="724" y="733"/>
                    <a:pt x="734" y="733"/>
                  </a:cubicBezTo>
                  <a:cubicBezTo>
                    <a:pt x="755" y="733"/>
                    <a:pt x="1515" y="588"/>
                    <a:pt x="1515" y="588"/>
                  </a:cubicBezTo>
                  <a:cubicBezTo>
                    <a:pt x="1599" y="754"/>
                    <a:pt x="1599" y="754"/>
                    <a:pt x="1599" y="754"/>
                  </a:cubicBezTo>
                  <a:cubicBezTo>
                    <a:pt x="1599" y="754"/>
                    <a:pt x="849" y="1046"/>
                    <a:pt x="620" y="1035"/>
                  </a:cubicBezTo>
                  <a:cubicBezTo>
                    <a:pt x="390" y="1025"/>
                    <a:pt x="47" y="525"/>
                    <a:pt x="47" y="525"/>
                  </a:cubicBezTo>
                  <a:cubicBezTo>
                    <a:pt x="47" y="525"/>
                    <a:pt x="-141" y="-48"/>
                    <a:pt x="234" y="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29"/>
            <p:cNvSpPr/>
            <p:nvPr/>
          </p:nvSpPr>
          <p:spPr>
            <a:xfrm>
              <a:off x="633670" y="3820340"/>
              <a:ext cx="124200" cy="154080"/>
            </a:xfrm>
            <a:custGeom>
              <a:avLst/>
              <a:gdLst/>
              <a:ahLst/>
              <a:cxnLst/>
              <a:rect l="l" t="t" r="r" b="b"/>
              <a:pathLst>
                <a:path w="345" h="428" extrusionOk="0">
                  <a:moveTo>
                    <a:pt x="33" y="0"/>
                  </a:moveTo>
                  <a:lnTo>
                    <a:pt x="33" y="0"/>
                  </a:lnTo>
                  <a:cubicBezTo>
                    <a:pt x="33" y="0"/>
                    <a:pt x="22" y="177"/>
                    <a:pt x="1" y="291"/>
                  </a:cubicBezTo>
                  <a:cubicBezTo>
                    <a:pt x="-9" y="406"/>
                    <a:pt x="43" y="406"/>
                    <a:pt x="137" y="427"/>
                  </a:cubicBezTo>
                  <a:cubicBezTo>
                    <a:pt x="231" y="437"/>
                    <a:pt x="345" y="375"/>
                    <a:pt x="345" y="375"/>
                  </a:cubicBezTo>
                  <a:cubicBezTo>
                    <a:pt x="345" y="21"/>
                    <a:pt x="345" y="21"/>
                    <a:pt x="345" y="21"/>
                  </a:cubicBezTo>
                  <a:lnTo>
                    <a:pt x="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29"/>
            <p:cNvSpPr/>
            <p:nvPr/>
          </p:nvSpPr>
          <p:spPr>
            <a:xfrm>
              <a:off x="892870" y="3790100"/>
              <a:ext cx="138960" cy="176760"/>
            </a:xfrm>
            <a:custGeom>
              <a:avLst/>
              <a:gdLst/>
              <a:ahLst/>
              <a:cxnLst/>
              <a:rect l="l" t="t" r="r" b="b"/>
              <a:pathLst>
                <a:path w="386" h="491" extrusionOk="0">
                  <a:moveTo>
                    <a:pt x="42" y="73"/>
                  </a:moveTo>
                  <a:lnTo>
                    <a:pt x="42" y="73"/>
                  </a:lnTo>
                  <a:cubicBezTo>
                    <a:pt x="42" y="73"/>
                    <a:pt x="11" y="250"/>
                    <a:pt x="0" y="365"/>
                  </a:cubicBezTo>
                  <a:cubicBezTo>
                    <a:pt x="0" y="480"/>
                    <a:pt x="125" y="490"/>
                    <a:pt x="167" y="490"/>
                  </a:cubicBezTo>
                  <a:cubicBezTo>
                    <a:pt x="209" y="500"/>
                    <a:pt x="386" y="438"/>
                    <a:pt x="386" y="438"/>
                  </a:cubicBezTo>
                  <a:cubicBezTo>
                    <a:pt x="292" y="0"/>
                    <a:pt x="292" y="0"/>
                    <a:pt x="292" y="0"/>
                  </a:cubicBezTo>
                  <a:lnTo>
                    <a:pt x="42" y="7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29"/>
            <p:cNvSpPr/>
            <p:nvPr/>
          </p:nvSpPr>
          <p:spPr>
            <a:xfrm>
              <a:off x="596230" y="2635580"/>
              <a:ext cx="270360" cy="1244880"/>
            </a:xfrm>
            <a:custGeom>
              <a:avLst/>
              <a:gdLst/>
              <a:ahLst/>
              <a:cxnLst/>
              <a:rect l="l" t="t" r="r" b="b"/>
              <a:pathLst>
                <a:path w="751" h="3458" extrusionOk="0">
                  <a:moveTo>
                    <a:pt x="741" y="864"/>
                  </a:moveTo>
                  <a:lnTo>
                    <a:pt x="741" y="864"/>
                  </a:lnTo>
                  <a:cubicBezTo>
                    <a:pt x="741" y="905"/>
                    <a:pt x="741" y="926"/>
                    <a:pt x="730" y="937"/>
                  </a:cubicBezTo>
                  <a:lnTo>
                    <a:pt x="730" y="937"/>
                  </a:lnTo>
                  <a:cubicBezTo>
                    <a:pt x="720" y="968"/>
                    <a:pt x="710" y="1020"/>
                    <a:pt x="699" y="1093"/>
                  </a:cubicBezTo>
                  <a:cubicBezTo>
                    <a:pt x="647" y="1332"/>
                    <a:pt x="553" y="1770"/>
                    <a:pt x="533" y="1926"/>
                  </a:cubicBezTo>
                  <a:cubicBezTo>
                    <a:pt x="512" y="2135"/>
                    <a:pt x="533" y="2562"/>
                    <a:pt x="564" y="2843"/>
                  </a:cubicBezTo>
                  <a:cubicBezTo>
                    <a:pt x="605" y="3135"/>
                    <a:pt x="564" y="3291"/>
                    <a:pt x="564" y="3291"/>
                  </a:cubicBezTo>
                  <a:cubicBezTo>
                    <a:pt x="564" y="3291"/>
                    <a:pt x="449" y="3447"/>
                    <a:pt x="262" y="3457"/>
                  </a:cubicBezTo>
                  <a:cubicBezTo>
                    <a:pt x="74" y="3468"/>
                    <a:pt x="33" y="3312"/>
                    <a:pt x="33" y="3312"/>
                  </a:cubicBezTo>
                  <a:cubicBezTo>
                    <a:pt x="33" y="3312"/>
                    <a:pt x="33" y="3135"/>
                    <a:pt x="43" y="3041"/>
                  </a:cubicBezTo>
                  <a:cubicBezTo>
                    <a:pt x="43" y="2937"/>
                    <a:pt x="53" y="2385"/>
                    <a:pt x="74" y="2260"/>
                  </a:cubicBezTo>
                  <a:cubicBezTo>
                    <a:pt x="85" y="2124"/>
                    <a:pt x="64" y="1989"/>
                    <a:pt x="53" y="1780"/>
                  </a:cubicBezTo>
                  <a:cubicBezTo>
                    <a:pt x="53" y="1582"/>
                    <a:pt x="-9" y="1166"/>
                    <a:pt x="1" y="843"/>
                  </a:cubicBezTo>
                  <a:cubicBezTo>
                    <a:pt x="12" y="718"/>
                    <a:pt x="22" y="593"/>
                    <a:pt x="33" y="478"/>
                  </a:cubicBezTo>
                  <a:cubicBezTo>
                    <a:pt x="53" y="270"/>
                    <a:pt x="85" y="104"/>
                    <a:pt x="85" y="104"/>
                  </a:cubicBezTo>
                  <a:cubicBezTo>
                    <a:pt x="95" y="124"/>
                    <a:pt x="491" y="52"/>
                    <a:pt x="668" y="11"/>
                  </a:cubicBezTo>
                  <a:cubicBezTo>
                    <a:pt x="710" y="11"/>
                    <a:pt x="741" y="0"/>
                    <a:pt x="741" y="0"/>
                  </a:cubicBezTo>
                  <a:cubicBezTo>
                    <a:pt x="741" y="0"/>
                    <a:pt x="751" y="145"/>
                    <a:pt x="751" y="322"/>
                  </a:cubicBezTo>
                  <a:cubicBezTo>
                    <a:pt x="751" y="520"/>
                    <a:pt x="751" y="749"/>
                    <a:pt x="741" y="86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29"/>
            <p:cNvSpPr/>
            <p:nvPr/>
          </p:nvSpPr>
          <p:spPr>
            <a:xfrm>
              <a:off x="833110" y="2567540"/>
              <a:ext cx="281160" cy="1298880"/>
            </a:xfrm>
            <a:custGeom>
              <a:avLst/>
              <a:gdLst/>
              <a:ahLst/>
              <a:cxnLst/>
              <a:rect l="l" t="t" r="r" b="b"/>
              <a:pathLst>
                <a:path w="781" h="3608" extrusionOk="0">
                  <a:moveTo>
                    <a:pt x="750" y="1386"/>
                  </a:moveTo>
                  <a:lnTo>
                    <a:pt x="750" y="1386"/>
                  </a:lnTo>
                  <a:cubicBezTo>
                    <a:pt x="697" y="1917"/>
                    <a:pt x="635" y="2042"/>
                    <a:pt x="645" y="2230"/>
                  </a:cubicBezTo>
                  <a:cubicBezTo>
                    <a:pt x="656" y="2417"/>
                    <a:pt x="625" y="2824"/>
                    <a:pt x="625" y="3011"/>
                  </a:cubicBezTo>
                  <a:cubicBezTo>
                    <a:pt x="625" y="3199"/>
                    <a:pt x="604" y="3511"/>
                    <a:pt x="604" y="3511"/>
                  </a:cubicBezTo>
                  <a:cubicBezTo>
                    <a:pt x="604" y="3511"/>
                    <a:pt x="468" y="3626"/>
                    <a:pt x="239" y="3605"/>
                  </a:cubicBezTo>
                  <a:cubicBezTo>
                    <a:pt x="10" y="3574"/>
                    <a:pt x="0" y="3365"/>
                    <a:pt x="0" y="3365"/>
                  </a:cubicBezTo>
                  <a:cubicBezTo>
                    <a:pt x="62" y="2699"/>
                    <a:pt x="62" y="2699"/>
                    <a:pt x="62" y="2699"/>
                  </a:cubicBezTo>
                  <a:cubicBezTo>
                    <a:pt x="62" y="2699"/>
                    <a:pt x="187" y="2230"/>
                    <a:pt x="177" y="2105"/>
                  </a:cubicBezTo>
                  <a:cubicBezTo>
                    <a:pt x="177" y="2021"/>
                    <a:pt x="125" y="1626"/>
                    <a:pt x="93" y="1292"/>
                  </a:cubicBezTo>
                  <a:cubicBezTo>
                    <a:pt x="83" y="1240"/>
                    <a:pt x="83" y="1178"/>
                    <a:pt x="72" y="1126"/>
                  </a:cubicBezTo>
                  <a:cubicBezTo>
                    <a:pt x="72" y="1105"/>
                    <a:pt x="72" y="1084"/>
                    <a:pt x="62" y="1063"/>
                  </a:cubicBezTo>
                  <a:cubicBezTo>
                    <a:pt x="52" y="938"/>
                    <a:pt x="41" y="855"/>
                    <a:pt x="41" y="824"/>
                  </a:cubicBezTo>
                  <a:cubicBezTo>
                    <a:pt x="41" y="771"/>
                    <a:pt x="31" y="646"/>
                    <a:pt x="20" y="511"/>
                  </a:cubicBezTo>
                  <a:cubicBezTo>
                    <a:pt x="20" y="407"/>
                    <a:pt x="10" y="293"/>
                    <a:pt x="10" y="200"/>
                  </a:cubicBezTo>
                  <a:cubicBezTo>
                    <a:pt x="0" y="95"/>
                    <a:pt x="0" y="12"/>
                    <a:pt x="10" y="2"/>
                  </a:cubicBezTo>
                  <a:cubicBezTo>
                    <a:pt x="31" y="-9"/>
                    <a:pt x="427" y="54"/>
                    <a:pt x="635" y="85"/>
                  </a:cubicBezTo>
                  <a:cubicBezTo>
                    <a:pt x="708" y="95"/>
                    <a:pt x="750" y="106"/>
                    <a:pt x="750" y="106"/>
                  </a:cubicBezTo>
                  <a:cubicBezTo>
                    <a:pt x="750" y="106"/>
                    <a:pt x="760" y="137"/>
                    <a:pt x="760" y="189"/>
                  </a:cubicBezTo>
                  <a:cubicBezTo>
                    <a:pt x="770" y="272"/>
                    <a:pt x="770" y="428"/>
                    <a:pt x="781" y="605"/>
                  </a:cubicBezTo>
                  <a:cubicBezTo>
                    <a:pt x="781" y="844"/>
                    <a:pt x="781" y="1136"/>
                    <a:pt x="750" y="138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29"/>
            <p:cNvSpPr/>
            <p:nvPr/>
          </p:nvSpPr>
          <p:spPr>
            <a:xfrm>
              <a:off x="776590" y="1750700"/>
              <a:ext cx="210240" cy="142560"/>
            </a:xfrm>
            <a:custGeom>
              <a:avLst/>
              <a:gdLst/>
              <a:ahLst/>
              <a:cxnLst/>
              <a:rect l="l" t="t" r="r" b="b"/>
              <a:pathLst>
                <a:path w="584" h="396" extrusionOk="0">
                  <a:moveTo>
                    <a:pt x="0" y="385"/>
                  </a:moveTo>
                  <a:lnTo>
                    <a:pt x="94" y="0"/>
                  </a:lnTo>
                  <a:lnTo>
                    <a:pt x="521" y="0"/>
                  </a:lnTo>
                  <a:lnTo>
                    <a:pt x="584" y="396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7F584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29"/>
            <p:cNvSpPr/>
            <p:nvPr/>
          </p:nvSpPr>
          <p:spPr>
            <a:xfrm>
              <a:off x="527110" y="1835660"/>
              <a:ext cx="659520" cy="941040"/>
            </a:xfrm>
            <a:custGeom>
              <a:avLst/>
              <a:gdLst/>
              <a:ahLst/>
              <a:cxnLst/>
              <a:rect l="l" t="t" r="r" b="b"/>
              <a:pathLst>
                <a:path w="1832" h="2614" extrusionOk="0">
                  <a:moveTo>
                    <a:pt x="1808" y="2565"/>
                  </a:moveTo>
                  <a:lnTo>
                    <a:pt x="1808" y="2565"/>
                  </a:lnTo>
                  <a:cubicBezTo>
                    <a:pt x="1808" y="2565"/>
                    <a:pt x="1860" y="2648"/>
                    <a:pt x="1683" y="2534"/>
                  </a:cubicBezTo>
                  <a:cubicBezTo>
                    <a:pt x="1506" y="2409"/>
                    <a:pt x="1339" y="2274"/>
                    <a:pt x="1225" y="2274"/>
                  </a:cubicBezTo>
                  <a:cubicBezTo>
                    <a:pt x="1110" y="2285"/>
                    <a:pt x="537" y="2316"/>
                    <a:pt x="433" y="2367"/>
                  </a:cubicBezTo>
                  <a:cubicBezTo>
                    <a:pt x="329" y="2409"/>
                    <a:pt x="297" y="2565"/>
                    <a:pt x="225" y="2596"/>
                  </a:cubicBezTo>
                  <a:cubicBezTo>
                    <a:pt x="172" y="2617"/>
                    <a:pt x="120" y="2617"/>
                    <a:pt x="89" y="2607"/>
                  </a:cubicBezTo>
                  <a:lnTo>
                    <a:pt x="89" y="2607"/>
                  </a:lnTo>
                  <a:cubicBezTo>
                    <a:pt x="68" y="2607"/>
                    <a:pt x="47" y="2596"/>
                    <a:pt x="47" y="2596"/>
                  </a:cubicBezTo>
                  <a:cubicBezTo>
                    <a:pt x="47" y="2596"/>
                    <a:pt x="100" y="2409"/>
                    <a:pt x="58" y="2201"/>
                  </a:cubicBezTo>
                  <a:cubicBezTo>
                    <a:pt x="16" y="2014"/>
                    <a:pt x="-57" y="795"/>
                    <a:pt x="79" y="347"/>
                  </a:cubicBezTo>
                  <a:cubicBezTo>
                    <a:pt x="100" y="274"/>
                    <a:pt x="131" y="212"/>
                    <a:pt x="172" y="191"/>
                  </a:cubicBezTo>
                  <a:cubicBezTo>
                    <a:pt x="172" y="191"/>
                    <a:pt x="589" y="-28"/>
                    <a:pt x="964" y="3"/>
                  </a:cubicBezTo>
                  <a:cubicBezTo>
                    <a:pt x="1183" y="24"/>
                    <a:pt x="1402" y="118"/>
                    <a:pt x="1537" y="180"/>
                  </a:cubicBezTo>
                  <a:cubicBezTo>
                    <a:pt x="1620" y="222"/>
                    <a:pt x="1672" y="264"/>
                    <a:pt x="1672" y="264"/>
                  </a:cubicBezTo>
                  <a:cubicBezTo>
                    <a:pt x="1672" y="264"/>
                    <a:pt x="1693" y="1212"/>
                    <a:pt x="1725" y="1410"/>
                  </a:cubicBezTo>
                  <a:cubicBezTo>
                    <a:pt x="1756" y="1608"/>
                    <a:pt x="1818" y="2003"/>
                    <a:pt x="1829" y="2128"/>
                  </a:cubicBezTo>
                  <a:cubicBezTo>
                    <a:pt x="1839" y="2222"/>
                    <a:pt x="1818" y="2429"/>
                    <a:pt x="1808" y="2523"/>
                  </a:cubicBezTo>
                  <a:cubicBezTo>
                    <a:pt x="1808" y="2554"/>
                    <a:pt x="1808" y="2565"/>
                    <a:pt x="1808" y="25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29"/>
            <p:cNvSpPr/>
            <p:nvPr/>
          </p:nvSpPr>
          <p:spPr>
            <a:xfrm>
              <a:off x="763270" y="1473140"/>
              <a:ext cx="232560" cy="304200"/>
            </a:xfrm>
            <a:custGeom>
              <a:avLst/>
              <a:gdLst/>
              <a:ahLst/>
              <a:cxnLst/>
              <a:rect l="l" t="t" r="r" b="b"/>
              <a:pathLst>
                <a:path w="646" h="845" extrusionOk="0">
                  <a:moveTo>
                    <a:pt x="6" y="260"/>
                  </a:moveTo>
                  <a:lnTo>
                    <a:pt x="6" y="260"/>
                  </a:lnTo>
                  <a:cubicBezTo>
                    <a:pt x="-15" y="448"/>
                    <a:pt x="16" y="792"/>
                    <a:pt x="235" y="833"/>
                  </a:cubicBezTo>
                  <a:cubicBezTo>
                    <a:pt x="464" y="885"/>
                    <a:pt x="621" y="771"/>
                    <a:pt x="641" y="552"/>
                  </a:cubicBezTo>
                  <a:cubicBezTo>
                    <a:pt x="662" y="323"/>
                    <a:pt x="631" y="0"/>
                    <a:pt x="329" y="0"/>
                  </a:cubicBezTo>
                  <a:cubicBezTo>
                    <a:pt x="27" y="10"/>
                    <a:pt x="16" y="177"/>
                    <a:pt x="6" y="260"/>
                  </a:cubicBezTo>
                  <a:close/>
                </a:path>
              </a:pathLst>
            </a:custGeom>
            <a:solidFill>
              <a:srgbClr val="934A3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29"/>
            <p:cNvSpPr/>
            <p:nvPr/>
          </p:nvSpPr>
          <p:spPr>
            <a:xfrm>
              <a:off x="698110" y="1415900"/>
              <a:ext cx="346320" cy="361080"/>
            </a:xfrm>
            <a:custGeom>
              <a:avLst/>
              <a:gdLst/>
              <a:ahLst/>
              <a:cxnLst/>
              <a:rect l="l" t="t" r="r" b="b"/>
              <a:pathLst>
                <a:path w="962" h="1003" extrusionOk="0">
                  <a:moveTo>
                    <a:pt x="364" y="992"/>
                  </a:moveTo>
                  <a:lnTo>
                    <a:pt x="364" y="992"/>
                  </a:lnTo>
                  <a:cubicBezTo>
                    <a:pt x="239" y="888"/>
                    <a:pt x="166" y="721"/>
                    <a:pt x="177" y="555"/>
                  </a:cubicBezTo>
                  <a:cubicBezTo>
                    <a:pt x="135" y="555"/>
                    <a:pt x="93" y="555"/>
                    <a:pt x="72" y="524"/>
                  </a:cubicBezTo>
                  <a:cubicBezTo>
                    <a:pt x="52" y="503"/>
                    <a:pt x="52" y="451"/>
                    <a:pt x="83" y="430"/>
                  </a:cubicBezTo>
                  <a:cubicBezTo>
                    <a:pt x="41" y="419"/>
                    <a:pt x="10" y="388"/>
                    <a:pt x="0" y="346"/>
                  </a:cubicBezTo>
                  <a:cubicBezTo>
                    <a:pt x="0" y="305"/>
                    <a:pt x="41" y="263"/>
                    <a:pt x="83" y="274"/>
                  </a:cubicBezTo>
                  <a:cubicBezTo>
                    <a:pt x="52" y="242"/>
                    <a:pt x="52" y="190"/>
                    <a:pt x="83" y="159"/>
                  </a:cubicBezTo>
                  <a:cubicBezTo>
                    <a:pt x="114" y="117"/>
                    <a:pt x="156" y="107"/>
                    <a:pt x="197" y="128"/>
                  </a:cubicBezTo>
                  <a:cubicBezTo>
                    <a:pt x="187" y="65"/>
                    <a:pt x="229" y="13"/>
                    <a:pt x="291" y="3"/>
                  </a:cubicBezTo>
                  <a:cubicBezTo>
                    <a:pt x="343" y="-8"/>
                    <a:pt x="395" y="13"/>
                    <a:pt x="437" y="55"/>
                  </a:cubicBezTo>
                  <a:cubicBezTo>
                    <a:pt x="479" y="-8"/>
                    <a:pt x="593" y="-8"/>
                    <a:pt x="635" y="55"/>
                  </a:cubicBezTo>
                  <a:cubicBezTo>
                    <a:pt x="666" y="13"/>
                    <a:pt x="729" y="3"/>
                    <a:pt x="770" y="24"/>
                  </a:cubicBezTo>
                  <a:cubicBezTo>
                    <a:pt x="812" y="44"/>
                    <a:pt x="843" y="96"/>
                    <a:pt x="864" y="138"/>
                  </a:cubicBezTo>
                  <a:cubicBezTo>
                    <a:pt x="906" y="148"/>
                    <a:pt x="947" y="180"/>
                    <a:pt x="958" y="232"/>
                  </a:cubicBezTo>
                  <a:cubicBezTo>
                    <a:pt x="968" y="274"/>
                    <a:pt x="958" y="315"/>
                    <a:pt x="927" y="357"/>
                  </a:cubicBezTo>
                  <a:cubicBezTo>
                    <a:pt x="958" y="399"/>
                    <a:pt x="927" y="471"/>
                    <a:pt x="875" y="482"/>
                  </a:cubicBezTo>
                  <a:cubicBezTo>
                    <a:pt x="895" y="524"/>
                    <a:pt x="875" y="586"/>
                    <a:pt x="854" y="628"/>
                  </a:cubicBezTo>
                  <a:cubicBezTo>
                    <a:pt x="833" y="690"/>
                    <a:pt x="822" y="763"/>
                    <a:pt x="802" y="826"/>
                  </a:cubicBezTo>
                  <a:cubicBezTo>
                    <a:pt x="781" y="888"/>
                    <a:pt x="750" y="951"/>
                    <a:pt x="687" y="982"/>
                  </a:cubicBezTo>
                  <a:cubicBezTo>
                    <a:pt x="625" y="1013"/>
                    <a:pt x="562" y="1003"/>
                    <a:pt x="500" y="992"/>
                  </a:cubicBezTo>
                  <a:cubicBezTo>
                    <a:pt x="447" y="982"/>
                    <a:pt x="406" y="982"/>
                    <a:pt x="364" y="982"/>
                  </a:cubicBezTo>
                  <a:cubicBezTo>
                    <a:pt x="364" y="992"/>
                    <a:pt x="364" y="992"/>
                    <a:pt x="364" y="992"/>
                  </a:cubicBezTo>
                  <a:close/>
                </a:path>
              </a:pathLst>
            </a:custGeom>
            <a:solidFill>
              <a:srgbClr val="03010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29"/>
            <p:cNvSpPr/>
            <p:nvPr/>
          </p:nvSpPr>
          <p:spPr>
            <a:xfrm>
              <a:off x="667870" y="2950220"/>
              <a:ext cx="191160" cy="78840"/>
            </a:xfrm>
            <a:custGeom>
              <a:avLst/>
              <a:gdLst/>
              <a:ahLst/>
              <a:cxnLst/>
              <a:rect l="l" t="t" r="r" b="b"/>
              <a:pathLst>
                <a:path w="531" h="219" extrusionOk="0">
                  <a:moveTo>
                    <a:pt x="521" y="0"/>
                  </a:moveTo>
                  <a:lnTo>
                    <a:pt x="521" y="0"/>
                  </a:lnTo>
                  <a:cubicBezTo>
                    <a:pt x="479" y="0"/>
                    <a:pt x="438" y="11"/>
                    <a:pt x="396" y="21"/>
                  </a:cubicBezTo>
                  <a:cubicBezTo>
                    <a:pt x="281" y="42"/>
                    <a:pt x="167" y="52"/>
                    <a:pt x="52" y="52"/>
                  </a:cubicBezTo>
                  <a:cubicBezTo>
                    <a:pt x="31" y="52"/>
                    <a:pt x="11" y="52"/>
                    <a:pt x="0" y="52"/>
                  </a:cubicBezTo>
                  <a:cubicBezTo>
                    <a:pt x="73" y="63"/>
                    <a:pt x="73" y="63"/>
                    <a:pt x="73" y="63"/>
                  </a:cubicBezTo>
                  <a:cubicBezTo>
                    <a:pt x="104" y="104"/>
                    <a:pt x="146" y="115"/>
                    <a:pt x="198" y="115"/>
                  </a:cubicBezTo>
                  <a:cubicBezTo>
                    <a:pt x="219" y="115"/>
                    <a:pt x="240" y="104"/>
                    <a:pt x="261" y="104"/>
                  </a:cubicBezTo>
                  <a:cubicBezTo>
                    <a:pt x="281" y="104"/>
                    <a:pt x="313" y="104"/>
                    <a:pt x="334" y="104"/>
                  </a:cubicBezTo>
                  <a:cubicBezTo>
                    <a:pt x="375" y="104"/>
                    <a:pt x="427" y="115"/>
                    <a:pt x="459" y="136"/>
                  </a:cubicBezTo>
                  <a:cubicBezTo>
                    <a:pt x="479" y="156"/>
                    <a:pt x="490" y="188"/>
                    <a:pt x="500" y="219"/>
                  </a:cubicBezTo>
                  <a:cubicBezTo>
                    <a:pt x="511" y="146"/>
                    <a:pt x="521" y="94"/>
                    <a:pt x="531" y="63"/>
                  </a:cubicBezTo>
                  <a:cubicBezTo>
                    <a:pt x="531" y="42"/>
                    <a:pt x="531" y="21"/>
                    <a:pt x="521" y="0"/>
                  </a:cubicBezTo>
                  <a:close/>
                </a:path>
              </a:pathLst>
            </a:custGeom>
            <a:solidFill>
              <a:srgbClr val="FBBE76"/>
            </a:solidFill>
            <a:ln>
              <a:noFill/>
            </a:ln>
          </p:spPr>
          <p:txBody>
            <a:bodyPr spcFirstLastPara="1" wrap="square" lIns="90000" tIns="33825" rIns="90000" bIns="338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29"/>
            <p:cNvSpPr/>
            <p:nvPr/>
          </p:nvSpPr>
          <p:spPr>
            <a:xfrm>
              <a:off x="855430" y="2946620"/>
              <a:ext cx="176400" cy="86040"/>
            </a:xfrm>
            <a:custGeom>
              <a:avLst/>
              <a:gdLst/>
              <a:ahLst/>
              <a:cxnLst/>
              <a:rect l="l" t="t" r="r" b="b"/>
              <a:pathLst>
                <a:path w="490" h="239" extrusionOk="0">
                  <a:moveTo>
                    <a:pt x="115" y="0"/>
                  </a:moveTo>
                  <a:lnTo>
                    <a:pt x="115" y="0"/>
                  </a:lnTo>
                  <a:cubicBezTo>
                    <a:pt x="83" y="0"/>
                    <a:pt x="52" y="0"/>
                    <a:pt x="21" y="0"/>
                  </a:cubicBezTo>
                  <a:cubicBezTo>
                    <a:pt x="21" y="10"/>
                    <a:pt x="10" y="10"/>
                    <a:pt x="0" y="10"/>
                  </a:cubicBezTo>
                  <a:lnTo>
                    <a:pt x="0" y="10"/>
                  </a:lnTo>
                  <a:lnTo>
                    <a:pt x="0" y="10"/>
                  </a:lnTo>
                  <a:cubicBezTo>
                    <a:pt x="10" y="31"/>
                    <a:pt x="10" y="52"/>
                    <a:pt x="10" y="73"/>
                  </a:cubicBezTo>
                  <a:lnTo>
                    <a:pt x="10" y="73"/>
                  </a:lnTo>
                  <a:cubicBezTo>
                    <a:pt x="21" y="125"/>
                    <a:pt x="21" y="187"/>
                    <a:pt x="31" y="239"/>
                  </a:cubicBezTo>
                  <a:cubicBezTo>
                    <a:pt x="73" y="198"/>
                    <a:pt x="146" y="166"/>
                    <a:pt x="208" y="156"/>
                  </a:cubicBezTo>
                  <a:cubicBezTo>
                    <a:pt x="302" y="135"/>
                    <a:pt x="406" y="135"/>
                    <a:pt x="490" y="83"/>
                  </a:cubicBezTo>
                  <a:cubicBezTo>
                    <a:pt x="479" y="83"/>
                    <a:pt x="479" y="83"/>
                    <a:pt x="479" y="83"/>
                  </a:cubicBezTo>
                  <a:cubicBezTo>
                    <a:pt x="375" y="83"/>
                    <a:pt x="281" y="21"/>
                    <a:pt x="177" y="0"/>
                  </a:cubicBezTo>
                  <a:cubicBezTo>
                    <a:pt x="156" y="0"/>
                    <a:pt x="135" y="0"/>
                    <a:pt x="115" y="0"/>
                  </a:cubicBezTo>
                  <a:close/>
                </a:path>
              </a:pathLst>
            </a:custGeom>
            <a:solidFill>
              <a:srgbClr val="FBBE76"/>
            </a:solidFill>
            <a:ln>
              <a:noFill/>
            </a:ln>
          </p:spPr>
          <p:txBody>
            <a:bodyPr spcFirstLastPara="1" wrap="square" lIns="90000" tIns="41025" rIns="90000" bIns="410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29"/>
            <p:cNvSpPr/>
            <p:nvPr/>
          </p:nvSpPr>
          <p:spPr>
            <a:xfrm>
              <a:off x="861190" y="2726300"/>
              <a:ext cx="12960" cy="241920"/>
            </a:xfrm>
            <a:custGeom>
              <a:avLst/>
              <a:gdLst/>
              <a:ahLst/>
              <a:cxnLst/>
              <a:rect l="l" t="t" r="r" b="b"/>
              <a:pathLst>
                <a:path w="36" h="672" extrusionOk="0">
                  <a:moveTo>
                    <a:pt x="26" y="664"/>
                  </a:moveTo>
                  <a:lnTo>
                    <a:pt x="26" y="664"/>
                  </a:lnTo>
                  <a:cubicBezTo>
                    <a:pt x="36" y="560"/>
                    <a:pt x="26" y="445"/>
                    <a:pt x="26" y="341"/>
                  </a:cubicBezTo>
                  <a:cubicBezTo>
                    <a:pt x="26" y="226"/>
                    <a:pt x="26" y="122"/>
                    <a:pt x="36" y="8"/>
                  </a:cubicBezTo>
                  <a:cubicBezTo>
                    <a:pt x="36" y="-3"/>
                    <a:pt x="5" y="-3"/>
                    <a:pt x="5" y="8"/>
                  </a:cubicBezTo>
                  <a:cubicBezTo>
                    <a:pt x="5" y="122"/>
                    <a:pt x="5" y="226"/>
                    <a:pt x="5" y="341"/>
                  </a:cubicBezTo>
                  <a:cubicBezTo>
                    <a:pt x="5" y="445"/>
                    <a:pt x="-6" y="560"/>
                    <a:pt x="5" y="664"/>
                  </a:cubicBezTo>
                  <a:cubicBezTo>
                    <a:pt x="5" y="674"/>
                    <a:pt x="15" y="674"/>
                    <a:pt x="26" y="6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29"/>
            <p:cNvSpPr/>
            <p:nvPr/>
          </p:nvSpPr>
          <p:spPr>
            <a:xfrm>
              <a:off x="653110" y="2730980"/>
              <a:ext cx="164880" cy="166680"/>
            </a:xfrm>
            <a:custGeom>
              <a:avLst/>
              <a:gdLst/>
              <a:ahLst/>
              <a:cxnLst/>
              <a:rect l="l" t="t" r="r" b="b"/>
              <a:pathLst>
                <a:path w="458" h="463" extrusionOk="0">
                  <a:moveTo>
                    <a:pt x="10" y="99"/>
                  </a:moveTo>
                  <a:lnTo>
                    <a:pt x="10" y="99"/>
                  </a:lnTo>
                  <a:cubicBezTo>
                    <a:pt x="0" y="192"/>
                    <a:pt x="0" y="276"/>
                    <a:pt x="0" y="370"/>
                  </a:cubicBezTo>
                  <a:cubicBezTo>
                    <a:pt x="0" y="380"/>
                    <a:pt x="0" y="380"/>
                    <a:pt x="10" y="380"/>
                  </a:cubicBezTo>
                  <a:cubicBezTo>
                    <a:pt x="62" y="380"/>
                    <a:pt x="93" y="411"/>
                    <a:pt x="135" y="432"/>
                  </a:cubicBezTo>
                  <a:cubicBezTo>
                    <a:pt x="156" y="442"/>
                    <a:pt x="187" y="463"/>
                    <a:pt x="208" y="463"/>
                  </a:cubicBezTo>
                  <a:cubicBezTo>
                    <a:pt x="239" y="463"/>
                    <a:pt x="281" y="442"/>
                    <a:pt x="302" y="432"/>
                  </a:cubicBezTo>
                  <a:cubicBezTo>
                    <a:pt x="354" y="411"/>
                    <a:pt x="395" y="401"/>
                    <a:pt x="447" y="380"/>
                  </a:cubicBezTo>
                  <a:cubicBezTo>
                    <a:pt x="447" y="380"/>
                    <a:pt x="458" y="370"/>
                    <a:pt x="458" y="359"/>
                  </a:cubicBezTo>
                  <a:cubicBezTo>
                    <a:pt x="447" y="244"/>
                    <a:pt x="447" y="130"/>
                    <a:pt x="458" y="15"/>
                  </a:cubicBezTo>
                  <a:cubicBezTo>
                    <a:pt x="458" y="-5"/>
                    <a:pt x="427" y="-5"/>
                    <a:pt x="427" y="15"/>
                  </a:cubicBezTo>
                  <a:cubicBezTo>
                    <a:pt x="416" y="88"/>
                    <a:pt x="416" y="161"/>
                    <a:pt x="427" y="234"/>
                  </a:cubicBezTo>
                  <a:cubicBezTo>
                    <a:pt x="427" y="265"/>
                    <a:pt x="437" y="317"/>
                    <a:pt x="427" y="338"/>
                  </a:cubicBezTo>
                  <a:cubicBezTo>
                    <a:pt x="416" y="370"/>
                    <a:pt x="364" y="380"/>
                    <a:pt x="333" y="390"/>
                  </a:cubicBezTo>
                  <a:cubicBezTo>
                    <a:pt x="302" y="401"/>
                    <a:pt x="270" y="422"/>
                    <a:pt x="239" y="432"/>
                  </a:cubicBezTo>
                  <a:cubicBezTo>
                    <a:pt x="208" y="442"/>
                    <a:pt x="177" y="422"/>
                    <a:pt x="145" y="411"/>
                  </a:cubicBezTo>
                  <a:cubicBezTo>
                    <a:pt x="104" y="380"/>
                    <a:pt x="62" y="359"/>
                    <a:pt x="10" y="359"/>
                  </a:cubicBezTo>
                  <a:lnTo>
                    <a:pt x="20" y="370"/>
                  </a:lnTo>
                  <a:cubicBezTo>
                    <a:pt x="20" y="276"/>
                    <a:pt x="20" y="192"/>
                    <a:pt x="20" y="99"/>
                  </a:cubicBezTo>
                  <a:cubicBezTo>
                    <a:pt x="20" y="88"/>
                    <a:pt x="10" y="88"/>
                    <a:pt x="10" y="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29"/>
            <p:cNvSpPr/>
            <p:nvPr/>
          </p:nvSpPr>
          <p:spPr>
            <a:xfrm>
              <a:off x="915550" y="2737460"/>
              <a:ext cx="157320" cy="161640"/>
            </a:xfrm>
            <a:custGeom>
              <a:avLst/>
              <a:gdLst/>
              <a:ahLst/>
              <a:cxnLst/>
              <a:rect l="l" t="t" r="r" b="b"/>
              <a:pathLst>
                <a:path w="437" h="449" extrusionOk="0">
                  <a:moveTo>
                    <a:pt x="10" y="8"/>
                  </a:moveTo>
                  <a:lnTo>
                    <a:pt x="10" y="8"/>
                  </a:lnTo>
                  <a:cubicBezTo>
                    <a:pt x="10" y="112"/>
                    <a:pt x="10" y="216"/>
                    <a:pt x="0" y="310"/>
                  </a:cubicBezTo>
                  <a:cubicBezTo>
                    <a:pt x="0" y="320"/>
                    <a:pt x="10" y="320"/>
                    <a:pt x="10" y="331"/>
                  </a:cubicBezTo>
                  <a:cubicBezTo>
                    <a:pt x="52" y="341"/>
                    <a:pt x="83" y="362"/>
                    <a:pt x="114" y="383"/>
                  </a:cubicBezTo>
                  <a:cubicBezTo>
                    <a:pt x="135" y="404"/>
                    <a:pt x="166" y="435"/>
                    <a:pt x="198" y="445"/>
                  </a:cubicBezTo>
                  <a:cubicBezTo>
                    <a:pt x="218" y="456"/>
                    <a:pt x="250" y="435"/>
                    <a:pt x="271" y="435"/>
                  </a:cubicBezTo>
                  <a:cubicBezTo>
                    <a:pt x="302" y="424"/>
                    <a:pt x="333" y="424"/>
                    <a:pt x="364" y="414"/>
                  </a:cubicBezTo>
                  <a:cubicBezTo>
                    <a:pt x="416" y="393"/>
                    <a:pt x="416" y="320"/>
                    <a:pt x="427" y="279"/>
                  </a:cubicBezTo>
                  <a:cubicBezTo>
                    <a:pt x="437" y="195"/>
                    <a:pt x="437" y="112"/>
                    <a:pt x="437" y="18"/>
                  </a:cubicBezTo>
                  <a:cubicBezTo>
                    <a:pt x="427" y="-3"/>
                    <a:pt x="396" y="-3"/>
                    <a:pt x="406" y="18"/>
                  </a:cubicBezTo>
                  <a:cubicBezTo>
                    <a:pt x="406" y="112"/>
                    <a:pt x="406" y="195"/>
                    <a:pt x="385" y="289"/>
                  </a:cubicBezTo>
                  <a:cubicBezTo>
                    <a:pt x="385" y="310"/>
                    <a:pt x="385" y="331"/>
                    <a:pt x="375" y="352"/>
                  </a:cubicBezTo>
                  <a:cubicBezTo>
                    <a:pt x="364" y="372"/>
                    <a:pt x="343" y="383"/>
                    <a:pt x="312" y="383"/>
                  </a:cubicBezTo>
                  <a:cubicBezTo>
                    <a:pt x="281" y="393"/>
                    <a:pt x="250" y="404"/>
                    <a:pt x="208" y="404"/>
                  </a:cubicBezTo>
                  <a:cubicBezTo>
                    <a:pt x="177" y="404"/>
                    <a:pt x="146" y="372"/>
                    <a:pt x="114" y="352"/>
                  </a:cubicBezTo>
                  <a:cubicBezTo>
                    <a:pt x="83" y="331"/>
                    <a:pt x="41" y="320"/>
                    <a:pt x="31" y="279"/>
                  </a:cubicBezTo>
                  <a:cubicBezTo>
                    <a:pt x="21" y="237"/>
                    <a:pt x="31" y="185"/>
                    <a:pt x="31" y="154"/>
                  </a:cubicBezTo>
                  <a:cubicBezTo>
                    <a:pt x="31" y="102"/>
                    <a:pt x="21" y="49"/>
                    <a:pt x="21" y="8"/>
                  </a:cubicBezTo>
                  <a:cubicBezTo>
                    <a:pt x="21" y="-3"/>
                    <a:pt x="10" y="-3"/>
                    <a:pt x="10" y="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29"/>
            <p:cNvSpPr/>
            <p:nvPr/>
          </p:nvSpPr>
          <p:spPr>
            <a:xfrm>
              <a:off x="745270" y="2970020"/>
              <a:ext cx="76320" cy="835920"/>
            </a:xfrm>
            <a:custGeom>
              <a:avLst/>
              <a:gdLst/>
              <a:ahLst/>
              <a:cxnLst/>
              <a:rect l="l" t="t" r="r" b="b"/>
              <a:pathLst>
                <a:path w="212" h="2322" extrusionOk="0">
                  <a:moveTo>
                    <a:pt x="202" y="8"/>
                  </a:moveTo>
                  <a:lnTo>
                    <a:pt x="202" y="8"/>
                  </a:lnTo>
                  <a:cubicBezTo>
                    <a:pt x="160" y="195"/>
                    <a:pt x="139" y="393"/>
                    <a:pt x="87" y="591"/>
                  </a:cubicBezTo>
                  <a:cubicBezTo>
                    <a:pt x="46" y="768"/>
                    <a:pt x="-17" y="956"/>
                    <a:pt x="4" y="1143"/>
                  </a:cubicBezTo>
                  <a:cubicBezTo>
                    <a:pt x="14" y="1237"/>
                    <a:pt x="35" y="1320"/>
                    <a:pt x="25" y="1424"/>
                  </a:cubicBezTo>
                  <a:cubicBezTo>
                    <a:pt x="14" y="1518"/>
                    <a:pt x="25" y="1601"/>
                    <a:pt x="35" y="1695"/>
                  </a:cubicBezTo>
                  <a:cubicBezTo>
                    <a:pt x="66" y="1903"/>
                    <a:pt x="46" y="2101"/>
                    <a:pt x="35" y="2310"/>
                  </a:cubicBezTo>
                  <a:cubicBezTo>
                    <a:pt x="35" y="2320"/>
                    <a:pt x="66" y="2331"/>
                    <a:pt x="66" y="2310"/>
                  </a:cubicBezTo>
                  <a:cubicBezTo>
                    <a:pt x="87" y="2133"/>
                    <a:pt x="108" y="1945"/>
                    <a:pt x="77" y="1758"/>
                  </a:cubicBezTo>
                  <a:cubicBezTo>
                    <a:pt x="66" y="1653"/>
                    <a:pt x="46" y="1549"/>
                    <a:pt x="56" y="1445"/>
                  </a:cubicBezTo>
                  <a:cubicBezTo>
                    <a:pt x="56" y="1351"/>
                    <a:pt x="46" y="1258"/>
                    <a:pt x="35" y="1164"/>
                  </a:cubicBezTo>
                  <a:cubicBezTo>
                    <a:pt x="4" y="966"/>
                    <a:pt x="77" y="778"/>
                    <a:pt x="119" y="581"/>
                  </a:cubicBezTo>
                  <a:cubicBezTo>
                    <a:pt x="160" y="393"/>
                    <a:pt x="202" y="195"/>
                    <a:pt x="212" y="8"/>
                  </a:cubicBezTo>
                  <a:cubicBezTo>
                    <a:pt x="212" y="-3"/>
                    <a:pt x="202" y="-3"/>
                    <a:pt x="202" y="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29"/>
            <p:cNvSpPr/>
            <p:nvPr/>
          </p:nvSpPr>
          <p:spPr>
            <a:xfrm>
              <a:off x="630070" y="3782900"/>
              <a:ext cx="114480" cy="41400"/>
            </a:xfrm>
            <a:custGeom>
              <a:avLst/>
              <a:gdLst/>
              <a:ahLst/>
              <a:cxnLst/>
              <a:rect l="l" t="t" r="r" b="b"/>
              <a:pathLst>
                <a:path w="318" h="115" extrusionOk="0">
                  <a:moveTo>
                    <a:pt x="1" y="0"/>
                  </a:moveTo>
                  <a:lnTo>
                    <a:pt x="1" y="0"/>
                  </a:lnTo>
                  <a:cubicBezTo>
                    <a:pt x="-9" y="52"/>
                    <a:pt x="53" y="73"/>
                    <a:pt x="95" y="83"/>
                  </a:cubicBezTo>
                  <a:cubicBezTo>
                    <a:pt x="157" y="114"/>
                    <a:pt x="241" y="125"/>
                    <a:pt x="314" y="104"/>
                  </a:cubicBezTo>
                  <a:cubicBezTo>
                    <a:pt x="324" y="104"/>
                    <a:pt x="314" y="83"/>
                    <a:pt x="314" y="83"/>
                  </a:cubicBezTo>
                  <a:cubicBezTo>
                    <a:pt x="261" y="93"/>
                    <a:pt x="209" y="93"/>
                    <a:pt x="157" y="83"/>
                  </a:cubicBezTo>
                  <a:cubicBezTo>
                    <a:pt x="116" y="73"/>
                    <a:pt x="11" y="52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29"/>
            <p:cNvSpPr/>
            <p:nvPr/>
          </p:nvSpPr>
          <p:spPr>
            <a:xfrm>
              <a:off x="866590" y="3778940"/>
              <a:ext cx="129240" cy="32400"/>
            </a:xfrm>
            <a:custGeom>
              <a:avLst/>
              <a:gdLst/>
              <a:ahLst/>
              <a:cxnLst/>
              <a:rect l="l" t="t" r="r" b="b"/>
              <a:pathLst>
                <a:path w="359" h="90" extrusionOk="0">
                  <a:moveTo>
                    <a:pt x="0" y="52"/>
                  </a:moveTo>
                  <a:lnTo>
                    <a:pt x="0" y="52"/>
                  </a:lnTo>
                  <a:cubicBezTo>
                    <a:pt x="0" y="63"/>
                    <a:pt x="0" y="63"/>
                    <a:pt x="0" y="63"/>
                  </a:cubicBezTo>
                  <a:lnTo>
                    <a:pt x="0" y="63"/>
                  </a:lnTo>
                  <a:cubicBezTo>
                    <a:pt x="52" y="94"/>
                    <a:pt x="125" y="94"/>
                    <a:pt x="177" y="84"/>
                  </a:cubicBezTo>
                  <a:cubicBezTo>
                    <a:pt x="240" y="73"/>
                    <a:pt x="302" y="52"/>
                    <a:pt x="354" y="21"/>
                  </a:cubicBezTo>
                  <a:cubicBezTo>
                    <a:pt x="365" y="11"/>
                    <a:pt x="354" y="0"/>
                    <a:pt x="344" y="0"/>
                  </a:cubicBezTo>
                  <a:cubicBezTo>
                    <a:pt x="292" y="21"/>
                    <a:pt x="250" y="52"/>
                    <a:pt x="198" y="63"/>
                  </a:cubicBezTo>
                  <a:cubicBezTo>
                    <a:pt x="177" y="63"/>
                    <a:pt x="21" y="84"/>
                    <a:pt x="11" y="52"/>
                  </a:cubicBezTo>
                  <a:cubicBezTo>
                    <a:pt x="11" y="42"/>
                    <a:pt x="0" y="52"/>
                    <a:pt x="0" y="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29"/>
            <p:cNvSpPr/>
            <p:nvPr/>
          </p:nvSpPr>
          <p:spPr>
            <a:xfrm>
              <a:off x="873430" y="2965340"/>
              <a:ext cx="61560" cy="883080"/>
            </a:xfrm>
            <a:custGeom>
              <a:avLst/>
              <a:gdLst/>
              <a:ahLst/>
              <a:cxnLst/>
              <a:rect l="l" t="t" r="r" b="b"/>
              <a:pathLst>
                <a:path w="171" h="2453" extrusionOk="0">
                  <a:moveTo>
                    <a:pt x="96" y="0"/>
                  </a:moveTo>
                  <a:lnTo>
                    <a:pt x="96" y="0"/>
                  </a:lnTo>
                  <a:cubicBezTo>
                    <a:pt x="-8" y="385"/>
                    <a:pt x="190" y="771"/>
                    <a:pt x="127" y="1166"/>
                  </a:cubicBezTo>
                  <a:cubicBezTo>
                    <a:pt x="117" y="1271"/>
                    <a:pt x="75" y="1364"/>
                    <a:pt x="44" y="1469"/>
                  </a:cubicBezTo>
                  <a:cubicBezTo>
                    <a:pt x="23" y="1573"/>
                    <a:pt x="2" y="1666"/>
                    <a:pt x="2" y="1771"/>
                  </a:cubicBezTo>
                  <a:cubicBezTo>
                    <a:pt x="-8" y="1989"/>
                    <a:pt x="23" y="2219"/>
                    <a:pt x="44" y="2437"/>
                  </a:cubicBezTo>
                  <a:cubicBezTo>
                    <a:pt x="44" y="2458"/>
                    <a:pt x="75" y="2458"/>
                    <a:pt x="75" y="2437"/>
                  </a:cubicBezTo>
                  <a:cubicBezTo>
                    <a:pt x="54" y="2219"/>
                    <a:pt x="33" y="2010"/>
                    <a:pt x="33" y="1791"/>
                  </a:cubicBezTo>
                  <a:cubicBezTo>
                    <a:pt x="33" y="1677"/>
                    <a:pt x="54" y="1573"/>
                    <a:pt x="85" y="1458"/>
                  </a:cubicBezTo>
                  <a:cubicBezTo>
                    <a:pt x="106" y="1364"/>
                    <a:pt x="148" y="1260"/>
                    <a:pt x="158" y="1156"/>
                  </a:cubicBezTo>
                  <a:cubicBezTo>
                    <a:pt x="221" y="771"/>
                    <a:pt x="23" y="396"/>
                    <a:pt x="106" y="10"/>
                  </a:cubicBezTo>
                  <a:cubicBezTo>
                    <a:pt x="106" y="0"/>
                    <a:pt x="96" y="0"/>
                    <a:pt x="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29"/>
            <p:cNvSpPr/>
            <p:nvPr/>
          </p:nvSpPr>
          <p:spPr>
            <a:xfrm>
              <a:off x="634030" y="3692900"/>
              <a:ext cx="104040" cy="82800"/>
            </a:xfrm>
            <a:custGeom>
              <a:avLst/>
              <a:gdLst/>
              <a:ahLst/>
              <a:cxnLst/>
              <a:rect l="l" t="t" r="r" b="b"/>
              <a:pathLst>
                <a:path w="289" h="230" extrusionOk="0">
                  <a:moveTo>
                    <a:pt x="0" y="10"/>
                  </a:moveTo>
                  <a:lnTo>
                    <a:pt x="0" y="10"/>
                  </a:lnTo>
                  <a:cubicBezTo>
                    <a:pt x="63" y="104"/>
                    <a:pt x="146" y="239"/>
                    <a:pt x="282" y="229"/>
                  </a:cubicBezTo>
                  <a:cubicBezTo>
                    <a:pt x="292" y="229"/>
                    <a:pt x="292" y="218"/>
                    <a:pt x="282" y="218"/>
                  </a:cubicBezTo>
                  <a:cubicBezTo>
                    <a:pt x="157" y="187"/>
                    <a:pt x="84" y="104"/>
                    <a:pt x="11" y="0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7800" rIns="90000" bIns="378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29"/>
            <p:cNvSpPr/>
            <p:nvPr/>
          </p:nvSpPr>
          <p:spPr>
            <a:xfrm>
              <a:off x="700270" y="3677780"/>
              <a:ext cx="61560" cy="53640"/>
            </a:xfrm>
            <a:custGeom>
              <a:avLst/>
              <a:gdLst/>
              <a:ahLst/>
              <a:cxnLst/>
              <a:rect l="l" t="t" r="r" b="b"/>
              <a:pathLst>
                <a:path w="171" h="149" extrusionOk="0">
                  <a:moveTo>
                    <a:pt x="14" y="146"/>
                  </a:moveTo>
                  <a:lnTo>
                    <a:pt x="14" y="146"/>
                  </a:lnTo>
                  <a:cubicBezTo>
                    <a:pt x="77" y="115"/>
                    <a:pt x="139" y="73"/>
                    <a:pt x="171" y="10"/>
                  </a:cubicBezTo>
                  <a:cubicBezTo>
                    <a:pt x="171" y="0"/>
                    <a:pt x="171" y="0"/>
                    <a:pt x="160" y="0"/>
                  </a:cubicBezTo>
                  <a:cubicBezTo>
                    <a:pt x="119" y="52"/>
                    <a:pt x="66" y="104"/>
                    <a:pt x="4" y="135"/>
                  </a:cubicBezTo>
                  <a:cubicBezTo>
                    <a:pt x="-6" y="135"/>
                    <a:pt x="4" y="156"/>
                    <a:pt x="14" y="14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8625" rIns="90000" bIns="86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29"/>
            <p:cNvSpPr/>
            <p:nvPr/>
          </p:nvSpPr>
          <p:spPr>
            <a:xfrm>
              <a:off x="973870" y="3667700"/>
              <a:ext cx="50400" cy="79200"/>
            </a:xfrm>
            <a:custGeom>
              <a:avLst/>
              <a:gdLst/>
              <a:ahLst/>
              <a:cxnLst/>
              <a:rect l="l" t="t" r="r" b="b"/>
              <a:pathLst>
                <a:path w="140" h="220" extrusionOk="0">
                  <a:moveTo>
                    <a:pt x="15" y="215"/>
                  </a:moveTo>
                  <a:lnTo>
                    <a:pt x="15" y="215"/>
                  </a:lnTo>
                  <a:cubicBezTo>
                    <a:pt x="77" y="163"/>
                    <a:pt x="129" y="90"/>
                    <a:pt x="140" y="7"/>
                  </a:cubicBezTo>
                  <a:cubicBezTo>
                    <a:pt x="140" y="-3"/>
                    <a:pt x="129" y="-3"/>
                    <a:pt x="129" y="7"/>
                  </a:cubicBezTo>
                  <a:cubicBezTo>
                    <a:pt x="109" y="80"/>
                    <a:pt x="67" y="153"/>
                    <a:pt x="4" y="205"/>
                  </a:cubicBezTo>
                  <a:cubicBezTo>
                    <a:pt x="-6" y="215"/>
                    <a:pt x="4" y="226"/>
                    <a:pt x="15" y="2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4200" rIns="90000" bIns="342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29"/>
            <p:cNvSpPr/>
            <p:nvPr/>
          </p:nvSpPr>
          <p:spPr>
            <a:xfrm>
              <a:off x="661390" y="3377900"/>
              <a:ext cx="66600" cy="11880"/>
            </a:xfrm>
            <a:custGeom>
              <a:avLst/>
              <a:gdLst/>
              <a:ahLst/>
              <a:cxnLst/>
              <a:rect l="l" t="t" r="r" b="b"/>
              <a:pathLst>
                <a:path w="185" h="33" extrusionOk="0">
                  <a:moveTo>
                    <a:pt x="8" y="20"/>
                  </a:moveTo>
                  <a:lnTo>
                    <a:pt x="8" y="20"/>
                  </a:lnTo>
                  <a:cubicBezTo>
                    <a:pt x="60" y="31"/>
                    <a:pt x="133" y="41"/>
                    <a:pt x="185" y="20"/>
                  </a:cubicBezTo>
                  <a:lnTo>
                    <a:pt x="185" y="10"/>
                  </a:lnTo>
                  <a:cubicBezTo>
                    <a:pt x="154" y="0"/>
                    <a:pt x="122" y="10"/>
                    <a:pt x="102" y="10"/>
                  </a:cubicBezTo>
                  <a:cubicBezTo>
                    <a:pt x="70" y="10"/>
                    <a:pt x="39" y="0"/>
                    <a:pt x="8" y="0"/>
                  </a:cubicBezTo>
                  <a:cubicBezTo>
                    <a:pt x="-3" y="0"/>
                    <a:pt x="-3" y="20"/>
                    <a:pt x="8" y="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29"/>
            <p:cNvSpPr/>
            <p:nvPr/>
          </p:nvSpPr>
          <p:spPr>
            <a:xfrm>
              <a:off x="657430" y="3404180"/>
              <a:ext cx="123120" cy="22320"/>
            </a:xfrm>
            <a:custGeom>
              <a:avLst/>
              <a:gdLst/>
              <a:ahLst/>
              <a:cxnLst/>
              <a:rect l="l" t="t" r="r" b="b"/>
              <a:pathLst>
                <a:path w="342" h="62" extrusionOk="0">
                  <a:moveTo>
                    <a:pt x="8" y="62"/>
                  </a:moveTo>
                  <a:lnTo>
                    <a:pt x="8" y="62"/>
                  </a:lnTo>
                  <a:cubicBezTo>
                    <a:pt x="123" y="62"/>
                    <a:pt x="227" y="41"/>
                    <a:pt x="342" y="10"/>
                  </a:cubicBezTo>
                  <a:lnTo>
                    <a:pt x="342" y="0"/>
                  </a:lnTo>
                  <a:cubicBezTo>
                    <a:pt x="227" y="20"/>
                    <a:pt x="123" y="41"/>
                    <a:pt x="8" y="52"/>
                  </a:cubicBezTo>
                  <a:cubicBezTo>
                    <a:pt x="-2" y="52"/>
                    <a:pt x="-2" y="62"/>
                    <a:pt x="8" y="6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29"/>
            <p:cNvSpPr/>
            <p:nvPr/>
          </p:nvSpPr>
          <p:spPr>
            <a:xfrm>
              <a:off x="946150" y="3349820"/>
              <a:ext cx="72000" cy="8280"/>
            </a:xfrm>
            <a:custGeom>
              <a:avLst/>
              <a:gdLst/>
              <a:ahLst/>
              <a:cxnLst/>
              <a:rect l="l" t="t" r="r" b="b"/>
              <a:pathLst>
                <a:path w="200" h="23" extrusionOk="0">
                  <a:moveTo>
                    <a:pt x="8" y="15"/>
                  </a:moveTo>
                  <a:lnTo>
                    <a:pt x="8" y="15"/>
                  </a:lnTo>
                  <a:cubicBezTo>
                    <a:pt x="71" y="26"/>
                    <a:pt x="133" y="26"/>
                    <a:pt x="196" y="15"/>
                  </a:cubicBezTo>
                  <a:cubicBezTo>
                    <a:pt x="206" y="15"/>
                    <a:pt x="196" y="5"/>
                    <a:pt x="196" y="5"/>
                  </a:cubicBezTo>
                  <a:cubicBezTo>
                    <a:pt x="133" y="-6"/>
                    <a:pt x="61" y="5"/>
                    <a:pt x="8" y="5"/>
                  </a:cubicBezTo>
                  <a:cubicBezTo>
                    <a:pt x="-2" y="5"/>
                    <a:pt x="-2" y="15"/>
                    <a:pt x="8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29"/>
            <p:cNvSpPr/>
            <p:nvPr/>
          </p:nvSpPr>
          <p:spPr>
            <a:xfrm>
              <a:off x="965230" y="3377900"/>
              <a:ext cx="61560" cy="9000"/>
            </a:xfrm>
            <a:custGeom>
              <a:avLst/>
              <a:gdLst/>
              <a:ahLst/>
              <a:cxnLst/>
              <a:rect l="l" t="t" r="r" b="b"/>
              <a:pathLst>
                <a:path w="171" h="25" extrusionOk="0">
                  <a:moveTo>
                    <a:pt x="8" y="20"/>
                  </a:moveTo>
                  <a:lnTo>
                    <a:pt x="8" y="20"/>
                  </a:lnTo>
                  <a:cubicBezTo>
                    <a:pt x="60" y="20"/>
                    <a:pt x="112" y="31"/>
                    <a:pt x="164" y="20"/>
                  </a:cubicBezTo>
                  <a:cubicBezTo>
                    <a:pt x="174" y="20"/>
                    <a:pt x="174" y="10"/>
                    <a:pt x="164" y="10"/>
                  </a:cubicBezTo>
                  <a:cubicBezTo>
                    <a:pt x="112" y="0"/>
                    <a:pt x="60" y="0"/>
                    <a:pt x="8" y="0"/>
                  </a:cubicBezTo>
                  <a:cubicBezTo>
                    <a:pt x="-3" y="0"/>
                    <a:pt x="-3" y="10"/>
                    <a:pt x="8" y="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29"/>
            <p:cNvSpPr/>
            <p:nvPr/>
          </p:nvSpPr>
          <p:spPr>
            <a:xfrm>
              <a:off x="527110" y="1956980"/>
              <a:ext cx="106920" cy="817200"/>
            </a:xfrm>
            <a:custGeom>
              <a:avLst/>
              <a:gdLst/>
              <a:ahLst/>
              <a:cxnLst/>
              <a:rect l="l" t="t" r="r" b="b"/>
              <a:pathLst>
                <a:path w="297" h="2270" extrusionOk="0">
                  <a:moveTo>
                    <a:pt x="287" y="1989"/>
                  </a:moveTo>
                  <a:lnTo>
                    <a:pt x="287" y="1989"/>
                  </a:lnTo>
                  <a:cubicBezTo>
                    <a:pt x="277" y="2072"/>
                    <a:pt x="225" y="2165"/>
                    <a:pt x="152" y="2228"/>
                  </a:cubicBezTo>
                  <a:cubicBezTo>
                    <a:pt x="141" y="2238"/>
                    <a:pt x="110" y="2259"/>
                    <a:pt x="89" y="2270"/>
                  </a:cubicBezTo>
                  <a:lnTo>
                    <a:pt x="89" y="2270"/>
                  </a:lnTo>
                  <a:cubicBezTo>
                    <a:pt x="68" y="2270"/>
                    <a:pt x="47" y="2259"/>
                    <a:pt x="47" y="2259"/>
                  </a:cubicBezTo>
                  <a:cubicBezTo>
                    <a:pt x="47" y="2259"/>
                    <a:pt x="100" y="2072"/>
                    <a:pt x="58" y="1864"/>
                  </a:cubicBezTo>
                  <a:cubicBezTo>
                    <a:pt x="16" y="1677"/>
                    <a:pt x="-57" y="458"/>
                    <a:pt x="79" y="10"/>
                  </a:cubicBezTo>
                  <a:cubicBezTo>
                    <a:pt x="89" y="0"/>
                    <a:pt x="110" y="0"/>
                    <a:pt x="120" y="0"/>
                  </a:cubicBezTo>
                  <a:cubicBezTo>
                    <a:pt x="131" y="0"/>
                    <a:pt x="131" y="0"/>
                    <a:pt x="141" y="0"/>
                  </a:cubicBezTo>
                  <a:cubicBezTo>
                    <a:pt x="152" y="0"/>
                    <a:pt x="152" y="10"/>
                    <a:pt x="152" y="21"/>
                  </a:cubicBezTo>
                  <a:cubicBezTo>
                    <a:pt x="172" y="614"/>
                    <a:pt x="266" y="1208"/>
                    <a:pt x="297" y="1802"/>
                  </a:cubicBezTo>
                  <a:cubicBezTo>
                    <a:pt x="297" y="1864"/>
                    <a:pt x="297" y="1927"/>
                    <a:pt x="287" y="1989"/>
                  </a:cubicBezTo>
                  <a:close/>
                </a:path>
              </a:pathLst>
            </a:custGeom>
            <a:solidFill>
              <a:srgbClr val="1C4B5F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29"/>
            <p:cNvSpPr/>
            <p:nvPr/>
          </p:nvSpPr>
          <p:spPr>
            <a:xfrm>
              <a:off x="997990" y="1900460"/>
              <a:ext cx="188640" cy="843480"/>
            </a:xfrm>
            <a:custGeom>
              <a:avLst/>
              <a:gdLst/>
              <a:ahLst/>
              <a:cxnLst/>
              <a:rect l="l" t="t" r="r" b="b"/>
              <a:pathLst>
                <a:path w="524" h="2343" extrusionOk="0">
                  <a:moveTo>
                    <a:pt x="500" y="2343"/>
                  </a:moveTo>
                  <a:lnTo>
                    <a:pt x="500" y="2343"/>
                  </a:lnTo>
                  <a:cubicBezTo>
                    <a:pt x="458" y="2281"/>
                    <a:pt x="375" y="2239"/>
                    <a:pt x="302" y="2208"/>
                  </a:cubicBezTo>
                  <a:cubicBezTo>
                    <a:pt x="219" y="2177"/>
                    <a:pt x="125" y="2125"/>
                    <a:pt x="94" y="2042"/>
                  </a:cubicBezTo>
                  <a:cubicBezTo>
                    <a:pt x="62" y="1969"/>
                    <a:pt x="94" y="1886"/>
                    <a:pt x="114" y="1813"/>
                  </a:cubicBezTo>
                  <a:cubicBezTo>
                    <a:pt x="167" y="1553"/>
                    <a:pt x="62" y="1292"/>
                    <a:pt x="21" y="1042"/>
                  </a:cubicBezTo>
                  <a:cubicBezTo>
                    <a:pt x="0" y="938"/>
                    <a:pt x="0" y="823"/>
                    <a:pt x="0" y="719"/>
                  </a:cubicBezTo>
                  <a:cubicBezTo>
                    <a:pt x="10" y="553"/>
                    <a:pt x="52" y="396"/>
                    <a:pt x="83" y="240"/>
                  </a:cubicBezTo>
                  <a:cubicBezTo>
                    <a:pt x="104" y="167"/>
                    <a:pt x="114" y="94"/>
                    <a:pt x="167" y="42"/>
                  </a:cubicBezTo>
                  <a:cubicBezTo>
                    <a:pt x="177" y="32"/>
                    <a:pt x="198" y="11"/>
                    <a:pt x="229" y="0"/>
                  </a:cubicBezTo>
                  <a:cubicBezTo>
                    <a:pt x="312" y="42"/>
                    <a:pt x="364" y="84"/>
                    <a:pt x="364" y="84"/>
                  </a:cubicBezTo>
                  <a:cubicBezTo>
                    <a:pt x="364" y="84"/>
                    <a:pt x="385" y="1032"/>
                    <a:pt x="417" y="1230"/>
                  </a:cubicBezTo>
                  <a:cubicBezTo>
                    <a:pt x="448" y="1428"/>
                    <a:pt x="510" y="1823"/>
                    <a:pt x="521" y="1948"/>
                  </a:cubicBezTo>
                  <a:cubicBezTo>
                    <a:pt x="531" y="2042"/>
                    <a:pt x="510" y="2249"/>
                    <a:pt x="500" y="2343"/>
                  </a:cubicBezTo>
                  <a:close/>
                </a:path>
              </a:pathLst>
            </a:custGeom>
            <a:solidFill>
              <a:srgbClr val="1C4B5F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29"/>
            <p:cNvSpPr/>
            <p:nvPr/>
          </p:nvSpPr>
          <p:spPr>
            <a:xfrm>
              <a:off x="757870" y="1476740"/>
              <a:ext cx="11160" cy="26280"/>
            </a:xfrm>
            <a:custGeom>
              <a:avLst/>
              <a:gdLst/>
              <a:ahLst/>
              <a:cxnLst/>
              <a:rect l="l" t="t" r="r" b="b"/>
              <a:pathLst>
                <a:path w="31" h="73" extrusionOk="0">
                  <a:moveTo>
                    <a:pt x="31" y="0"/>
                  </a:moveTo>
                  <a:lnTo>
                    <a:pt x="31" y="0"/>
                  </a:lnTo>
                  <a:cubicBezTo>
                    <a:pt x="21" y="0"/>
                    <a:pt x="11" y="11"/>
                    <a:pt x="11" y="11"/>
                  </a:cubicBezTo>
                  <a:cubicBezTo>
                    <a:pt x="0" y="21"/>
                    <a:pt x="0" y="21"/>
                    <a:pt x="0" y="32"/>
                  </a:cubicBezTo>
                  <a:cubicBezTo>
                    <a:pt x="0" y="42"/>
                    <a:pt x="0" y="63"/>
                    <a:pt x="0" y="73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73"/>
                    <a:pt x="21" y="73"/>
                    <a:pt x="21" y="63"/>
                  </a:cubicBezTo>
                  <a:cubicBezTo>
                    <a:pt x="11" y="52"/>
                    <a:pt x="11" y="52"/>
                    <a:pt x="11" y="52"/>
                  </a:cubicBez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ubicBezTo>
                    <a:pt x="11" y="42"/>
                    <a:pt x="11" y="42"/>
                    <a:pt x="11" y="32"/>
                  </a:cubicBezTo>
                  <a:lnTo>
                    <a:pt x="11" y="32"/>
                  </a:lnTo>
                  <a:lnTo>
                    <a:pt x="11" y="32"/>
                  </a:lnTo>
                  <a:cubicBezTo>
                    <a:pt x="21" y="32"/>
                    <a:pt x="21" y="32"/>
                    <a:pt x="21" y="32"/>
                  </a:cubicBezTo>
                  <a:cubicBezTo>
                    <a:pt x="21" y="21"/>
                    <a:pt x="21" y="21"/>
                    <a:pt x="21" y="21"/>
                  </a:cubicBez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cubicBezTo>
                    <a:pt x="31" y="11"/>
                    <a:pt x="31" y="11"/>
                    <a:pt x="31" y="11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29"/>
            <p:cNvSpPr/>
            <p:nvPr/>
          </p:nvSpPr>
          <p:spPr>
            <a:xfrm>
              <a:off x="775150" y="1491860"/>
              <a:ext cx="29520" cy="22680"/>
            </a:xfrm>
            <a:custGeom>
              <a:avLst/>
              <a:gdLst/>
              <a:ahLst/>
              <a:cxnLst/>
              <a:rect l="l" t="t" r="r" b="b"/>
              <a:pathLst>
                <a:path w="82" h="63" extrusionOk="0">
                  <a:moveTo>
                    <a:pt x="46" y="0"/>
                  </a:moveTo>
                  <a:lnTo>
                    <a:pt x="46" y="0"/>
                  </a:lnTo>
                  <a:cubicBezTo>
                    <a:pt x="36" y="0"/>
                    <a:pt x="25" y="0"/>
                    <a:pt x="25" y="0"/>
                  </a:cubicBezTo>
                  <a:cubicBezTo>
                    <a:pt x="4" y="10"/>
                    <a:pt x="-6" y="31"/>
                    <a:pt x="4" y="52"/>
                  </a:cubicBezTo>
                  <a:cubicBezTo>
                    <a:pt x="4" y="52"/>
                    <a:pt x="4" y="63"/>
                    <a:pt x="15" y="63"/>
                  </a:cubicBezTo>
                  <a:lnTo>
                    <a:pt x="15" y="52"/>
                  </a:lnTo>
                  <a:cubicBezTo>
                    <a:pt x="25" y="52"/>
                    <a:pt x="25" y="52"/>
                    <a:pt x="25" y="42"/>
                  </a:cubicBezTo>
                  <a:lnTo>
                    <a:pt x="25" y="42"/>
                  </a:lnTo>
                  <a:lnTo>
                    <a:pt x="25" y="42"/>
                  </a:lnTo>
                  <a:lnTo>
                    <a:pt x="25" y="42"/>
                  </a:lnTo>
                  <a:lnTo>
                    <a:pt x="25" y="42"/>
                  </a:lnTo>
                  <a:lnTo>
                    <a:pt x="25" y="42"/>
                  </a:lnTo>
                  <a:lnTo>
                    <a:pt x="25" y="42"/>
                  </a:lnTo>
                  <a:cubicBezTo>
                    <a:pt x="25" y="31"/>
                    <a:pt x="25" y="31"/>
                    <a:pt x="25" y="31"/>
                  </a:cubicBez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cubicBezTo>
                    <a:pt x="36" y="31"/>
                    <a:pt x="36" y="31"/>
                    <a:pt x="36" y="31"/>
                  </a:cubicBez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cubicBezTo>
                    <a:pt x="36" y="21"/>
                    <a:pt x="36" y="21"/>
                    <a:pt x="36" y="21"/>
                  </a:cubicBezTo>
                  <a:cubicBezTo>
                    <a:pt x="46" y="31"/>
                    <a:pt x="46" y="31"/>
                    <a:pt x="46" y="31"/>
                  </a:cubicBezTo>
                  <a:lnTo>
                    <a:pt x="46" y="31"/>
                  </a:lnTo>
                  <a:cubicBezTo>
                    <a:pt x="56" y="31"/>
                    <a:pt x="56" y="31"/>
                    <a:pt x="56" y="31"/>
                  </a:cubicBezTo>
                  <a:lnTo>
                    <a:pt x="56" y="31"/>
                  </a:lnTo>
                  <a:lnTo>
                    <a:pt x="56" y="31"/>
                  </a:lnTo>
                  <a:lnTo>
                    <a:pt x="56" y="31"/>
                  </a:lnTo>
                  <a:cubicBezTo>
                    <a:pt x="67" y="31"/>
                    <a:pt x="67" y="31"/>
                    <a:pt x="67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1"/>
                    <a:pt x="88" y="21"/>
                    <a:pt x="77" y="21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67" y="10"/>
                    <a:pt x="67" y="10"/>
                    <a:pt x="67" y="1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56" y="0"/>
                  </a:lnTo>
                  <a:lnTo>
                    <a:pt x="56" y="0"/>
                  </a:lnTo>
                  <a:cubicBezTo>
                    <a:pt x="46" y="0"/>
                    <a:pt x="46" y="0"/>
                    <a:pt x="46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29"/>
            <p:cNvSpPr/>
            <p:nvPr/>
          </p:nvSpPr>
          <p:spPr>
            <a:xfrm>
              <a:off x="814030" y="1450460"/>
              <a:ext cx="33840" cy="26280"/>
            </a:xfrm>
            <a:custGeom>
              <a:avLst/>
              <a:gdLst/>
              <a:ahLst/>
              <a:cxnLst/>
              <a:rect l="l" t="t" r="r" b="b"/>
              <a:pathLst>
                <a:path w="94" h="73" extrusionOk="0">
                  <a:moveTo>
                    <a:pt x="42" y="0"/>
                  </a:moveTo>
                  <a:lnTo>
                    <a:pt x="42" y="0"/>
                  </a:lnTo>
                  <a:cubicBezTo>
                    <a:pt x="21" y="0"/>
                    <a:pt x="11" y="0"/>
                    <a:pt x="0" y="0"/>
                  </a:cubicBezTo>
                  <a:cubicBezTo>
                    <a:pt x="0" y="11"/>
                    <a:pt x="0" y="21"/>
                    <a:pt x="0" y="21"/>
                  </a:cubicBezTo>
                  <a:cubicBezTo>
                    <a:pt x="0" y="32"/>
                    <a:pt x="11" y="32"/>
                    <a:pt x="11" y="32"/>
                  </a:cubicBezTo>
                  <a:lnTo>
                    <a:pt x="21" y="32"/>
                  </a:lnTo>
                  <a:lnTo>
                    <a:pt x="21" y="32"/>
                  </a:lnTo>
                  <a:lnTo>
                    <a:pt x="21" y="32"/>
                  </a:lnTo>
                  <a:cubicBezTo>
                    <a:pt x="32" y="21"/>
                    <a:pt x="32" y="21"/>
                    <a:pt x="32" y="21"/>
                  </a:cubicBezTo>
                  <a:lnTo>
                    <a:pt x="32" y="21"/>
                  </a:lnTo>
                  <a:lnTo>
                    <a:pt x="32" y="21"/>
                  </a:lnTo>
                  <a:cubicBezTo>
                    <a:pt x="42" y="21"/>
                    <a:pt x="42" y="21"/>
                    <a:pt x="42" y="21"/>
                  </a:cubicBezTo>
                  <a:lnTo>
                    <a:pt x="42" y="21"/>
                  </a:lnTo>
                  <a:cubicBezTo>
                    <a:pt x="42" y="32"/>
                    <a:pt x="42" y="32"/>
                    <a:pt x="42" y="32"/>
                  </a:cubicBezTo>
                  <a:lnTo>
                    <a:pt x="42" y="32"/>
                  </a:lnTo>
                  <a:lnTo>
                    <a:pt x="42" y="32"/>
                  </a:lnTo>
                  <a:cubicBezTo>
                    <a:pt x="53" y="32"/>
                    <a:pt x="53" y="32"/>
                    <a:pt x="53" y="32"/>
                  </a:cubicBezTo>
                  <a:lnTo>
                    <a:pt x="53" y="32"/>
                  </a:lnTo>
                  <a:lnTo>
                    <a:pt x="53" y="32"/>
                  </a:lnTo>
                  <a:lnTo>
                    <a:pt x="53" y="32"/>
                  </a:lnTo>
                  <a:cubicBezTo>
                    <a:pt x="63" y="32"/>
                    <a:pt x="63" y="32"/>
                    <a:pt x="63" y="32"/>
                  </a:cubicBezTo>
                  <a:cubicBezTo>
                    <a:pt x="63" y="42"/>
                    <a:pt x="63" y="42"/>
                    <a:pt x="63" y="42"/>
                  </a:cubicBezTo>
                  <a:lnTo>
                    <a:pt x="63" y="42"/>
                  </a:lnTo>
                  <a:cubicBezTo>
                    <a:pt x="63" y="52"/>
                    <a:pt x="63" y="52"/>
                    <a:pt x="63" y="52"/>
                  </a:cubicBezTo>
                  <a:cubicBezTo>
                    <a:pt x="73" y="52"/>
                    <a:pt x="73" y="52"/>
                    <a:pt x="73" y="52"/>
                  </a:cubicBezTo>
                  <a:lnTo>
                    <a:pt x="73" y="52"/>
                  </a:lnTo>
                  <a:lnTo>
                    <a:pt x="73" y="52"/>
                  </a:lnTo>
                  <a:lnTo>
                    <a:pt x="73" y="52"/>
                  </a:lnTo>
                  <a:cubicBezTo>
                    <a:pt x="73" y="63"/>
                    <a:pt x="73" y="63"/>
                    <a:pt x="73" y="63"/>
                  </a:cubicBezTo>
                  <a:lnTo>
                    <a:pt x="73" y="63"/>
                  </a:lnTo>
                  <a:cubicBezTo>
                    <a:pt x="73" y="73"/>
                    <a:pt x="73" y="73"/>
                    <a:pt x="73" y="73"/>
                  </a:cubicBezTo>
                  <a:cubicBezTo>
                    <a:pt x="84" y="73"/>
                    <a:pt x="84" y="73"/>
                    <a:pt x="84" y="73"/>
                  </a:cubicBezTo>
                  <a:lnTo>
                    <a:pt x="94" y="73"/>
                  </a:lnTo>
                  <a:cubicBezTo>
                    <a:pt x="94" y="63"/>
                    <a:pt x="94" y="63"/>
                    <a:pt x="94" y="63"/>
                  </a:cubicBezTo>
                  <a:lnTo>
                    <a:pt x="94" y="52"/>
                  </a:lnTo>
                  <a:cubicBezTo>
                    <a:pt x="94" y="42"/>
                    <a:pt x="94" y="42"/>
                    <a:pt x="94" y="42"/>
                  </a:cubicBezTo>
                  <a:lnTo>
                    <a:pt x="94" y="42"/>
                  </a:ln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21"/>
                    <a:pt x="84" y="21"/>
                  </a:cubicBezTo>
                  <a:lnTo>
                    <a:pt x="84" y="21"/>
                  </a:lnTo>
                  <a:lnTo>
                    <a:pt x="84" y="21"/>
                  </a:lnTo>
                  <a:cubicBezTo>
                    <a:pt x="84" y="11"/>
                    <a:pt x="84" y="11"/>
                    <a:pt x="84" y="11"/>
                  </a:cubicBezTo>
                  <a:cubicBezTo>
                    <a:pt x="73" y="11"/>
                    <a:pt x="73" y="11"/>
                    <a:pt x="73" y="0"/>
                  </a:cubicBezTo>
                  <a:cubicBezTo>
                    <a:pt x="63" y="0"/>
                    <a:pt x="53" y="0"/>
                    <a:pt x="42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29"/>
            <p:cNvSpPr/>
            <p:nvPr/>
          </p:nvSpPr>
          <p:spPr>
            <a:xfrm>
              <a:off x="840310" y="1446860"/>
              <a:ext cx="26280" cy="29880"/>
            </a:xfrm>
            <a:custGeom>
              <a:avLst/>
              <a:gdLst/>
              <a:ahLst/>
              <a:cxnLst/>
              <a:rect l="l" t="t" r="r" b="b"/>
              <a:pathLst>
                <a:path w="73" h="83" extrusionOk="0">
                  <a:moveTo>
                    <a:pt x="11" y="0"/>
                  </a:moveTo>
                  <a:lnTo>
                    <a:pt x="11" y="0"/>
                  </a:lnTo>
                  <a:cubicBezTo>
                    <a:pt x="11" y="0"/>
                    <a:pt x="0" y="0"/>
                    <a:pt x="0" y="10"/>
                  </a:cubicBezTo>
                  <a:lnTo>
                    <a:pt x="0" y="10"/>
                  </a:lnTo>
                  <a:cubicBezTo>
                    <a:pt x="0" y="21"/>
                    <a:pt x="0" y="21"/>
                    <a:pt x="11" y="21"/>
                  </a:cubicBezTo>
                  <a:cubicBezTo>
                    <a:pt x="11" y="31"/>
                    <a:pt x="11" y="31"/>
                    <a:pt x="11" y="31"/>
                  </a:cubicBez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cubicBezTo>
                    <a:pt x="21" y="31"/>
                    <a:pt x="21" y="31"/>
                    <a:pt x="21" y="31"/>
                  </a:cubicBezTo>
                  <a:lnTo>
                    <a:pt x="21" y="31"/>
                  </a:lnTo>
                  <a:lnTo>
                    <a:pt x="21" y="31"/>
                  </a:lnTo>
                  <a:cubicBezTo>
                    <a:pt x="32" y="42"/>
                    <a:pt x="32" y="42"/>
                    <a:pt x="32" y="42"/>
                  </a:cubicBezTo>
                  <a:lnTo>
                    <a:pt x="32" y="42"/>
                  </a:lnTo>
                  <a:cubicBezTo>
                    <a:pt x="42" y="52"/>
                    <a:pt x="42" y="52"/>
                    <a:pt x="42" y="52"/>
                  </a:cubicBezTo>
                  <a:lnTo>
                    <a:pt x="42" y="52"/>
                  </a:lnTo>
                  <a:lnTo>
                    <a:pt x="42" y="52"/>
                  </a:lnTo>
                  <a:cubicBezTo>
                    <a:pt x="52" y="62"/>
                    <a:pt x="52" y="62"/>
                    <a:pt x="52" y="62"/>
                  </a:cubicBezTo>
                  <a:lnTo>
                    <a:pt x="52" y="62"/>
                  </a:lnTo>
                  <a:cubicBezTo>
                    <a:pt x="52" y="73"/>
                    <a:pt x="52" y="73"/>
                    <a:pt x="52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3" y="83"/>
                    <a:pt x="73" y="83"/>
                    <a:pt x="73" y="73"/>
                  </a:cubicBezTo>
                  <a:lnTo>
                    <a:pt x="73" y="73"/>
                  </a:lnTo>
                  <a:lnTo>
                    <a:pt x="73" y="62"/>
                  </a:lnTo>
                  <a:cubicBezTo>
                    <a:pt x="73" y="52"/>
                    <a:pt x="73" y="52"/>
                    <a:pt x="73" y="52"/>
                  </a:cubicBezTo>
                  <a:lnTo>
                    <a:pt x="73" y="42"/>
                  </a:lnTo>
                  <a:cubicBezTo>
                    <a:pt x="63" y="31"/>
                    <a:pt x="63" y="31"/>
                    <a:pt x="52" y="21"/>
                  </a:cubicBezTo>
                  <a:cubicBezTo>
                    <a:pt x="42" y="10"/>
                    <a:pt x="32" y="0"/>
                    <a:pt x="21" y="0"/>
                  </a:cubicBezTo>
                  <a:cubicBezTo>
                    <a:pt x="11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29"/>
            <p:cNvSpPr/>
            <p:nvPr/>
          </p:nvSpPr>
          <p:spPr>
            <a:xfrm>
              <a:off x="784150" y="1544420"/>
              <a:ext cx="22680" cy="26280"/>
            </a:xfrm>
            <a:custGeom>
              <a:avLst/>
              <a:gdLst/>
              <a:ahLst/>
              <a:cxnLst/>
              <a:rect l="l" t="t" r="r" b="b"/>
              <a:pathLst>
                <a:path w="63" h="73" extrusionOk="0">
                  <a:moveTo>
                    <a:pt x="42" y="0"/>
                  </a:moveTo>
                  <a:lnTo>
                    <a:pt x="42" y="0"/>
                  </a:lnTo>
                  <a:lnTo>
                    <a:pt x="31" y="0"/>
                  </a:lnTo>
                  <a:cubicBezTo>
                    <a:pt x="21" y="10"/>
                    <a:pt x="11" y="10"/>
                    <a:pt x="11" y="21"/>
                  </a:cubicBezTo>
                  <a:cubicBezTo>
                    <a:pt x="0" y="31"/>
                    <a:pt x="0" y="42"/>
                    <a:pt x="0" y="5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1" y="62"/>
                    <a:pt x="11" y="62"/>
                    <a:pt x="11" y="73"/>
                  </a:cubicBezTo>
                  <a:lnTo>
                    <a:pt x="21" y="73"/>
                  </a:lnTo>
                  <a:lnTo>
                    <a:pt x="21" y="73"/>
                  </a:lnTo>
                  <a:cubicBezTo>
                    <a:pt x="21" y="73"/>
                    <a:pt x="31" y="62"/>
                    <a:pt x="21" y="62"/>
                  </a:cubicBezTo>
                  <a:lnTo>
                    <a:pt x="21" y="62"/>
                  </a:lnTo>
                  <a:lnTo>
                    <a:pt x="21" y="62"/>
                  </a:lnTo>
                  <a:cubicBezTo>
                    <a:pt x="21" y="52"/>
                    <a:pt x="21" y="52"/>
                    <a:pt x="21" y="52"/>
                  </a:cubicBezTo>
                  <a:lnTo>
                    <a:pt x="21" y="52"/>
                  </a:lnTo>
                  <a:lnTo>
                    <a:pt x="21" y="52"/>
                  </a:lnTo>
                  <a:lnTo>
                    <a:pt x="21" y="52"/>
                  </a:lnTo>
                  <a:lnTo>
                    <a:pt x="21" y="52"/>
                  </a:lnTo>
                  <a:cubicBezTo>
                    <a:pt x="31" y="42"/>
                    <a:pt x="31" y="42"/>
                    <a:pt x="31" y="42"/>
                  </a:cubicBez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cubicBezTo>
                    <a:pt x="31" y="31"/>
                    <a:pt x="31" y="31"/>
                    <a:pt x="31" y="31"/>
                  </a:cubicBezTo>
                  <a:cubicBezTo>
                    <a:pt x="42" y="31"/>
                    <a:pt x="42" y="31"/>
                    <a:pt x="42" y="31"/>
                  </a:cubicBezTo>
                  <a:lnTo>
                    <a:pt x="52" y="31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52" y="31"/>
                  </a:lnTo>
                  <a:cubicBezTo>
                    <a:pt x="63" y="31"/>
                    <a:pt x="63" y="21"/>
                    <a:pt x="63" y="21"/>
                  </a:cubicBezTo>
                  <a:cubicBezTo>
                    <a:pt x="63" y="10"/>
                    <a:pt x="63" y="0"/>
                    <a:pt x="63" y="0"/>
                  </a:cubicBezTo>
                  <a:cubicBezTo>
                    <a:pt x="52" y="0"/>
                    <a:pt x="52" y="0"/>
                    <a:pt x="42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29"/>
            <p:cNvSpPr/>
            <p:nvPr/>
          </p:nvSpPr>
          <p:spPr>
            <a:xfrm>
              <a:off x="817990" y="1555580"/>
              <a:ext cx="15120" cy="26280"/>
            </a:xfrm>
            <a:custGeom>
              <a:avLst/>
              <a:gdLst/>
              <a:ahLst/>
              <a:cxnLst/>
              <a:rect l="l" t="t" r="r" b="b"/>
              <a:pathLst>
                <a:path w="42" h="73" extrusionOk="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1"/>
                  </a:lnTo>
                  <a:cubicBezTo>
                    <a:pt x="0" y="21"/>
                    <a:pt x="0" y="21"/>
                    <a:pt x="10" y="21"/>
                  </a:cubicBezTo>
                  <a:cubicBezTo>
                    <a:pt x="10" y="31"/>
                    <a:pt x="10" y="31"/>
                    <a:pt x="10" y="31"/>
                  </a:cubicBezTo>
                  <a:lnTo>
                    <a:pt x="10" y="31"/>
                  </a:lnTo>
                  <a:lnTo>
                    <a:pt x="10" y="31"/>
                  </a:lnTo>
                  <a:cubicBezTo>
                    <a:pt x="10" y="42"/>
                    <a:pt x="10" y="42"/>
                    <a:pt x="10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63"/>
                    <a:pt x="21" y="63"/>
                    <a:pt x="21" y="63"/>
                  </a:cubicBezTo>
                  <a:lnTo>
                    <a:pt x="21" y="63"/>
                  </a:lnTo>
                  <a:lnTo>
                    <a:pt x="21" y="63"/>
                  </a:lnTo>
                  <a:lnTo>
                    <a:pt x="21" y="63"/>
                  </a:lnTo>
                  <a:lnTo>
                    <a:pt x="21" y="63"/>
                  </a:lnTo>
                  <a:cubicBezTo>
                    <a:pt x="21" y="73"/>
                    <a:pt x="31" y="73"/>
                    <a:pt x="31" y="73"/>
                  </a:cubicBezTo>
                  <a:lnTo>
                    <a:pt x="31" y="73"/>
                  </a:lnTo>
                  <a:cubicBezTo>
                    <a:pt x="42" y="73"/>
                    <a:pt x="42" y="73"/>
                    <a:pt x="42" y="63"/>
                  </a:cubicBezTo>
                  <a:lnTo>
                    <a:pt x="42" y="63"/>
                  </a:lnTo>
                  <a:lnTo>
                    <a:pt x="42" y="63"/>
                  </a:lnTo>
                  <a:lnTo>
                    <a:pt x="42" y="63"/>
                  </a:lnTo>
                  <a:cubicBezTo>
                    <a:pt x="42" y="52"/>
                    <a:pt x="42" y="52"/>
                    <a:pt x="42" y="52"/>
                  </a:cubicBezTo>
                  <a:cubicBezTo>
                    <a:pt x="42" y="42"/>
                    <a:pt x="42" y="42"/>
                    <a:pt x="42" y="42"/>
                  </a:cubicBezTo>
                  <a:lnTo>
                    <a:pt x="42" y="42"/>
                  </a:lnTo>
                  <a:cubicBezTo>
                    <a:pt x="42" y="31"/>
                    <a:pt x="42" y="31"/>
                    <a:pt x="42" y="21"/>
                  </a:cubicBezTo>
                  <a:lnTo>
                    <a:pt x="31" y="11"/>
                  </a:lnTo>
                  <a:cubicBezTo>
                    <a:pt x="21" y="0"/>
                    <a:pt x="21" y="0"/>
                    <a:pt x="21" y="0"/>
                  </a:cubicBezTo>
                  <a:lnTo>
                    <a:pt x="21" y="0"/>
                  </a:lnTo>
                  <a:cubicBezTo>
                    <a:pt x="10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3" name="Google Shape;1333;p29"/>
            <p:cNvSpPr/>
            <p:nvPr/>
          </p:nvSpPr>
          <p:spPr>
            <a:xfrm>
              <a:off x="727990" y="1544420"/>
              <a:ext cx="26280" cy="18720"/>
            </a:xfrm>
            <a:custGeom>
              <a:avLst/>
              <a:gdLst/>
              <a:ahLst/>
              <a:cxnLst/>
              <a:rect l="l" t="t" r="r" b="b"/>
              <a:pathLst>
                <a:path w="73" h="52" extrusionOk="0">
                  <a:moveTo>
                    <a:pt x="21" y="31"/>
                  </a:moveTo>
                  <a:lnTo>
                    <a:pt x="21" y="31"/>
                  </a:lnTo>
                  <a:lnTo>
                    <a:pt x="21" y="21"/>
                  </a:lnTo>
                  <a:cubicBezTo>
                    <a:pt x="21" y="31"/>
                    <a:pt x="21" y="31"/>
                    <a:pt x="21" y="31"/>
                  </a:cubicBezTo>
                  <a:moveTo>
                    <a:pt x="21" y="21"/>
                  </a:moveTo>
                  <a:lnTo>
                    <a:pt x="21" y="21"/>
                  </a:lnTo>
                  <a:moveTo>
                    <a:pt x="21" y="21"/>
                  </a:moveTo>
                  <a:lnTo>
                    <a:pt x="21" y="21"/>
                  </a:lnTo>
                  <a:moveTo>
                    <a:pt x="21" y="21"/>
                  </a:moveTo>
                  <a:lnTo>
                    <a:pt x="21" y="21"/>
                  </a:lnTo>
                  <a:moveTo>
                    <a:pt x="21" y="21"/>
                  </a:moveTo>
                  <a:lnTo>
                    <a:pt x="21" y="21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1" y="0"/>
                  </a:lnTo>
                  <a:cubicBezTo>
                    <a:pt x="21" y="0"/>
                    <a:pt x="10" y="0"/>
                    <a:pt x="10" y="10"/>
                  </a:cubicBezTo>
                  <a:lnTo>
                    <a:pt x="0" y="10"/>
                  </a:lnTo>
                  <a:cubicBezTo>
                    <a:pt x="0" y="21"/>
                    <a:pt x="0" y="21"/>
                    <a:pt x="0" y="2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21" y="21"/>
                    <a:pt x="21" y="21"/>
                    <a:pt x="21" y="21"/>
                  </a:cubicBez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cubicBezTo>
                    <a:pt x="21" y="31"/>
                    <a:pt x="21" y="31"/>
                    <a:pt x="2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2" y="42"/>
                    <a:pt x="42" y="42"/>
                    <a:pt x="42" y="42"/>
                  </a:cubicBezTo>
                  <a:lnTo>
                    <a:pt x="42" y="42"/>
                  </a:lnTo>
                  <a:cubicBezTo>
                    <a:pt x="52" y="42"/>
                    <a:pt x="52" y="42"/>
                    <a:pt x="52" y="42"/>
                  </a:cubicBezTo>
                  <a:lnTo>
                    <a:pt x="52" y="42"/>
                  </a:lnTo>
                  <a:cubicBezTo>
                    <a:pt x="62" y="52"/>
                    <a:pt x="62" y="52"/>
                    <a:pt x="62" y="52"/>
                  </a:cubicBezTo>
                  <a:lnTo>
                    <a:pt x="62" y="52"/>
                  </a:lnTo>
                  <a:cubicBezTo>
                    <a:pt x="73" y="42"/>
                    <a:pt x="73" y="42"/>
                    <a:pt x="73" y="42"/>
                  </a:cubicBezTo>
                  <a:cubicBezTo>
                    <a:pt x="73" y="31"/>
                    <a:pt x="73" y="31"/>
                    <a:pt x="73" y="31"/>
                  </a:cubicBezTo>
                  <a:lnTo>
                    <a:pt x="73" y="31"/>
                  </a:lnTo>
                  <a:cubicBezTo>
                    <a:pt x="73" y="21"/>
                    <a:pt x="73" y="21"/>
                    <a:pt x="73" y="21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52" y="10"/>
                    <a:pt x="52" y="10"/>
                    <a:pt x="52" y="10"/>
                  </a:cubicBezTo>
                  <a:lnTo>
                    <a:pt x="42" y="0"/>
                  </a:lnTo>
                  <a:cubicBezTo>
                    <a:pt x="31" y="0"/>
                    <a:pt x="31" y="0"/>
                    <a:pt x="21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4" name="Google Shape;1334;p29"/>
            <p:cNvSpPr/>
            <p:nvPr/>
          </p:nvSpPr>
          <p:spPr>
            <a:xfrm>
              <a:off x="895030" y="1506980"/>
              <a:ext cx="20520" cy="22320"/>
            </a:xfrm>
            <a:custGeom>
              <a:avLst/>
              <a:gdLst/>
              <a:ahLst/>
              <a:cxnLst/>
              <a:rect l="l" t="t" r="r" b="b"/>
              <a:pathLst>
                <a:path w="57" h="62" extrusionOk="0">
                  <a:moveTo>
                    <a:pt x="36" y="0"/>
                  </a:moveTo>
                  <a:lnTo>
                    <a:pt x="36" y="0"/>
                  </a:lnTo>
                  <a:lnTo>
                    <a:pt x="25" y="0"/>
                  </a:lnTo>
                  <a:cubicBezTo>
                    <a:pt x="15" y="10"/>
                    <a:pt x="15" y="10"/>
                    <a:pt x="5" y="21"/>
                  </a:cubicBezTo>
                  <a:cubicBezTo>
                    <a:pt x="5" y="31"/>
                    <a:pt x="-6" y="41"/>
                    <a:pt x="5" y="62"/>
                  </a:cubicBezTo>
                  <a:lnTo>
                    <a:pt x="15" y="62"/>
                  </a:lnTo>
                  <a:lnTo>
                    <a:pt x="15" y="62"/>
                  </a:lnTo>
                  <a:cubicBezTo>
                    <a:pt x="25" y="62"/>
                    <a:pt x="25" y="62"/>
                    <a:pt x="25" y="52"/>
                  </a:cubicBezTo>
                  <a:lnTo>
                    <a:pt x="25" y="52"/>
                  </a:lnTo>
                  <a:cubicBezTo>
                    <a:pt x="25" y="41"/>
                    <a:pt x="25" y="41"/>
                    <a:pt x="25" y="41"/>
                  </a:cubicBezTo>
                  <a:lnTo>
                    <a:pt x="25" y="41"/>
                  </a:lnTo>
                  <a:lnTo>
                    <a:pt x="25" y="41"/>
                  </a:lnTo>
                  <a:lnTo>
                    <a:pt x="25" y="41"/>
                  </a:lnTo>
                  <a:lnTo>
                    <a:pt x="25" y="41"/>
                  </a:lnTo>
                  <a:lnTo>
                    <a:pt x="25" y="41"/>
                  </a:lnTo>
                  <a:cubicBezTo>
                    <a:pt x="25" y="31"/>
                    <a:pt x="25" y="31"/>
                    <a:pt x="25" y="31"/>
                  </a:cubicBezTo>
                  <a:lnTo>
                    <a:pt x="25" y="31"/>
                  </a:lnTo>
                  <a:cubicBezTo>
                    <a:pt x="36" y="31"/>
                    <a:pt x="36" y="31"/>
                    <a:pt x="36" y="31"/>
                  </a:cubicBezTo>
                  <a:lnTo>
                    <a:pt x="36" y="31"/>
                  </a:lnTo>
                  <a:lnTo>
                    <a:pt x="36" y="31"/>
                  </a:lnTo>
                  <a:cubicBezTo>
                    <a:pt x="36" y="21"/>
                    <a:pt x="36" y="21"/>
                    <a:pt x="36" y="21"/>
                  </a:cubicBezTo>
                  <a:lnTo>
                    <a:pt x="36" y="21"/>
                  </a:lnTo>
                  <a:lnTo>
                    <a:pt x="36" y="21"/>
                  </a:lnTo>
                  <a:cubicBezTo>
                    <a:pt x="46" y="21"/>
                    <a:pt x="46" y="21"/>
                    <a:pt x="46" y="21"/>
                  </a:cubicBezTo>
                  <a:lnTo>
                    <a:pt x="46" y="21"/>
                  </a:lnTo>
                  <a:lnTo>
                    <a:pt x="46" y="21"/>
                  </a:lnTo>
                  <a:cubicBezTo>
                    <a:pt x="57" y="10"/>
                    <a:pt x="57" y="10"/>
                    <a:pt x="57" y="10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36" y="0"/>
                  </a:ln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29"/>
            <p:cNvSpPr/>
            <p:nvPr/>
          </p:nvSpPr>
          <p:spPr>
            <a:xfrm>
              <a:off x="900430" y="1491860"/>
              <a:ext cx="26280" cy="15120"/>
            </a:xfrm>
            <a:custGeom>
              <a:avLst/>
              <a:gdLst/>
              <a:ahLst/>
              <a:cxnLst/>
              <a:rect l="l" t="t" r="r" b="b"/>
              <a:pathLst>
                <a:path w="73" h="42" extrusionOk="0">
                  <a:moveTo>
                    <a:pt x="21" y="0"/>
                  </a:moveTo>
                  <a:lnTo>
                    <a:pt x="21" y="0"/>
                  </a:lnTo>
                  <a:moveTo>
                    <a:pt x="31" y="0"/>
                  </a:moveTo>
                  <a:lnTo>
                    <a:pt x="31" y="0"/>
                  </a:lnTo>
                  <a:lnTo>
                    <a:pt x="31" y="0"/>
                  </a:lnTo>
                  <a:cubicBezTo>
                    <a:pt x="21" y="0"/>
                    <a:pt x="21" y="0"/>
                    <a:pt x="10" y="0"/>
                  </a:cubicBezTo>
                  <a:lnTo>
                    <a:pt x="10" y="0"/>
                  </a:lnTo>
                  <a:cubicBezTo>
                    <a:pt x="10" y="10"/>
                    <a:pt x="0" y="10"/>
                    <a:pt x="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21" y="31"/>
                    <a:pt x="21" y="31"/>
                    <a:pt x="21" y="31"/>
                  </a:cubicBez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cubicBezTo>
                    <a:pt x="31" y="31"/>
                    <a:pt x="31" y="31"/>
                    <a:pt x="31" y="31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52" y="31"/>
                    <a:pt x="52" y="31"/>
                    <a:pt x="52" y="31"/>
                  </a:cubicBezTo>
                  <a:lnTo>
                    <a:pt x="52" y="31"/>
                  </a:lnTo>
                  <a:cubicBezTo>
                    <a:pt x="52" y="42"/>
                    <a:pt x="52" y="42"/>
                    <a:pt x="52" y="42"/>
                  </a:cubicBezTo>
                  <a:lnTo>
                    <a:pt x="52" y="42"/>
                  </a:lnTo>
                  <a:cubicBezTo>
                    <a:pt x="63" y="42"/>
                    <a:pt x="63" y="42"/>
                    <a:pt x="63" y="42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1"/>
                    <a:pt x="63" y="21"/>
                    <a:pt x="63" y="10"/>
                  </a:cubicBezTo>
                  <a:lnTo>
                    <a:pt x="63" y="10"/>
                  </a:lnTo>
                  <a:cubicBezTo>
                    <a:pt x="52" y="0"/>
                    <a:pt x="52" y="0"/>
                    <a:pt x="52" y="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29"/>
            <p:cNvSpPr/>
            <p:nvPr/>
          </p:nvSpPr>
          <p:spPr>
            <a:xfrm>
              <a:off x="945430" y="1551980"/>
              <a:ext cx="33840" cy="22320"/>
            </a:xfrm>
            <a:custGeom>
              <a:avLst/>
              <a:gdLst/>
              <a:ahLst/>
              <a:cxnLst/>
              <a:rect l="l" t="t" r="r" b="b"/>
              <a:pathLst>
                <a:path w="94" h="62" extrusionOk="0">
                  <a:moveTo>
                    <a:pt x="52" y="0"/>
                  </a:moveTo>
                  <a:lnTo>
                    <a:pt x="52" y="0"/>
                  </a:lnTo>
                  <a:lnTo>
                    <a:pt x="42" y="0"/>
                  </a:lnTo>
                  <a:cubicBezTo>
                    <a:pt x="31" y="0"/>
                    <a:pt x="21" y="10"/>
                    <a:pt x="10" y="21"/>
                  </a:cubicBezTo>
                  <a:cubicBezTo>
                    <a:pt x="0" y="31"/>
                    <a:pt x="0" y="41"/>
                    <a:pt x="0" y="52"/>
                  </a:cubicBezTo>
                  <a:cubicBezTo>
                    <a:pt x="0" y="62"/>
                    <a:pt x="10" y="62"/>
                    <a:pt x="10" y="62"/>
                  </a:cubicBezTo>
                  <a:lnTo>
                    <a:pt x="10" y="62"/>
                  </a:lnTo>
                  <a:cubicBezTo>
                    <a:pt x="21" y="62"/>
                    <a:pt x="21" y="62"/>
                    <a:pt x="21" y="52"/>
                  </a:cubicBezTo>
                  <a:lnTo>
                    <a:pt x="21" y="52"/>
                  </a:lnTo>
                  <a:lnTo>
                    <a:pt x="21" y="52"/>
                  </a:lnTo>
                  <a:lnTo>
                    <a:pt x="21" y="52"/>
                  </a:lnTo>
                  <a:lnTo>
                    <a:pt x="21" y="52"/>
                  </a:lnTo>
                  <a:cubicBezTo>
                    <a:pt x="31" y="41"/>
                    <a:pt x="31" y="41"/>
                    <a:pt x="31" y="41"/>
                  </a:cubicBez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cubicBezTo>
                    <a:pt x="31" y="31"/>
                    <a:pt x="31" y="31"/>
                    <a:pt x="31" y="31"/>
                  </a:cubicBezTo>
                  <a:cubicBezTo>
                    <a:pt x="42" y="31"/>
                    <a:pt x="42" y="31"/>
                    <a:pt x="42" y="31"/>
                  </a:cubicBez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cubicBezTo>
                    <a:pt x="52" y="31"/>
                    <a:pt x="52" y="31"/>
                    <a:pt x="52" y="31"/>
                  </a:cubicBezTo>
                  <a:lnTo>
                    <a:pt x="52" y="31"/>
                  </a:lnTo>
                  <a:lnTo>
                    <a:pt x="52" y="31"/>
                  </a:lnTo>
                  <a:lnTo>
                    <a:pt x="52" y="31"/>
                  </a:lnTo>
                  <a:cubicBezTo>
                    <a:pt x="63" y="41"/>
                    <a:pt x="63" y="41"/>
                    <a:pt x="63" y="41"/>
                  </a:cubicBezTo>
                  <a:lnTo>
                    <a:pt x="63" y="41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1"/>
                  </a:lnTo>
                  <a:cubicBezTo>
                    <a:pt x="73" y="41"/>
                    <a:pt x="73" y="41"/>
                    <a:pt x="73" y="41"/>
                  </a:cubicBezTo>
                  <a:lnTo>
                    <a:pt x="73" y="41"/>
                  </a:lnTo>
                  <a:lnTo>
                    <a:pt x="73" y="41"/>
                  </a:lnTo>
                  <a:lnTo>
                    <a:pt x="73" y="41"/>
                  </a:lnTo>
                  <a:cubicBezTo>
                    <a:pt x="83" y="52"/>
                    <a:pt x="83" y="52"/>
                    <a:pt x="83" y="52"/>
                  </a:cubicBezTo>
                  <a:lnTo>
                    <a:pt x="83" y="52"/>
                  </a:lnTo>
                  <a:lnTo>
                    <a:pt x="94" y="52"/>
                  </a:lnTo>
                  <a:cubicBezTo>
                    <a:pt x="94" y="41"/>
                    <a:pt x="94" y="41"/>
                    <a:pt x="94" y="31"/>
                  </a:cubicBezTo>
                  <a:cubicBezTo>
                    <a:pt x="94" y="21"/>
                    <a:pt x="94" y="21"/>
                    <a:pt x="83" y="10"/>
                  </a:cubicBezTo>
                  <a:lnTo>
                    <a:pt x="83" y="10"/>
                  </a:lnTo>
                  <a:lnTo>
                    <a:pt x="83" y="1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29"/>
            <p:cNvSpPr/>
            <p:nvPr/>
          </p:nvSpPr>
          <p:spPr>
            <a:xfrm>
              <a:off x="982870" y="1540460"/>
              <a:ext cx="15120" cy="19080"/>
            </a:xfrm>
            <a:custGeom>
              <a:avLst/>
              <a:gdLst/>
              <a:ahLst/>
              <a:cxnLst/>
              <a:rect l="l" t="t" r="r" b="b"/>
              <a:pathLst>
                <a:path w="42" h="53" extrusionOk="0">
                  <a:moveTo>
                    <a:pt x="11" y="0"/>
                  </a:moveTo>
                  <a:lnTo>
                    <a:pt x="11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32"/>
                    <a:pt x="11" y="42"/>
                    <a:pt x="21" y="53"/>
                  </a:cubicBezTo>
                  <a:lnTo>
                    <a:pt x="21" y="53"/>
                  </a:lnTo>
                  <a:cubicBezTo>
                    <a:pt x="31" y="53"/>
                    <a:pt x="31" y="53"/>
                    <a:pt x="31" y="53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31" y="21"/>
                    <a:pt x="21" y="11"/>
                    <a:pt x="21" y="0"/>
                  </a:cubicBezTo>
                  <a:cubicBezTo>
                    <a:pt x="11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29"/>
            <p:cNvSpPr/>
            <p:nvPr/>
          </p:nvSpPr>
          <p:spPr>
            <a:xfrm>
              <a:off x="865150" y="1604540"/>
              <a:ext cx="42840" cy="25920"/>
            </a:xfrm>
            <a:custGeom>
              <a:avLst/>
              <a:gdLst/>
              <a:ahLst/>
              <a:cxnLst/>
              <a:rect l="l" t="t" r="r" b="b"/>
              <a:pathLst>
                <a:path w="119" h="72" extrusionOk="0">
                  <a:moveTo>
                    <a:pt x="36" y="20"/>
                  </a:moveTo>
                  <a:lnTo>
                    <a:pt x="36" y="20"/>
                  </a:lnTo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4" y="0"/>
                    <a:pt x="4" y="10"/>
                  </a:cubicBezTo>
                  <a:cubicBezTo>
                    <a:pt x="-6" y="20"/>
                    <a:pt x="4" y="41"/>
                    <a:pt x="15" y="52"/>
                  </a:cubicBezTo>
                  <a:cubicBezTo>
                    <a:pt x="25" y="62"/>
                    <a:pt x="36" y="72"/>
                    <a:pt x="46" y="72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6" y="72"/>
                    <a:pt x="67" y="72"/>
                    <a:pt x="77" y="62"/>
                  </a:cubicBezTo>
                  <a:lnTo>
                    <a:pt x="88" y="62"/>
                  </a:lnTo>
                  <a:cubicBezTo>
                    <a:pt x="88" y="52"/>
                    <a:pt x="88" y="52"/>
                    <a:pt x="88" y="52"/>
                  </a:cubicBezTo>
                  <a:lnTo>
                    <a:pt x="88" y="52"/>
                  </a:lnTo>
                  <a:cubicBezTo>
                    <a:pt x="98" y="52"/>
                    <a:pt x="98" y="52"/>
                    <a:pt x="98" y="52"/>
                  </a:cubicBezTo>
                  <a:lnTo>
                    <a:pt x="108" y="41"/>
                  </a:lnTo>
                  <a:cubicBezTo>
                    <a:pt x="119" y="31"/>
                    <a:pt x="119" y="31"/>
                    <a:pt x="119" y="31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119" y="10"/>
                    <a:pt x="119" y="0"/>
                    <a:pt x="108" y="0"/>
                  </a:cubicBezTo>
                  <a:lnTo>
                    <a:pt x="108" y="0"/>
                  </a:lnTo>
                  <a:cubicBezTo>
                    <a:pt x="98" y="10"/>
                    <a:pt x="98" y="10"/>
                    <a:pt x="98" y="10"/>
                  </a:cubicBezTo>
                  <a:lnTo>
                    <a:pt x="98" y="10"/>
                  </a:lnTo>
                  <a:cubicBezTo>
                    <a:pt x="88" y="10"/>
                    <a:pt x="88" y="10"/>
                    <a:pt x="88" y="10"/>
                  </a:cubicBezTo>
                  <a:cubicBezTo>
                    <a:pt x="88" y="20"/>
                    <a:pt x="88" y="20"/>
                    <a:pt x="88" y="20"/>
                  </a:cubicBezTo>
                  <a:lnTo>
                    <a:pt x="88" y="20"/>
                  </a:lnTo>
                  <a:cubicBezTo>
                    <a:pt x="77" y="20"/>
                    <a:pt x="77" y="20"/>
                    <a:pt x="77" y="20"/>
                  </a:cubicBezTo>
                  <a:lnTo>
                    <a:pt x="77" y="20"/>
                  </a:lnTo>
                  <a:lnTo>
                    <a:pt x="77" y="20"/>
                  </a:lnTo>
                  <a:cubicBezTo>
                    <a:pt x="67" y="31"/>
                    <a:pt x="67" y="31"/>
                    <a:pt x="67" y="31"/>
                  </a:cubicBezTo>
                  <a:lnTo>
                    <a:pt x="67" y="31"/>
                  </a:lnTo>
                  <a:lnTo>
                    <a:pt x="67" y="31"/>
                  </a:lnTo>
                  <a:cubicBezTo>
                    <a:pt x="56" y="31"/>
                    <a:pt x="56" y="31"/>
                    <a:pt x="56" y="31"/>
                  </a:cubicBezTo>
                  <a:lnTo>
                    <a:pt x="56" y="31"/>
                  </a:lnTo>
                  <a:lnTo>
                    <a:pt x="56" y="31"/>
                  </a:lnTo>
                  <a:lnTo>
                    <a:pt x="56" y="31"/>
                  </a:lnTo>
                  <a:cubicBezTo>
                    <a:pt x="46" y="31"/>
                    <a:pt x="46" y="31"/>
                    <a:pt x="46" y="31"/>
                  </a:cubicBez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cubicBezTo>
                    <a:pt x="36" y="31"/>
                    <a:pt x="36" y="31"/>
                    <a:pt x="36" y="31"/>
                  </a:cubicBezTo>
                  <a:lnTo>
                    <a:pt x="36" y="31"/>
                  </a:lnTo>
                  <a:cubicBezTo>
                    <a:pt x="36" y="20"/>
                    <a:pt x="36" y="20"/>
                    <a:pt x="36" y="20"/>
                  </a:cubicBez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cubicBezTo>
                    <a:pt x="36" y="10"/>
                    <a:pt x="36" y="10"/>
                    <a:pt x="36" y="10"/>
                  </a:cubicBezTo>
                  <a:lnTo>
                    <a:pt x="25" y="0"/>
                  </a:ln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29"/>
            <p:cNvSpPr/>
            <p:nvPr/>
          </p:nvSpPr>
          <p:spPr>
            <a:xfrm>
              <a:off x="904030" y="1604540"/>
              <a:ext cx="30240" cy="22320"/>
            </a:xfrm>
            <a:custGeom>
              <a:avLst/>
              <a:gdLst/>
              <a:ahLst/>
              <a:cxnLst/>
              <a:rect l="l" t="t" r="r" b="b"/>
              <a:pathLst>
                <a:path w="84" h="62" extrusionOk="0">
                  <a:moveTo>
                    <a:pt x="21" y="31"/>
                  </a:moveTo>
                  <a:lnTo>
                    <a:pt x="21" y="31"/>
                  </a:lnTo>
                  <a:moveTo>
                    <a:pt x="73" y="0"/>
                  </a:moveTo>
                  <a:lnTo>
                    <a:pt x="73" y="0"/>
                  </a:lnTo>
                  <a:cubicBezTo>
                    <a:pt x="63" y="10"/>
                    <a:pt x="63" y="10"/>
                    <a:pt x="63" y="10"/>
                  </a:cubicBezTo>
                  <a:lnTo>
                    <a:pt x="63" y="10"/>
                  </a:lnTo>
                  <a:lnTo>
                    <a:pt x="63" y="10"/>
                  </a:lnTo>
                  <a:lnTo>
                    <a:pt x="53" y="10"/>
                  </a:lnTo>
                  <a:cubicBezTo>
                    <a:pt x="53" y="20"/>
                    <a:pt x="53" y="20"/>
                    <a:pt x="53" y="20"/>
                  </a:cubicBezTo>
                  <a:lnTo>
                    <a:pt x="53" y="20"/>
                  </a:lnTo>
                  <a:lnTo>
                    <a:pt x="53" y="20"/>
                  </a:lnTo>
                  <a:cubicBezTo>
                    <a:pt x="42" y="20"/>
                    <a:pt x="42" y="20"/>
                    <a:pt x="42" y="20"/>
                  </a:cubicBez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cubicBezTo>
                    <a:pt x="42" y="31"/>
                    <a:pt x="42" y="31"/>
                    <a:pt x="42" y="31"/>
                  </a:cubicBezTo>
                  <a:cubicBezTo>
                    <a:pt x="32" y="31"/>
                    <a:pt x="32" y="31"/>
                    <a:pt x="32" y="31"/>
                  </a:cubicBezTo>
                  <a:lnTo>
                    <a:pt x="32" y="31"/>
                  </a:lnTo>
                  <a:lnTo>
                    <a:pt x="21" y="31"/>
                  </a:lnTo>
                  <a:lnTo>
                    <a:pt x="21" y="31"/>
                  </a:lnTo>
                  <a:cubicBezTo>
                    <a:pt x="11" y="31"/>
                    <a:pt x="0" y="41"/>
                    <a:pt x="0" y="52"/>
                  </a:cubicBezTo>
                  <a:cubicBezTo>
                    <a:pt x="0" y="52"/>
                    <a:pt x="11" y="62"/>
                    <a:pt x="21" y="62"/>
                  </a:cubicBezTo>
                  <a:lnTo>
                    <a:pt x="21" y="62"/>
                  </a:lnTo>
                  <a:cubicBezTo>
                    <a:pt x="32" y="62"/>
                    <a:pt x="42" y="62"/>
                    <a:pt x="53" y="52"/>
                  </a:cubicBezTo>
                  <a:cubicBezTo>
                    <a:pt x="63" y="52"/>
                    <a:pt x="63" y="41"/>
                    <a:pt x="73" y="41"/>
                  </a:cubicBezTo>
                  <a:cubicBezTo>
                    <a:pt x="73" y="31"/>
                    <a:pt x="84" y="31"/>
                    <a:pt x="84" y="20"/>
                  </a:cubicBezTo>
                  <a:lnTo>
                    <a:pt x="84" y="20"/>
                  </a:lnTo>
                  <a:cubicBezTo>
                    <a:pt x="84" y="10"/>
                    <a:pt x="84" y="10"/>
                    <a:pt x="84" y="10"/>
                  </a:cubicBezTo>
                  <a:cubicBezTo>
                    <a:pt x="73" y="0"/>
                    <a:pt x="73" y="0"/>
                    <a:pt x="73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29"/>
            <p:cNvSpPr/>
            <p:nvPr/>
          </p:nvSpPr>
          <p:spPr>
            <a:xfrm>
              <a:off x="801430" y="1656740"/>
              <a:ext cx="35280" cy="86400"/>
            </a:xfrm>
            <a:custGeom>
              <a:avLst/>
              <a:gdLst/>
              <a:ahLst/>
              <a:cxnLst/>
              <a:rect l="l" t="t" r="r" b="b"/>
              <a:pathLst>
                <a:path w="98" h="240" extrusionOk="0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11"/>
                    <a:pt x="4" y="11"/>
                  </a:cubicBezTo>
                  <a:cubicBezTo>
                    <a:pt x="-6" y="52"/>
                    <a:pt x="4" y="104"/>
                    <a:pt x="15" y="136"/>
                  </a:cubicBezTo>
                  <a:cubicBezTo>
                    <a:pt x="35" y="177"/>
                    <a:pt x="56" y="219"/>
                    <a:pt x="88" y="240"/>
                  </a:cubicBezTo>
                  <a:cubicBezTo>
                    <a:pt x="98" y="240"/>
                    <a:pt x="98" y="240"/>
                    <a:pt x="98" y="240"/>
                  </a:cubicBezTo>
                  <a:lnTo>
                    <a:pt x="98" y="240"/>
                  </a:lnTo>
                  <a:cubicBezTo>
                    <a:pt x="77" y="198"/>
                    <a:pt x="56" y="167"/>
                    <a:pt x="46" y="125"/>
                  </a:cubicBezTo>
                  <a:cubicBezTo>
                    <a:pt x="35" y="104"/>
                    <a:pt x="35" y="94"/>
                    <a:pt x="25" y="73"/>
                  </a:cubicBezTo>
                  <a:cubicBezTo>
                    <a:pt x="25" y="52"/>
                    <a:pt x="25" y="32"/>
                    <a:pt x="25" y="11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41400" rIns="90000" bIns="41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29"/>
            <p:cNvSpPr/>
            <p:nvPr/>
          </p:nvSpPr>
          <p:spPr>
            <a:xfrm>
              <a:off x="825550" y="1664300"/>
              <a:ext cx="18720" cy="52560"/>
            </a:xfrm>
            <a:custGeom>
              <a:avLst/>
              <a:gdLst/>
              <a:ahLst/>
              <a:cxnLst/>
              <a:rect l="l" t="t" r="r" b="b"/>
              <a:pathLst>
                <a:path w="52" h="146" extrusionOk="0">
                  <a:moveTo>
                    <a:pt x="10" y="0"/>
                  </a:moveTo>
                  <a:lnTo>
                    <a:pt x="10" y="0"/>
                  </a:lnTo>
                  <a:lnTo>
                    <a:pt x="0" y="11"/>
                  </a:lnTo>
                  <a:cubicBezTo>
                    <a:pt x="0" y="21"/>
                    <a:pt x="0" y="31"/>
                    <a:pt x="0" y="42"/>
                  </a:cubicBezTo>
                  <a:cubicBezTo>
                    <a:pt x="0" y="52"/>
                    <a:pt x="10" y="63"/>
                    <a:pt x="10" y="73"/>
                  </a:cubicBezTo>
                  <a:cubicBezTo>
                    <a:pt x="10" y="94"/>
                    <a:pt x="21" y="115"/>
                    <a:pt x="21" y="136"/>
                  </a:cubicBezTo>
                  <a:cubicBezTo>
                    <a:pt x="31" y="146"/>
                    <a:pt x="31" y="146"/>
                    <a:pt x="41" y="146"/>
                  </a:cubicBezTo>
                  <a:lnTo>
                    <a:pt x="41" y="146"/>
                  </a:lnTo>
                  <a:cubicBezTo>
                    <a:pt x="52" y="146"/>
                    <a:pt x="52" y="136"/>
                    <a:pt x="52" y="136"/>
                  </a:cubicBezTo>
                  <a:cubicBezTo>
                    <a:pt x="41" y="115"/>
                    <a:pt x="31" y="94"/>
                    <a:pt x="31" y="73"/>
                  </a:cubicBezTo>
                  <a:cubicBezTo>
                    <a:pt x="31" y="63"/>
                    <a:pt x="31" y="52"/>
                    <a:pt x="21" y="42"/>
                  </a:cubicBezTo>
                  <a:cubicBezTo>
                    <a:pt x="21" y="31"/>
                    <a:pt x="21" y="21"/>
                    <a:pt x="21" y="1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7550" rIns="90000" bIns="7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29"/>
            <p:cNvSpPr/>
            <p:nvPr/>
          </p:nvSpPr>
          <p:spPr>
            <a:xfrm>
              <a:off x="889270" y="1668260"/>
              <a:ext cx="16560" cy="78480"/>
            </a:xfrm>
            <a:custGeom>
              <a:avLst/>
              <a:gdLst/>
              <a:ahLst/>
              <a:cxnLst/>
              <a:rect l="l" t="t" r="r" b="b"/>
              <a:pathLst>
                <a:path w="46" h="218" extrusionOk="0">
                  <a:moveTo>
                    <a:pt x="31" y="0"/>
                  </a:moveTo>
                  <a:lnTo>
                    <a:pt x="31" y="0"/>
                  </a:lnTo>
                  <a:cubicBezTo>
                    <a:pt x="31" y="0"/>
                    <a:pt x="21" y="0"/>
                    <a:pt x="21" y="10"/>
                  </a:cubicBezTo>
                  <a:cubicBezTo>
                    <a:pt x="21" y="41"/>
                    <a:pt x="21" y="72"/>
                    <a:pt x="21" y="104"/>
                  </a:cubicBezTo>
                  <a:cubicBezTo>
                    <a:pt x="21" y="145"/>
                    <a:pt x="10" y="177"/>
                    <a:pt x="0" y="208"/>
                  </a:cubicBezTo>
                  <a:cubicBezTo>
                    <a:pt x="0" y="208"/>
                    <a:pt x="0" y="218"/>
                    <a:pt x="10" y="218"/>
                  </a:cubicBezTo>
                  <a:lnTo>
                    <a:pt x="10" y="208"/>
                  </a:lnTo>
                  <a:cubicBezTo>
                    <a:pt x="31" y="187"/>
                    <a:pt x="41" y="145"/>
                    <a:pt x="41" y="114"/>
                  </a:cubicBezTo>
                  <a:cubicBezTo>
                    <a:pt x="52" y="72"/>
                    <a:pt x="41" y="41"/>
                    <a:pt x="41" y="10"/>
                  </a:cubicBezTo>
                  <a:cubicBezTo>
                    <a:pt x="31" y="0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29"/>
            <p:cNvSpPr/>
            <p:nvPr/>
          </p:nvSpPr>
          <p:spPr>
            <a:xfrm>
              <a:off x="915550" y="1679420"/>
              <a:ext cx="18720" cy="48600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41" y="0"/>
                  </a:moveTo>
                  <a:lnTo>
                    <a:pt x="41" y="0"/>
                  </a:lnTo>
                  <a:cubicBezTo>
                    <a:pt x="31" y="0"/>
                    <a:pt x="31" y="0"/>
                    <a:pt x="31" y="10"/>
                  </a:cubicBezTo>
                  <a:cubicBezTo>
                    <a:pt x="31" y="10"/>
                    <a:pt x="21" y="21"/>
                    <a:pt x="21" y="31"/>
                  </a:cubicBezTo>
                  <a:cubicBezTo>
                    <a:pt x="21" y="41"/>
                    <a:pt x="21" y="52"/>
                    <a:pt x="10" y="62"/>
                  </a:cubicBezTo>
                  <a:cubicBezTo>
                    <a:pt x="10" y="83"/>
                    <a:pt x="0" y="104"/>
                    <a:pt x="0" y="125"/>
                  </a:cubicBezTo>
                  <a:cubicBezTo>
                    <a:pt x="0" y="135"/>
                    <a:pt x="0" y="135"/>
                    <a:pt x="10" y="135"/>
                  </a:cubicBezTo>
                  <a:cubicBezTo>
                    <a:pt x="10" y="135"/>
                    <a:pt x="21" y="135"/>
                    <a:pt x="21" y="125"/>
                  </a:cubicBezTo>
                  <a:cubicBezTo>
                    <a:pt x="21" y="104"/>
                    <a:pt x="31" y="94"/>
                    <a:pt x="31" y="73"/>
                  </a:cubicBezTo>
                  <a:cubicBezTo>
                    <a:pt x="41" y="62"/>
                    <a:pt x="41" y="52"/>
                    <a:pt x="41" y="41"/>
                  </a:cubicBezTo>
                  <a:cubicBezTo>
                    <a:pt x="41" y="31"/>
                    <a:pt x="52" y="21"/>
                    <a:pt x="52" y="10"/>
                  </a:cubicBezTo>
                  <a:cubicBezTo>
                    <a:pt x="52" y="0"/>
                    <a:pt x="41" y="0"/>
                    <a:pt x="41" y="0"/>
                  </a:cubicBezTo>
                  <a:close/>
                </a:path>
              </a:pathLst>
            </a:custGeom>
            <a:solidFill>
              <a:srgbClr val="311814"/>
            </a:solidFill>
            <a:ln>
              <a:noFill/>
            </a:ln>
          </p:spPr>
          <p:txBody>
            <a:bodyPr spcFirstLastPara="1" wrap="square" lIns="90000" tIns="3600" rIns="90000" bIns="36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29"/>
            <p:cNvSpPr/>
            <p:nvPr/>
          </p:nvSpPr>
          <p:spPr>
            <a:xfrm>
              <a:off x="587590" y="2583380"/>
              <a:ext cx="512640" cy="111960"/>
            </a:xfrm>
            <a:custGeom>
              <a:avLst/>
              <a:gdLst/>
              <a:ahLst/>
              <a:cxnLst/>
              <a:rect l="l" t="t" r="r" b="b"/>
              <a:pathLst>
                <a:path w="1424" h="311" extrusionOk="0">
                  <a:moveTo>
                    <a:pt x="4" y="311"/>
                  </a:moveTo>
                  <a:lnTo>
                    <a:pt x="4" y="311"/>
                  </a:lnTo>
                  <a:cubicBezTo>
                    <a:pt x="98" y="249"/>
                    <a:pt x="140" y="145"/>
                    <a:pt x="244" y="114"/>
                  </a:cubicBezTo>
                  <a:cubicBezTo>
                    <a:pt x="307" y="93"/>
                    <a:pt x="379" y="93"/>
                    <a:pt x="442" y="93"/>
                  </a:cubicBezTo>
                  <a:cubicBezTo>
                    <a:pt x="504" y="83"/>
                    <a:pt x="577" y="72"/>
                    <a:pt x="650" y="72"/>
                  </a:cubicBezTo>
                  <a:cubicBezTo>
                    <a:pt x="775" y="51"/>
                    <a:pt x="911" y="30"/>
                    <a:pt x="1036" y="30"/>
                  </a:cubicBezTo>
                  <a:cubicBezTo>
                    <a:pt x="1171" y="30"/>
                    <a:pt x="1286" y="83"/>
                    <a:pt x="1400" y="156"/>
                  </a:cubicBezTo>
                  <a:cubicBezTo>
                    <a:pt x="1411" y="166"/>
                    <a:pt x="1432" y="145"/>
                    <a:pt x="1421" y="124"/>
                  </a:cubicBezTo>
                  <a:cubicBezTo>
                    <a:pt x="1202" y="-63"/>
                    <a:pt x="900" y="10"/>
                    <a:pt x="650" y="41"/>
                  </a:cubicBezTo>
                  <a:cubicBezTo>
                    <a:pt x="577" y="41"/>
                    <a:pt x="504" y="51"/>
                    <a:pt x="432" y="62"/>
                  </a:cubicBezTo>
                  <a:cubicBezTo>
                    <a:pt x="369" y="72"/>
                    <a:pt x="296" y="72"/>
                    <a:pt x="244" y="93"/>
                  </a:cubicBezTo>
                  <a:cubicBezTo>
                    <a:pt x="129" y="124"/>
                    <a:pt x="88" y="228"/>
                    <a:pt x="4" y="300"/>
                  </a:cubicBezTo>
                  <a:cubicBezTo>
                    <a:pt x="-6" y="300"/>
                    <a:pt x="4" y="311"/>
                    <a:pt x="4" y="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29"/>
            <p:cNvSpPr/>
            <p:nvPr/>
          </p:nvSpPr>
          <p:spPr>
            <a:xfrm>
              <a:off x="621430" y="2670140"/>
              <a:ext cx="9000" cy="73080"/>
            </a:xfrm>
            <a:custGeom>
              <a:avLst/>
              <a:gdLst/>
              <a:ahLst/>
              <a:cxnLst/>
              <a:rect l="l" t="t" r="r" b="b"/>
              <a:pathLst>
                <a:path w="25" h="203" extrusionOk="0">
                  <a:moveTo>
                    <a:pt x="15" y="8"/>
                  </a:moveTo>
                  <a:lnTo>
                    <a:pt x="15" y="8"/>
                  </a:lnTo>
                  <a:cubicBezTo>
                    <a:pt x="4" y="70"/>
                    <a:pt x="-6" y="132"/>
                    <a:pt x="4" y="195"/>
                  </a:cubicBezTo>
                  <a:cubicBezTo>
                    <a:pt x="4" y="205"/>
                    <a:pt x="15" y="205"/>
                    <a:pt x="15" y="195"/>
                  </a:cubicBezTo>
                  <a:cubicBezTo>
                    <a:pt x="25" y="132"/>
                    <a:pt x="25" y="70"/>
                    <a:pt x="25" y="8"/>
                  </a:cubicBezTo>
                  <a:cubicBezTo>
                    <a:pt x="25" y="-2"/>
                    <a:pt x="15" y="-2"/>
                    <a:pt x="15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28075" rIns="90000" bIns="280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29"/>
            <p:cNvSpPr/>
            <p:nvPr/>
          </p:nvSpPr>
          <p:spPr>
            <a:xfrm>
              <a:off x="658870" y="2643860"/>
              <a:ext cx="9000" cy="50760"/>
            </a:xfrm>
            <a:custGeom>
              <a:avLst/>
              <a:gdLst/>
              <a:ahLst/>
              <a:cxnLst/>
              <a:rect l="l" t="t" r="r" b="b"/>
              <a:pathLst>
                <a:path w="25" h="141" extrusionOk="0">
                  <a:moveTo>
                    <a:pt x="4" y="8"/>
                  </a:moveTo>
                  <a:lnTo>
                    <a:pt x="4" y="8"/>
                  </a:lnTo>
                  <a:cubicBezTo>
                    <a:pt x="4" y="29"/>
                    <a:pt x="-6" y="50"/>
                    <a:pt x="4" y="71"/>
                  </a:cubicBezTo>
                  <a:cubicBezTo>
                    <a:pt x="4" y="92"/>
                    <a:pt x="-6" y="122"/>
                    <a:pt x="4" y="132"/>
                  </a:cubicBezTo>
                  <a:cubicBezTo>
                    <a:pt x="15" y="143"/>
                    <a:pt x="25" y="143"/>
                    <a:pt x="25" y="132"/>
                  </a:cubicBezTo>
                  <a:cubicBezTo>
                    <a:pt x="25" y="112"/>
                    <a:pt x="25" y="92"/>
                    <a:pt x="25" y="71"/>
                  </a:cubicBezTo>
                  <a:cubicBezTo>
                    <a:pt x="25" y="50"/>
                    <a:pt x="25" y="29"/>
                    <a:pt x="15" y="8"/>
                  </a:cubicBezTo>
                  <a:cubicBezTo>
                    <a:pt x="15" y="-2"/>
                    <a:pt x="4" y="-2"/>
                    <a:pt x="4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5750" rIns="90000" bIns="5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29"/>
            <p:cNvSpPr/>
            <p:nvPr/>
          </p:nvSpPr>
          <p:spPr>
            <a:xfrm>
              <a:off x="693430" y="2621180"/>
              <a:ext cx="13680" cy="58320"/>
            </a:xfrm>
            <a:custGeom>
              <a:avLst/>
              <a:gdLst/>
              <a:ahLst/>
              <a:cxnLst/>
              <a:rect l="l" t="t" r="r" b="b"/>
              <a:pathLst>
                <a:path w="38" h="162" extrusionOk="0">
                  <a:moveTo>
                    <a:pt x="2" y="9"/>
                  </a:moveTo>
                  <a:lnTo>
                    <a:pt x="2" y="9"/>
                  </a:lnTo>
                  <a:cubicBezTo>
                    <a:pt x="2" y="51"/>
                    <a:pt x="-8" y="113"/>
                    <a:pt x="23" y="155"/>
                  </a:cubicBezTo>
                  <a:cubicBezTo>
                    <a:pt x="23" y="164"/>
                    <a:pt x="33" y="164"/>
                    <a:pt x="33" y="155"/>
                  </a:cubicBezTo>
                  <a:cubicBezTo>
                    <a:pt x="44" y="134"/>
                    <a:pt x="33" y="103"/>
                    <a:pt x="23" y="82"/>
                  </a:cubicBezTo>
                  <a:cubicBezTo>
                    <a:pt x="23" y="61"/>
                    <a:pt x="23" y="30"/>
                    <a:pt x="23" y="9"/>
                  </a:cubicBezTo>
                  <a:cubicBezTo>
                    <a:pt x="23" y="-2"/>
                    <a:pt x="2" y="-2"/>
                    <a:pt x="2" y="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3300" rIns="90000" bIns="13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29"/>
            <p:cNvSpPr/>
            <p:nvPr/>
          </p:nvSpPr>
          <p:spPr>
            <a:xfrm>
              <a:off x="731590" y="2613980"/>
              <a:ext cx="10440" cy="57960"/>
            </a:xfrm>
            <a:custGeom>
              <a:avLst/>
              <a:gdLst/>
              <a:ahLst/>
              <a:cxnLst/>
              <a:rect l="l" t="t" r="r" b="b"/>
              <a:pathLst>
                <a:path w="29" h="161" extrusionOk="0">
                  <a:moveTo>
                    <a:pt x="11" y="8"/>
                  </a:moveTo>
                  <a:lnTo>
                    <a:pt x="11" y="8"/>
                  </a:lnTo>
                  <a:cubicBezTo>
                    <a:pt x="0" y="29"/>
                    <a:pt x="0" y="60"/>
                    <a:pt x="0" y="81"/>
                  </a:cubicBezTo>
                  <a:cubicBezTo>
                    <a:pt x="0" y="112"/>
                    <a:pt x="0" y="133"/>
                    <a:pt x="0" y="154"/>
                  </a:cubicBezTo>
                  <a:cubicBezTo>
                    <a:pt x="11" y="164"/>
                    <a:pt x="21" y="164"/>
                    <a:pt x="21" y="154"/>
                  </a:cubicBezTo>
                  <a:cubicBezTo>
                    <a:pt x="32" y="133"/>
                    <a:pt x="32" y="112"/>
                    <a:pt x="21" y="81"/>
                  </a:cubicBezTo>
                  <a:cubicBezTo>
                    <a:pt x="21" y="60"/>
                    <a:pt x="21" y="29"/>
                    <a:pt x="21" y="8"/>
                  </a:cubicBezTo>
                  <a:cubicBezTo>
                    <a:pt x="21" y="-2"/>
                    <a:pt x="11" y="-2"/>
                    <a:pt x="11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2950" rIns="90000" bIns="12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29"/>
            <p:cNvSpPr/>
            <p:nvPr/>
          </p:nvSpPr>
          <p:spPr>
            <a:xfrm>
              <a:off x="771190" y="2605700"/>
              <a:ext cx="9360" cy="43920"/>
            </a:xfrm>
            <a:custGeom>
              <a:avLst/>
              <a:gdLst/>
              <a:ahLst/>
              <a:cxnLst/>
              <a:rect l="l" t="t" r="r" b="b"/>
              <a:pathLst>
                <a:path w="26" h="122" extrusionOk="0">
                  <a:moveTo>
                    <a:pt x="5" y="0"/>
                  </a:moveTo>
                  <a:lnTo>
                    <a:pt x="5" y="0"/>
                  </a:lnTo>
                  <a:cubicBezTo>
                    <a:pt x="5" y="21"/>
                    <a:pt x="5" y="41"/>
                    <a:pt x="5" y="62"/>
                  </a:cubicBezTo>
                  <a:cubicBezTo>
                    <a:pt x="5" y="83"/>
                    <a:pt x="-6" y="104"/>
                    <a:pt x="5" y="114"/>
                  </a:cubicBezTo>
                  <a:cubicBezTo>
                    <a:pt x="5" y="125"/>
                    <a:pt x="15" y="125"/>
                    <a:pt x="26" y="114"/>
                  </a:cubicBezTo>
                  <a:cubicBezTo>
                    <a:pt x="26" y="104"/>
                    <a:pt x="26" y="83"/>
                    <a:pt x="26" y="62"/>
                  </a:cubicBezTo>
                  <a:cubicBezTo>
                    <a:pt x="26" y="41"/>
                    <a:pt x="26" y="21"/>
                    <a:pt x="15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29"/>
            <p:cNvSpPr/>
            <p:nvPr/>
          </p:nvSpPr>
          <p:spPr>
            <a:xfrm>
              <a:off x="797470" y="2598860"/>
              <a:ext cx="9360" cy="60840"/>
            </a:xfrm>
            <a:custGeom>
              <a:avLst/>
              <a:gdLst/>
              <a:ahLst/>
              <a:cxnLst/>
              <a:rect l="l" t="t" r="r" b="b"/>
              <a:pathLst>
                <a:path w="26" h="169" extrusionOk="0">
                  <a:moveTo>
                    <a:pt x="15" y="8"/>
                  </a:moveTo>
                  <a:lnTo>
                    <a:pt x="15" y="8"/>
                  </a:lnTo>
                  <a:cubicBezTo>
                    <a:pt x="15" y="40"/>
                    <a:pt x="5" y="60"/>
                    <a:pt x="5" y="92"/>
                  </a:cubicBezTo>
                  <a:cubicBezTo>
                    <a:pt x="5" y="113"/>
                    <a:pt x="-6" y="144"/>
                    <a:pt x="5" y="165"/>
                  </a:cubicBezTo>
                  <a:cubicBezTo>
                    <a:pt x="5" y="175"/>
                    <a:pt x="15" y="165"/>
                    <a:pt x="15" y="165"/>
                  </a:cubicBezTo>
                  <a:cubicBezTo>
                    <a:pt x="26" y="144"/>
                    <a:pt x="26" y="113"/>
                    <a:pt x="26" y="92"/>
                  </a:cubicBezTo>
                  <a:cubicBezTo>
                    <a:pt x="26" y="60"/>
                    <a:pt x="26" y="40"/>
                    <a:pt x="26" y="8"/>
                  </a:cubicBezTo>
                  <a:cubicBezTo>
                    <a:pt x="26" y="-2"/>
                    <a:pt x="15" y="-2"/>
                    <a:pt x="15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5825" rIns="90000" bIns="158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29"/>
            <p:cNvSpPr/>
            <p:nvPr/>
          </p:nvSpPr>
          <p:spPr>
            <a:xfrm>
              <a:off x="836710" y="2598860"/>
              <a:ext cx="9000" cy="46800"/>
            </a:xfrm>
            <a:custGeom>
              <a:avLst/>
              <a:gdLst/>
              <a:ahLst/>
              <a:cxnLst/>
              <a:rect l="l" t="t" r="r" b="b"/>
              <a:pathLst>
                <a:path w="25" h="130" extrusionOk="0">
                  <a:moveTo>
                    <a:pt x="10" y="8"/>
                  </a:moveTo>
                  <a:lnTo>
                    <a:pt x="10" y="8"/>
                  </a:lnTo>
                  <a:cubicBezTo>
                    <a:pt x="0" y="19"/>
                    <a:pt x="0" y="40"/>
                    <a:pt x="0" y="60"/>
                  </a:cubicBezTo>
                  <a:cubicBezTo>
                    <a:pt x="0" y="81"/>
                    <a:pt x="0" y="102"/>
                    <a:pt x="0" y="123"/>
                  </a:cubicBezTo>
                  <a:cubicBezTo>
                    <a:pt x="10" y="133"/>
                    <a:pt x="21" y="133"/>
                    <a:pt x="21" y="123"/>
                  </a:cubicBezTo>
                  <a:cubicBezTo>
                    <a:pt x="31" y="102"/>
                    <a:pt x="21" y="81"/>
                    <a:pt x="21" y="60"/>
                  </a:cubicBezTo>
                  <a:cubicBezTo>
                    <a:pt x="21" y="40"/>
                    <a:pt x="21" y="19"/>
                    <a:pt x="21" y="8"/>
                  </a:cubicBezTo>
                  <a:cubicBezTo>
                    <a:pt x="21" y="-2"/>
                    <a:pt x="10" y="-2"/>
                    <a:pt x="10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800" rIns="90000" bIns="18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29"/>
            <p:cNvSpPr/>
            <p:nvPr/>
          </p:nvSpPr>
          <p:spPr>
            <a:xfrm>
              <a:off x="878110" y="2598140"/>
              <a:ext cx="7200" cy="38880"/>
            </a:xfrm>
            <a:custGeom>
              <a:avLst/>
              <a:gdLst/>
              <a:ahLst/>
              <a:cxnLst/>
              <a:rect l="l" t="t" r="r" b="b"/>
              <a:pathLst>
                <a:path w="20" h="108" extrusionOk="0">
                  <a:moveTo>
                    <a:pt x="0" y="10"/>
                  </a:moveTo>
                  <a:lnTo>
                    <a:pt x="0" y="10"/>
                  </a:lnTo>
                  <a:cubicBezTo>
                    <a:pt x="0" y="21"/>
                    <a:pt x="0" y="42"/>
                    <a:pt x="0" y="62"/>
                  </a:cubicBezTo>
                  <a:cubicBezTo>
                    <a:pt x="0" y="73"/>
                    <a:pt x="0" y="94"/>
                    <a:pt x="10" y="104"/>
                  </a:cubicBezTo>
                  <a:cubicBezTo>
                    <a:pt x="10" y="104"/>
                    <a:pt x="10" y="115"/>
                    <a:pt x="20" y="104"/>
                  </a:cubicBezTo>
                  <a:cubicBezTo>
                    <a:pt x="20" y="94"/>
                    <a:pt x="20" y="73"/>
                    <a:pt x="20" y="62"/>
                  </a:cubicBezTo>
                  <a:cubicBezTo>
                    <a:pt x="20" y="42"/>
                    <a:pt x="10" y="21"/>
                    <a:pt x="10" y="0"/>
                  </a:cubicBezTo>
                  <a:cubicBezTo>
                    <a:pt x="10" y="0"/>
                    <a:pt x="0" y="0"/>
                    <a:pt x="0" y="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29"/>
            <p:cNvSpPr/>
            <p:nvPr/>
          </p:nvSpPr>
          <p:spPr>
            <a:xfrm>
              <a:off x="915550" y="2591300"/>
              <a:ext cx="7560" cy="48240"/>
            </a:xfrm>
            <a:custGeom>
              <a:avLst/>
              <a:gdLst/>
              <a:ahLst/>
              <a:cxnLst/>
              <a:rect l="l" t="t" r="r" b="b"/>
              <a:pathLst>
                <a:path w="21" h="134" extrusionOk="0">
                  <a:moveTo>
                    <a:pt x="0" y="8"/>
                  </a:moveTo>
                  <a:lnTo>
                    <a:pt x="0" y="8"/>
                  </a:lnTo>
                  <a:cubicBezTo>
                    <a:pt x="0" y="29"/>
                    <a:pt x="0" y="50"/>
                    <a:pt x="0" y="71"/>
                  </a:cubicBezTo>
                  <a:cubicBezTo>
                    <a:pt x="0" y="92"/>
                    <a:pt x="0" y="113"/>
                    <a:pt x="0" y="134"/>
                  </a:cubicBezTo>
                  <a:cubicBezTo>
                    <a:pt x="10" y="134"/>
                    <a:pt x="21" y="134"/>
                    <a:pt x="21" y="134"/>
                  </a:cubicBezTo>
                  <a:cubicBezTo>
                    <a:pt x="21" y="113"/>
                    <a:pt x="21" y="92"/>
                    <a:pt x="21" y="71"/>
                  </a:cubicBezTo>
                  <a:cubicBezTo>
                    <a:pt x="21" y="50"/>
                    <a:pt x="21" y="29"/>
                    <a:pt x="21" y="8"/>
                  </a:cubicBezTo>
                  <a:cubicBezTo>
                    <a:pt x="21" y="-2"/>
                    <a:pt x="0" y="-2"/>
                    <a:pt x="0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3225" rIns="90000" bIns="32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29"/>
            <p:cNvSpPr/>
            <p:nvPr/>
          </p:nvSpPr>
          <p:spPr>
            <a:xfrm>
              <a:off x="955870" y="2591300"/>
              <a:ext cx="12240" cy="47160"/>
            </a:xfrm>
            <a:custGeom>
              <a:avLst/>
              <a:gdLst/>
              <a:ahLst/>
              <a:cxnLst/>
              <a:rect l="l" t="t" r="r" b="b"/>
              <a:pathLst>
                <a:path w="34" h="131" extrusionOk="0">
                  <a:moveTo>
                    <a:pt x="2" y="8"/>
                  </a:moveTo>
                  <a:lnTo>
                    <a:pt x="2" y="8"/>
                  </a:lnTo>
                  <a:cubicBezTo>
                    <a:pt x="2" y="40"/>
                    <a:pt x="-8" y="92"/>
                    <a:pt x="13" y="123"/>
                  </a:cubicBezTo>
                  <a:cubicBezTo>
                    <a:pt x="13" y="134"/>
                    <a:pt x="23" y="134"/>
                    <a:pt x="34" y="123"/>
                  </a:cubicBezTo>
                  <a:cubicBezTo>
                    <a:pt x="34" y="102"/>
                    <a:pt x="23" y="81"/>
                    <a:pt x="23" y="61"/>
                  </a:cubicBezTo>
                  <a:cubicBezTo>
                    <a:pt x="23" y="40"/>
                    <a:pt x="23" y="29"/>
                    <a:pt x="23" y="8"/>
                  </a:cubicBezTo>
                  <a:cubicBezTo>
                    <a:pt x="23" y="-2"/>
                    <a:pt x="13" y="-2"/>
                    <a:pt x="2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2150" rIns="90000" bIns="21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29"/>
            <p:cNvSpPr/>
            <p:nvPr/>
          </p:nvSpPr>
          <p:spPr>
            <a:xfrm>
              <a:off x="985750" y="2598860"/>
              <a:ext cx="10080" cy="47880"/>
            </a:xfrm>
            <a:custGeom>
              <a:avLst/>
              <a:gdLst/>
              <a:ahLst/>
              <a:cxnLst/>
              <a:rect l="l" t="t" r="r" b="b"/>
              <a:pathLst>
                <a:path w="28" h="133" extrusionOk="0">
                  <a:moveTo>
                    <a:pt x="3" y="8"/>
                  </a:moveTo>
                  <a:lnTo>
                    <a:pt x="3" y="8"/>
                  </a:lnTo>
                  <a:cubicBezTo>
                    <a:pt x="3" y="50"/>
                    <a:pt x="-8" y="102"/>
                    <a:pt x="13" y="133"/>
                  </a:cubicBezTo>
                  <a:lnTo>
                    <a:pt x="23" y="133"/>
                  </a:lnTo>
                  <a:cubicBezTo>
                    <a:pt x="34" y="113"/>
                    <a:pt x="23" y="92"/>
                    <a:pt x="23" y="71"/>
                  </a:cubicBezTo>
                  <a:cubicBezTo>
                    <a:pt x="23" y="50"/>
                    <a:pt x="23" y="29"/>
                    <a:pt x="23" y="8"/>
                  </a:cubicBezTo>
                  <a:cubicBezTo>
                    <a:pt x="23" y="-2"/>
                    <a:pt x="3" y="-2"/>
                    <a:pt x="3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2875" rIns="90000" bIns="28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29"/>
            <p:cNvSpPr/>
            <p:nvPr/>
          </p:nvSpPr>
          <p:spPr>
            <a:xfrm>
              <a:off x="1018510" y="2599940"/>
              <a:ext cx="11160" cy="60840"/>
            </a:xfrm>
            <a:custGeom>
              <a:avLst/>
              <a:gdLst/>
              <a:ahLst/>
              <a:cxnLst/>
              <a:rect l="l" t="t" r="r" b="b"/>
              <a:pathLst>
                <a:path w="31" h="169" extrusionOk="0">
                  <a:moveTo>
                    <a:pt x="5" y="16"/>
                  </a:moveTo>
                  <a:lnTo>
                    <a:pt x="5" y="16"/>
                  </a:lnTo>
                  <a:cubicBezTo>
                    <a:pt x="5" y="57"/>
                    <a:pt x="-5" y="120"/>
                    <a:pt x="5" y="162"/>
                  </a:cubicBezTo>
                  <a:cubicBezTo>
                    <a:pt x="5" y="172"/>
                    <a:pt x="26" y="172"/>
                    <a:pt x="26" y="162"/>
                  </a:cubicBezTo>
                  <a:cubicBezTo>
                    <a:pt x="37" y="120"/>
                    <a:pt x="26" y="57"/>
                    <a:pt x="26" y="16"/>
                  </a:cubicBezTo>
                  <a:cubicBezTo>
                    <a:pt x="26" y="-5"/>
                    <a:pt x="5" y="-5"/>
                    <a:pt x="5" y="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5825" rIns="90000" bIns="158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29"/>
            <p:cNvSpPr/>
            <p:nvPr/>
          </p:nvSpPr>
          <p:spPr>
            <a:xfrm>
              <a:off x="1059190" y="2618660"/>
              <a:ext cx="13680" cy="57240"/>
            </a:xfrm>
            <a:custGeom>
              <a:avLst/>
              <a:gdLst/>
              <a:ahLst/>
              <a:cxnLst/>
              <a:rect l="l" t="t" r="r" b="b"/>
              <a:pathLst>
                <a:path w="38" h="159" extrusionOk="0">
                  <a:moveTo>
                    <a:pt x="7" y="16"/>
                  </a:moveTo>
                  <a:lnTo>
                    <a:pt x="7" y="16"/>
                  </a:lnTo>
                  <a:cubicBezTo>
                    <a:pt x="-3" y="58"/>
                    <a:pt x="-3" y="110"/>
                    <a:pt x="17" y="151"/>
                  </a:cubicBezTo>
                  <a:cubicBezTo>
                    <a:pt x="28" y="162"/>
                    <a:pt x="38" y="162"/>
                    <a:pt x="38" y="151"/>
                  </a:cubicBezTo>
                  <a:cubicBezTo>
                    <a:pt x="38" y="130"/>
                    <a:pt x="38" y="110"/>
                    <a:pt x="28" y="89"/>
                  </a:cubicBezTo>
                  <a:cubicBezTo>
                    <a:pt x="28" y="58"/>
                    <a:pt x="28" y="37"/>
                    <a:pt x="28" y="16"/>
                  </a:cubicBezTo>
                  <a:cubicBezTo>
                    <a:pt x="28" y="-5"/>
                    <a:pt x="7" y="-5"/>
                    <a:pt x="7" y="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2225" rIns="90000" bIns="122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29"/>
            <p:cNvSpPr/>
            <p:nvPr/>
          </p:nvSpPr>
          <p:spPr>
            <a:xfrm>
              <a:off x="1095550" y="2643860"/>
              <a:ext cx="12600" cy="64440"/>
            </a:xfrm>
            <a:custGeom>
              <a:avLst/>
              <a:gdLst/>
              <a:ahLst/>
              <a:cxnLst/>
              <a:rect l="l" t="t" r="r" b="b"/>
              <a:pathLst>
                <a:path w="35" h="179" extrusionOk="0">
                  <a:moveTo>
                    <a:pt x="0" y="8"/>
                  </a:moveTo>
                  <a:lnTo>
                    <a:pt x="0" y="8"/>
                  </a:lnTo>
                  <a:cubicBezTo>
                    <a:pt x="0" y="40"/>
                    <a:pt x="0" y="71"/>
                    <a:pt x="0" y="101"/>
                  </a:cubicBezTo>
                  <a:cubicBezTo>
                    <a:pt x="10" y="132"/>
                    <a:pt x="10" y="153"/>
                    <a:pt x="21" y="174"/>
                  </a:cubicBezTo>
                  <a:cubicBezTo>
                    <a:pt x="31" y="184"/>
                    <a:pt x="31" y="174"/>
                    <a:pt x="31" y="174"/>
                  </a:cubicBezTo>
                  <a:cubicBezTo>
                    <a:pt x="41" y="153"/>
                    <a:pt x="31" y="132"/>
                    <a:pt x="31" y="101"/>
                  </a:cubicBezTo>
                  <a:cubicBezTo>
                    <a:pt x="21" y="71"/>
                    <a:pt x="21" y="40"/>
                    <a:pt x="21" y="8"/>
                  </a:cubicBezTo>
                  <a:cubicBezTo>
                    <a:pt x="21" y="-2"/>
                    <a:pt x="0" y="-2"/>
                    <a:pt x="0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19425" rIns="90000" bIns="194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29"/>
            <p:cNvSpPr/>
            <p:nvPr/>
          </p:nvSpPr>
          <p:spPr>
            <a:xfrm>
              <a:off x="1121830" y="2681300"/>
              <a:ext cx="11160" cy="43920"/>
            </a:xfrm>
            <a:custGeom>
              <a:avLst/>
              <a:gdLst/>
              <a:ahLst/>
              <a:cxnLst/>
              <a:rect l="l" t="t" r="r" b="b"/>
              <a:pathLst>
                <a:path w="31" h="122" extrusionOk="0">
                  <a:moveTo>
                    <a:pt x="0" y="8"/>
                  </a:moveTo>
                  <a:lnTo>
                    <a:pt x="0" y="8"/>
                  </a:lnTo>
                  <a:cubicBezTo>
                    <a:pt x="0" y="28"/>
                    <a:pt x="0" y="49"/>
                    <a:pt x="0" y="70"/>
                  </a:cubicBezTo>
                  <a:cubicBezTo>
                    <a:pt x="0" y="91"/>
                    <a:pt x="0" y="112"/>
                    <a:pt x="20" y="122"/>
                  </a:cubicBezTo>
                  <a:cubicBezTo>
                    <a:pt x="20" y="122"/>
                    <a:pt x="31" y="122"/>
                    <a:pt x="31" y="112"/>
                  </a:cubicBezTo>
                  <a:cubicBezTo>
                    <a:pt x="31" y="101"/>
                    <a:pt x="20" y="80"/>
                    <a:pt x="20" y="70"/>
                  </a:cubicBezTo>
                  <a:cubicBezTo>
                    <a:pt x="20" y="49"/>
                    <a:pt x="20" y="28"/>
                    <a:pt x="20" y="8"/>
                  </a:cubicBezTo>
                  <a:cubicBezTo>
                    <a:pt x="20" y="-3"/>
                    <a:pt x="0" y="-3"/>
                    <a:pt x="0" y="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29"/>
            <p:cNvSpPr/>
            <p:nvPr/>
          </p:nvSpPr>
          <p:spPr>
            <a:xfrm>
              <a:off x="1148110" y="2700020"/>
              <a:ext cx="11160" cy="45720"/>
            </a:xfrm>
            <a:custGeom>
              <a:avLst/>
              <a:gdLst/>
              <a:ahLst/>
              <a:cxnLst/>
              <a:rect l="l" t="t" r="r" b="b"/>
              <a:pathLst>
                <a:path w="31" h="127" extrusionOk="0">
                  <a:moveTo>
                    <a:pt x="0" y="8"/>
                  </a:moveTo>
                  <a:lnTo>
                    <a:pt x="0" y="8"/>
                  </a:lnTo>
                  <a:cubicBezTo>
                    <a:pt x="0" y="28"/>
                    <a:pt x="0" y="49"/>
                    <a:pt x="0" y="81"/>
                  </a:cubicBezTo>
                  <a:cubicBezTo>
                    <a:pt x="0" y="91"/>
                    <a:pt x="10" y="112"/>
                    <a:pt x="20" y="122"/>
                  </a:cubicBezTo>
                  <a:cubicBezTo>
                    <a:pt x="20" y="133"/>
                    <a:pt x="31" y="122"/>
                    <a:pt x="31" y="122"/>
                  </a:cubicBezTo>
                  <a:cubicBezTo>
                    <a:pt x="31" y="101"/>
                    <a:pt x="31" y="91"/>
                    <a:pt x="31" y="70"/>
                  </a:cubicBezTo>
                  <a:cubicBezTo>
                    <a:pt x="20" y="49"/>
                    <a:pt x="20" y="28"/>
                    <a:pt x="20" y="8"/>
                  </a:cubicBezTo>
                  <a:cubicBezTo>
                    <a:pt x="20" y="-3"/>
                    <a:pt x="0" y="-3"/>
                    <a:pt x="0" y="8"/>
                  </a:cubicBezTo>
                  <a:close/>
                </a:path>
              </a:pathLst>
            </a:custGeom>
            <a:solidFill>
              <a:srgbClr val="E8724A"/>
            </a:solidFill>
            <a:ln>
              <a:noFill/>
            </a:ln>
          </p:spPr>
          <p:txBody>
            <a:bodyPr spcFirstLastPara="1" wrap="square" lIns="90000" tIns="700" rIns="90000" bIns="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29"/>
            <p:cNvSpPr/>
            <p:nvPr/>
          </p:nvSpPr>
          <p:spPr>
            <a:xfrm>
              <a:off x="1166830" y="2715140"/>
              <a:ext cx="7200" cy="17640"/>
            </a:xfrm>
            <a:custGeom>
              <a:avLst/>
              <a:gdLst/>
              <a:ahLst/>
              <a:cxnLst/>
              <a:rect l="l" t="t" r="r" b="b"/>
              <a:pathLst>
                <a:path w="20" h="49" extrusionOk="0">
                  <a:moveTo>
                    <a:pt x="0" y="7"/>
                  </a:moveTo>
                  <a:lnTo>
                    <a:pt x="0" y="7"/>
                  </a:lnTo>
                  <a:cubicBezTo>
                    <a:pt x="0" y="18"/>
                    <a:pt x="0" y="28"/>
                    <a:pt x="0" y="39"/>
                  </a:cubicBezTo>
                  <a:cubicBezTo>
                    <a:pt x="0" y="39"/>
                    <a:pt x="0" y="49"/>
                    <a:pt x="10" y="49"/>
                  </a:cubicBezTo>
                  <a:cubicBezTo>
                    <a:pt x="20" y="49"/>
                    <a:pt x="20" y="49"/>
                    <a:pt x="20" y="49"/>
                  </a:cubicBezTo>
                  <a:lnTo>
                    <a:pt x="20" y="39"/>
                  </a:lnTo>
                  <a:cubicBezTo>
                    <a:pt x="20" y="28"/>
                    <a:pt x="20" y="18"/>
                    <a:pt x="20" y="7"/>
                  </a:cubicBezTo>
                  <a:cubicBezTo>
                    <a:pt x="20" y="-3"/>
                    <a:pt x="0" y="-3"/>
                    <a:pt x="0" y="7"/>
                  </a:cubicBezTo>
                  <a:close/>
                </a:path>
              </a:pathLst>
            </a:custGeom>
            <a:solidFill>
              <a:srgbClr val="E8724A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29"/>
            <p:cNvSpPr/>
            <p:nvPr/>
          </p:nvSpPr>
          <p:spPr>
            <a:xfrm>
              <a:off x="1350430" y="3794060"/>
              <a:ext cx="202680" cy="150120"/>
            </a:xfrm>
            <a:custGeom>
              <a:avLst/>
              <a:gdLst/>
              <a:ahLst/>
              <a:cxnLst/>
              <a:rect l="l" t="t" r="r" b="b"/>
              <a:pathLst>
                <a:path w="563" h="417" extrusionOk="0">
                  <a:moveTo>
                    <a:pt x="271" y="417"/>
                  </a:moveTo>
                  <a:lnTo>
                    <a:pt x="271" y="417"/>
                  </a:lnTo>
                  <a:cubicBezTo>
                    <a:pt x="271" y="417"/>
                    <a:pt x="417" y="417"/>
                    <a:pt x="469" y="417"/>
                  </a:cubicBezTo>
                  <a:cubicBezTo>
                    <a:pt x="510" y="406"/>
                    <a:pt x="563" y="375"/>
                    <a:pt x="563" y="375"/>
                  </a:cubicBezTo>
                  <a:cubicBezTo>
                    <a:pt x="302" y="114"/>
                    <a:pt x="302" y="114"/>
                    <a:pt x="302" y="114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5"/>
                    <a:pt x="10" y="167"/>
                    <a:pt x="83" y="208"/>
                  </a:cubicBezTo>
                  <a:cubicBezTo>
                    <a:pt x="156" y="250"/>
                    <a:pt x="177" y="281"/>
                    <a:pt x="188" y="333"/>
                  </a:cubicBezTo>
                  <a:cubicBezTo>
                    <a:pt x="188" y="375"/>
                    <a:pt x="240" y="406"/>
                    <a:pt x="271" y="4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29"/>
            <p:cNvSpPr/>
            <p:nvPr/>
          </p:nvSpPr>
          <p:spPr>
            <a:xfrm>
              <a:off x="1234150" y="1814420"/>
              <a:ext cx="153720" cy="191160"/>
            </a:xfrm>
            <a:custGeom>
              <a:avLst/>
              <a:gdLst/>
              <a:ahLst/>
              <a:cxnLst/>
              <a:rect l="l" t="t" r="r" b="b"/>
              <a:pathLst>
                <a:path w="427" h="531" extrusionOk="0">
                  <a:moveTo>
                    <a:pt x="115" y="0"/>
                  </a:moveTo>
                  <a:lnTo>
                    <a:pt x="0" y="10"/>
                  </a:lnTo>
                  <a:lnTo>
                    <a:pt x="42" y="531"/>
                  </a:lnTo>
                  <a:lnTo>
                    <a:pt x="427" y="531"/>
                  </a:lnTo>
                  <a:lnTo>
                    <a:pt x="365" y="5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29"/>
            <p:cNvSpPr/>
            <p:nvPr/>
          </p:nvSpPr>
          <p:spPr>
            <a:xfrm>
              <a:off x="626830" y="2495900"/>
              <a:ext cx="243000" cy="93600"/>
            </a:xfrm>
            <a:custGeom>
              <a:avLst/>
              <a:gdLst/>
              <a:ahLst/>
              <a:cxnLst/>
              <a:rect l="l" t="t" r="r" b="b"/>
              <a:pathLst>
                <a:path w="675" h="260" extrusionOk="0">
                  <a:moveTo>
                    <a:pt x="645" y="44"/>
                  </a:moveTo>
                  <a:lnTo>
                    <a:pt x="645" y="44"/>
                  </a:lnTo>
                  <a:cubicBezTo>
                    <a:pt x="541" y="24"/>
                    <a:pt x="541" y="24"/>
                    <a:pt x="541" y="24"/>
                  </a:cubicBezTo>
                  <a:cubicBezTo>
                    <a:pt x="541" y="24"/>
                    <a:pt x="395" y="-8"/>
                    <a:pt x="343" y="3"/>
                  </a:cubicBezTo>
                  <a:cubicBezTo>
                    <a:pt x="302" y="13"/>
                    <a:pt x="198" y="13"/>
                    <a:pt x="177" y="13"/>
                  </a:cubicBezTo>
                  <a:cubicBezTo>
                    <a:pt x="145" y="3"/>
                    <a:pt x="145" y="24"/>
                    <a:pt x="177" y="34"/>
                  </a:cubicBezTo>
                  <a:cubicBezTo>
                    <a:pt x="218" y="55"/>
                    <a:pt x="270" y="65"/>
                    <a:pt x="270" y="65"/>
                  </a:cubicBezTo>
                  <a:cubicBezTo>
                    <a:pt x="270" y="65"/>
                    <a:pt x="208" y="96"/>
                    <a:pt x="145" y="96"/>
                  </a:cubicBezTo>
                  <a:cubicBezTo>
                    <a:pt x="93" y="96"/>
                    <a:pt x="0" y="76"/>
                    <a:pt x="0" y="96"/>
                  </a:cubicBezTo>
                  <a:cubicBezTo>
                    <a:pt x="0" y="117"/>
                    <a:pt x="104" y="128"/>
                    <a:pt x="145" y="138"/>
                  </a:cubicBezTo>
                  <a:cubicBezTo>
                    <a:pt x="198" y="138"/>
                    <a:pt x="250" y="128"/>
                    <a:pt x="250" y="128"/>
                  </a:cubicBezTo>
                  <a:cubicBezTo>
                    <a:pt x="250" y="128"/>
                    <a:pt x="73" y="149"/>
                    <a:pt x="41" y="159"/>
                  </a:cubicBezTo>
                  <a:cubicBezTo>
                    <a:pt x="20" y="159"/>
                    <a:pt x="83" y="190"/>
                    <a:pt x="125" y="190"/>
                  </a:cubicBezTo>
                  <a:cubicBezTo>
                    <a:pt x="166" y="180"/>
                    <a:pt x="260" y="169"/>
                    <a:pt x="260" y="169"/>
                  </a:cubicBezTo>
                  <a:cubicBezTo>
                    <a:pt x="83" y="211"/>
                    <a:pt x="83" y="211"/>
                    <a:pt x="83" y="211"/>
                  </a:cubicBezTo>
                  <a:cubicBezTo>
                    <a:pt x="83" y="211"/>
                    <a:pt x="93" y="242"/>
                    <a:pt x="145" y="232"/>
                  </a:cubicBezTo>
                  <a:cubicBezTo>
                    <a:pt x="208" y="211"/>
                    <a:pt x="291" y="201"/>
                    <a:pt x="291" y="201"/>
                  </a:cubicBezTo>
                  <a:cubicBezTo>
                    <a:pt x="291" y="201"/>
                    <a:pt x="166" y="242"/>
                    <a:pt x="166" y="253"/>
                  </a:cubicBezTo>
                  <a:cubicBezTo>
                    <a:pt x="166" y="263"/>
                    <a:pt x="208" y="263"/>
                    <a:pt x="250" y="253"/>
                  </a:cubicBezTo>
                  <a:cubicBezTo>
                    <a:pt x="281" y="253"/>
                    <a:pt x="541" y="211"/>
                    <a:pt x="635" y="159"/>
                  </a:cubicBezTo>
                  <a:cubicBezTo>
                    <a:pt x="718" y="107"/>
                    <a:pt x="645" y="44"/>
                    <a:pt x="645" y="44"/>
                  </a:cubicBezTo>
                  <a:close/>
                </a:path>
              </a:pathLst>
            </a:custGeom>
            <a:solidFill>
              <a:srgbClr val="FFC69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29"/>
            <p:cNvSpPr/>
            <p:nvPr/>
          </p:nvSpPr>
          <p:spPr>
            <a:xfrm>
              <a:off x="1170430" y="2875340"/>
              <a:ext cx="173520" cy="914760"/>
            </a:xfrm>
            <a:custGeom>
              <a:avLst/>
              <a:gdLst/>
              <a:ahLst/>
              <a:cxnLst/>
              <a:rect l="l" t="t" r="r" b="b"/>
              <a:pathLst>
                <a:path w="482" h="2541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31"/>
                    <a:pt x="83" y="791"/>
                    <a:pt x="94" y="969"/>
                  </a:cubicBezTo>
                  <a:cubicBezTo>
                    <a:pt x="104" y="1156"/>
                    <a:pt x="63" y="1437"/>
                    <a:pt x="83" y="1583"/>
                  </a:cubicBezTo>
                  <a:cubicBezTo>
                    <a:pt x="104" y="1719"/>
                    <a:pt x="323" y="2541"/>
                    <a:pt x="323" y="2541"/>
                  </a:cubicBezTo>
                  <a:cubicBezTo>
                    <a:pt x="469" y="2489"/>
                    <a:pt x="469" y="2489"/>
                    <a:pt x="469" y="2489"/>
                  </a:cubicBezTo>
                  <a:cubicBezTo>
                    <a:pt x="469" y="2489"/>
                    <a:pt x="490" y="1791"/>
                    <a:pt x="479" y="1698"/>
                  </a:cubicBezTo>
                  <a:cubicBezTo>
                    <a:pt x="469" y="1594"/>
                    <a:pt x="469" y="177"/>
                    <a:pt x="469" y="17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69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29"/>
            <p:cNvSpPr/>
            <p:nvPr/>
          </p:nvSpPr>
          <p:spPr>
            <a:xfrm>
              <a:off x="1373110" y="2878940"/>
              <a:ext cx="198720" cy="858960"/>
            </a:xfrm>
            <a:custGeom>
              <a:avLst/>
              <a:gdLst/>
              <a:ahLst/>
              <a:cxnLst/>
              <a:rect l="l" t="t" r="r" b="b"/>
              <a:pathLst>
                <a:path w="552" h="2386" extrusionOk="0">
                  <a:moveTo>
                    <a:pt x="0" y="84"/>
                  </a:moveTo>
                  <a:lnTo>
                    <a:pt x="0" y="84"/>
                  </a:lnTo>
                  <a:cubicBezTo>
                    <a:pt x="0" y="104"/>
                    <a:pt x="20" y="1094"/>
                    <a:pt x="20" y="1156"/>
                  </a:cubicBezTo>
                  <a:cubicBezTo>
                    <a:pt x="10" y="1229"/>
                    <a:pt x="72" y="2365"/>
                    <a:pt x="72" y="2365"/>
                  </a:cubicBezTo>
                  <a:cubicBezTo>
                    <a:pt x="208" y="2386"/>
                    <a:pt x="208" y="2386"/>
                    <a:pt x="208" y="2386"/>
                  </a:cubicBezTo>
                  <a:cubicBezTo>
                    <a:pt x="208" y="2386"/>
                    <a:pt x="364" y="1729"/>
                    <a:pt x="375" y="1531"/>
                  </a:cubicBezTo>
                  <a:cubicBezTo>
                    <a:pt x="385" y="1323"/>
                    <a:pt x="322" y="1125"/>
                    <a:pt x="354" y="1000"/>
                  </a:cubicBezTo>
                  <a:cubicBezTo>
                    <a:pt x="385" y="875"/>
                    <a:pt x="552" y="0"/>
                    <a:pt x="552" y="0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rgbClr val="FFC69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29"/>
            <p:cNvSpPr/>
            <p:nvPr/>
          </p:nvSpPr>
          <p:spPr>
            <a:xfrm>
              <a:off x="1121830" y="1952660"/>
              <a:ext cx="497880" cy="1215360"/>
            </a:xfrm>
            <a:custGeom>
              <a:avLst/>
              <a:gdLst/>
              <a:ahLst/>
              <a:cxnLst/>
              <a:rect l="l" t="t" r="r" b="b"/>
              <a:pathLst>
                <a:path w="1383" h="3376" extrusionOk="0">
                  <a:moveTo>
                    <a:pt x="1364" y="3292"/>
                  </a:moveTo>
                  <a:lnTo>
                    <a:pt x="1364" y="3292"/>
                  </a:lnTo>
                  <a:cubicBezTo>
                    <a:pt x="1364" y="3292"/>
                    <a:pt x="875" y="3365"/>
                    <a:pt x="583" y="3375"/>
                  </a:cubicBezTo>
                  <a:cubicBezTo>
                    <a:pt x="291" y="3386"/>
                    <a:pt x="0" y="3219"/>
                    <a:pt x="0" y="3219"/>
                  </a:cubicBezTo>
                  <a:cubicBezTo>
                    <a:pt x="0" y="3219"/>
                    <a:pt x="10" y="2167"/>
                    <a:pt x="41" y="1991"/>
                  </a:cubicBezTo>
                  <a:cubicBezTo>
                    <a:pt x="52" y="1918"/>
                    <a:pt x="73" y="1772"/>
                    <a:pt x="93" y="1637"/>
                  </a:cubicBezTo>
                  <a:cubicBezTo>
                    <a:pt x="125" y="1439"/>
                    <a:pt x="156" y="1241"/>
                    <a:pt x="156" y="1241"/>
                  </a:cubicBezTo>
                  <a:cubicBezTo>
                    <a:pt x="83" y="710"/>
                    <a:pt x="83" y="710"/>
                    <a:pt x="83" y="710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5"/>
                    <a:pt x="354" y="12"/>
                    <a:pt x="614" y="1"/>
                  </a:cubicBezTo>
                  <a:cubicBezTo>
                    <a:pt x="864" y="-9"/>
                    <a:pt x="1166" y="230"/>
                    <a:pt x="1166" y="230"/>
                  </a:cubicBezTo>
                  <a:cubicBezTo>
                    <a:pt x="1145" y="741"/>
                    <a:pt x="1145" y="741"/>
                    <a:pt x="1145" y="741"/>
                  </a:cubicBezTo>
                  <a:cubicBezTo>
                    <a:pt x="1125" y="1355"/>
                    <a:pt x="1125" y="1355"/>
                    <a:pt x="1125" y="1355"/>
                  </a:cubicBezTo>
                  <a:cubicBezTo>
                    <a:pt x="1125" y="1366"/>
                    <a:pt x="1125" y="1366"/>
                    <a:pt x="1125" y="1366"/>
                  </a:cubicBezTo>
                  <a:cubicBezTo>
                    <a:pt x="1135" y="1376"/>
                    <a:pt x="1135" y="1376"/>
                    <a:pt x="1135" y="1376"/>
                  </a:cubicBezTo>
                  <a:cubicBezTo>
                    <a:pt x="1177" y="1533"/>
                    <a:pt x="1177" y="1533"/>
                    <a:pt x="1177" y="1533"/>
                  </a:cubicBezTo>
                  <a:cubicBezTo>
                    <a:pt x="1323" y="2094"/>
                    <a:pt x="1323" y="2094"/>
                    <a:pt x="1323" y="2094"/>
                  </a:cubicBezTo>
                  <a:cubicBezTo>
                    <a:pt x="1427" y="2490"/>
                    <a:pt x="1364" y="3292"/>
                    <a:pt x="1364" y="32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29"/>
            <p:cNvSpPr/>
            <p:nvPr/>
          </p:nvSpPr>
          <p:spPr>
            <a:xfrm>
              <a:off x="1530430" y="2448020"/>
              <a:ext cx="22680" cy="60120"/>
            </a:xfrm>
            <a:custGeom>
              <a:avLst/>
              <a:gdLst/>
              <a:ahLst/>
              <a:cxnLst/>
              <a:rect l="l" t="t" r="r" b="b"/>
              <a:pathLst>
                <a:path w="63" h="167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42" y="157"/>
                    <a:pt x="42" y="157"/>
                    <a:pt x="42" y="157"/>
                  </a:cubicBezTo>
                  <a:lnTo>
                    <a:pt x="42" y="157"/>
                  </a:lnTo>
                  <a:cubicBezTo>
                    <a:pt x="52" y="157"/>
                    <a:pt x="52" y="157"/>
                    <a:pt x="63" y="167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79DA0"/>
            </a:solidFill>
            <a:ln>
              <a:noFill/>
            </a:ln>
          </p:spPr>
          <p:txBody>
            <a:bodyPr spcFirstLastPara="1" wrap="square" lIns="90000" tIns="15100" rIns="90000" bIns="151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29"/>
            <p:cNvSpPr/>
            <p:nvPr/>
          </p:nvSpPr>
          <p:spPr>
            <a:xfrm>
              <a:off x="1159270" y="2474300"/>
              <a:ext cx="7560" cy="30240"/>
            </a:xfrm>
            <a:custGeom>
              <a:avLst/>
              <a:gdLst/>
              <a:ahLst/>
              <a:cxnLst/>
              <a:rect l="l" t="t" r="r" b="b"/>
              <a:pathLst>
                <a:path w="21" h="84" extrusionOk="0">
                  <a:moveTo>
                    <a:pt x="21" y="0"/>
                  </a:moveTo>
                  <a:lnTo>
                    <a:pt x="21" y="0"/>
                  </a:lnTo>
                  <a:lnTo>
                    <a:pt x="21" y="0"/>
                  </a:lnTo>
                  <a:cubicBezTo>
                    <a:pt x="10" y="31"/>
                    <a:pt x="10" y="52"/>
                    <a:pt x="0" y="84"/>
                  </a:cubicBezTo>
                  <a:lnTo>
                    <a:pt x="0" y="84"/>
                  </a:lnTo>
                  <a:cubicBezTo>
                    <a:pt x="10" y="52"/>
                    <a:pt x="10" y="31"/>
                    <a:pt x="21" y="0"/>
                  </a:cubicBezTo>
                  <a:close/>
                </a:path>
              </a:pathLst>
            </a:custGeom>
            <a:solidFill>
              <a:srgbClr val="112E3B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29"/>
            <p:cNvSpPr/>
            <p:nvPr/>
          </p:nvSpPr>
          <p:spPr>
            <a:xfrm>
              <a:off x="1259710" y="3759860"/>
              <a:ext cx="128160" cy="167040"/>
            </a:xfrm>
            <a:custGeom>
              <a:avLst/>
              <a:gdLst/>
              <a:ahLst/>
              <a:cxnLst/>
              <a:rect l="l" t="t" r="r" b="b"/>
              <a:pathLst>
                <a:path w="356" h="464" extrusionOk="0">
                  <a:moveTo>
                    <a:pt x="23" y="262"/>
                  </a:moveTo>
                  <a:lnTo>
                    <a:pt x="23" y="262"/>
                  </a:lnTo>
                  <a:cubicBezTo>
                    <a:pt x="23" y="355"/>
                    <a:pt x="33" y="459"/>
                    <a:pt x="65" y="459"/>
                  </a:cubicBezTo>
                  <a:cubicBezTo>
                    <a:pt x="96" y="470"/>
                    <a:pt x="356" y="459"/>
                    <a:pt x="356" y="459"/>
                  </a:cubicBezTo>
                  <a:cubicBezTo>
                    <a:pt x="356" y="459"/>
                    <a:pt x="315" y="282"/>
                    <a:pt x="304" y="220"/>
                  </a:cubicBezTo>
                  <a:cubicBezTo>
                    <a:pt x="294" y="157"/>
                    <a:pt x="294" y="12"/>
                    <a:pt x="252" y="1"/>
                  </a:cubicBezTo>
                  <a:cubicBezTo>
                    <a:pt x="200" y="-9"/>
                    <a:pt x="23" y="43"/>
                    <a:pt x="23" y="43"/>
                  </a:cubicBezTo>
                  <a:cubicBezTo>
                    <a:pt x="23" y="43"/>
                    <a:pt x="-8" y="53"/>
                    <a:pt x="2" y="95"/>
                  </a:cubicBezTo>
                  <a:cubicBezTo>
                    <a:pt x="12" y="137"/>
                    <a:pt x="23" y="262"/>
                    <a:pt x="23" y="2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29"/>
            <p:cNvSpPr/>
            <p:nvPr/>
          </p:nvSpPr>
          <p:spPr>
            <a:xfrm>
              <a:off x="1350430" y="3699740"/>
              <a:ext cx="202680" cy="229320"/>
            </a:xfrm>
            <a:custGeom>
              <a:avLst/>
              <a:gdLst/>
              <a:ahLst/>
              <a:cxnLst/>
              <a:rect l="l" t="t" r="r" b="b"/>
              <a:pathLst>
                <a:path w="563" h="637" extrusionOk="0">
                  <a:moveTo>
                    <a:pt x="0" y="397"/>
                  </a:moveTo>
                  <a:lnTo>
                    <a:pt x="0" y="397"/>
                  </a:lnTo>
                  <a:cubicBezTo>
                    <a:pt x="0" y="408"/>
                    <a:pt x="83" y="335"/>
                    <a:pt x="188" y="376"/>
                  </a:cubicBezTo>
                  <a:cubicBezTo>
                    <a:pt x="281" y="429"/>
                    <a:pt x="333" y="533"/>
                    <a:pt x="406" y="564"/>
                  </a:cubicBezTo>
                  <a:cubicBezTo>
                    <a:pt x="479" y="606"/>
                    <a:pt x="563" y="637"/>
                    <a:pt x="563" y="637"/>
                  </a:cubicBezTo>
                  <a:cubicBezTo>
                    <a:pt x="563" y="637"/>
                    <a:pt x="448" y="522"/>
                    <a:pt x="427" y="408"/>
                  </a:cubicBezTo>
                  <a:cubicBezTo>
                    <a:pt x="406" y="293"/>
                    <a:pt x="375" y="158"/>
                    <a:pt x="354" y="126"/>
                  </a:cubicBezTo>
                  <a:cubicBezTo>
                    <a:pt x="344" y="95"/>
                    <a:pt x="250" y="-9"/>
                    <a:pt x="167" y="1"/>
                  </a:cubicBezTo>
                  <a:cubicBezTo>
                    <a:pt x="94" y="12"/>
                    <a:pt x="83" y="54"/>
                    <a:pt x="83" y="106"/>
                  </a:cubicBezTo>
                  <a:cubicBezTo>
                    <a:pt x="83" y="158"/>
                    <a:pt x="0" y="335"/>
                    <a:pt x="0" y="3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29"/>
            <p:cNvSpPr/>
            <p:nvPr/>
          </p:nvSpPr>
          <p:spPr>
            <a:xfrm>
              <a:off x="1218670" y="1705700"/>
              <a:ext cx="184320" cy="225000"/>
            </a:xfrm>
            <a:custGeom>
              <a:avLst/>
              <a:gdLst/>
              <a:ahLst/>
              <a:cxnLst/>
              <a:rect l="l" t="t" r="r" b="b"/>
              <a:pathLst>
                <a:path w="512" h="625" extrusionOk="0">
                  <a:moveTo>
                    <a:pt x="1" y="208"/>
                  </a:moveTo>
                  <a:lnTo>
                    <a:pt x="1" y="208"/>
                  </a:lnTo>
                  <a:cubicBezTo>
                    <a:pt x="1" y="354"/>
                    <a:pt x="64" y="614"/>
                    <a:pt x="262" y="625"/>
                  </a:cubicBezTo>
                  <a:cubicBezTo>
                    <a:pt x="460" y="625"/>
                    <a:pt x="512" y="385"/>
                    <a:pt x="512" y="271"/>
                  </a:cubicBezTo>
                  <a:cubicBezTo>
                    <a:pt x="512" y="156"/>
                    <a:pt x="429" y="0"/>
                    <a:pt x="283" y="0"/>
                  </a:cubicBezTo>
                  <a:cubicBezTo>
                    <a:pt x="126" y="0"/>
                    <a:pt x="-9" y="41"/>
                    <a:pt x="1" y="208"/>
                  </a:cubicBezTo>
                  <a:close/>
                </a:path>
              </a:pathLst>
            </a:custGeom>
            <a:solidFill>
              <a:srgbClr val="DCAF8C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29"/>
            <p:cNvSpPr/>
            <p:nvPr/>
          </p:nvSpPr>
          <p:spPr>
            <a:xfrm>
              <a:off x="1190590" y="1683380"/>
              <a:ext cx="282960" cy="607320"/>
            </a:xfrm>
            <a:custGeom>
              <a:avLst/>
              <a:gdLst/>
              <a:ahLst/>
              <a:cxnLst/>
              <a:rect l="l" t="t" r="r" b="b"/>
              <a:pathLst>
                <a:path w="786" h="1687" extrusionOk="0">
                  <a:moveTo>
                    <a:pt x="309" y="41"/>
                  </a:moveTo>
                  <a:lnTo>
                    <a:pt x="309" y="41"/>
                  </a:lnTo>
                  <a:cubicBezTo>
                    <a:pt x="225" y="-1"/>
                    <a:pt x="111" y="51"/>
                    <a:pt x="69" y="135"/>
                  </a:cubicBezTo>
                  <a:cubicBezTo>
                    <a:pt x="27" y="218"/>
                    <a:pt x="27" y="322"/>
                    <a:pt x="38" y="416"/>
                  </a:cubicBezTo>
                  <a:cubicBezTo>
                    <a:pt x="38" y="489"/>
                    <a:pt x="48" y="572"/>
                    <a:pt x="48" y="655"/>
                  </a:cubicBezTo>
                  <a:cubicBezTo>
                    <a:pt x="59" y="728"/>
                    <a:pt x="59" y="801"/>
                    <a:pt x="38" y="874"/>
                  </a:cubicBezTo>
                  <a:cubicBezTo>
                    <a:pt x="27" y="916"/>
                    <a:pt x="7" y="958"/>
                    <a:pt x="7" y="1010"/>
                  </a:cubicBezTo>
                  <a:cubicBezTo>
                    <a:pt x="-14" y="1103"/>
                    <a:pt x="17" y="1218"/>
                    <a:pt x="90" y="1291"/>
                  </a:cubicBezTo>
                  <a:cubicBezTo>
                    <a:pt x="100" y="1280"/>
                    <a:pt x="111" y="1270"/>
                    <a:pt x="111" y="1260"/>
                  </a:cubicBezTo>
                  <a:cubicBezTo>
                    <a:pt x="132" y="1395"/>
                    <a:pt x="204" y="1499"/>
                    <a:pt x="288" y="1593"/>
                  </a:cubicBezTo>
                  <a:cubicBezTo>
                    <a:pt x="298" y="1614"/>
                    <a:pt x="319" y="1624"/>
                    <a:pt x="340" y="1624"/>
                  </a:cubicBezTo>
                  <a:cubicBezTo>
                    <a:pt x="361" y="1624"/>
                    <a:pt x="371" y="1603"/>
                    <a:pt x="361" y="1583"/>
                  </a:cubicBezTo>
                  <a:cubicBezTo>
                    <a:pt x="382" y="1614"/>
                    <a:pt x="402" y="1656"/>
                    <a:pt x="413" y="1687"/>
                  </a:cubicBezTo>
                  <a:cubicBezTo>
                    <a:pt x="434" y="1656"/>
                    <a:pt x="444" y="1624"/>
                    <a:pt x="454" y="1593"/>
                  </a:cubicBezTo>
                  <a:cubicBezTo>
                    <a:pt x="454" y="1624"/>
                    <a:pt x="496" y="1635"/>
                    <a:pt x="527" y="1614"/>
                  </a:cubicBezTo>
                  <a:cubicBezTo>
                    <a:pt x="548" y="1603"/>
                    <a:pt x="559" y="1572"/>
                    <a:pt x="559" y="1541"/>
                  </a:cubicBezTo>
                  <a:cubicBezTo>
                    <a:pt x="579" y="1478"/>
                    <a:pt x="600" y="1416"/>
                    <a:pt x="611" y="1343"/>
                  </a:cubicBezTo>
                  <a:cubicBezTo>
                    <a:pt x="621" y="1385"/>
                    <a:pt x="621" y="1426"/>
                    <a:pt x="621" y="1458"/>
                  </a:cubicBezTo>
                  <a:cubicBezTo>
                    <a:pt x="663" y="1395"/>
                    <a:pt x="704" y="1333"/>
                    <a:pt x="725" y="1260"/>
                  </a:cubicBezTo>
                  <a:cubicBezTo>
                    <a:pt x="736" y="1280"/>
                    <a:pt x="736" y="1312"/>
                    <a:pt x="725" y="1333"/>
                  </a:cubicBezTo>
                  <a:cubicBezTo>
                    <a:pt x="777" y="1228"/>
                    <a:pt x="809" y="1103"/>
                    <a:pt x="767" y="989"/>
                  </a:cubicBezTo>
                  <a:cubicBezTo>
                    <a:pt x="757" y="937"/>
                    <a:pt x="725" y="885"/>
                    <a:pt x="704" y="833"/>
                  </a:cubicBezTo>
                  <a:cubicBezTo>
                    <a:pt x="611" y="624"/>
                    <a:pt x="632" y="385"/>
                    <a:pt x="559" y="166"/>
                  </a:cubicBezTo>
                  <a:cubicBezTo>
                    <a:pt x="538" y="114"/>
                    <a:pt x="517" y="51"/>
                    <a:pt x="454" y="20"/>
                  </a:cubicBezTo>
                  <a:cubicBezTo>
                    <a:pt x="402" y="-11"/>
                    <a:pt x="319" y="-11"/>
                    <a:pt x="298" y="51"/>
                  </a:cubicBezTo>
                  <a:lnTo>
                    <a:pt x="309" y="41"/>
                  </a:lnTo>
                  <a:close/>
                </a:path>
              </a:pathLst>
            </a:custGeom>
            <a:solidFill>
              <a:srgbClr val="BB874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29"/>
            <p:cNvSpPr/>
            <p:nvPr/>
          </p:nvSpPr>
          <p:spPr>
            <a:xfrm>
              <a:off x="1222270" y="1716860"/>
              <a:ext cx="41760" cy="72720"/>
            </a:xfrm>
            <a:custGeom>
              <a:avLst/>
              <a:gdLst/>
              <a:ahLst/>
              <a:cxnLst/>
              <a:rect l="l" t="t" r="r" b="b"/>
              <a:pathLst>
                <a:path w="116" h="202" extrusionOk="0">
                  <a:moveTo>
                    <a:pt x="106" y="0"/>
                  </a:moveTo>
                  <a:lnTo>
                    <a:pt x="106" y="0"/>
                  </a:lnTo>
                  <a:cubicBezTo>
                    <a:pt x="44" y="31"/>
                    <a:pt x="-9" y="115"/>
                    <a:pt x="2" y="198"/>
                  </a:cubicBezTo>
                  <a:cubicBezTo>
                    <a:pt x="2" y="208"/>
                    <a:pt x="23" y="198"/>
                    <a:pt x="23" y="198"/>
                  </a:cubicBezTo>
                  <a:cubicBezTo>
                    <a:pt x="23" y="156"/>
                    <a:pt x="33" y="125"/>
                    <a:pt x="44" y="83"/>
                  </a:cubicBezTo>
                  <a:cubicBezTo>
                    <a:pt x="64" y="52"/>
                    <a:pt x="85" y="21"/>
                    <a:pt x="116" y="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27700" rIns="90000" bIns="27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29"/>
            <p:cNvSpPr/>
            <p:nvPr/>
          </p:nvSpPr>
          <p:spPr>
            <a:xfrm>
              <a:off x="1247830" y="1722620"/>
              <a:ext cx="28800" cy="101880"/>
            </a:xfrm>
            <a:custGeom>
              <a:avLst/>
              <a:gdLst/>
              <a:ahLst/>
              <a:cxnLst/>
              <a:rect l="l" t="t" r="r" b="b"/>
              <a:pathLst>
                <a:path w="80" h="283" extrusionOk="0">
                  <a:moveTo>
                    <a:pt x="66" y="5"/>
                  </a:moveTo>
                  <a:lnTo>
                    <a:pt x="66" y="5"/>
                  </a:lnTo>
                  <a:cubicBezTo>
                    <a:pt x="4" y="78"/>
                    <a:pt x="-7" y="182"/>
                    <a:pt x="4" y="276"/>
                  </a:cubicBezTo>
                  <a:cubicBezTo>
                    <a:pt x="4" y="286"/>
                    <a:pt x="14" y="286"/>
                    <a:pt x="14" y="276"/>
                  </a:cubicBezTo>
                  <a:cubicBezTo>
                    <a:pt x="25" y="192"/>
                    <a:pt x="25" y="99"/>
                    <a:pt x="77" y="15"/>
                  </a:cubicBezTo>
                  <a:cubicBezTo>
                    <a:pt x="87" y="5"/>
                    <a:pt x="66" y="-6"/>
                    <a:pt x="66" y="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29"/>
            <p:cNvSpPr/>
            <p:nvPr/>
          </p:nvSpPr>
          <p:spPr>
            <a:xfrm>
              <a:off x="1278070" y="1733780"/>
              <a:ext cx="14040" cy="131040"/>
            </a:xfrm>
            <a:custGeom>
              <a:avLst/>
              <a:gdLst/>
              <a:ahLst/>
              <a:cxnLst/>
              <a:rect l="l" t="t" r="r" b="b"/>
              <a:pathLst>
                <a:path w="39" h="364" extrusionOk="0">
                  <a:moveTo>
                    <a:pt x="14" y="5"/>
                  </a:moveTo>
                  <a:lnTo>
                    <a:pt x="14" y="5"/>
                  </a:lnTo>
                  <a:cubicBezTo>
                    <a:pt x="-7" y="120"/>
                    <a:pt x="-7" y="245"/>
                    <a:pt x="34" y="359"/>
                  </a:cubicBezTo>
                  <a:cubicBezTo>
                    <a:pt x="34" y="370"/>
                    <a:pt x="45" y="359"/>
                    <a:pt x="34" y="359"/>
                  </a:cubicBezTo>
                  <a:cubicBezTo>
                    <a:pt x="14" y="245"/>
                    <a:pt x="3" y="130"/>
                    <a:pt x="34" y="5"/>
                  </a:cubicBezTo>
                  <a:cubicBezTo>
                    <a:pt x="34" y="5"/>
                    <a:pt x="24" y="-5"/>
                    <a:pt x="14" y="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29"/>
            <p:cNvSpPr/>
            <p:nvPr/>
          </p:nvSpPr>
          <p:spPr>
            <a:xfrm>
              <a:off x="1305430" y="1733780"/>
              <a:ext cx="15120" cy="88200"/>
            </a:xfrm>
            <a:custGeom>
              <a:avLst/>
              <a:gdLst/>
              <a:ahLst/>
              <a:cxnLst/>
              <a:rect l="l" t="t" r="r" b="b"/>
              <a:pathLst>
                <a:path w="42" h="245" extrusionOk="0">
                  <a:moveTo>
                    <a:pt x="0" y="5"/>
                  </a:moveTo>
                  <a:lnTo>
                    <a:pt x="0" y="5"/>
                  </a:lnTo>
                  <a:cubicBezTo>
                    <a:pt x="10" y="47"/>
                    <a:pt x="10" y="88"/>
                    <a:pt x="21" y="130"/>
                  </a:cubicBezTo>
                  <a:cubicBezTo>
                    <a:pt x="21" y="161"/>
                    <a:pt x="31" y="203"/>
                    <a:pt x="42" y="245"/>
                  </a:cubicBezTo>
                  <a:lnTo>
                    <a:pt x="42" y="234"/>
                  </a:lnTo>
                  <a:cubicBezTo>
                    <a:pt x="42" y="203"/>
                    <a:pt x="42" y="161"/>
                    <a:pt x="31" y="120"/>
                  </a:cubicBezTo>
                  <a:cubicBezTo>
                    <a:pt x="31" y="78"/>
                    <a:pt x="21" y="47"/>
                    <a:pt x="10" y="5"/>
                  </a:cubicBezTo>
                  <a:cubicBezTo>
                    <a:pt x="10" y="-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3200" rIns="90000" bIns="432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29"/>
            <p:cNvSpPr/>
            <p:nvPr/>
          </p:nvSpPr>
          <p:spPr>
            <a:xfrm>
              <a:off x="1320550" y="1716860"/>
              <a:ext cx="26280" cy="85320"/>
            </a:xfrm>
            <a:custGeom>
              <a:avLst/>
              <a:gdLst/>
              <a:ahLst/>
              <a:cxnLst/>
              <a:rect l="l" t="t" r="r" b="b"/>
              <a:pathLst>
                <a:path w="73" h="237" extrusionOk="0">
                  <a:moveTo>
                    <a:pt x="0" y="0"/>
                  </a:moveTo>
                  <a:lnTo>
                    <a:pt x="0" y="0"/>
                  </a:lnTo>
                  <a:cubicBezTo>
                    <a:pt x="10" y="21"/>
                    <a:pt x="21" y="31"/>
                    <a:pt x="21" y="52"/>
                  </a:cubicBezTo>
                  <a:cubicBezTo>
                    <a:pt x="31" y="73"/>
                    <a:pt x="41" y="94"/>
                    <a:pt x="41" y="115"/>
                  </a:cubicBezTo>
                  <a:cubicBezTo>
                    <a:pt x="62" y="146"/>
                    <a:pt x="62" y="188"/>
                    <a:pt x="73" y="229"/>
                  </a:cubicBezTo>
                  <a:cubicBezTo>
                    <a:pt x="73" y="240"/>
                    <a:pt x="73" y="240"/>
                    <a:pt x="73" y="229"/>
                  </a:cubicBezTo>
                  <a:cubicBezTo>
                    <a:pt x="73" y="188"/>
                    <a:pt x="73" y="146"/>
                    <a:pt x="52" y="104"/>
                  </a:cubicBezTo>
                  <a:cubicBezTo>
                    <a:pt x="52" y="83"/>
                    <a:pt x="41" y="73"/>
                    <a:pt x="31" y="52"/>
                  </a:cubicBezTo>
                  <a:cubicBezTo>
                    <a:pt x="21" y="31"/>
                    <a:pt x="10" y="10"/>
                    <a:pt x="0" y="0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0300" rIns="90000" bIns="40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29"/>
            <p:cNvSpPr/>
            <p:nvPr/>
          </p:nvSpPr>
          <p:spPr>
            <a:xfrm>
              <a:off x="1334230" y="1703900"/>
              <a:ext cx="39960" cy="102960"/>
            </a:xfrm>
            <a:custGeom>
              <a:avLst/>
              <a:gdLst/>
              <a:ahLst/>
              <a:cxnLst/>
              <a:rect l="l" t="t" r="r" b="b"/>
              <a:pathLst>
                <a:path w="111" h="286" extrusionOk="0">
                  <a:moveTo>
                    <a:pt x="3" y="15"/>
                  </a:moveTo>
                  <a:lnTo>
                    <a:pt x="3" y="15"/>
                  </a:lnTo>
                  <a:cubicBezTo>
                    <a:pt x="35" y="46"/>
                    <a:pt x="55" y="99"/>
                    <a:pt x="66" y="140"/>
                  </a:cubicBezTo>
                  <a:cubicBezTo>
                    <a:pt x="87" y="192"/>
                    <a:pt x="87" y="234"/>
                    <a:pt x="97" y="286"/>
                  </a:cubicBezTo>
                  <a:lnTo>
                    <a:pt x="108" y="286"/>
                  </a:lnTo>
                  <a:cubicBezTo>
                    <a:pt x="118" y="234"/>
                    <a:pt x="97" y="182"/>
                    <a:pt x="87" y="130"/>
                  </a:cubicBezTo>
                  <a:cubicBezTo>
                    <a:pt x="66" y="88"/>
                    <a:pt x="45" y="46"/>
                    <a:pt x="14" y="5"/>
                  </a:cubicBezTo>
                  <a:cubicBezTo>
                    <a:pt x="14" y="-6"/>
                    <a:pt x="-7" y="5"/>
                    <a:pt x="3" y="1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29"/>
            <p:cNvSpPr/>
            <p:nvPr/>
          </p:nvSpPr>
          <p:spPr>
            <a:xfrm>
              <a:off x="1245310" y="1845380"/>
              <a:ext cx="7560" cy="47880"/>
            </a:xfrm>
            <a:custGeom>
              <a:avLst/>
              <a:gdLst/>
              <a:ahLst/>
              <a:cxnLst/>
              <a:rect l="l" t="t" r="r" b="b"/>
              <a:pathLst>
                <a:path w="21" h="133" extrusionOk="0">
                  <a:moveTo>
                    <a:pt x="11" y="8"/>
                  </a:moveTo>
                  <a:lnTo>
                    <a:pt x="11" y="8"/>
                  </a:lnTo>
                  <a:cubicBezTo>
                    <a:pt x="0" y="8"/>
                    <a:pt x="0" y="28"/>
                    <a:pt x="0" y="39"/>
                  </a:cubicBezTo>
                  <a:cubicBezTo>
                    <a:pt x="0" y="49"/>
                    <a:pt x="0" y="60"/>
                    <a:pt x="0" y="70"/>
                  </a:cubicBezTo>
                  <a:cubicBezTo>
                    <a:pt x="0" y="91"/>
                    <a:pt x="11" y="112"/>
                    <a:pt x="11" y="133"/>
                  </a:cubicBezTo>
                  <a:lnTo>
                    <a:pt x="21" y="133"/>
                  </a:lnTo>
                  <a:cubicBezTo>
                    <a:pt x="21" y="112"/>
                    <a:pt x="21" y="91"/>
                    <a:pt x="21" y="70"/>
                  </a:cubicBezTo>
                  <a:cubicBezTo>
                    <a:pt x="21" y="60"/>
                    <a:pt x="21" y="49"/>
                    <a:pt x="21" y="39"/>
                  </a:cubicBezTo>
                  <a:cubicBezTo>
                    <a:pt x="21" y="28"/>
                    <a:pt x="21" y="8"/>
                    <a:pt x="21" y="8"/>
                  </a:cubicBezTo>
                  <a:cubicBezTo>
                    <a:pt x="11" y="-3"/>
                    <a:pt x="11" y="-3"/>
                    <a:pt x="11" y="8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2875" rIns="90000" bIns="28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29"/>
            <p:cNvSpPr/>
            <p:nvPr/>
          </p:nvSpPr>
          <p:spPr>
            <a:xfrm>
              <a:off x="1260070" y="2100260"/>
              <a:ext cx="39240" cy="130320"/>
            </a:xfrm>
            <a:custGeom>
              <a:avLst/>
              <a:gdLst/>
              <a:ahLst/>
              <a:cxnLst/>
              <a:rect l="l" t="t" r="r" b="b"/>
              <a:pathLst>
                <a:path w="109" h="362" extrusionOk="0">
                  <a:moveTo>
                    <a:pt x="11" y="8"/>
                  </a:moveTo>
                  <a:lnTo>
                    <a:pt x="11" y="8"/>
                  </a:lnTo>
                  <a:cubicBezTo>
                    <a:pt x="-9" y="70"/>
                    <a:pt x="1" y="133"/>
                    <a:pt x="22" y="185"/>
                  </a:cubicBezTo>
                  <a:cubicBezTo>
                    <a:pt x="32" y="248"/>
                    <a:pt x="64" y="310"/>
                    <a:pt x="95" y="362"/>
                  </a:cubicBezTo>
                  <a:cubicBezTo>
                    <a:pt x="105" y="362"/>
                    <a:pt x="116" y="362"/>
                    <a:pt x="105" y="352"/>
                  </a:cubicBezTo>
                  <a:cubicBezTo>
                    <a:pt x="95" y="331"/>
                    <a:pt x="84" y="300"/>
                    <a:pt x="74" y="279"/>
                  </a:cubicBezTo>
                  <a:cubicBezTo>
                    <a:pt x="64" y="248"/>
                    <a:pt x="53" y="216"/>
                    <a:pt x="43" y="185"/>
                  </a:cubicBezTo>
                  <a:cubicBezTo>
                    <a:pt x="22" y="133"/>
                    <a:pt x="11" y="70"/>
                    <a:pt x="22" y="8"/>
                  </a:cubicBezTo>
                  <a:cubicBezTo>
                    <a:pt x="22" y="-2"/>
                    <a:pt x="11" y="-2"/>
                    <a:pt x="11" y="8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29"/>
            <p:cNvSpPr/>
            <p:nvPr/>
          </p:nvSpPr>
          <p:spPr>
            <a:xfrm>
              <a:off x="1301830" y="2046980"/>
              <a:ext cx="42480" cy="176040"/>
            </a:xfrm>
            <a:custGeom>
              <a:avLst/>
              <a:gdLst/>
              <a:ahLst/>
              <a:cxnLst/>
              <a:rect l="l" t="t" r="r" b="b"/>
              <a:pathLst>
                <a:path w="118" h="489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93"/>
                    <a:pt x="0" y="177"/>
                    <a:pt x="20" y="260"/>
                  </a:cubicBezTo>
                  <a:cubicBezTo>
                    <a:pt x="31" y="302"/>
                    <a:pt x="41" y="343"/>
                    <a:pt x="52" y="385"/>
                  </a:cubicBezTo>
                  <a:cubicBezTo>
                    <a:pt x="62" y="416"/>
                    <a:pt x="83" y="458"/>
                    <a:pt x="104" y="489"/>
                  </a:cubicBezTo>
                  <a:cubicBezTo>
                    <a:pt x="114" y="489"/>
                    <a:pt x="125" y="489"/>
                    <a:pt x="114" y="479"/>
                  </a:cubicBezTo>
                  <a:cubicBezTo>
                    <a:pt x="104" y="448"/>
                    <a:pt x="93" y="406"/>
                    <a:pt x="73" y="375"/>
                  </a:cubicBezTo>
                  <a:cubicBezTo>
                    <a:pt x="62" y="333"/>
                    <a:pt x="41" y="291"/>
                    <a:pt x="31" y="250"/>
                  </a:cubicBezTo>
                  <a:cubicBezTo>
                    <a:pt x="10" y="166"/>
                    <a:pt x="0" y="83"/>
                    <a:pt x="0" y="0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29"/>
            <p:cNvSpPr/>
            <p:nvPr/>
          </p:nvSpPr>
          <p:spPr>
            <a:xfrm>
              <a:off x="1342870" y="2013140"/>
              <a:ext cx="22680" cy="115200"/>
            </a:xfrm>
            <a:custGeom>
              <a:avLst/>
              <a:gdLst/>
              <a:ahLst/>
              <a:cxnLst/>
              <a:rect l="l" t="t" r="r" b="b"/>
              <a:pathLst>
                <a:path w="63" h="320" extrusionOk="0">
                  <a:moveTo>
                    <a:pt x="63" y="312"/>
                  </a:moveTo>
                  <a:lnTo>
                    <a:pt x="63" y="312"/>
                  </a:lnTo>
                  <a:cubicBezTo>
                    <a:pt x="52" y="260"/>
                    <a:pt x="42" y="208"/>
                    <a:pt x="42" y="156"/>
                  </a:cubicBezTo>
                  <a:cubicBezTo>
                    <a:pt x="31" y="104"/>
                    <a:pt x="31" y="52"/>
                    <a:pt x="11" y="0"/>
                  </a:cubicBezTo>
                  <a:cubicBezTo>
                    <a:pt x="11" y="0"/>
                    <a:pt x="0" y="0"/>
                    <a:pt x="0" y="10"/>
                  </a:cubicBezTo>
                  <a:cubicBezTo>
                    <a:pt x="0" y="62"/>
                    <a:pt x="11" y="115"/>
                    <a:pt x="21" y="156"/>
                  </a:cubicBezTo>
                  <a:cubicBezTo>
                    <a:pt x="31" y="208"/>
                    <a:pt x="42" y="260"/>
                    <a:pt x="52" y="312"/>
                  </a:cubicBezTo>
                  <a:cubicBezTo>
                    <a:pt x="52" y="323"/>
                    <a:pt x="63" y="323"/>
                    <a:pt x="63" y="312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29"/>
            <p:cNvSpPr/>
            <p:nvPr/>
          </p:nvSpPr>
          <p:spPr>
            <a:xfrm>
              <a:off x="1363750" y="2137700"/>
              <a:ext cx="9360" cy="85320"/>
            </a:xfrm>
            <a:custGeom>
              <a:avLst/>
              <a:gdLst/>
              <a:ahLst/>
              <a:cxnLst/>
              <a:rect l="l" t="t" r="r" b="b"/>
              <a:pathLst>
                <a:path w="26" h="237" extrusionOk="0">
                  <a:moveTo>
                    <a:pt x="15" y="237"/>
                  </a:moveTo>
                  <a:lnTo>
                    <a:pt x="15" y="237"/>
                  </a:lnTo>
                  <a:cubicBezTo>
                    <a:pt x="26" y="196"/>
                    <a:pt x="26" y="154"/>
                    <a:pt x="26" y="123"/>
                  </a:cubicBezTo>
                  <a:cubicBezTo>
                    <a:pt x="26" y="81"/>
                    <a:pt x="26" y="39"/>
                    <a:pt x="5" y="8"/>
                  </a:cubicBezTo>
                  <a:cubicBezTo>
                    <a:pt x="5" y="-2"/>
                    <a:pt x="-6" y="-2"/>
                    <a:pt x="5" y="8"/>
                  </a:cubicBezTo>
                  <a:cubicBezTo>
                    <a:pt x="5" y="39"/>
                    <a:pt x="15" y="81"/>
                    <a:pt x="15" y="123"/>
                  </a:cubicBezTo>
                  <a:cubicBezTo>
                    <a:pt x="15" y="154"/>
                    <a:pt x="15" y="196"/>
                    <a:pt x="5" y="237"/>
                  </a:cubicBezTo>
                  <a:lnTo>
                    <a:pt x="15" y="237"/>
                  </a:ln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0300" rIns="90000" bIns="40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29"/>
            <p:cNvSpPr/>
            <p:nvPr/>
          </p:nvSpPr>
          <p:spPr>
            <a:xfrm>
              <a:off x="1368790" y="1841420"/>
              <a:ext cx="39960" cy="299160"/>
            </a:xfrm>
            <a:custGeom>
              <a:avLst/>
              <a:gdLst/>
              <a:ahLst/>
              <a:cxnLst/>
              <a:rect l="l" t="t" r="r" b="b"/>
              <a:pathLst>
                <a:path w="111" h="831" extrusionOk="0">
                  <a:moveTo>
                    <a:pt x="95" y="831"/>
                  </a:moveTo>
                  <a:lnTo>
                    <a:pt x="95" y="831"/>
                  </a:lnTo>
                  <a:cubicBezTo>
                    <a:pt x="116" y="696"/>
                    <a:pt x="116" y="550"/>
                    <a:pt x="95" y="414"/>
                  </a:cubicBezTo>
                  <a:cubicBezTo>
                    <a:pt x="84" y="352"/>
                    <a:pt x="64" y="289"/>
                    <a:pt x="53" y="216"/>
                  </a:cubicBezTo>
                  <a:cubicBezTo>
                    <a:pt x="43" y="185"/>
                    <a:pt x="32" y="144"/>
                    <a:pt x="32" y="112"/>
                  </a:cubicBezTo>
                  <a:cubicBezTo>
                    <a:pt x="22" y="81"/>
                    <a:pt x="22" y="39"/>
                    <a:pt x="22" y="8"/>
                  </a:cubicBezTo>
                  <a:cubicBezTo>
                    <a:pt x="22" y="-2"/>
                    <a:pt x="12" y="-2"/>
                    <a:pt x="12" y="8"/>
                  </a:cubicBezTo>
                  <a:cubicBezTo>
                    <a:pt x="-9" y="60"/>
                    <a:pt x="1" y="133"/>
                    <a:pt x="12" y="196"/>
                  </a:cubicBezTo>
                  <a:cubicBezTo>
                    <a:pt x="22" y="258"/>
                    <a:pt x="43" y="331"/>
                    <a:pt x="64" y="394"/>
                  </a:cubicBezTo>
                  <a:cubicBezTo>
                    <a:pt x="95" y="539"/>
                    <a:pt x="105" y="685"/>
                    <a:pt x="84" y="821"/>
                  </a:cubicBezTo>
                  <a:cubicBezTo>
                    <a:pt x="84" y="831"/>
                    <a:pt x="95" y="831"/>
                    <a:pt x="95" y="831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29"/>
            <p:cNvSpPr/>
            <p:nvPr/>
          </p:nvSpPr>
          <p:spPr>
            <a:xfrm>
              <a:off x="1324150" y="1841420"/>
              <a:ext cx="20520" cy="100440"/>
            </a:xfrm>
            <a:custGeom>
              <a:avLst/>
              <a:gdLst/>
              <a:ahLst/>
              <a:cxnLst/>
              <a:rect l="l" t="t" r="r" b="b"/>
              <a:pathLst>
                <a:path w="57" h="279" extrusionOk="0">
                  <a:moveTo>
                    <a:pt x="0" y="8"/>
                  </a:moveTo>
                  <a:lnTo>
                    <a:pt x="0" y="8"/>
                  </a:lnTo>
                  <a:cubicBezTo>
                    <a:pt x="0" y="29"/>
                    <a:pt x="0" y="50"/>
                    <a:pt x="11" y="71"/>
                  </a:cubicBezTo>
                  <a:cubicBezTo>
                    <a:pt x="11" y="102"/>
                    <a:pt x="11" y="123"/>
                    <a:pt x="11" y="144"/>
                  </a:cubicBezTo>
                  <a:cubicBezTo>
                    <a:pt x="21" y="164"/>
                    <a:pt x="21" y="185"/>
                    <a:pt x="21" y="206"/>
                  </a:cubicBezTo>
                  <a:cubicBezTo>
                    <a:pt x="21" y="216"/>
                    <a:pt x="21" y="227"/>
                    <a:pt x="31" y="237"/>
                  </a:cubicBezTo>
                  <a:cubicBezTo>
                    <a:pt x="31" y="258"/>
                    <a:pt x="31" y="269"/>
                    <a:pt x="31" y="279"/>
                  </a:cubicBezTo>
                  <a:cubicBezTo>
                    <a:pt x="42" y="279"/>
                    <a:pt x="52" y="279"/>
                    <a:pt x="52" y="269"/>
                  </a:cubicBezTo>
                  <a:cubicBezTo>
                    <a:pt x="63" y="258"/>
                    <a:pt x="52" y="248"/>
                    <a:pt x="52" y="237"/>
                  </a:cubicBezTo>
                  <a:cubicBezTo>
                    <a:pt x="52" y="227"/>
                    <a:pt x="52" y="216"/>
                    <a:pt x="52" y="206"/>
                  </a:cubicBezTo>
                  <a:cubicBezTo>
                    <a:pt x="52" y="185"/>
                    <a:pt x="42" y="164"/>
                    <a:pt x="42" y="144"/>
                  </a:cubicBezTo>
                  <a:cubicBezTo>
                    <a:pt x="42" y="123"/>
                    <a:pt x="31" y="92"/>
                    <a:pt x="31" y="71"/>
                  </a:cubicBezTo>
                  <a:cubicBezTo>
                    <a:pt x="31" y="50"/>
                    <a:pt x="21" y="29"/>
                    <a:pt x="21" y="8"/>
                  </a:cubicBezTo>
                  <a:cubicBezTo>
                    <a:pt x="11" y="-2"/>
                    <a:pt x="0" y="-2"/>
                    <a:pt x="0" y="8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29"/>
            <p:cNvSpPr/>
            <p:nvPr/>
          </p:nvSpPr>
          <p:spPr>
            <a:xfrm>
              <a:off x="1395430" y="1850060"/>
              <a:ext cx="26280" cy="109440"/>
            </a:xfrm>
            <a:custGeom>
              <a:avLst/>
              <a:gdLst/>
              <a:ahLst/>
              <a:cxnLst/>
              <a:rect l="l" t="t" r="r" b="b"/>
              <a:pathLst>
                <a:path w="73" h="304" extrusionOk="0">
                  <a:moveTo>
                    <a:pt x="0" y="5"/>
                  </a:moveTo>
                  <a:lnTo>
                    <a:pt x="0" y="5"/>
                  </a:lnTo>
                  <a:cubicBezTo>
                    <a:pt x="10" y="57"/>
                    <a:pt x="10" y="109"/>
                    <a:pt x="21" y="151"/>
                  </a:cubicBezTo>
                  <a:cubicBezTo>
                    <a:pt x="31" y="172"/>
                    <a:pt x="31" y="203"/>
                    <a:pt x="42" y="224"/>
                  </a:cubicBezTo>
                  <a:cubicBezTo>
                    <a:pt x="42" y="245"/>
                    <a:pt x="52" y="276"/>
                    <a:pt x="52" y="297"/>
                  </a:cubicBezTo>
                  <a:cubicBezTo>
                    <a:pt x="63" y="307"/>
                    <a:pt x="73" y="307"/>
                    <a:pt x="73" y="297"/>
                  </a:cubicBezTo>
                  <a:cubicBezTo>
                    <a:pt x="73" y="265"/>
                    <a:pt x="63" y="245"/>
                    <a:pt x="63" y="224"/>
                  </a:cubicBezTo>
                  <a:cubicBezTo>
                    <a:pt x="52" y="203"/>
                    <a:pt x="52" y="172"/>
                    <a:pt x="42" y="151"/>
                  </a:cubicBezTo>
                  <a:cubicBezTo>
                    <a:pt x="31" y="99"/>
                    <a:pt x="21" y="57"/>
                    <a:pt x="10" y="5"/>
                  </a:cubicBezTo>
                  <a:cubicBezTo>
                    <a:pt x="10" y="-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20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29"/>
            <p:cNvSpPr/>
            <p:nvPr/>
          </p:nvSpPr>
          <p:spPr>
            <a:xfrm>
              <a:off x="1170430" y="2776340"/>
              <a:ext cx="215280" cy="346320"/>
            </a:xfrm>
            <a:custGeom>
              <a:avLst/>
              <a:gdLst/>
              <a:ahLst/>
              <a:cxnLst/>
              <a:rect l="l" t="t" r="r" b="b"/>
              <a:pathLst>
                <a:path w="598" h="962" extrusionOk="0">
                  <a:moveTo>
                    <a:pt x="0" y="14"/>
                  </a:moveTo>
                  <a:lnTo>
                    <a:pt x="0" y="14"/>
                  </a:lnTo>
                  <a:cubicBezTo>
                    <a:pt x="31" y="171"/>
                    <a:pt x="52" y="337"/>
                    <a:pt x="115" y="483"/>
                  </a:cubicBezTo>
                  <a:cubicBezTo>
                    <a:pt x="177" y="619"/>
                    <a:pt x="271" y="733"/>
                    <a:pt x="375" y="837"/>
                  </a:cubicBezTo>
                  <a:cubicBezTo>
                    <a:pt x="438" y="889"/>
                    <a:pt x="510" y="941"/>
                    <a:pt x="583" y="962"/>
                  </a:cubicBezTo>
                  <a:cubicBezTo>
                    <a:pt x="594" y="962"/>
                    <a:pt x="604" y="952"/>
                    <a:pt x="594" y="941"/>
                  </a:cubicBezTo>
                  <a:cubicBezTo>
                    <a:pt x="542" y="889"/>
                    <a:pt x="479" y="858"/>
                    <a:pt x="427" y="816"/>
                  </a:cubicBezTo>
                  <a:cubicBezTo>
                    <a:pt x="375" y="775"/>
                    <a:pt x="323" y="723"/>
                    <a:pt x="281" y="671"/>
                  </a:cubicBezTo>
                  <a:cubicBezTo>
                    <a:pt x="188" y="556"/>
                    <a:pt x="125" y="431"/>
                    <a:pt x="94" y="296"/>
                  </a:cubicBezTo>
                  <a:cubicBezTo>
                    <a:pt x="63" y="202"/>
                    <a:pt x="63" y="98"/>
                    <a:pt x="21" y="4"/>
                  </a:cubicBezTo>
                  <a:cubicBezTo>
                    <a:pt x="21" y="-6"/>
                    <a:pt x="0" y="4"/>
                    <a:pt x="0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29"/>
            <p:cNvSpPr/>
            <p:nvPr/>
          </p:nvSpPr>
          <p:spPr>
            <a:xfrm>
              <a:off x="1481830" y="2737460"/>
              <a:ext cx="77400" cy="347760"/>
            </a:xfrm>
            <a:custGeom>
              <a:avLst/>
              <a:gdLst/>
              <a:ahLst/>
              <a:cxnLst/>
              <a:rect l="l" t="t" r="r" b="b"/>
              <a:pathLst>
                <a:path w="215" h="966" extrusionOk="0">
                  <a:moveTo>
                    <a:pt x="10" y="966"/>
                  </a:moveTo>
                  <a:lnTo>
                    <a:pt x="10" y="966"/>
                  </a:lnTo>
                  <a:cubicBezTo>
                    <a:pt x="41" y="956"/>
                    <a:pt x="52" y="904"/>
                    <a:pt x="62" y="872"/>
                  </a:cubicBezTo>
                  <a:cubicBezTo>
                    <a:pt x="73" y="841"/>
                    <a:pt x="93" y="799"/>
                    <a:pt x="104" y="758"/>
                  </a:cubicBezTo>
                  <a:cubicBezTo>
                    <a:pt x="125" y="674"/>
                    <a:pt x="156" y="591"/>
                    <a:pt x="166" y="508"/>
                  </a:cubicBezTo>
                  <a:cubicBezTo>
                    <a:pt x="187" y="435"/>
                    <a:pt x="198" y="352"/>
                    <a:pt x="208" y="268"/>
                  </a:cubicBezTo>
                  <a:cubicBezTo>
                    <a:pt x="218" y="185"/>
                    <a:pt x="218" y="102"/>
                    <a:pt x="208" y="8"/>
                  </a:cubicBezTo>
                  <a:cubicBezTo>
                    <a:pt x="208" y="-3"/>
                    <a:pt x="198" y="-3"/>
                    <a:pt x="187" y="8"/>
                  </a:cubicBezTo>
                  <a:cubicBezTo>
                    <a:pt x="187" y="91"/>
                    <a:pt x="187" y="174"/>
                    <a:pt x="177" y="258"/>
                  </a:cubicBezTo>
                  <a:cubicBezTo>
                    <a:pt x="166" y="341"/>
                    <a:pt x="156" y="424"/>
                    <a:pt x="135" y="508"/>
                  </a:cubicBezTo>
                  <a:cubicBezTo>
                    <a:pt x="125" y="591"/>
                    <a:pt x="104" y="664"/>
                    <a:pt x="73" y="747"/>
                  </a:cubicBezTo>
                  <a:cubicBezTo>
                    <a:pt x="62" y="789"/>
                    <a:pt x="52" y="820"/>
                    <a:pt x="31" y="862"/>
                  </a:cubicBezTo>
                  <a:cubicBezTo>
                    <a:pt x="31" y="883"/>
                    <a:pt x="20" y="904"/>
                    <a:pt x="10" y="914"/>
                  </a:cubicBezTo>
                  <a:cubicBezTo>
                    <a:pt x="10" y="935"/>
                    <a:pt x="0" y="945"/>
                    <a:pt x="0" y="966"/>
                  </a:cubicBezTo>
                  <a:lnTo>
                    <a:pt x="10" y="96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29"/>
            <p:cNvSpPr/>
            <p:nvPr/>
          </p:nvSpPr>
          <p:spPr>
            <a:xfrm>
              <a:off x="825550" y="1986860"/>
              <a:ext cx="360000" cy="573840"/>
            </a:xfrm>
            <a:custGeom>
              <a:avLst/>
              <a:gdLst/>
              <a:ahLst/>
              <a:cxnLst/>
              <a:rect l="l" t="t" r="r" b="b"/>
              <a:pathLst>
                <a:path w="1000" h="1594" extrusionOk="0">
                  <a:moveTo>
                    <a:pt x="906" y="1375"/>
                  </a:moveTo>
                  <a:lnTo>
                    <a:pt x="906" y="1375"/>
                  </a:lnTo>
                  <a:cubicBezTo>
                    <a:pt x="656" y="1438"/>
                    <a:pt x="41" y="1594"/>
                    <a:pt x="41" y="1594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646" y="1167"/>
                    <a:pt x="646" y="1167"/>
                    <a:pt x="646" y="1167"/>
                  </a:cubicBezTo>
                  <a:cubicBezTo>
                    <a:pt x="646" y="1167"/>
                    <a:pt x="646" y="531"/>
                    <a:pt x="635" y="344"/>
                  </a:cubicBezTo>
                  <a:cubicBezTo>
                    <a:pt x="625" y="167"/>
                    <a:pt x="739" y="0"/>
                    <a:pt x="864" y="0"/>
                  </a:cubicBezTo>
                  <a:cubicBezTo>
                    <a:pt x="979" y="-10"/>
                    <a:pt x="1000" y="927"/>
                    <a:pt x="1000" y="1250"/>
                  </a:cubicBezTo>
                  <a:cubicBezTo>
                    <a:pt x="1000" y="1313"/>
                    <a:pt x="958" y="1365"/>
                    <a:pt x="906" y="13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29"/>
            <p:cNvSpPr/>
            <p:nvPr/>
          </p:nvSpPr>
          <p:spPr>
            <a:xfrm>
              <a:off x="1132990" y="1986860"/>
              <a:ext cx="3600" cy="0"/>
            </a:xfrm>
            <a:custGeom>
              <a:avLst/>
              <a:gdLst/>
              <a:ahLst/>
              <a:cxnLst/>
              <a:rect l="l" t="t" r="r" b="b"/>
              <a:pathLst>
                <a:path w="10" h="120000" extrusionOk="0">
                  <a:moveTo>
                    <a:pt x="10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0E3E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29"/>
            <p:cNvSpPr/>
            <p:nvPr/>
          </p:nvSpPr>
          <p:spPr>
            <a:xfrm>
              <a:off x="1136590" y="1986860"/>
              <a:ext cx="3960" cy="0"/>
            </a:xfrm>
            <a:custGeom>
              <a:avLst/>
              <a:gdLst/>
              <a:ahLst/>
              <a:cxnLst/>
              <a:rect l="l" t="t" r="r" b="b"/>
              <a:pathLst>
                <a:path w="11" h="120000" extrusionOk="0"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11" y="0"/>
                  </a:moveTo>
                  <a:lnTo>
                    <a:pt x="11" y="0"/>
                  </a:lnTo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11" y="0"/>
                    <a:pt x="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0E3E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29"/>
            <p:cNvSpPr/>
            <p:nvPr/>
          </p:nvSpPr>
          <p:spPr>
            <a:xfrm>
              <a:off x="1054150" y="2110700"/>
              <a:ext cx="0" cy="7560"/>
            </a:xfrm>
            <a:custGeom>
              <a:avLst/>
              <a:gdLst/>
              <a:ahLst/>
              <a:cxnLst/>
              <a:rect l="l" t="t" r="r" b="b"/>
              <a:pathLst>
                <a:path w="120000" h="21" extrusionOk="0">
                  <a:moveTo>
                    <a:pt x="0" y="21"/>
                  </a:moveTo>
                  <a:lnTo>
                    <a:pt x="0" y="21"/>
                  </a:lnTo>
                  <a:moveTo>
                    <a:pt x="0" y="21"/>
                  </a:moveTo>
                  <a:lnTo>
                    <a:pt x="0" y="21"/>
                  </a:lnTo>
                  <a:moveTo>
                    <a:pt x="0" y="21"/>
                  </a:moveTo>
                  <a:lnTo>
                    <a:pt x="0" y="21"/>
                  </a:lnTo>
                  <a:moveTo>
                    <a:pt x="0" y="21"/>
                  </a:moveTo>
                  <a:lnTo>
                    <a:pt x="0" y="21"/>
                  </a:lnTo>
                  <a:moveTo>
                    <a:pt x="0" y="21"/>
                  </a:moveTo>
                  <a:lnTo>
                    <a:pt x="0" y="21"/>
                  </a:lnTo>
                  <a:moveTo>
                    <a:pt x="0" y="10"/>
                  </a:moveTo>
                  <a:lnTo>
                    <a:pt x="0" y="10"/>
                  </a:lnTo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194355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29"/>
            <p:cNvSpPr/>
            <p:nvPr/>
          </p:nvSpPr>
          <p:spPr>
            <a:xfrm>
              <a:off x="1185550" y="2406980"/>
              <a:ext cx="0" cy="11160"/>
            </a:xfrm>
            <a:custGeom>
              <a:avLst/>
              <a:gdLst/>
              <a:ahLst/>
              <a:cxnLst/>
              <a:rect l="l" t="t" r="r" b="b"/>
              <a:pathLst>
                <a:path w="120000" h="31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0"/>
                    <a:pt x="0" y="21"/>
                    <a:pt x="0" y="31"/>
                  </a:cubicBezTo>
                  <a:lnTo>
                    <a:pt x="0" y="31"/>
                  </a:lnTo>
                  <a:cubicBezTo>
                    <a:pt x="0" y="21"/>
                    <a:pt x="0" y="10"/>
                    <a:pt x="0" y="0"/>
                  </a:cubicBezTo>
                  <a:close/>
                </a:path>
              </a:pathLst>
            </a:custGeom>
            <a:solidFill>
              <a:srgbClr val="355354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29"/>
            <p:cNvSpPr/>
            <p:nvPr/>
          </p:nvSpPr>
          <p:spPr>
            <a:xfrm>
              <a:off x="1418110" y="2331740"/>
              <a:ext cx="142200" cy="150840"/>
            </a:xfrm>
            <a:custGeom>
              <a:avLst/>
              <a:gdLst/>
              <a:ahLst/>
              <a:cxnLst/>
              <a:rect l="l" t="t" r="r" b="b"/>
              <a:pathLst>
                <a:path w="395" h="419" extrusionOk="0">
                  <a:moveTo>
                    <a:pt x="0" y="73"/>
                  </a:moveTo>
                  <a:lnTo>
                    <a:pt x="0" y="73"/>
                  </a:lnTo>
                  <a:cubicBezTo>
                    <a:pt x="156" y="73"/>
                    <a:pt x="156" y="73"/>
                    <a:pt x="156" y="73"/>
                  </a:cubicBezTo>
                  <a:cubicBezTo>
                    <a:pt x="333" y="0"/>
                    <a:pt x="333" y="0"/>
                    <a:pt x="333" y="0"/>
                  </a:cubicBezTo>
                  <a:cubicBezTo>
                    <a:pt x="333" y="0"/>
                    <a:pt x="343" y="21"/>
                    <a:pt x="322" y="63"/>
                  </a:cubicBezTo>
                  <a:cubicBezTo>
                    <a:pt x="291" y="104"/>
                    <a:pt x="281" y="136"/>
                    <a:pt x="322" y="146"/>
                  </a:cubicBezTo>
                  <a:cubicBezTo>
                    <a:pt x="375" y="167"/>
                    <a:pt x="395" y="177"/>
                    <a:pt x="395" y="177"/>
                  </a:cubicBezTo>
                  <a:cubicBezTo>
                    <a:pt x="395" y="177"/>
                    <a:pt x="395" y="209"/>
                    <a:pt x="385" y="219"/>
                  </a:cubicBezTo>
                  <a:cubicBezTo>
                    <a:pt x="375" y="240"/>
                    <a:pt x="364" y="230"/>
                    <a:pt x="364" y="230"/>
                  </a:cubicBezTo>
                  <a:cubicBezTo>
                    <a:pt x="364" y="230"/>
                    <a:pt x="385" y="250"/>
                    <a:pt x="385" y="271"/>
                  </a:cubicBezTo>
                  <a:cubicBezTo>
                    <a:pt x="375" y="292"/>
                    <a:pt x="354" y="292"/>
                    <a:pt x="354" y="292"/>
                  </a:cubicBezTo>
                  <a:cubicBezTo>
                    <a:pt x="354" y="292"/>
                    <a:pt x="375" y="313"/>
                    <a:pt x="375" y="334"/>
                  </a:cubicBezTo>
                  <a:cubicBezTo>
                    <a:pt x="375" y="355"/>
                    <a:pt x="333" y="365"/>
                    <a:pt x="333" y="365"/>
                  </a:cubicBezTo>
                  <a:cubicBezTo>
                    <a:pt x="333" y="365"/>
                    <a:pt x="354" y="386"/>
                    <a:pt x="354" y="407"/>
                  </a:cubicBezTo>
                  <a:cubicBezTo>
                    <a:pt x="343" y="427"/>
                    <a:pt x="322" y="417"/>
                    <a:pt x="322" y="417"/>
                  </a:cubicBezTo>
                  <a:cubicBezTo>
                    <a:pt x="322" y="417"/>
                    <a:pt x="197" y="386"/>
                    <a:pt x="145" y="355"/>
                  </a:cubicBezTo>
                  <a:cubicBezTo>
                    <a:pt x="93" y="323"/>
                    <a:pt x="10" y="250"/>
                    <a:pt x="10" y="250"/>
                  </a:cubicBezTo>
                  <a:lnTo>
                    <a:pt x="0" y="73"/>
                  </a:lnTo>
                  <a:close/>
                </a:path>
              </a:pathLst>
            </a:custGeom>
            <a:solidFill>
              <a:srgbClr val="7F584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29"/>
            <p:cNvSpPr/>
            <p:nvPr/>
          </p:nvSpPr>
          <p:spPr>
            <a:xfrm>
              <a:off x="1031830" y="1904060"/>
              <a:ext cx="416160" cy="532800"/>
            </a:xfrm>
            <a:custGeom>
              <a:avLst/>
              <a:gdLst/>
              <a:ahLst/>
              <a:cxnLst/>
              <a:rect l="l" t="t" r="r" b="b"/>
              <a:pathLst>
                <a:path w="1156" h="1480" extrusionOk="0">
                  <a:moveTo>
                    <a:pt x="166" y="1"/>
                  </a:moveTo>
                  <a:lnTo>
                    <a:pt x="166" y="1"/>
                  </a:lnTo>
                  <a:cubicBezTo>
                    <a:pt x="177" y="1"/>
                    <a:pt x="437" y="53"/>
                    <a:pt x="479" y="324"/>
                  </a:cubicBezTo>
                  <a:cubicBezTo>
                    <a:pt x="520" y="605"/>
                    <a:pt x="531" y="907"/>
                    <a:pt x="531" y="907"/>
                  </a:cubicBezTo>
                  <a:cubicBezTo>
                    <a:pt x="531" y="907"/>
                    <a:pt x="1156" y="1240"/>
                    <a:pt x="1156" y="1261"/>
                  </a:cubicBezTo>
                  <a:cubicBezTo>
                    <a:pt x="1156" y="1282"/>
                    <a:pt x="1114" y="1480"/>
                    <a:pt x="1114" y="1480"/>
                  </a:cubicBezTo>
                  <a:cubicBezTo>
                    <a:pt x="1114" y="1480"/>
                    <a:pt x="375" y="1313"/>
                    <a:pt x="198" y="1209"/>
                  </a:cubicBezTo>
                  <a:cubicBezTo>
                    <a:pt x="20" y="1105"/>
                    <a:pt x="0" y="709"/>
                    <a:pt x="0" y="511"/>
                  </a:cubicBezTo>
                  <a:cubicBezTo>
                    <a:pt x="0" y="324"/>
                    <a:pt x="0" y="-20"/>
                    <a:pt x="166" y="1"/>
                  </a:cubicBezTo>
                  <a:close/>
                </a:path>
              </a:pathLst>
            </a:custGeom>
            <a:solidFill>
              <a:srgbClr val="1C4B5F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29"/>
            <p:cNvSpPr/>
            <p:nvPr/>
          </p:nvSpPr>
          <p:spPr>
            <a:xfrm>
              <a:off x="1342870" y="2309420"/>
              <a:ext cx="105120" cy="127440"/>
            </a:xfrm>
            <a:custGeom>
              <a:avLst/>
              <a:gdLst/>
              <a:ahLst/>
              <a:cxnLst/>
              <a:rect l="l" t="t" r="r" b="b"/>
              <a:pathLst>
                <a:path w="292" h="354" extrusionOk="0">
                  <a:moveTo>
                    <a:pt x="73" y="0"/>
                  </a:moveTo>
                  <a:lnTo>
                    <a:pt x="73" y="0"/>
                  </a:lnTo>
                  <a:cubicBezTo>
                    <a:pt x="73" y="94"/>
                    <a:pt x="42" y="187"/>
                    <a:pt x="0" y="271"/>
                  </a:cubicBezTo>
                  <a:cubicBezTo>
                    <a:pt x="0" y="281"/>
                    <a:pt x="0" y="281"/>
                    <a:pt x="0" y="292"/>
                  </a:cubicBezTo>
                  <a:cubicBezTo>
                    <a:pt x="136" y="323"/>
                    <a:pt x="250" y="354"/>
                    <a:pt x="250" y="354"/>
                  </a:cubicBezTo>
                  <a:cubicBezTo>
                    <a:pt x="250" y="354"/>
                    <a:pt x="292" y="156"/>
                    <a:pt x="292" y="135"/>
                  </a:cubicBezTo>
                  <a:cubicBezTo>
                    <a:pt x="292" y="125"/>
                    <a:pt x="188" y="73"/>
                    <a:pt x="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29"/>
            <p:cNvSpPr/>
            <p:nvPr/>
          </p:nvSpPr>
          <p:spPr>
            <a:xfrm>
              <a:off x="1031830" y="1903700"/>
              <a:ext cx="187200" cy="248040"/>
            </a:xfrm>
            <a:custGeom>
              <a:avLst/>
              <a:gdLst/>
              <a:ahLst/>
              <a:cxnLst/>
              <a:rect l="l" t="t" r="r" b="b"/>
              <a:pathLst>
                <a:path w="520" h="689" extrusionOk="0">
                  <a:moveTo>
                    <a:pt x="156" y="502"/>
                  </a:moveTo>
                  <a:lnTo>
                    <a:pt x="156" y="502"/>
                  </a:lnTo>
                  <a:cubicBezTo>
                    <a:pt x="229" y="554"/>
                    <a:pt x="312" y="596"/>
                    <a:pt x="385" y="627"/>
                  </a:cubicBezTo>
                  <a:cubicBezTo>
                    <a:pt x="427" y="648"/>
                    <a:pt x="479" y="668"/>
                    <a:pt x="520" y="689"/>
                  </a:cubicBezTo>
                  <a:cubicBezTo>
                    <a:pt x="510" y="585"/>
                    <a:pt x="500" y="460"/>
                    <a:pt x="479" y="325"/>
                  </a:cubicBezTo>
                  <a:cubicBezTo>
                    <a:pt x="437" y="54"/>
                    <a:pt x="177" y="2"/>
                    <a:pt x="166" y="2"/>
                  </a:cubicBezTo>
                  <a:cubicBezTo>
                    <a:pt x="41" y="-19"/>
                    <a:pt x="10" y="189"/>
                    <a:pt x="0" y="377"/>
                  </a:cubicBezTo>
                  <a:cubicBezTo>
                    <a:pt x="52" y="419"/>
                    <a:pt x="104" y="460"/>
                    <a:pt x="156" y="502"/>
                  </a:cubicBezTo>
                  <a:close/>
                </a:path>
              </a:pathLst>
            </a:custGeom>
            <a:solidFill>
              <a:srgbClr val="1C4B5F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29"/>
            <p:cNvSpPr/>
            <p:nvPr/>
          </p:nvSpPr>
          <p:spPr>
            <a:xfrm rot="704089">
              <a:off x="1939461" y="2276648"/>
              <a:ext cx="230399" cy="104760"/>
            </a:xfrm>
            <a:custGeom>
              <a:avLst/>
              <a:gdLst/>
              <a:ahLst/>
              <a:cxnLst/>
              <a:rect l="l" t="t" r="r" b="b"/>
              <a:pathLst>
                <a:path w="640" h="291" extrusionOk="0">
                  <a:moveTo>
                    <a:pt x="15" y="181"/>
                  </a:moveTo>
                  <a:lnTo>
                    <a:pt x="15" y="181"/>
                  </a:lnTo>
                  <a:cubicBezTo>
                    <a:pt x="98" y="129"/>
                    <a:pt x="98" y="129"/>
                    <a:pt x="98" y="129"/>
                  </a:cubicBezTo>
                  <a:cubicBezTo>
                    <a:pt x="98" y="129"/>
                    <a:pt x="234" y="56"/>
                    <a:pt x="275" y="46"/>
                  </a:cubicBezTo>
                  <a:cubicBezTo>
                    <a:pt x="327" y="35"/>
                    <a:pt x="432" y="15"/>
                    <a:pt x="452" y="4"/>
                  </a:cubicBezTo>
                  <a:cubicBezTo>
                    <a:pt x="463" y="-6"/>
                    <a:pt x="473" y="4"/>
                    <a:pt x="452" y="35"/>
                  </a:cubicBezTo>
                  <a:cubicBezTo>
                    <a:pt x="421" y="67"/>
                    <a:pt x="369" y="87"/>
                    <a:pt x="369" y="87"/>
                  </a:cubicBezTo>
                  <a:cubicBezTo>
                    <a:pt x="369" y="87"/>
                    <a:pt x="442" y="98"/>
                    <a:pt x="494" y="77"/>
                  </a:cubicBezTo>
                  <a:cubicBezTo>
                    <a:pt x="546" y="67"/>
                    <a:pt x="630" y="15"/>
                    <a:pt x="640" y="35"/>
                  </a:cubicBezTo>
                  <a:cubicBezTo>
                    <a:pt x="640" y="56"/>
                    <a:pt x="557" y="87"/>
                    <a:pt x="505" y="108"/>
                  </a:cubicBezTo>
                  <a:cubicBezTo>
                    <a:pt x="463" y="140"/>
                    <a:pt x="421" y="140"/>
                    <a:pt x="421" y="140"/>
                  </a:cubicBezTo>
                  <a:cubicBezTo>
                    <a:pt x="421" y="140"/>
                    <a:pt x="588" y="108"/>
                    <a:pt x="619" y="108"/>
                  </a:cubicBezTo>
                  <a:cubicBezTo>
                    <a:pt x="640" y="98"/>
                    <a:pt x="588" y="150"/>
                    <a:pt x="546" y="150"/>
                  </a:cubicBezTo>
                  <a:cubicBezTo>
                    <a:pt x="515" y="160"/>
                    <a:pt x="411" y="181"/>
                    <a:pt x="411" y="181"/>
                  </a:cubicBezTo>
                  <a:cubicBezTo>
                    <a:pt x="598" y="171"/>
                    <a:pt x="598" y="171"/>
                    <a:pt x="598" y="171"/>
                  </a:cubicBezTo>
                  <a:cubicBezTo>
                    <a:pt x="598" y="171"/>
                    <a:pt x="588" y="192"/>
                    <a:pt x="536" y="202"/>
                  </a:cubicBezTo>
                  <a:cubicBezTo>
                    <a:pt x="484" y="212"/>
                    <a:pt x="390" y="223"/>
                    <a:pt x="390" y="223"/>
                  </a:cubicBezTo>
                  <a:cubicBezTo>
                    <a:pt x="390" y="223"/>
                    <a:pt x="525" y="223"/>
                    <a:pt x="525" y="233"/>
                  </a:cubicBezTo>
                  <a:cubicBezTo>
                    <a:pt x="536" y="244"/>
                    <a:pt x="494" y="254"/>
                    <a:pt x="452" y="265"/>
                  </a:cubicBezTo>
                  <a:cubicBezTo>
                    <a:pt x="421" y="265"/>
                    <a:pt x="161" y="306"/>
                    <a:pt x="57" y="285"/>
                  </a:cubicBezTo>
                  <a:cubicBezTo>
                    <a:pt x="-37" y="265"/>
                    <a:pt x="15" y="181"/>
                    <a:pt x="15" y="181"/>
                  </a:cubicBezTo>
                  <a:close/>
                </a:path>
              </a:pathLst>
            </a:custGeom>
            <a:solidFill>
              <a:srgbClr val="FFC69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29"/>
            <p:cNvSpPr/>
            <p:nvPr/>
          </p:nvSpPr>
          <p:spPr>
            <a:xfrm rot="704089">
              <a:off x="1456944" y="2059223"/>
              <a:ext cx="552239" cy="357839"/>
            </a:xfrm>
            <a:custGeom>
              <a:avLst/>
              <a:gdLst/>
              <a:ahLst/>
              <a:cxnLst/>
              <a:rect l="l" t="t" r="r" b="b"/>
              <a:pathLst>
                <a:path w="1534" h="994" extrusionOk="0">
                  <a:moveTo>
                    <a:pt x="221" y="4"/>
                  </a:moveTo>
                  <a:lnTo>
                    <a:pt x="221" y="4"/>
                  </a:lnTo>
                  <a:cubicBezTo>
                    <a:pt x="221" y="4"/>
                    <a:pt x="700" y="702"/>
                    <a:pt x="711" y="702"/>
                  </a:cubicBezTo>
                  <a:cubicBezTo>
                    <a:pt x="721" y="702"/>
                    <a:pt x="1450" y="557"/>
                    <a:pt x="1450" y="557"/>
                  </a:cubicBezTo>
                  <a:cubicBezTo>
                    <a:pt x="1534" y="723"/>
                    <a:pt x="1534" y="723"/>
                    <a:pt x="1534" y="723"/>
                  </a:cubicBezTo>
                  <a:cubicBezTo>
                    <a:pt x="1534" y="723"/>
                    <a:pt x="825" y="1004"/>
                    <a:pt x="596" y="994"/>
                  </a:cubicBezTo>
                  <a:cubicBezTo>
                    <a:pt x="378" y="984"/>
                    <a:pt x="44" y="504"/>
                    <a:pt x="44" y="504"/>
                  </a:cubicBezTo>
                  <a:cubicBezTo>
                    <a:pt x="44" y="504"/>
                    <a:pt x="-133" y="-48"/>
                    <a:pt x="221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01" name="Google Shape;1401;p29"/>
            <p:cNvGrpSpPr/>
            <p:nvPr/>
          </p:nvGrpSpPr>
          <p:grpSpPr>
            <a:xfrm>
              <a:off x="1338190" y="1848260"/>
              <a:ext cx="842400" cy="365400"/>
              <a:chOff x="896590" y="1848260"/>
              <a:chExt cx="842400" cy="365400"/>
            </a:xfrm>
          </p:grpSpPr>
          <p:sp>
            <p:nvSpPr>
              <p:cNvPr id="1402" name="Google Shape;1402;p29"/>
              <p:cNvSpPr/>
              <p:nvPr/>
            </p:nvSpPr>
            <p:spPr>
              <a:xfrm>
                <a:off x="896590" y="2063540"/>
                <a:ext cx="306360" cy="101520"/>
              </a:xfrm>
              <a:custGeom>
                <a:avLst/>
                <a:gdLst/>
                <a:ahLst/>
                <a:cxnLst/>
                <a:rect l="l" t="t" r="r" b="b"/>
                <a:pathLst>
                  <a:path w="851" h="282" extrusionOk="0">
                    <a:moveTo>
                      <a:pt x="851" y="198"/>
                    </a:moveTo>
                    <a:lnTo>
                      <a:pt x="851" y="198"/>
                    </a:lnTo>
                    <a:cubicBezTo>
                      <a:pt x="590" y="177"/>
                      <a:pt x="590" y="177"/>
                      <a:pt x="590" y="177"/>
                    </a:cubicBezTo>
                    <a:cubicBezTo>
                      <a:pt x="590" y="177"/>
                      <a:pt x="371" y="229"/>
                      <a:pt x="319" y="240"/>
                    </a:cubicBezTo>
                    <a:cubicBezTo>
                      <a:pt x="267" y="240"/>
                      <a:pt x="111" y="261"/>
                      <a:pt x="111" y="261"/>
                    </a:cubicBezTo>
                    <a:cubicBezTo>
                      <a:pt x="28" y="282"/>
                      <a:pt x="28" y="282"/>
                      <a:pt x="28" y="282"/>
                    </a:cubicBezTo>
                    <a:cubicBezTo>
                      <a:pt x="28" y="282"/>
                      <a:pt x="-4" y="250"/>
                      <a:pt x="17" y="240"/>
                    </a:cubicBezTo>
                    <a:cubicBezTo>
                      <a:pt x="28" y="240"/>
                      <a:pt x="153" y="198"/>
                      <a:pt x="153" y="198"/>
                    </a:cubicBezTo>
                    <a:cubicBezTo>
                      <a:pt x="153" y="198"/>
                      <a:pt x="90" y="177"/>
                      <a:pt x="69" y="188"/>
                    </a:cubicBezTo>
                    <a:cubicBezTo>
                      <a:pt x="48" y="198"/>
                      <a:pt x="7" y="209"/>
                      <a:pt x="7" y="209"/>
                    </a:cubicBezTo>
                    <a:cubicBezTo>
                      <a:pt x="7" y="209"/>
                      <a:pt x="-14" y="167"/>
                      <a:pt x="17" y="157"/>
                    </a:cubicBezTo>
                    <a:cubicBezTo>
                      <a:pt x="38" y="146"/>
                      <a:pt x="142" y="105"/>
                      <a:pt x="142" y="105"/>
                    </a:cubicBezTo>
                    <a:cubicBezTo>
                      <a:pt x="28" y="115"/>
                      <a:pt x="28" y="115"/>
                      <a:pt x="28" y="115"/>
                    </a:cubicBezTo>
                    <a:cubicBezTo>
                      <a:pt x="28" y="115"/>
                      <a:pt x="17" y="84"/>
                      <a:pt x="38" y="73"/>
                    </a:cubicBezTo>
                    <a:cubicBezTo>
                      <a:pt x="69" y="52"/>
                      <a:pt x="226" y="0"/>
                      <a:pt x="246" y="0"/>
                    </a:cubicBezTo>
                    <a:cubicBezTo>
                      <a:pt x="267" y="0"/>
                      <a:pt x="840" y="0"/>
                      <a:pt x="840" y="0"/>
                    </a:cubicBezTo>
                    <a:lnTo>
                      <a:pt x="851" y="198"/>
                    </a:lnTo>
                    <a:close/>
                  </a:path>
                </a:pathLst>
              </a:custGeom>
              <a:solidFill>
                <a:srgbClr val="7F5849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29"/>
              <p:cNvSpPr/>
              <p:nvPr/>
            </p:nvSpPr>
            <p:spPr>
              <a:xfrm>
                <a:off x="992710" y="1851860"/>
                <a:ext cx="746280" cy="361800"/>
              </a:xfrm>
              <a:custGeom>
                <a:avLst/>
                <a:gdLst/>
                <a:ahLst/>
                <a:cxnLst/>
                <a:rect l="l" t="t" r="r" b="b"/>
                <a:pathLst>
                  <a:path w="2073" h="1005" extrusionOk="0">
                    <a:moveTo>
                      <a:pt x="2073" y="713"/>
                    </a:moveTo>
                    <a:lnTo>
                      <a:pt x="2073" y="713"/>
                    </a:lnTo>
                    <a:cubicBezTo>
                      <a:pt x="2073" y="713"/>
                      <a:pt x="2042" y="724"/>
                      <a:pt x="1990" y="745"/>
                    </a:cubicBezTo>
                    <a:cubicBezTo>
                      <a:pt x="1979" y="755"/>
                      <a:pt x="1969" y="755"/>
                      <a:pt x="1969" y="755"/>
                    </a:cubicBezTo>
                    <a:cubicBezTo>
                      <a:pt x="1906" y="776"/>
                      <a:pt x="1834" y="807"/>
                      <a:pt x="1750" y="828"/>
                    </a:cubicBezTo>
                    <a:cubicBezTo>
                      <a:pt x="1740" y="838"/>
                      <a:pt x="1740" y="838"/>
                      <a:pt x="1729" y="838"/>
                    </a:cubicBezTo>
                    <a:cubicBezTo>
                      <a:pt x="1646" y="859"/>
                      <a:pt x="1563" y="890"/>
                      <a:pt x="1469" y="911"/>
                    </a:cubicBezTo>
                    <a:lnTo>
                      <a:pt x="1459" y="911"/>
                    </a:lnTo>
                    <a:cubicBezTo>
                      <a:pt x="1386" y="932"/>
                      <a:pt x="1313" y="953"/>
                      <a:pt x="1240" y="963"/>
                    </a:cubicBezTo>
                    <a:cubicBezTo>
                      <a:pt x="1229" y="963"/>
                      <a:pt x="1229" y="963"/>
                      <a:pt x="1219" y="963"/>
                    </a:cubicBezTo>
                    <a:cubicBezTo>
                      <a:pt x="1177" y="974"/>
                      <a:pt x="1136" y="984"/>
                      <a:pt x="1094" y="984"/>
                    </a:cubicBezTo>
                    <a:cubicBezTo>
                      <a:pt x="1084" y="984"/>
                      <a:pt x="1084" y="984"/>
                      <a:pt x="1073" y="984"/>
                    </a:cubicBezTo>
                    <a:cubicBezTo>
                      <a:pt x="1042" y="995"/>
                      <a:pt x="1021" y="995"/>
                      <a:pt x="990" y="995"/>
                    </a:cubicBezTo>
                    <a:cubicBezTo>
                      <a:pt x="959" y="995"/>
                      <a:pt x="917" y="1005"/>
                      <a:pt x="886" y="1005"/>
                    </a:cubicBezTo>
                    <a:cubicBezTo>
                      <a:pt x="875" y="1005"/>
                      <a:pt x="875" y="1005"/>
                      <a:pt x="875" y="1005"/>
                    </a:cubicBezTo>
                    <a:cubicBezTo>
                      <a:pt x="813" y="1005"/>
                      <a:pt x="750" y="995"/>
                      <a:pt x="688" y="995"/>
                    </a:cubicBezTo>
                    <a:lnTo>
                      <a:pt x="677" y="995"/>
                    </a:lnTo>
                    <a:cubicBezTo>
                      <a:pt x="615" y="984"/>
                      <a:pt x="563" y="984"/>
                      <a:pt x="511" y="974"/>
                    </a:cubicBezTo>
                    <a:cubicBezTo>
                      <a:pt x="500" y="974"/>
                      <a:pt x="500" y="974"/>
                      <a:pt x="500" y="974"/>
                    </a:cubicBezTo>
                    <a:cubicBezTo>
                      <a:pt x="459" y="963"/>
                      <a:pt x="417" y="953"/>
                      <a:pt x="365" y="953"/>
                    </a:cubicBezTo>
                    <a:cubicBezTo>
                      <a:pt x="365" y="953"/>
                      <a:pt x="365" y="943"/>
                      <a:pt x="354" y="943"/>
                    </a:cubicBezTo>
                    <a:cubicBezTo>
                      <a:pt x="292" y="932"/>
                      <a:pt x="229" y="922"/>
                      <a:pt x="177" y="901"/>
                    </a:cubicBezTo>
                    <a:cubicBezTo>
                      <a:pt x="167" y="901"/>
                      <a:pt x="167" y="901"/>
                      <a:pt x="167" y="901"/>
                    </a:cubicBezTo>
                    <a:cubicBezTo>
                      <a:pt x="63" y="880"/>
                      <a:pt x="0" y="859"/>
                      <a:pt x="0" y="859"/>
                    </a:cubicBezTo>
                    <a:cubicBezTo>
                      <a:pt x="52" y="609"/>
                      <a:pt x="52" y="609"/>
                      <a:pt x="52" y="609"/>
                    </a:cubicBezTo>
                    <a:cubicBezTo>
                      <a:pt x="156" y="599"/>
                      <a:pt x="156" y="599"/>
                      <a:pt x="156" y="599"/>
                    </a:cubicBezTo>
                    <a:cubicBezTo>
                      <a:pt x="167" y="599"/>
                      <a:pt x="167" y="599"/>
                      <a:pt x="167" y="599"/>
                    </a:cubicBezTo>
                    <a:cubicBezTo>
                      <a:pt x="323" y="599"/>
                      <a:pt x="323" y="599"/>
                      <a:pt x="323" y="599"/>
                    </a:cubicBezTo>
                    <a:cubicBezTo>
                      <a:pt x="344" y="599"/>
                      <a:pt x="344" y="599"/>
                      <a:pt x="344" y="599"/>
                    </a:cubicBezTo>
                    <a:cubicBezTo>
                      <a:pt x="490" y="588"/>
                      <a:pt x="490" y="588"/>
                      <a:pt x="490" y="588"/>
                    </a:cubicBezTo>
                    <a:cubicBezTo>
                      <a:pt x="500" y="588"/>
                      <a:pt x="500" y="588"/>
                      <a:pt x="500" y="588"/>
                    </a:cubicBezTo>
                    <a:cubicBezTo>
                      <a:pt x="594" y="588"/>
                      <a:pt x="594" y="588"/>
                      <a:pt x="594" y="588"/>
                    </a:cubicBezTo>
                    <a:cubicBezTo>
                      <a:pt x="615" y="588"/>
                      <a:pt x="615" y="588"/>
                      <a:pt x="615" y="588"/>
                    </a:cubicBezTo>
                    <a:cubicBezTo>
                      <a:pt x="802" y="578"/>
                      <a:pt x="802" y="578"/>
                      <a:pt x="802" y="578"/>
                    </a:cubicBezTo>
                    <a:cubicBezTo>
                      <a:pt x="813" y="578"/>
                      <a:pt x="813" y="578"/>
                      <a:pt x="813" y="578"/>
                    </a:cubicBezTo>
                    <a:cubicBezTo>
                      <a:pt x="917" y="578"/>
                      <a:pt x="917" y="578"/>
                      <a:pt x="917" y="578"/>
                    </a:cubicBezTo>
                    <a:cubicBezTo>
                      <a:pt x="927" y="568"/>
                      <a:pt x="927" y="568"/>
                      <a:pt x="927" y="568"/>
                    </a:cubicBezTo>
                    <a:cubicBezTo>
                      <a:pt x="938" y="568"/>
                      <a:pt x="938" y="568"/>
                      <a:pt x="938" y="568"/>
                    </a:cubicBezTo>
                    <a:cubicBezTo>
                      <a:pt x="938" y="568"/>
                      <a:pt x="969" y="536"/>
                      <a:pt x="1021" y="495"/>
                    </a:cubicBezTo>
                    <a:cubicBezTo>
                      <a:pt x="1031" y="484"/>
                      <a:pt x="1031" y="484"/>
                      <a:pt x="1031" y="484"/>
                    </a:cubicBezTo>
                    <a:cubicBezTo>
                      <a:pt x="1084" y="443"/>
                      <a:pt x="1146" y="380"/>
                      <a:pt x="1188" y="338"/>
                    </a:cubicBezTo>
                    <a:cubicBezTo>
                      <a:pt x="1198" y="328"/>
                      <a:pt x="1198" y="328"/>
                      <a:pt x="1198" y="328"/>
                    </a:cubicBezTo>
                    <a:cubicBezTo>
                      <a:pt x="1209" y="307"/>
                      <a:pt x="1229" y="297"/>
                      <a:pt x="1240" y="276"/>
                    </a:cubicBezTo>
                    <a:cubicBezTo>
                      <a:pt x="1261" y="255"/>
                      <a:pt x="1292" y="213"/>
                      <a:pt x="1323" y="172"/>
                    </a:cubicBezTo>
                    <a:cubicBezTo>
                      <a:pt x="1334" y="161"/>
                      <a:pt x="1334" y="161"/>
                      <a:pt x="1334" y="161"/>
                    </a:cubicBezTo>
                    <a:cubicBezTo>
                      <a:pt x="1365" y="130"/>
                      <a:pt x="1396" y="88"/>
                      <a:pt x="1438" y="68"/>
                    </a:cubicBezTo>
                    <a:cubicBezTo>
                      <a:pt x="1448" y="57"/>
                      <a:pt x="1448" y="57"/>
                      <a:pt x="1448" y="57"/>
                    </a:cubicBezTo>
                    <a:cubicBezTo>
                      <a:pt x="1479" y="26"/>
                      <a:pt x="1511" y="5"/>
                      <a:pt x="1542" y="5"/>
                    </a:cubicBezTo>
                    <a:cubicBezTo>
                      <a:pt x="1646" y="-26"/>
                      <a:pt x="1823" y="88"/>
                      <a:pt x="1938" y="265"/>
                    </a:cubicBezTo>
                    <a:cubicBezTo>
                      <a:pt x="2052" y="443"/>
                      <a:pt x="2073" y="713"/>
                      <a:pt x="2073" y="71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29"/>
              <p:cNvSpPr/>
              <p:nvPr/>
            </p:nvSpPr>
            <p:spPr>
              <a:xfrm>
                <a:off x="1552510" y="1848260"/>
                <a:ext cx="182880" cy="240480"/>
              </a:xfrm>
              <a:custGeom>
                <a:avLst/>
                <a:gdLst/>
                <a:ahLst/>
                <a:cxnLst/>
                <a:rect l="l" t="t" r="r" b="b"/>
                <a:pathLst>
                  <a:path w="508" h="668" extrusionOk="0">
                    <a:moveTo>
                      <a:pt x="8" y="25"/>
                    </a:moveTo>
                    <a:lnTo>
                      <a:pt x="8" y="25"/>
                    </a:lnTo>
                    <a:cubicBezTo>
                      <a:pt x="81" y="36"/>
                      <a:pt x="133" y="46"/>
                      <a:pt x="195" y="98"/>
                    </a:cubicBezTo>
                    <a:cubicBezTo>
                      <a:pt x="247" y="150"/>
                      <a:pt x="299" y="213"/>
                      <a:pt x="341" y="275"/>
                    </a:cubicBezTo>
                    <a:cubicBezTo>
                      <a:pt x="404" y="400"/>
                      <a:pt x="445" y="536"/>
                      <a:pt x="497" y="661"/>
                    </a:cubicBezTo>
                    <a:cubicBezTo>
                      <a:pt x="497" y="671"/>
                      <a:pt x="508" y="671"/>
                      <a:pt x="508" y="661"/>
                    </a:cubicBezTo>
                    <a:cubicBezTo>
                      <a:pt x="508" y="578"/>
                      <a:pt x="466" y="494"/>
                      <a:pt x="435" y="421"/>
                    </a:cubicBezTo>
                    <a:cubicBezTo>
                      <a:pt x="414" y="348"/>
                      <a:pt x="383" y="275"/>
                      <a:pt x="341" y="213"/>
                    </a:cubicBezTo>
                    <a:cubicBezTo>
                      <a:pt x="268" y="109"/>
                      <a:pt x="143" y="-27"/>
                      <a:pt x="8" y="5"/>
                    </a:cubicBezTo>
                    <a:cubicBezTo>
                      <a:pt x="-3" y="5"/>
                      <a:pt x="-3" y="15"/>
                      <a:pt x="8" y="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29"/>
              <p:cNvSpPr/>
              <p:nvPr/>
            </p:nvSpPr>
            <p:spPr>
              <a:xfrm>
                <a:off x="1510390" y="1872380"/>
                <a:ext cx="198720" cy="251280"/>
              </a:xfrm>
              <a:custGeom>
                <a:avLst/>
                <a:gdLst/>
                <a:ahLst/>
                <a:cxnLst/>
                <a:rect l="l" t="t" r="r" b="b"/>
                <a:pathLst>
                  <a:path w="552" h="698" extrusionOk="0">
                    <a:moveTo>
                      <a:pt x="552" y="688"/>
                    </a:moveTo>
                    <a:lnTo>
                      <a:pt x="552" y="688"/>
                    </a:lnTo>
                    <a:cubicBezTo>
                      <a:pt x="541" y="698"/>
                      <a:pt x="531" y="698"/>
                      <a:pt x="531" y="698"/>
                    </a:cubicBezTo>
                    <a:cubicBezTo>
                      <a:pt x="479" y="604"/>
                      <a:pt x="427" y="511"/>
                      <a:pt x="364" y="417"/>
                    </a:cubicBezTo>
                    <a:cubicBezTo>
                      <a:pt x="260" y="271"/>
                      <a:pt x="146" y="104"/>
                      <a:pt x="0" y="1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3" y="31"/>
                      <a:pt x="125" y="83"/>
                      <a:pt x="166" y="135"/>
                    </a:cubicBezTo>
                    <a:cubicBezTo>
                      <a:pt x="229" y="219"/>
                      <a:pt x="302" y="302"/>
                      <a:pt x="364" y="396"/>
                    </a:cubicBezTo>
                    <a:cubicBezTo>
                      <a:pt x="427" y="490"/>
                      <a:pt x="489" y="583"/>
                      <a:pt x="552" y="68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29"/>
              <p:cNvSpPr/>
              <p:nvPr/>
            </p:nvSpPr>
            <p:spPr>
              <a:xfrm>
                <a:off x="1468990" y="1909820"/>
                <a:ext cx="153720" cy="243720"/>
              </a:xfrm>
              <a:custGeom>
                <a:avLst/>
                <a:gdLst/>
                <a:ahLst/>
                <a:cxnLst/>
                <a:rect l="l" t="t" r="r" b="b"/>
                <a:pathLst>
                  <a:path w="427" h="677" extrusionOk="0">
                    <a:moveTo>
                      <a:pt x="427" y="667"/>
                    </a:moveTo>
                    <a:lnTo>
                      <a:pt x="427" y="667"/>
                    </a:lnTo>
                    <a:cubicBezTo>
                      <a:pt x="417" y="677"/>
                      <a:pt x="417" y="677"/>
                      <a:pt x="406" y="677"/>
                    </a:cubicBezTo>
                    <a:cubicBezTo>
                      <a:pt x="365" y="584"/>
                      <a:pt x="313" y="490"/>
                      <a:pt x="250" y="396"/>
                    </a:cubicBezTo>
                    <a:cubicBezTo>
                      <a:pt x="177" y="261"/>
                      <a:pt x="104" y="125"/>
                      <a:pt x="0" y="11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5" y="115"/>
                      <a:pt x="188" y="261"/>
                      <a:pt x="271" y="396"/>
                    </a:cubicBezTo>
                    <a:cubicBezTo>
                      <a:pt x="323" y="479"/>
                      <a:pt x="375" y="573"/>
                      <a:pt x="427" y="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29"/>
              <p:cNvSpPr/>
              <p:nvPr/>
            </p:nvSpPr>
            <p:spPr>
              <a:xfrm>
                <a:off x="1420390" y="1969940"/>
                <a:ext cx="101160" cy="209880"/>
              </a:xfrm>
              <a:custGeom>
                <a:avLst/>
                <a:gdLst/>
                <a:ahLst/>
                <a:cxnLst/>
                <a:rect l="l" t="t" r="r" b="b"/>
                <a:pathLst>
                  <a:path w="281" h="583" extrusionOk="0">
                    <a:moveTo>
                      <a:pt x="281" y="583"/>
                    </a:moveTo>
                    <a:lnTo>
                      <a:pt x="281" y="583"/>
                    </a:lnTo>
                    <a:lnTo>
                      <a:pt x="271" y="583"/>
                    </a:lnTo>
                    <a:cubicBezTo>
                      <a:pt x="198" y="385"/>
                      <a:pt x="114" y="187"/>
                      <a:pt x="0" y="1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5" y="177"/>
                      <a:pt x="218" y="375"/>
                      <a:pt x="281" y="58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29"/>
              <p:cNvSpPr/>
              <p:nvPr/>
            </p:nvSpPr>
            <p:spPr>
              <a:xfrm>
                <a:off x="1360270" y="2026100"/>
                <a:ext cx="78840" cy="172440"/>
              </a:xfrm>
              <a:custGeom>
                <a:avLst/>
                <a:gdLst/>
                <a:ahLst/>
                <a:cxnLst/>
                <a:rect l="l" t="t" r="r" b="b"/>
                <a:pathLst>
                  <a:path w="219" h="479" extrusionOk="0">
                    <a:moveTo>
                      <a:pt x="219" y="479"/>
                    </a:moveTo>
                    <a:lnTo>
                      <a:pt x="219" y="479"/>
                    </a:lnTo>
                    <a:cubicBezTo>
                      <a:pt x="208" y="479"/>
                      <a:pt x="208" y="479"/>
                      <a:pt x="198" y="479"/>
                    </a:cubicBezTo>
                    <a:cubicBezTo>
                      <a:pt x="177" y="427"/>
                      <a:pt x="146" y="365"/>
                      <a:pt x="125" y="313"/>
                    </a:cubicBezTo>
                    <a:cubicBezTo>
                      <a:pt x="83" y="209"/>
                      <a:pt x="42" y="115"/>
                      <a:pt x="0" y="1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2" y="104"/>
                      <a:pt x="94" y="209"/>
                      <a:pt x="135" y="302"/>
                    </a:cubicBezTo>
                    <a:cubicBezTo>
                      <a:pt x="167" y="365"/>
                      <a:pt x="188" y="427"/>
                      <a:pt x="219" y="47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29"/>
              <p:cNvSpPr/>
              <p:nvPr/>
            </p:nvSpPr>
            <p:spPr>
              <a:xfrm>
                <a:off x="1322830" y="2056340"/>
                <a:ext cx="63720" cy="14976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416" extrusionOk="0">
                    <a:moveTo>
                      <a:pt x="177" y="416"/>
                    </a:moveTo>
                    <a:lnTo>
                      <a:pt x="177" y="416"/>
                    </a:lnTo>
                    <a:cubicBezTo>
                      <a:pt x="167" y="416"/>
                      <a:pt x="167" y="416"/>
                      <a:pt x="156" y="416"/>
                    </a:cubicBezTo>
                    <a:cubicBezTo>
                      <a:pt x="94" y="291"/>
                      <a:pt x="42" y="145"/>
                      <a:pt x="0" y="1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2" y="145"/>
                      <a:pt x="114" y="281"/>
                      <a:pt x="177" y="41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29"/>
              <p:cNvSpPr/>
              <p:nvPr/>
            </p:nvSpPr>
            <p:spPr>
              <a:xfrm>
                <a:off x="1281430" y="2059940"/>
                <a:ext cx="30240" cy="153720"/>
              </a:xfrm>
              <a:custGeom>
                <a:avLst/>
                <a:gdLst/>
                <a:ahLst/>
                <a:cxnLst/>
                <a:rect l="l" t="t" r="r" b="b"/>
                <a:pathLst>
                  <a:path w="84" h="427" extrusionOk="0">
                    <a:moveTo>
                      <a:pt x="11" y="0"/>
                    </a:moveTo>
                    <a:lnTo>
                      <a:pt x="11" y="0"/>
                    </a:lnTo>
                    <a:cubicBezTo>
                      <a:pt x="21" y="62"/>
                      <a:pt x="32" y="125"/>
                      <a:pt x="32" y="187"/>
                    </a:cubicBezTo>
                    <a:cubicBezTo>
                      <a:pt x="42" y="271"/>
                      <a:pt x="63" y="344"/>
                      <a:pt x="84" y="427"/>
                    </a:cubicBezTo>
                    <a:cubicBezTo>
                      <a:pt x="73" y="427"/>
                      <a:pt x="73" y="427"/>
                      <a:pt x="73" y="427"/>
                    </a:cubicBezTo>
                    <a:cubicBezTo>
                      <a:pt x="52" y="354"/>
                      <a:pt x="42" y="281"/>
                      <a:pt x="32" y="219"/>
                    </a:cubicBezTo>
                    <a:cubicBezTo>
                      <a:pt x="21" y="146"/>
                      <a:pt x="11" y="73"/>
                      <a:pt x="0" y="0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29"/>
              <p:cNvSpPr/>
              <p:nvPr/>
            </p:nvSpPr>
            <p:spPr>
              <a:xfrm>
                <a:off x="1206550" y="2063540"/>
                <a:ext cx="33840" cy="146520"/>
              </a:xfrm>
              <a:custGeom>
                <a:avLst/>
                <a:gdLst/>
                <a:ahLst/>
                <a:cxnLst/>
                <a:rect l="l" t="t" r="r" b="b"/>
                <a:pathLst>
                  <a:path w="94" h="407" extrusionOk="0">
                    <a:moveTo>
                      <a:pt x="21" y="0"/>
                    </a:moveTo>
                    <a:lnTo>
                      <a:pt x="21" y="0"/>
                    </a:lnTo>
                    <a:cubicBezTo>
                      <a:pt x="21" y="63"/>
                      <a:pt x="31" y="125"/>
                      <a:pt x="42" y="188"/>
                    </a:cubicBezTo>
                    <a:cubicBezTo>
                      <a:pt x="52" y="261"/>
                      <a:pt x="73" y="334"/>
                      <a:pt x="94" y="407"/>
                    </a:cubicBezTo>
                    <a:lnTo>
                      <a:pt x="83" y="407"/>
                    </a:lnTo>
                    <a:cubicBezTo>
                      <a:pt x="31" y="282"/>
                      <a:pt x="0" y="136"/>
                      <a:pt x="0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29"/>
              <p:cNvSpPr/>
              <p:nvPr/>
            </p:nvSpPr>
            <p:spPr>
              <a:xfrm>
                <a:off x="1159750" y="2063540"/>
                <a:ext cx="16920" cy="138960"/>
              </a:xfrm>
              <a:custGeom>
                <a:avLst/>
                <a:gdLst/>
                <a:ahLst/>
                <a:cxnLst/>
                <a:rect l="l" t="t" r="r" b="b"/>
                <a:pathLst>
                  <a:path w="47" h="386" extrusionOk="0">
                    <a:moveTo>
                      <a:pt x="36" y="0"/>
                    </a:moveTo>
                    <a:lnTo>
                      <a:pt x="36" y="0"/>
                    </a:lnTo>
                    <a:cubicBezTo>
                      <a:pt x="15" y="125"/>
                      <a:pt x="15" y="261"/>
                      <a:pt x="47" y="386"/>
                    </a:cubicBezTo>
                    <a:cubicBezTo>
                      <a:pt x="36" y="386"/>
                      <a:pt x="36" y="386"/>
                      <a:pt x="36" y="386"/>
                    </a:cubicBezTo>
                    <a:cubicBezTo>
                      <a:pt x="-5" y="261"/>
                      <a:pt x="-16" y="125"/>
                      <a:pt x="26" y="0"/>
                    </a:cubicBez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29"/>
              <p:cNvSpPr/>
              <p:nvPr/>
            </p:nvSpPr>
            <p:spPr>
              <a:xfrm>
                <a:off x="1107190" y="2067500"/>
                <a:ext cx="16920" cy="127440"/>
              </a:xfrm>
              <a:custGeom>
                <a:avLst/>
                <a:gdLst/>
                <a:ahLst/>
                <a:cxnLst/>
                <a:rect l="l" t="t" r="r" b="b"/>
                <a:pathLst>
                  <a:path w="47" h="354" extrusionOk="0">
                    <a:moveTo>
                      <a:pt x="26" y="0"/>
                    </a:moveTo>
                    <a:lnTo>
                      <a:pt x="26" y="0"/>
                    </a:lnTo>
                    <a:cubicBezTo>
                      <a:pt x="16" y="52"/>
                      <a:pt x="16" y="104"/>
                      <a:pt x="16" y="156"/>
                    </a:cubicBezTo>
                    <a:cubicBezTo>
                      <a:pt x="16" y="218"/>
                      <a:pt x="36" y="281"/>
                      <a:pt x="47" y="354"/>
                    </a:cubicBezTo>
                    <a:cubicBezTo>
                      <a:pt x="47" y="354"/>
                      <a:pt x="47" y="344"/>
                      <a:pt x="36" y="344"/>
                    </a:cubicBezTo>
                    <a:cubicBezTo>
                      <a:pt x="-5" y="239"/>
                      <a:pt x="-5" y="114"/>
                      <a:pt x="5" y="0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29"/>
              <p:cNvSpPr/>
              <p:nvPr/>
            </p:nvSpPr>
            <p:spPr>
              <a:xfrm>
                <a:off x="1043830" y="2067500"/>
                <a:ext cx="12600" cy="108720"/>
              </a:xfrm>
              <a:custGeom>
                <a:avLst/>
                <a:gdLst/>
                <a:ahLst/>
                <a:cxnLst/>
                <a:rect l="l" t="t" r="r" b="b"/>
                <a:pathLst>
                  <a:path w="35" h="302" extrusionOk="0">
                    <a:moveTo>
                      <a:pt x="25" y="0"/>
                    </a:moveTo>
                    <a:lnTo>
                      <a:pt x="25" y="0"/>
                    </a:lnTo>
                    <a:cubicBezTo>
                      <a:pt x="14" y="104"/>
                      <a:pt x="14" y="208"/>
                      <a:pt x="35" y="302"/>
                    </a:cubicBezTo>
                    <a:cubicBezTo>
                      <a:pt x="25" y="302"/>
                      <a:pt x="25" y="302"/>
                      <a:pt x="25" y="302"/>
                    </a:cubicBezTo>
                    <a:cubicBezTo>
                      <a:pt x="-6" y="208"/>
                      <a:pt x="-6" y="104"/>
                      <a:pt x="14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5" name="Google Shape;1415;p29"/>
            <p:cNvSpPr/>
            <p:nvPr/>
          </p:nvSpPr>
          <p:spPr>
            <a:xfrm flipH="1">
              <a:off x="533827" y="3955337"/>
              <a:ext cx="306967" cy="26107"/>
            </a:xfrm>
            <a:custGeom>
              <a:avLst/>
              <a:gdLst/>
              <a:ahLst/>
              <a:cxnLst/>
              <a:rect l="l" t="t" r="r" b="b"/>
              <a:pathLst>
                <a:path w="729" h="62" extrusionOk="0">
                  <a:moveTo>
                    <a:pt x="729" y="31"/>
                  </a:moveTo>
                  <a:lnTo>
                    <a:pt x="729" y="31"/>
                  </a:lnTo>
                  <a:cubicBezTo>
                    <a:pt x="729" y="41"/>
                    <a:pt x="573" y="62"/>
                    <a:pt x="365" y="62"/>
                  </a:cubicBezTo>
                  <a:cubicBezTo>
                    <a:pt x="167" y="62"/>
                    <a:pt x="0" y="41"/>
                    <a:pt x="0" y="31"/>
                  </a:cubicBezTo>
                  <a:cubicBezTo>
                    <a:pt x="0" y="10"/>
                    <a:pt x="167" y="0"/>
                    <a:pt x="365" y="0"/>
                  </a:cubicBezTo>
                  <a:cubicBezTo>
                    <a:pt x="573" y="0"/>
                    <a:pt x="729" y="10"/>
                    <a:pt x="729" y="31"/>
                  </a:cubicBezTo>
                  <a:close/>
                </a:path>
              </a:pathLst>
            </a:custGeom>
            <a:solidFill>
              <a:srgbClr val="1C4B5F">
                <a:alpha val="20000"/>
              </a:srgbClr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29"/>
            <p:cNvSpPr/>
            <p:nvPr/>
          </p:nvSpPr>
          <p:spPr>
            <a:xfrm flipH="1">
              <a:off x="820202" y="3944187"/>
              <a:ext cx="306967" cy="26107"/>
            </a:xfrm>
            <a:custGeom>
              <a:avLst/>
              <a:gdLst/>
              <a:ahLst/>
              <a:cxnLst/>
              <a:rect l="l" t="t" r="r" b="b"/>
              <a:pathLst>
                <a:path w="729" h="62" extrusionOk="0">
                  <a:moveTo>
                    <a:pt x="729" y="31"/>
                  </a:moveTo>
                  <a:lnTo>
                    <a:pt x="729" y="31"/>
                  </a:lnTo>
                  <a:cubicBezTo>
                    <a:pt x="729" y="41"/>
                    <a:pt x="573" y="62"/>
                    <a:pt x="365" y="62"/>
                  </a:cubicBezTo>
                  <a:cubicBezTo>
                    <a:pt x="167" y="62"/>
                    <a:pt x="0" y="41"/>
                    <a:pt x="0" y="31"/>
                  </a:cubicBezTo>
                  <a:cubicBezTo>
                    <a:pt x="0" y="10"/>
                    <a:pt x="167" y="0"/>
                    <a:pt x="365" y="0"/>
                  </a:cubicBezTo>
                  <a:cubicBezTo>
                    <a:pt x="573" y="0"/>
                    <a:pt x="729" y="10"/>
                    <a:pt x="729" y="31"/>
                  </a:cubicBezTo>
                  <a:close/>
                </a:path>
              </a:pathLst>
            </a:custGeom>
            <a:solidFill>
              <a:srgbClr val="1C4B5F">
                <a:alpha val="20000"/>
              </a:srgbClr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29"/>
            <p:cNvSpPr/>
            <p:nvPr/>
          </p:nvSpPr>
          <p:spPr>
            <a:xfrm flipH="1">
              <a:off x="1972555" y="3946441"/>
              <a:ext cx="497874" cy="32400"/>
            </a:xfrm>
            <a:custGeom>
              <a:avLst/>
              <a:gdLst/>
              <a:ahLst/>
              <a:cxnLst/>
              <a:rect l="l" t="t" r="r" b="b"/>
              <a:pathLst>
                <a:path w="729" h="62" extrusionOk="0">
                  <a:moveTo>
                    <a:pt x="729" y="31"/>
                  </a:moveTo>
                  <a:lnTo>
                    <a:pt x="729" y="31"/>
                  </a:lnTo>
                  <a:cubicBezTo>
                    <a:pt x="729" y="41"/>
                    <a:pt x="573" y="62"/>
                    <a:pt x="365" y="62"/>
                  </a:cubicBezTo>
                  <a:cubicBezTo>
                    <a:pt x="167" y="62"/>
                    <a:pt x="0" y="41"/>
                    <a:pt x="0" y="31"/>
                  </a:cubicBezTo>
                  <a:cubicBezTo>
                    <a:pt x="0" y="10"/>
                    <a:pt x="167" y="0"/>
                    <a:pt x="365" y="0"/>
                  </a:cubicBezTo>
                  <a:cubicBezTo>
                    <a:pt x="573" y="0"/>
                    <a:pt x="729" y="10"/>
                    <a:pt x="729" y="31"/>
                  </a:cubicBezTo>
                  <a:close/>
                </a:path>
              </a:pathLst>
            </a:custGeom>
            <a:solidFill>
              <a:srgbClr val="1C4B5F">
                <a:alpha val="20000"/>
              </a:srgbClr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29"/>
            <p:cNvSpPr/>
            <p:nvPr/>
          </p:nvSpPr>
          <p:spPr>
            <a:xfrm flipH="1">
              <a:off x="1192974" y="3924082"/>
              <a:ext cx="416175" cy="26125"/>
            </a:xfrm>
            <a:custGeom>
              <a:avLst/>
              <a:gdLst/>
              <a:ahLst/>
              <a:cxnLst/>
              <a:rect l="l" t="t" r="r" b="b"/>
              <a:pathLst>
                <a:path w="729" h="62" extrusionOk="0">
                  <a:moveTo>
                    <a:pt x="729" y="31"/>
                  </a:moveTo>
                  <a:lnTo>
                    <a:pt x="729" y="31"/>
                  </a:lnTo>
                  <a:cubicBezTo>
                    <a:pt x="729" y="41"/>
                    <a:pt x="573" y="62"/>
                    <a:pt x="365" y="62"/>
                  </a:cubicBezTo>
                  <a:cubicBezTo>
                    <a:pt x="167" y="62"/>
                    <a:pt x="0" y="41"/>
                    <a:pt x="0" y="31"/>
                  </a:cubicBezTo>
                  <a:cubicBezTo>
                    <a:pt x="0" y="10"/>
                    <a:pt x="167" y="0"/>
                    <a:pt x="365" y="0"/>
                  </a:cubicBezTo>
                  <a:cubicBezTo>
                    <a:pt x="573" y="0"/>
                    <a:pt x="729" y="10"/>
                    <a:pt x="729" y="31"/>
                  </a:cubicBezTo>
                  <a:close/>
                </a:path>
              </a:pathLst>
            </a:custGeom>
            <a:solidFill>
              <a:srgbClr val="1C4B5F">
                <a:alpha val="20000"/>
              </a:srgbClr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419" name="Google Shape;1419;p29"/>
          <p:cNvCxnSpPr/>
          <p:nvPr/>
        </p:nvCxnSpPr>
        <p:spPr>
          <a:xfrm>
            <a:off x="4760025" y="2999013"/>
            <a:ext cx="3688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81CA1BF1-AF20-2CD8-13EE-5F02E8480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302" y="-147074"/>
            <a:ext cx="1255396" cy="12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52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97395F-2CEC-3864-6526-B7F62E550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75460"/>
              </p:ext>
            </p:extLst>
          </p:nvPr>
        </p:nvGraphicFramePr>
        <p:xfrm>
          <a:off x="507385" y="526007"/>
          <a:ext cx="8129229" cy="4208028"/>
        </p:xfrm>
        <a:graphic>
          <a:graphicData uri="http://schemas.openxmlformats.org/drawingml/2006/table">
            <a:tbl>
              <a:tblPr firstRow="1" bandRow="1"/>
              <a:tblGrid>
                <a:gridCol w="2709743">
                  <a:extLst>
                    <a:ext uri="{9D8B030D-6E8A-4147-A177-3AD203B41FA5}">
                      <a16:colId xmlns:a16="http://schemas.microsoft.com/office/drawing/2014/main" val="1275341686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1502140611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3019176014"/>
                    </a:ext>
                  </a:extLst>
                </a:gridCol>
              </a:tblGrid>
              <a:tr h="584498">
                <a:tc>
                  <a:txBody>
                    <a:bodyPr/>
                    <a:lstStyle/>
                    <a:p>
                      <a:pPr algn="ctr"/>
                      <a:r>
                        <a:rPr lang="en-VN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PRONUNCIATION</a:t>
                      </a:r>
                      <a:endParaRPr lang="en-VN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  <a:endParaRPr lang="en-VN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39421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artisan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/ˌ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ɑːtɪˈzæn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thợ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làm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nghề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thủ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công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1839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kəˈmjuːnəti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cộng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đồng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55924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helper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kəˈmjuːnəti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helpə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người phục vụ cộng đồng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090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craft village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/ˌ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krɑːft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vɪlɪdʒ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làng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nghề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thủ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công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402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cut down on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kʌt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daʊn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ɒn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cắt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giảm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27346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delivery person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dɪˈlɪvəri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pɜːsn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nhân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viên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giao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hàng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1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50888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97395F-2CEC-3864-6526-B7F62E550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63345"/>
              </p:ext>
            </p:extLst>
          </p:nvPr>
        </p:nvGraphicFramePr>
        <p:xfrm>
          <a:off x="507385" y="526007"/>
          <a:ext cx="8129229" cy="4091486"/>
        </p:xfrm>
        <a:graphic>
          <a:graphicData uri="http://schemas.openxmlformats.org/drawingml/2006/table">
            <a:tbl>
              <a:tblPr firstRow="1" bandRow="1"/>
              <a:tblGrid>
                <a:gridCol w="2709743">
                  <a:extLst>
                    <a:ext uri="{9D8B030D-6E8A-4147-A177-3AD203B41FA5}">
                      <a16:colId xmlns:a16="http://schemas.microsoft.com/office/drawing/2014/main" val="1275341686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1502140611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3019176014"/>
                    </a:ext>
                  </a:extLst>
                </a:gridCol>
              </a:tblGrid>
              <a:tr h="584498">
                <a:tc>
                  <a:txBody>
                    <a:bodyPr/>
                    <a:lstStyle/>
                    <a:p>
                      <a:pPr algn="ctr"/>
                      <a:r>
                        <a:rPr lang="en-VN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PRONUNCIATION</a:t>
                      </a:r>
                      <a:endParaRPr lang="en-VN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  <a:endParaRPr lang="en-VN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39421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electrician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ɪˌlekˈtrɪʃn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thợ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điện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1839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facilities (n, plural)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fəˈsɪlətiz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cơ sở vật chất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55924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firefighter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faɪəfaɪtə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lính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cứu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hoả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090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fragrance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freɪɡrəns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hương thơm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402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function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fʌŋkʃn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chức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năng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27346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garbage collector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ɡɑːbɪdʒ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kəlektə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nhân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viên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dọn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vệ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sinh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1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67295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97395F-2CEC-3864-6526-B7F62E550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607988"/>
              </p:ext>
            </p:extLst>
          </p:nvPr>
        </p:nvGraphicFramePr>
        <p:xfrm>
          <a:off x="507385" y="526007"/>
          <a:ext cx="8129229" cy="4091486"/>
        </p:xfrm>
        <a:graphic>
          <a:graphicData uri="http://schemas.openxmlformats.org/drawingml/2006/table">
            <a:tbl>
              <a:tblPr firstRow="1" bandRow="1"/>
              <a:tblGrid>
                <a:gridCol w="2709743">
                  <a:extLst>
                    <a:ext uri="{9D8B030D-6E8A-4147-A177-3AD203B41FA5}">
                      <a16:colId xmlns:a16="http://schemas.microsoft.com/office/drawing/2014/main" val="1275341686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1502140611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3019176014"/>
                    </a:ext>
                  </a:extLst>
                </a:gridCol>
              </a:tblGrid>
              <a:tr h="584498">
                <a:tc>
                  <a:txBody>
                    <a:bodyPr/>
                    <a:lstStyle/>
                    <a:p>
                      <a:pPr algn="ctr"/>
                      <a:r>
                        <a:rPr lang="en-VN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PRONUNCIATION</a:t>
                      </a:r>
                      <a:endParaRPr lang="en-VN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  <a:endParaRPr lang="en-VN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39421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get on with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ɡet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ɒn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wɪð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có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hệ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tốt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với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1839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 down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hænd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daʊn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truyền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lại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55924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handicraft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hændikrɑːft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sản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phẩm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thủ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công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090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look around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lʊk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əˈraʊnd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ngắm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nghía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xung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quanh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402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 (adj)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əˈrɪdʒənl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nguyên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bản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27346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 down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pɑːs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daʊn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truyền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lại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1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32652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97395F-2CEC-3864-6526-B7F62E550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974799"/>
              </p:ext>
            </p:extLst>
          </p:nvPr>
        </p:nvGraphicFramePr>
        <p:xfrm>
          <a:off x="507385" y="526007"/>
          <a:ext cx="8129229" cy="4091486"/>
        </p:xfrm>
        <a:graphic>
          <a:graphicData uri="http://schemas.openxmlformats.org/drawingml/2006/table">
            <a:tbl>
              <a:tblPr firstRow="1" bandRow="1"/>
              <a:tblGrid>
                <a:gridCol w="2709743">
                  <a:extLst>
                    <a:ext uri="{9D8B030D-6E8A-4147-A177-3AD203B41FA5}">
                      <a16:colId xmlns:a16="http://schemas.microsoft.com/office/drawing/2014/main" val="1275341686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1502140611"/>
                    </a:ext>
                  </a:extLst>
                </a:gridCol>
                <a:gridCol w="2709743">
                  <a:extLst>
                    <a:ext uri="{9D8B030D-6E8A-4147-A177-3AD203B41FA5}">
                      <a16:colId xmlns:a16="http://schemas.microsoft.com/office/drawing/2014/main" val="3019176014"/>
                    </a:ext>
                  </a:extLst>
                </a:gridCol>
              </a:tblGrid>
              <a:tr h="584498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20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police officer (n)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20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/</a:t>
                      </a:r>
                      <a:r>
                        <a:rPr lang="en-US" sz="2000" b="0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pəˈliːs</a:t>
                      </a:r>
                      <a:r>
                        <a:rPr lang="en-US" sz="20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n-US" sz="2000" b="0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ɒfɪsə</a:t>
                      </a:r>
                      <a:r>
                        <a:rPr lang="en-US" sz="20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/</a:t>
                      </a:r>
                      <a:endParaRPr lang="en-VN" sz="20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2000" b="0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công</a:t>
                      </a:r>
                      <a:r>
                        <a:rPr lang="en-US" sz="20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an</a:t>
                      </a:r>
                      <a:endParaRPr lang="en-VN" sz="20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39421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pottery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pɒtəri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đồ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gốm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1839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preserve (v)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prɪˈzɜːv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bảo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tồn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55924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run out of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rʌn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aʊt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əv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hết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cạn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kiệt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090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speciality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/ˌ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speʃiˈæləti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đặc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sản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4027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suburb (n)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sʌbɜːb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vùng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ngoại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ô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27346"/>
                  </a:ext>
                </a:extLst>
              </a:tr>
              <a:tr h="58449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tourist attraction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/ˈ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tʊərɪst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əˈtrækʃn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điểm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lịch</a:t>
                      </a:r>
                      <a:endParaRPr lang="en-V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1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2554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B5222-7E52-BAFB-F581-DBFB9024C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202" y="145922"/>
            <a:ext cx="2843596" cy="572700"/>
          </a:xfrm>
        </p:spPr>
        <p:txBody>
          <a:bodyPr/>
          <a:lstStyle/>
          <a:p>
            <a:pPr algn="ctr"/>
            <a:r>
              <a:rPr lang="en-US" dirty="0"/>
              <a:t>Pronunciation</a:t>
            </a:r>
            <a:endParaRPr lang="en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139C9-9A16-6949-6E44-ADB42E480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6357" y="718622"/>
            <a:ext cx="6831286" cy="768346"/>
          </a:xfrm>
        </p:spPr>
        <p:txBody>
          <a:bodyPr/>
          <a:lstStyle/>
          <a:p>
            <a:pPr marL="7938" indent="0" algn="ctr">
              <a:buNone/>
            </a:pPr>
            <a:r>
              <a:rPr lang="en-US" sz="1800" dirty="0"/>
              <a:t>Pronounce the vowel sounds /</a:t>
            </a:r>
            <a:r>
              <a:rPr lang="en-US" sz="1800" dirty="0" err="1"/>
              <a:t>æ</a:t>
            </a:r>
            <a:r>
              <a:rPr lang="en-US" sz="1800" dirty="0"/>
              <a:t>/, /</a:t>
            </a:r>
            <a:r>
              <a:rPr lang="en-US" sz="1800" dirty="0" err="1"/>
              <a:t>ɑ</a:t>
            </a:r>
            <a:r>
              <a:rPr lang="en-US" sz="1800" dirty="0"/>
              <a:t>:/, and /e/ in words and sentences correctly</a:t>
            </a:r>
            <a:endParaRPr lang="en-VN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84AF5F-33A9-403D-15AD-BFE384145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25542"/>
              </p:ext>
            </p:extLst>
          </p:nvPr>
        </p:nvGraphicFramePr>
        <p:xfrm>
          <a:off x="665356" y="1726522"/>
          <a:ext cx="7813287" cy="2316480"/>
        </p:xfrm>
        <a:graphic>
          <a:graphicData uri="http://schemas.openxmlformats.org/drawingml/2006/table">
            <a:tbl>
              <a:tblPr firstRow="1" bandRow="1">
                <a:tableStyleId>{C10F73D5-09AA-45FD-B3BE-A59B7A9BDA19}</a:tableStyleId>
              </a:tblPr>
              <a:tblGrid>
                <a:gridCol w="2604429">
                  <a:extLst>
                    <a:ext uri="{9D8B030D-6E8A-4147-A177-3AD203B41FA5}">
                      <a16:colId xmlns:a16="http://schemas.microsoft.com/office/drawing/2014/main" val="3977140773"/>
                    </a:ext>
                  </a:extLst>
                </a:gridCol>
                <a:gridCol w="2604429">
                  <a:extLst>
                    <a:ext uri="{9D8B030D-6E8A-4147-A177-3AD203B41FA5}">
                      <a16:colId xmlns:a16="http://schemas.microsoft.com/office/drawing/2014/main" val="3252116546"/>
                    </a:ext>
                  </a:extLst>
                </a:gridCol>
                <a:gridCol w="2604429">
                  <a:extLst>
                    <a:ext uri="{9D8B030D-6E8A-4147-A177-3AD203B41FA5}">
                      <a16:colId xmlns:a16="http://schemas.microsoft.com/office/drawing/2014/main" val="611378759"/>
                    </a:ext>
                  </a:extLst>
                </a:gridCol>
              </a:tblGrid>
              <a:tr h="4764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æ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en-VN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ɑ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:/</a:t>
                      </a:r>
                      <a:endParaRPr lang="en-VN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/e/</a:t>
                      </a:r>
                      <a:endParaRPr lang="en-VN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600976"/>
                  </a:ext>
                </a:extLst>
              </a:tr>
              <a:tr h="4764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sz="2800" u="sng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nks, gr</a:t>
                      </a:r>
                      <a:r>
                        <a:rPr lang="en-US" sz="2800" u="sng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ndmother, th</a:t>
                      </a:r>
                      <a:r>
                        <a:rPr lang="en-US" sz="2800" u="sng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t, b</a:t>
                      </a:r>
                      <a:r>
                        <a:rPr lang="en-US" sz="2800" u="sng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mboo, rel</a:t>
                      </a:r>
                      <a:r>
                        <a:rPr lang="en-US" sz="2800" u="sng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x, p</a:t>
                      </a:r>
                      <a:r>
                        <a:rPr lang="en-US" sz="2800" u="sng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ck, ch</a:t>
                      </a:r>
                      <a:r>
                        <a:rPr lang="en-US" sz="2800" u="sng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VN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2800" u="sng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rbage, </a:t>
                      </a:r>
                      <a:r>
                        <a:rPr lang="en-US" sz="2800" u="sng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rtist, p</a:t>
                      </a:r>
                      <a:r>
                        <a:rPr lang="en-US" sz="2800" u="sng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rk, ch</a:t>
                      </a:r>
                      <a:r>
                        <a:rPr lang="en-US" sz="2800" u="sng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rt, p</a:t>
                      </a:r>
                      <a:r>
                        <a:rPr lang="en-US" sz="2800" u="sng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rk</a:t>
                      </a:r>
                      <a:endParaRPr lang="en-VN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</a:t>
                      </a:r>
                      <a:r>
                        <a:rPr lang="en-US" sz="280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d, b</a:t>
                      </a:r>
                      <a:r>
                        <a:rPr lang="en-US" sz="280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ds, m</a:t>
                      </a:r>
                      <a:r>
                        <a:rPr lang="en-US" sz="280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rry, k</a:t>
                      </a:r>
                      <a:r>
                        <a:rPr lang="en-US" sz="280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ttle</a:t>
                      </a:r>
                      <a:endParaRPr lang="en-VN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88110"/>
                  </a:ext>
                </a:extLst>
              </a:tr>
            </a:tbl>
          </a:graphicData>
        </a:graphic>
      </p:graphicFrame>
      <p:pic>
        <p:nvPicPr>
          <p:cNvPr id="5" name="Picture 4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CA3CEDD2-16CA-563C-1058-326A5EF56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175" y="4125693"/>
            <a:ext cx="1255396" cy="12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7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12784B-878B-E849-8D7B-8B036ED44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46" y="124067"/>
            <a:ext cx="7758504" cy="477921"/>
          </a:xfrm>
        </p:spPr>
        <p:txBody>
          <a:bodyPr/>
          <a:lstStyle/>
          <a:p>
            <a:pPr algn="ctr"/>
            <a:r>
              <a:rPr lang="en-VN" sz="2200" dirty="0"/>
              <a:t>Ex 1: </a:t>
            </a:r>
            <a:r>
              <a:rPr lang="en-US" sz="2200" dirty="0"/>
              <a:t>Write a word or phrase for each description below.</a:t>
            </a:r>
            <a:endParaRPr lang="en-VN" sz="2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E746A1-AF27-3E58-81ED-E9CF1C1AA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10305"/>
              </p:ext>
            </p:extLst>
          </p:nvPr>
        </p:nvGraphicFramePr>
        <p:xfrm>
          <a:off x="512409" y="701144"/>
          <a:ext cx="8119179" cy="4114800"/>
        </p:xfrm>
        <a:graphic>
          <a:graphicData uri="http://schemas.openxmlformats.org/drawingml/2006/table">
            <a:tbl>
              <a:tblPr firstRow="1" bandRow="1">
                <a:tableStyleId>{C10F73D5-09AA-45FD-B3BE-A59B7A9BDA19}</a:tableStyleId>
              </a:tblPr>
              <a:tblGrid>
                <a:gridCol w="4411281">
                  <a:extLst>
                    <a:ext uri="{9D8B030D-6E8A-4147-A177-3AD203B41FA5}">
                      <a16:colId xmlns:a16="http://schemas.microsoft.com/office/drawing/2014/main" val="2323965440"/>
                    </a:ext>
                  </a:extLst>
                </a:gridCol>
                <a:gridCol w="1853949">
                  <a:extLst>
                    <a:ext uri="{9D8B030D-6E8A-4147-A177-3AD203B41FA5}">
                      <a16:colId xmlns:a16="http://schemas.microsoft.com/office/drawing/2014/main" val="3427504177"/>
                    </a:ext>
                  </a:extLst>
                </a:gridCol>
                <a:gridCol w="1853949">
                  <a:extLst>
                    <a:ext uri="{9D8B030D-6E8A-4147-A177-3AD203B41FA5}">
                      <a16:colId xmlns:a16="http://schemas.microsoft.com/office/drawing/2014/main" val="1983919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Patrick Hand" pitchFamily="2" charset="77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n-US" sz="2400" dirty="0">
                          <a:latin typeface="Patrick Hand" pitchFamily="2" charset="77"/>
                          <a:cs typeface="Calibri" panose="020F0502020204030204" pitchFamily="34" charset="0"/>
                        </a:rPr>
                        <a:t>This person delivers goods to your house.</a:t>
                      </a:r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280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Patrick Hand" pitchFamily="2" charset="77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n-US" sz="2400" dirty="0">
                          <a:latin typeface="Patrick Hand" pitchFamily="2" charset="77"/>
                          <a:cs typeface="Calibri" panose="020F0502020204030204" pitchFamily="34" charset="0"/>
                        </a:rPr>
                        <a:t>This person stops fires from burning.</a:t>
                      </a:r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576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Patrick Hand" pitchFamily="2" charset="77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n-US" sz="2400" dirty="0">
                          <a:latin typeface="Patrick Hand" pitchFamily="2" charset="77"/>
                          <a:cs typeface="Calibri" panose="020F0502020204030204" pitchFamily="34" charset="0"/>
                        </a:rPr>
                        <a:t>People visit this place for pleasure usually while they are on holiday.</a:t>
                      </a:r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36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Patrick Hand" pitchFamily="2" charset="77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n-US" sz="2400" dirty="0">
                          <a:latin typeface="Patrick Hand" pitchFamily="2" charset="77"/>
                          <a:cs typeface="Calibri" panose="020F0502020204030204" pitchFamily="34" charset="0"/>
                        </a:rPr>
                        <a:t>People make these objects out of clay.</a:t>
                      </a:r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87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Patrick Hand" pitchFamily="2" charset="77"/>
                          <a:cs typeface="Calibri" panose="020F0502020204030204" pitchFamily="34" charset="0"/>
                        </a:rPr>
                        <a:t>5. </a:t>
                      </a:r>
                      <a:r>
                        <a:rPr lang="en-US" sz="2400" dirty="0">
                          <a:latin typeface="Patrick Hand" pitchFamily="2" charset="77"/>
                          <a:cs typeface="Calibri" panose="020F0502020204030204" pitchFamily="34" charset="0"/>
                        </a:rPr>
                        <a:t>This person makes things with his / her hands.</a:t>
                      </a:r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VN" sz="2400" dirty="0">
                        <a:latin typeface="Patrick Hand" pitchFamily="2" charset="77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101202"/>
                  </a:ext>
                </a:extLst>
              </a:tr>
            </a:tbl>
          </a:graphicData>
        </a:graphic>
      </p:graphicFrame>
      <p:sp>
        <p:nvSpPr>
          <p:cNvPr id="2" name="Hộp Văn bản 27">
            <a:extLst>
              <a:ext uri="{FF2B5EF4-FFF2-40B4-BE49-F238E27FC236}">
                <a16:creationId xmlns:a16="http://schemas.microsoft.com/office/drawing/2014/main" id="{FFCFC4C2-515A-8949-51AF-71FDD0BDD991}"/>
              </a:ext>
            </a:extLst>
          </p:cNvPr>
          <p:cNvSpPr txBox="1"/>
          <p:nvPr/>
        </p:nvSpPr>
        <p:spPr>
          <a:xfrm>
            <a:off x="5217515" y="691097"/>
            <a:ext cx="12908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delivery</a:t>
            </a:r>
          </a:p>
          <a:p>
            <a:pPr algn="ctr"/>
            <a:r>
              <a:rPr lang="en-US" sz="24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person</a:t>
            </a:r>
            <a:endParaRPr lang="en-US" sz="2400" b="1" i="0" dirty="0">
              <a:solidFill>
                <a:srgbClr val="F26548"/>
              </a:solidFill>
              <a:effectLst/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Hộp Văn bản 38">
            <a:extLst>
              <a:ext uri="{FF2B5EF4-FFF2-40B4-BE49-F238E27FC236}">
                <a16:creationId xmlns:a16="http://schemas.microsoft.com/office/drawing/2014/main" id="{9375EECF-92A0-CE5A-5D46-C7F96867B686}"/>
              </a:ext>
            </a:extLst>
          </p:cNvPr>
          <p:cNvSpPr txBox="1"/>
          <p:nvPr/>
        </p:nvSpPr>
        <p:spPr>
          <a:xfrm>
            <a:off x="5081169" y="1678664"/>
            <a:ext cx="15635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firefighter</a:t>
            </a:r>
            <a:endParaRPr lang="en-US" sz="2400" b="1" i="0" dirty="0">
              <a:solidFill>
                <a:srgbClr val="F26548"/>
              </a:solidFill>
              <a:effectLst/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Hộp Văn bản 39">
            <a:extLst>
              <a:ext uri="{FF2B5EF4-FFF2-40B4-BE49-F238E27FC236}">
                <a16:creationId xmlns:a16="http://schemas.microsoft.com/office/drawing/2014/main" id="{FDE3091F-6529-7914-A5BF-75180AD133D7}"/>
              </a:ext>
            </a:extLst>
          </p:cNvPr>
          <p:cNvSpPr txBox="1"/>
          <p:nvPr/>
        </p:nvSpPr>
        <p:spPr>
          <a:xfrm>
            <a:off x="5049682" y="2343045"/>
            <a:ext cx="15635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tourist</a:t>
            </a:r>
          </a:p>
          <a:p>
            <a:pPr algn="ctr"/>
            <a:r>
              <a:rPr lang="en-US" sz="24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attraction</a:t>
            </a:r>
            <a:endParaRPr lang="en-US" sz="2400" b="1" i="0" dirty="0">
              <a:solidFill>
                <a:srgbClr val="F26548"/>
              </a:solidFill>
              <a:effectLst/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Hộp Văn bản 40">
            <a:extLst>
              <a:ext uri="{FF2B5EF4-FFF2-40B4-BE49-F238E27FC236}">
                <a16:creationId xmlns:a16="http://schemas.microsoft.com/office/drawing/2014/main" id="{5A5C1CAF-88DB-668B-A48A-DC62D95808B5}"/>
              </a:ext>
            </a:extLst>
          </p:cNvPr>
          <p:cNvSpPr txBox="1"/>
          <p:nvPr/>
        </p:nvSpPr>
        <p:spPr>
          <a:xfrm>
            <a:off x="5214940" y="3333977"/>
            <a:ext cx="1232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pottery</a:t>
            </a:r>
            <a:endParaRPr lang="en-US" sz="2400" b="1" i="0" dirty="0">
              <a:solidFill>
                <a:srgbClr val="F26548"/>
              </a:solidFill>
              <a:effectLst/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Hộp Văn bản 41">
            <a:extLst>
              <a:ext uri="{FF2B5EF4-FFF2-40B4-BE49-F238E27FC236}">
                <a16:creationId xmlns:a16="http://schemas.microsoft.com/office/drawing/2014/main" id="{B2FA7A01-650A-BA3F-9BBC-30593ED73E96}"/>
              </a:ext>
            </a:extLst>
          </p:cNvPr>
          <p:cNvSpPr txBox="1"/>
          <p:nvPr/>
        </p:nvSpPr>
        <p:spPr>
          <a:xfrm>
            <a:off x="5272772" y="4170861"/>
            <a:ext cx="11173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26548"/>
                </a:solidFill>
                <a:latin typeface="Patrick Hand" pitchFamily="2" charset="77"/>
                <a:ea typeface="Source Sans Pro" panose="020B0503030403020204" pitchFamily="34" charset="0"/>
                <a:cs typeface="Calibri" panose="020F0502020204030204" pitchFamily="34" charset="0"/>
              </a:rPr>
              <a:t>artisan</a:t>
            </a:r>
            <a:endParaRPr lang="en-US" sz="2400" b="1" i="0" dirty="0">
              <a:solidFill>
                <a:srgbClr val="F26548"/>
              </a:solidFill>
              <a:effectLst/>
              <a:latin typeface="Patrick Hand" pitchFamily="2" charset="77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75C75-6201-F4BB-B513-5358F1EEDCF4}"/>
              </a:ext>
            </a:extLst>
          </p:cNvPr>
          <p:cNvSpPr txBox="1"/>
          <p:nvPr/>
        </p:nvSpPr>
        <p:spPr>
          <a:xfrm>
            <a:off x="6667792" y="875762"/>
            <a:ext cx="2077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người giao hàng</a:t>
            </a:r>
            <a:endParaRPr lang="en-VN" sz="2400" dirty="0">
              <a:solidFill>
                <a:srgbClr val="FF0000"/>
              </a:solidFill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C456B-CB4D-02BE-A147-9780A91AEF71}"/>
              </a:ext>
            </a:extLst>
          </p:cNvPr>
          <p:cNvSpPr txBox="1"/>
          <p:nvPr/>
        </p:nvSpPr>
        <p:spPr>
          <a:xfrm>
            <a:off x="6891362" y="1691613"/>
            <a:ext cx="163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lính</a:t>
            </a:r>
            <a:r>
              <a:rPr lang="en-US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cứu</a:t>
            </a:r>
            <a:r>
              <a:rPr lang="en-US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hỏa</a:t>
            </a:r>
            <a:endParaRPr lang="en-VN" sz="2400" dirty="0">
              <a:solidFill>
                <a:srgbClr val="FF0000"/>
              </a:solidFill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EB52EA-75AE-F504-9FC2-1B164B6BCFD5}"/>
              </a:ext>
            </a:extLst>
          </p:cNvPr>
          <p:cNvSpPr txBox="1"/>
          <p:nvPr/>
        </p:nvSpPr>
        <p:spPr>
          <a:xfrm>
            <a:off x="6667792" y="2530487"/>
            <a:ext cx="2091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địa</a:t>
            </a:r>
            <a:r>
              <a:rPr lang="en-US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điểm</a:t>
            </a:r>
            <a:r>
              <a:rPr lang="en-US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 du </a:t>
            </a:r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lịch</a:t>
            </a:r>
            <a:endParaRPr lang="en-VN" sz="2400" dirty="0">
              <a:solidFill>
                <a:srgbClr val="FF0000"/>
              </a:solidFill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A2E66B-9DF2-CA08-880E-E91384CE8F8A}"/>
              </a:ext>
            </a:extLst>
          </p:cNvPr>
          <p:cNvSpPr txBox="1"/>
          <p:nvPr/>
        </p:nvSpPr>
        <p:spPr>
          <a:xfrm>
            <a:off x="7165104" y="3333977"/>
            <a:ext cx="1082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đồ</a:t>
            </a:r>
            <a:r>
              <a:rPr lang="en-US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gốm</a:t>
            </a:r>
            <a:endParaRPr lang="en-VN" sz="2400" dirty="0">
              <a:solidFill>
                <a:srgbClr val="FF0000"/>
              </a:solidFill>
              <a:latin typeface="Patrick Hand" pitchFamily="2" charset="77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E40E23-2805-46BE-B892-10664412B5F5}"/>
              </a:ext>
            </a:extLst>
          </p:cNvPr>
          <p:cNvSpPr txBox="1"/>
          <p:nvPr/>
        </p:nvSpPr>
        <p:spPr>
          <a:xfrm>
            <a:off x="6849112" y="4185212"/>
            <a:ext cx="1714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thợ</a:t>
            </a:r>
            <a:r>
              <a:rPr lang="en-US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thủ</a:t>
            </a:r>
            <a:r>
              <a:rPr lang="en-US" sz="2400" dirty="0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itchFamily="2" charset="77"/>
                <a:cs typeface="Calibri" panose="020F0502020204030204" pitchFamily="34" charset="0"/>
              </a:rPr>
              <a:t>công</a:t>
            </a:r>
            <a:endParaRPr lang="en-VN" sz="2400" dirty="0">
              <a:solidFill>
                <a:srgbClr val="FF0000"/>
              </a:solidFill>
              <a:latin typeface="Patrick Hand" pitchFamily="2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29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5" grpId="0"/>
      <p:bldP spid="6" grpId="0"/>
      <p:bldP spid="7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Health and Wellness in Diverse Communities - German - 11th Grade by Slidesgo">
  <a:themeElements>
    <a:clrScheme name="Simple Light">
      <a:dk1>
        <a:srgbClr val="1C4B5F"/>
      </a:dk1>
      <a:lt1>
        <a:srgbClr val="FDF4E3"/>
      </a:lt1>
      <a:dk2>
        <a:srgbClr val="FBBE76"/>
      </a:dk2>
      <a:lt2>
        <a:srgbClr val="E8724A"/>
      </a:lt2>
      <a:accent1>
        <a:srgbClr val="86BABD"/>
      </a:accent1>
      <a:accent2>
        <a:srgbClr val="358B90"/>
      </a:accent2>
      <a:accent3>
        <a:srgbClr val="FF9792"/>
      </a:accent3>
      <a:accent4>
        <a:srgbClr val="CD7771"/>
      </a:accent4>
      <a:accent5>
        <a:srgbClr val="BF512B"/>
      </a:accent5>
      <a:accent6>
        <a:srgbClr val="FFFFFF"/>
      </a:accent6>
      <a:hlink>
        <a:srgbClr val="1C4B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1608</Words>
  <Application>Microsoft Macintosh PowerPoint</Application>
  <PresentationFormat>On-screen Show (16:9)</PresentationFormat>
  <Paragraphs>197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Raleway</vt:lpstr>
      <vt:lpstr>Arial</vt:lpstr>
      <vt:lpstr>Nunito Light</vt:lpstr>
      <vt:lpstr>Space Grotesk</vt:lpstr>
      <vt:lpstr>Calibri</vt:lpstr>
      <vt:lpstr>Patrick Hand</vt:lpstr>
      <vt:lpstr>Raleway Light</vt:lpstr>
      <vt:lpstr>Health and Wellness in Diverse Communities - German - 11th Grade by Slidesgo</vt:lpstr>
      <vt:lpstr>Unit 1: Local Community</vt:lpstr>
      <vt:lpstr>Objectives</vt:lpstr>
      <vt:lpstr>Vocabulary</vt:lpstr>
      <vt:lpstr>PowerPoint Presentation</vt:lpstr>
      <vt:lpstr>PowerPoint Presentation</vt:lpstr>
      <vt:lpstr>PowerPoint Presentation</vt:lpstr>
      <vt:lpstr>PowerPoint Presentation</vt:lpstr>
      <vt:lpstr>Pronunciation</vt:lpstr>
      <vt:lpstr>Ex 1: Write a word or phrase for each description below.</vt:lpstr>
      <vt:lpstr>Ex 2: Circle the correct word or phrase to complete each sentence.</vt:lpstr>
      <vt:lpstr>2. Grammar:</vt:lpstr>
      <vt:lpstr>2. Grammar:</vt:lpstr>
      <vt:lpstr>Ex 3: Choose the correct answer A, B, C, or D.</vt:lpstr>
      <vt:lpstr>Ex 3: Choose the correct answer A, B, C, or D.</vt:lpstr>
      <vt:lpstr>Ex 3: Choose the correct answer A, B, C, or D.</vt:lpstr>
      <vt:lpstr>Ex 4: Rewrite each sentence so that it contains the phrasal verb in brackets. You may have to change the form of the verb. </vt:lpstr>
      <vt:lpstr>Ex 4: Rewrite each sentence so that it contains the phrasal verb in brackets. You may have to change the form of the verb. </vt:lpstr>
      <vt:lpstr>Ex 4: Rewrite each sentence so that it contains the phrasal verb in brackets. You may have to change the form of the verb. </vt:lpstr>
      <vt:lpstr>Ex 4: Rewrite each sentence so that it contains the phrasal verb in brackets. You may have to change the form of the verb. 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Local Community</dc:title>
  <cp:lastModifiedBy>Tuấn Đạt Nguyễn</cp:lastModifiedBy>
  <cp:revision>21</cp:revision>
  <dcterms:modified xsi:type="dcterms:W3CDTF">2024-08-01T16:33:39Z</dcterms:modified>
</cp:coreProperties>
</file>