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8" r:id="rId2"/>
    <p:sldId id="317" r:id="rId3"/>
    <p:sldId id="318" r:id="rId4"/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319" r:id="rId13"/>
    <p:sldId id="320" r:id="rId14"/>
    <p:sldId id="266" r:id="rId15"/>
    <p:sldId id="321" r:id="rId16"/>
    <p:sldId id="322" r:id="rId17"/>
    <p:sldId id="323" r:id="rId18"/>
    <p:sldId id="294" r:id="rId19"/>
  </p:sldIdLst>
  <p:sldSz cx="9144000" cy="5143500" type="screen16x9"/>
  <p:notesSz cx="6858000" cy="9144000"/>
  <p:embeddedFontLst>
    <p:embeddedFont>
      <p:font typeface="Anton" panose="020B0604020202020204" charset="0"/>
      <p:regular r:id="rId21"/>
    </p:embeddedFont>
    <p:embeddedFont>
      <p:font typeface="Bebas Neue" panose="020B0604020202020204" charset="0"/>
      <p:regular r:id="rId22"/>
    </p:embeddedFont>
    <p:embeddedFont>
      <p:font typeface="Darker Grotesque Medium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o Hyeon" panose="020B0604020202020204" charset="0"/>
      <p:regular r:id="rId29"/>
    </p:embeddedFont>
    <p:embeddedFont>
      <p:font typeface="Darker Grotesque" panose="020B0604020202020204" charset="0"/>
      <p:regular r:id="rId30"/>
      <p:bold r:id="rId31"/>
    </p:embeddedFont>
    <p:embeddedFont>
      <p:font typeface="Open Sans" panose="020B0606030504020204" pitchFamily="34" charset="0"/>
      <p:regular r:id="rId32"/>
    </p:embeddedFont>
    <p:embeddedFont>
      <p:font typeface="Roboto" panose="02000000000000000000" pitchFamily="2" charset="0"/>
      <p:regular r:id="rId33"/>
    </p:embeddedFont>
    <p:embeddedFont>
      <p:font typeface="Wingdings 3" panose="05040102010807070707" pitchFamily="18" charset="2"/>
      <p:regular r:id="rId34"/>
    </p:embeddedFont>
    <p:embeddedFont>
      <p:font typeface="Wingdings 2" panose="05020102010507070707" pitchFamily="18" charset="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D1"/>
    <a:srgbClr val="F1D3A1"/>
    <a:srgbClr val="B7ECFF"/>
    <a:srgbClr val="C9E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F42F28-C800-4FAB-B267-3BF8693E3DE2}">
  <a:tblStyle styleId="{1BF42F28-C800-4FAB-B267-3BF8693E3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603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3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0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59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3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5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3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6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e682222c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e682222c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8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4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9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8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2b005b722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2b005b722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88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46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4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0307" y="-584630"/>
            <a:ext cx="10466422" cy="6229989"/>
            <a:chOff x="-220307" y="-584630"/>
            <a:chExt cx="10466422" cy="622998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0307" y="-584630"/>
              <a:ext cx="10466422" cy="6229989"/>
              <a:chOff x="919620" y="4052663"/>
              <a:chExt cx="2393200" cy="1424518"/>
            </a:xfrm>
          </p:grpSpPr>
          <p:sp>
            <p:nvSpPr>
              <p:cNvPr id="12" name="Google Shape;12;p2"/>
              <p:cNvSpPr/>
              <p:nvPr/>
            </p:nvSpPr>
            <p:spPr>
              <a:xfrm rot="1510878">
                <a:off x="2634974" y="4441905"/>
                <a:ext cx="493519" cy="976690"/>
              </a:xfrm>
              <a:custGeom>
                <a:avLst/>
                <a:gdLst/>
                <a:ahLst/>
                <a:cxnLst/>
                <a:rect l="l" t="t" r="r" b="b"/>
                <a:pathLst>
                  <a:path w="19740" h="37959" extrusionOk="0">
                    <a:moveTo>
                      <a:pt x="9400" y="0"/>
                    </a:moveTo>
                    <a:cubicBezTo>
                      <a:pt x="7123" y="819"/>
                      <a:pt x="4556" y="1735"/>
                      <a:pt x="2724" y="3604"/>
                    </a:cubicBezTo>
                    <a:cubicBezTo>
                      <a:pt x="1026" y="5339"/>
                      <a:pt x="1" y="8400"/>
                      <a:pt x="1471" y="10665"/>
                    </a:cubicBezTo>
                    <a:cubicBezTo>
                      <a:pt x="2459" y="12171"/>
                      <a:pt x="4231" y="12894"/>
                      <a:pt x="5942" y="13593"/>
                    </a:cubicBezTo>
                    <a:cubicBezTo>
                      <a:pt x="7858" y="14364"/>
                      <a:pt x="9678" y="15100"/>
                      <a:pt x="10449" y="16847"/>
                    </a:cubicBezTo>
                    <a:cubicBezTo>
                      <a:pt x="11558" y="19377"/>
                      <a:pt x="9569" y="22258"/>
                      <a:pt x="7328" y="24125"/>
                    </a:cubicBezTo>
                    <a:cubicBezTo>
                      <a:pt x="7063" y="24342"/>
                      <a:pt x="6786" y="24571"/>
                      <a:pt x="6508" y="24788"/>
                    </a:cubicBezTo>
                    <a:cubicBezTo>
                      <a:pt x="4460" y="26451"/>
                      <a:pt x="2351" y="28162"/>
                      <a:pt x="1929" y="30693"/>
                    </a:cubicBezTo>
                    <a:cubicBezTo>
                      <a:pt x="1543" y="33091"/>
                      <a:pt x="3014" y="35742"/>
                      <a:pt x="5436" y="36995"/>
                    </a:cubicBezTo>
                    <a:cubicBezTo>
                      <a:pt x="6749" y="37682"/>
                      <a:pt x="8111" y="37959"/>
                      <a:pt x="9473" y="37959"/>
                    </a:cubicBezTo>
                    <a:cubicBezTo>
                      <a:pt x="13256" y="37959"/>
                      <a:pt x="17005" y="35778"/>
                      <a:pt x="19740" y="34199"/>
                    </a:cubicBezTo>
                    <a:lnTo>
                      <a:pt x="19632" y="34019"/>
                    </a:lnTo>
                    <a:cubicBezTo>
                      <a:pt x="16926" y="35586"/>
                      <a:pt x="13201" y="37750"/>
                      <a:pt x="9457" y="37750"/>
                    </a:cubicBezTo>
                    <a:cubicBezTo>
                      <a:pt x="8132" y="37750"/>
                      <a:pt x="6805" y="37479"/>
                      <a:pt x="5520" y="36815"/>
                    </a:cubicBezTo>
                    <a:cubicBezTo>
                      <a:pt x="3182" y="35597"/>
                      <a:pt x="1760" y="33042"/>
                      <a:pt x="2134" y="30729"/>
                    </a:cubicBezTo>
                    <a:cubicBezTo>
                      <a:pt x="2532" y="28270"/>
                      <a:pt x="4617" y="26583"/>
                      <a:pt x="6629" y="24957"/>
                    </a:cubicBezTo>
                    <a:cubicBezTo>
                      <a:pt x="6918" y="24728"/>
                      <a:pt x="7196" y="24499"/>
                      <a:pt x="7461" y="24282"/>
                    </a:cubicBezTo>
                    <a:cubicBezTo>
                      <a:pt x="8714" y="23233"/>
                      <a:pt x="9738" y="22017"/>
                      <a:pt x="10329" y="20847"/>
                    </a:cubicBezTo>
                    <a:cubicBezTo>
                      <a:pt x="11076" y="19377"/>
                      <a:pt x="11184" y="18003"/>
                      <a:pt x="10642" y="16774"/>
                    </a:cubicBezTo>
                    <a:cubicBezTo>
                      <a:pt x="9834" y="14943"/>
                      <a:pt x="7895" y="14160"/>
                      <a:pt x="6026" y="13400"/>
                    </a:cubicBezTo>
                    <a:cubicBezTo>
                      <a:pt x="4339" y="12714"/>
                      <a:pt x="2592" y="12002"/>
                      <a:pt x="1652" y="10545"/>
                    </a:cubicBezTo>
                    <a:cubicBezTo>
                      <a:pt x="242" y="8376"/>
                      <a:pt x="1230" y="5423"/>
                      <a:pt x="2869" y="3748"/>
                    </a:cubicBezTo>
                    <a:cubicBezTo>
                      <a:pt x="4665" y="1917"/>
                      <a:pt x="7220" y="1001"/>
                      <a:pt x="9473" y="193"/>
                    </a:cubicBezTo>
                    <a:lnTo>
                      <a:pt x="94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19620" y="4052663"/>
                <a:ext cx="714025" cy="454625"/>
              </a:xfrm>
              <a:custGeom>
                <a:avLst/>
                <a:gdLst/>
                <a:ahLst/>
                <a:cxnLst/>
                <a:rect l="l" t="t" r="r" b="b"/>
                <a:pathLst>
                  <a:path w="28561" h="18185" extrusionOk="0">
                    <a:moveTo>
                      <a:pt x="25102" y="0"/>
                    </a:moveTo>
                    <a:lnTo>
                      <a:pt x="24933" y="121"/>
                    </a:lnTo>
                    <a:cubicBezTo>
                      <a:pt x="25885" y="1422"/>
                      <a:pt x="26873" y="2760"/>
                      <a:pt x="27476" y="4279"/>
                    </a:cubicBezTo>
                    <a:cubicBezTo>
                      <a:pt x="28343" y="6424"/>
                      <a:pt x="28223" y="8508"/>
                      <a:pt x="27162" y="10002"/>
                    </a:cubicBezTo>
                    <a:cubicBezTo>
                      <a:pt x="26449" y="11014"/>
                      <a:pt x="25363" y="11609"/>
                      <a:pt x="24228" y="11609"/>
                    </a:cubicBezTo>
                    <a:cubicBezTo>
                      <a:pt x="24174" y="11609"/>
                      <a:pt x="24120" y="11608"/>
                      <a:pt x="24066" y="11605"/>
                    </a:cubicBezTo>
                    <a:cubicBezTo>
                      <a:pt x="23343" y="11569"/>
                      <a:pt x="22439" y="11123"/>
                      <a:pt x="21487" y="10653"/>
                    </a:cubicBezTo>
                    <a:cubicBezTo>
                      <a:pt x="20378" y="10094"/>
                      <a:pt x="19146" y="9477"/>
                      <a:pt x="18004" y="9477"/>
                    </a:cubicBezTo>
                    <a:cubicBezTo>
                      <a:pt x="17670" y="9477"/>
                      <a:pt x="17342" y="9530"/>
                      <a:pt x="17028" y="9653"/>
                    </a:cubicBezTo>
                    <a:cubicBezTo>
                      <a:pt x="16172" y="9991"/>
                      <a:pt x="15510" y="10797"/>
                      <a:pt x="14991" y="12123"/>
                    </a:cubicBezTo>
                    <a:cubicBezTo>
                      <a:pt x="14847" y="12509"/>
                      <a:pt x="14726" y="12991"/>
                      <a:pt x="14582" y="13497"/>
                    </a:cubicBezTo>
                    <a:cubicBezTo>
                      <a:pt x="14100" y="15280"/>
                      <a:pt x="13497" y="17510"/>
                      <a:pt x="11545" y="17907"/>
                    </a:cubicBezTo>
                    <a:cubicBezTo>
                      <a:pt x="11328" y="17952"/>
                      <a:pt x="11119" y="17973"/>
                      <a:pt x="10919" y="17973"/>
                    </a:cubicBezTo>
                    <a:cubicBezTo>
                      <a:pt x="8852" y="17973"/>
                      <a:pt x="7638" y="15698"/>
                      <a:pt x="6363" y="13292"/>
                    </a:cubicBezTo>
                    <a:cubicBezTo>
                      <a:pt x="5036" y="10783"/>
                      <a:pt x="3672" y="8211"/>
                      <a:pt x="1209" y="8211"/>
                    </a:cubicBezTo>
                    <a:cubicBezTo>
                      <a:pt x="833" y="8211"/>
                      <a:pt x="432" y="8271"/>
                      <a:pt x="1" y="8400"/>
                    </a:cubicBezTo>
                    <a:lnTo>
                      <a:pt x="61" y="8604"/>
                    </a:lnTo>
                    <a:cubicBezTo>
                      <a:pt x="466" y="8481"/>
                      <a:pt x="843" y="8424"/>
                      <a:pt x="1198" y="8424"/>
                    </a:cubicBezTo>
                    <a:cubicBezTo>
                      <a:pt x="3550" y="8424"/>
                      <a:pt x="4884" y="10938"/>
                      <a:pt x="6183" y="13389"/>
                    </a:cubicBezTo>
                    <a:cubicBezTo>
                      <a:pt x="7436" y="15751"/>
                      <a:pt x="8725" y="18185"/>
                      <a:pt x="10931" y="18185"/>
                    </a:cubicBezTo>
                    <a:cubicBezTo>
                      <a:pt x="11148" y="18185"/>
                      <a:pt x="11365" y="18161"/>
                      <a:pt x="11593" y="18113"/>
                    </a:cubicBezTo>
                    <a:cubicBezTo>
                      <a:pt x="13666" y="17690"/>
                      <a:pt x="14281" y="15389"/>
                      <a:pt x="14787" y="13545"/>
                    </a:cubicBezTo>
                    <a:cubicBezTo>
                      <a:pt x="14919" y="13051"/>
                      <a:pt x="15052" y="12569"/>
                      <a:pt x="15184" y="12195"/>
                    </a:cubicBezTo>
                    <a:cubicBezTo>
                      <a:pt x="15679" y="10931"/>
                      <a:pt x="16305" y="10159"/>
                      <a:pt x="17112" y="9846"/>
                    </a:cubicBezTo>
                    <a:cubicBezTo>
                      <a:pt x="17404" y="9732"/>
                      <a:pt x="17708" y="9682"/>
                      <a:pt x="18021" y="9682"/>
                    </a:cubicBezTo>
                    <a:cubicBezTo>
                      <a:pt x="19091" y="9682"/>
                      <a:pt x="20264" y="10265"/>
                      <a:pt x="21402" y="10834"/>
                    </a:cubicBezTo>
                    <a:cubicBezTo>
                      <a:pt x="22366" y="11316"/>
                      <a:pt x="23282" y="11774"/>
                      <a:pt x="24066" y="11810"/>
                    </a:cubicBezTo>
                    <a:cubicBezTo>
                      <a:pt x="24122" y="11812"/>
                      <a:pt x="24177" y="11814"/>
                      <a:pt x="24233" y="11814"/>
                    </a:cubicBezTo>
                    <a:cubicBezTo>
                      <a:pt x="25426" y="11814"/>
                      <a:pt x="26571" y="11194"/>
                      <a:pt x="27331" y="10123"/>
                    </a:cubicBezTo>
                    <a:cubicBezTo>
                      <a:pt x="28440" y="8580"/>
                      <a:pt x="28560" y="6411"/>
                      <a:pt x="27668" y="4206"/>
                    </a:cubicBezTo>
                    <a:cubicBezTo>
                      <a:pt x="27054" y="2664"/>
                      <a:pt x="26066" y="1302"/>
                      <a:pt x="25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919621" y="4916207"/>
                <a:ext cx="775775" cy="560975"/>
              </a:xfrm>
              <a:custGeom>
                <a:avLst/>
                <a:gdLst/>
                <a:ahLst/>
                <a:cxnLst/>
                <a:rect l="l" t="t" r="r" b="b"/>
                <a:pathLst>
                  <a:path w="31031" h="22439" extrusionOk="0">
                    <a:moveTo>
                      <a:pt x="206" y="1"/>
                    </a:moveTo>
                    <a:lnTo>
                      <a:pt x="0" y="61"/>
                    </a:lnTo>
                    <a:cubicBezTo>
                      <a:pt x="1796" y="5641"/>
                      <a:pt x="4001" y="8966"/>
                      <a:pt x="6773" y="10255"/>
                    </a:cubicBezTo>
                    <a:cubicBezTo>
                      <a:pt x="7710" y="10688"/>
                      <a:pt x="8660" y="10862"/>
                      <a:pt x="9609" y="10862"/>
                    </a:cubicBezTo>
                    <a:cubicBezTo>
                      <a:pt x="11724" y="10862"/>
                      <a:pt x="13829" y="9997"/>
                      <a:pt x="15751" y="9207"/>
                    </a:cubicBezTo>
                    <a:cubicBezTo>
                      <a:pt x="17004" y="8689"/>
                      <a:pt x="18185" y="8207"/>
                      <a:pt x="19245" y="8014"/>
                    </a:cubicBezTo>
                    <a:cubicBezTo>
                      <a:pt x="19829" y="7906"/>
                      <a:pt x="20410" y="7853"/>
                      <a:pt x="20984" y="7853"/>
                    </a:cubicBezTo>
                    <a:cubicBezTo>
                      <a:pt x="24057" y="7853"/>
                      <a:pt x="26904" y="9370"/>
                      <a:pt x="28680" y="12051"/>
                    </a:cubicBezTo>
                    <a:cubicBezTo>
                      <a:pt x="30790" y="15233"/>
                      <a:pt x="30801" y="19173"/>
                      <a:pt x="28729" y="22318"/>
                    </a:cubicBezTo>
                    <a:lnTo>
                      <a:pt x="28897" y="22439"/>
                    </a:lnTo>
                    <a:cubicBezTo>
                      <a:pt x="31031" y="19209"/>
                      <a:pt x="31007" y="15184"/>
                      <a:pt x="28849" y="11942"/>
                    </a:cubicBezTo>
                    <a:cubicBezTo>
                      <a:pt x="27040" y="9199"/>
                      <a:pt x="24126" y="7646"/>
                      <a:pt x="20974" y="7646"/>
                    </a:cubicBezTo>
                    <a:cubicBezTo>
                      <a:pt x="20388" y="7646"/>
                      <a:pt x="19794" y="7700"/>
                      <a:pt x="19197" y="7810"/>
                    </a:cubicBezTo>
                    <a:cubicBezTo>
                      <a:pt x="18124" y="8002"/>
                      <a:pt x="16932" y="8496"/>
                      <a:pt x="15678" y="9015"/>
                    </a:cubicBezTo>
                    <a:cubicBezTo>
                      <a:pt x="13769" y="9798"/>
                      <a:pt x="11693" y="10656"/>
                      <a:pt x="9617" y="10656"/>
                    </a:cubicBezTo>
                    <a:cubicBezTo>
                      <a:pt x="8692" y="10656"/>
                      <a:pt x="7768" y="10486"/>
                      <a:pt x="6858" y="10063"/>
                    </a:cubicBezTo>
                    <a:cubicBezTo>
                      <a:pt x="4146" y="8809"/>
                      <a:pt x="1977" y="5520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45595" y="5099881"/>
                <a:ext cx="14070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676" extrusionOk="0">
                    <a:moveTo>
                      <a:pt x="3785" y="205"/>
                    </a:moveTo>
                    <a:cubicBezTo>
                      <a:pt x="4122" y="205"/>
                      <a:pt x="4460" y="337"/>
                      <a:pt x="4701" y="554"/>
                    </a:cubicBezTo>
                    <a:cubicBezTo>
                      <a:pt x="5242" y="1036"/>
                      <a:pt x="5411" y="1844"/>
                      <a:pt x="5146" y="2651"/>
                    </a:cubicBezTo>
                    <a:cubicBezTo>
                      <a:pt x="4809" y="3652"/>
                      <a:pt x="3941" y="4362"/>
                      <a:pt x="2929" y="4459"/>
                    </a:cubicBezTo>
                    <a:cubicBezTo>
                      <a:pt x="2880" y="4471"/>
                      <a:pt x="2821" y="4471"/>
                      <a:pt x="2773" y="4471"/>
                    </a:cubicBezTo>
                    <a:cubicBezTo>
                      <a:pt x="1760" y="4471"/>
                      <a:pt x="242" y="3712"/>
                      <a:pt x="218" y="2675"/>
                    </a:cubicBezTo>
                    <a:cubicBezTo>
                      <a:pt x="205" y="2543"/>
                      <a:pt x="229" y="2458"/>
                      <a:pt x="290" y="2399"/>
                    </a:cubicBezTo>
                    <a:cubicBezTo>
                      <a:pt x="374" y="2314"/>
                      <a:pt x="531" y="2302"/>
                      <a:pt x="748" y="2302"/>
                    </a:cubicBezTo>
                    <a:lnTo>
                      <a:pt x="1025" y="2302"/>
                    </a:lnTo>
                    <a:cubicBezTo>
                      <a:pt x="1471" y="2302"/>
                      <a:pt x="1929" y="2241"/>
                      <a:pt x="2242" y="1820"/>
                    </a:cubicBezTo>
                    <a:cubicBezTo>
                      <a:pt x="2387" y="1627"/>
                      <a:pt x="2483" y="1410"/>
                      <a:pt x="2580" y="1205"/>
                    </a:cubicBezTo>
                    <a:cubicBezTo>
                      <a:pt x="2700" y="940"/>
                      <a:pt x="2808" y="699"/>
                      <a:pt x="3001" y="506"/>
                    </a:cubicBezTo>
                    <a:cubicBezTo>
                      <a:pt x="3194" y="313"/>
                      <a:pt x="3471" y="205"/>
                      <a:pt x="3785" y="205"/>
                    </a:cubicBezTo>
                    <a:close/>
                    <a:moveTo>
                      <a:pt x="3785" y="0"/>
                    </a:moveTo>
                    <a:cubicBezTo>
                      <a:pt x="3423" y="0"/>
                      <a:pt x="3086" y="133"/>
                      <a:pt x="2856" y="362"/>
                    </a:cubicBezTo>
                    <a:cubicBezTo>
                      <a:pt x="2639" y="578"/>
                      <a:pt x="2507" y="856"/>
                      <a:pt x="2387" y="1121"/>
                    </a:cubicBezTo>
                    <a:cubicBezTo>
                      <a:pt x="2302" y="1326"/>
                      <a:pt x="2206" y="1531"/>
                      <a:pt x="2085" y="1700"/>
                    </a:cubicBezTo>
                    <a:cubicBezTo>
                      <a:pt x="1796" y="2073"/>
                      <a:pt x="1386" y="2097"/>
                      <a:pt x="1025" y="2097"/>
                    </a:cubicBezTo>
                    <a:lnTo>
                      <a:pt x="748" y="2097"/>
                    </a:lnTo>
                    <a:cubicBezTo>
                      <a:pt x="519" y="2097"/>
                      <a:pt x="290" y="2109"/>
                      <a:pt x="146" y="2254"/>
                    </a:cubicBezTo>
                    <a:cubicBezTo>
                      <a:pt x="49" y="2350"/>
                      <a:pt x="1" y="2495"/>
                      <a:pt x="12" y="2675"/>
                    </a:cubicBezTo>
                    <a:cubicBezTo>
                      <a:pt x="37" y="3880"/>
                      <a:pt x="1688" y="4676"/>
                      <a:pt x="2773" y="4676"/>
                    </a:cubicBezTo>
                    <a:cubicBezTo>
                      <a:pt x="2832" y="4676"/>
                      <a:pt x="2893" y="4676"/>
                      <a:pt x="2941" y="4664"/>
                    </a:cubicBezTo>
                    <a:cubicBezTo>
                      <a:pt x="4037" y="4568"/>
                      <a:pt x="4977" y="3796"/>
                      <a:pt x="5339" y="2712"/>
                    </a:cubicBezTo>
                    <a:cubicBezTo>
                      <a:pt x="5628" y="1832"/>
                      <a:pt x="5435" y="940"/>
                      <a:pt x="4845" y="398"/>
                    </a:cubicBezTo>
                    <a:cubicBezTo>
                      <a:pt x="4556" y="145"/>
                      <a:pt x="4182" y="0"/>
                      <a:pt x="3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97862" y="4260413"/>
                <a:ext cx="5875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2820" extrusionOk="0">
                    <a:moveTo>
                      <a:pt x="1072" y="205"/>
                    </a:moveTo>
                    <a:cubicBezTo>
                      <a:pt x="1482" y="205"/>
                      <a:pt x="1832" y="543"/>
                      <a:pt x="2001" y="1109"/>
                    </a:cubicBezTo>
                    <a:cubicBezTo>
                      <a:pt x="2133" y="1567"/>
                      <a:pt x="2085" y="2001"/>
                      <a:pt x="1868" y="2302"/>
                    </a:cubicBezTo>
                    <a:cubicBezTo>
                      <a:pt x="1711" y="2495"/>
                      <a:pt x="1506" y="2616"/>
                      <a:pt x="1289" y="2616"/>
                    </a:cubicBezTo>
                    <a:cubicBezTo>
                      <a:pt x="928" y="2616"/>
                      <a:pt x="603" y="2314"/>
                      <a:pt x="410" y="1796"/>
                    </a:cubicBezTo>
                    <a:cubicBezTo>
                      <a:pt x="217" y="1314"/>
                      <a:pt x="241" y="856"/>
                      <a:pt x="446" y="543"/>
                    </a:cubicBezTo>
                    <a:cubicBezTo>
                      <a:pt x="603" y="326"/>
                      <a:pt x="820" y="205"/>
                      <a:pt x="1072" y="205"/>
                    </a:cubicBezTo>
                    <a:close/>
                    <a:moveTo>
                      <a:pt x="1072" y="0"/>
                    </a:moveTo>
                    <a:cubicBezTo>
                      <a:pt x="759" y="0"/>
                      <a:pt x="470" y="157"/>
                      <a:pt x="277" y="422"/>
                    </a:cubicBezTo>
                    <a:cubicBezTo>
                      <a:pt x="24" y="795"/>
                      <a:pt x="0" y="1314"/>
                      <a:pt x="217" y="1868"/>
                    </a:cubicBezTo>
                    <a:cubicBezTo>
                      <a:pt x="446" y="2471"/>
                      <a:pt x="844" y="2820"/>
                      <a:pt x="1289" y="2820"/>
                    </a:cubicBezTo>
                    <a:cubicBezTo>
                      <a:pt x="1578" y="2820"/>
                      <a:pt x="1844" y="2675"/>
                      <a:pt x="2025" y="2423"/>
                    </a:cubicBezTo>
                    <a:cubicBezTo>
                      <a:pt x="2290" y="2073"/>
                      <a:pt x="2350" y="1567"/>
                      <a:pt x="2194" y="1049"/>
                    </a:cubicBezTo>
                    <a:cubicBezTo>
                      <a:pt x="2001" y="386"/>
                      <a:pt x="1578" y="0"/>
                      <a:pt x="1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4500019">
              <a:off x="3805528" y="4359330"/>
              <a:ext cx="256938" cy="308326"/>
            </a:xfrm>
            <a:custGeom>
              <a:avLst/>
              <a:gdLst/>
              <a:ahLst/>
              <a:cxnLst/>
              <a:rect l="l" t="t" r="r" b="b"/>
              <a:pathLst>
                <a:path w="2350" h="2820" extrusionOk="0">
                  <a:moveTo>
                    <a:pt x="1072" y="205"/>
                  </a:moveTo>
                  <a:cubicBezTo>
                    <a:pt x="1482" y="205"/>
                    <a:pt x="1832" y="543"/>
                    <a:pt x="2001" y="1109"/>
                  </a:cubicBezTo>
                  <a:cubicBezTo>
                    <a:pt x="2133" y="1567"/>
                    <a:pt x="2085" y="2001"/>
                    <a:pt x="1868" y="2302"/>
                  </a:cubicBezTo>
                  <a:cubicBezTo>
                    <a:pt x="1711" y="2495"/>
                    <a:pt x="1506" y="2616"/>
                    <a:pt x="1289" y="2616"/>
                  </a:cubicBezTo>
                  <a:cubicBezTo>
                    <a:pt x="928" y="2616"/>
                    <a:pt x="603" y="2314"/>
                    <a:pt x="410" y="1796"/>
                  </a:cubicBezTo>
                  <a:cubicBezTo>
                    <a:pt x="217" y="1314"/>
                    <a:pt x="241" y="856"/>
                    <a:pt x="446" y="543"/>
                  </a:cubicBezTo>
                  <a:cubicBezTo>
                    <a:pt x="603" y="326"/>
                    <a:pt x="820" y="205"/>
                    <a:pt x="1072" y="205"/>
                  </a:cubicBezTo>
                  <a:close/>
                  <a:moveTo>
                    <a:pt x="1072" y="0"/>
                  </a:moveTo>
                  <a:cubicBezTo>
                    <a:pt x="759" y="0"/>
                    <a:pt x="470" y="157"/>
                    <a:pt x="277" y="422"/>
                  </a:cubicBezTo>
                  <a:cubicBezTo>
                    <a:pt x="24" y="795"/>
                    <a:pt x="0" y="1314"/>
                    <a:pt x="217" y="1868"/>
                  </a:cubicBezTo>
                  <a:cubicBezTo>
                    <a:pt x="446" y="2471"/>
                    <a:pt x="844" y="2820"/>
                    <a:pt x="1289" y="2820"/>
                  </a:cubicBezTo>
                  <a:cubicBezTo>
                    <a:pt x="1578" y="2820"/>
                    <a:pt x="1844" y="2675"/>
                    <a:pt x="2025" y="2423"/>
                  </a:cubicBezTo>
                  <a:cubicBezTo>
                    <a:pt x="2290" y="2073"/>
                    <a:pt x="2350" y="1567"/>
                    <a:pt x="2194" y="1049"/>
                  </a:cubicBezTo>
                  <a:cubicBezTo>
                    <a:pt x="2001" y="386"/>
                    <a:pt x="1578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338608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 rot="8100000" flipH="1">
            <a:off x="7870289" y="3802527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6" name="Google Shape;196;p23"/>
          <p:cNvSpPr/>
          <p:nvPr/>
        </p:nvSpPr>
        <p:spPr>
          <a:xfrm rot="-7911167">
            <a:off x="7885478" y="-661789"/>
            <a:ext cx="3277152" cy="27863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 rot="2700000">
            <a:off x="-2570880" y="3015476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/>
          <p:nvPr/>
        </p:nvSpPr>
        <p:spPr>
          <a:xfrm rot="8100000" flipH="1">
            <a:off x="268680" y="2920955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-272250" y="-106950"/>
            <a:ext cx="9596675" cy="5668553"/>
            <a:chOff x="-272250" y="-106950"/>
            <a:chExt cx="9596675" cy="5668553"/>
          </a:xfrm>
        </p:grpSpPr>
        <p:sp>
          <p:nvSpPr>
            <p:cNvPr id="270" name="Google Shape;270;p30"/>
            <p:cNvSpPr/>
            <p:nvPr/>
          </p:nvSpPr>
          <p:spPr>
            <a:xfrm>
              <a:off x="-204175" y="-106950"/>
              <a:ext cx="1993225" cy="1613775"/>
            </a:xfrm>
            <a:custGeom>
              <a:avLst/>
              <a:gdLst/>
              <a:ahLst/>
              <a:cxnLst/>
              <a:rect l="l" t="t" r="r" b="b"/>
              <a:pathLst>
                <a:path w="79729" h="64551" extrusionOk="0">
                  <a:moveTo>
                    <a:pt x="0" y="58727"/>
                  </a:moveTo>
                  <a:cubicBezTo>
                    <a:pt x="10837" y="67401"/>
                    <a:pt x="30774" y="65842"/>
                    <a:pt x="41614" y="57171"/>
                  </a:cubicBezTo>
                  <a:cubicBezTo>
                    <a:pt x="50920" y="49727"/>
                    <a:pt x="47785" y="33421"/>
                    <a:pt x="55227" y="24113"/>
                  </a:cubicBezTo>
                  <a:cubicBezTo>
                    <a:pt x="58666" y="19811"/>
                    <a:pt x="65079" y="19186"/>
                    <a:pt x="70006" y="16724"/>
                  </a:cubicBezTo>
                  <a:cubicBezTo>
                    <a:pt x="75774" y="13841"/>
                    <a:pt x="79729" y="6448"/>
                    <a:pt x="7972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1" name="Google Shape;271;p30"/>
            <p:cNvSpPr/>
            <p:nvPr/>
          </p:nvSpPr>
          <p:spPr>
            <a:xfrm>
              <a:off x="7875675" y="-87500"/>
              <a:ext cx="1448750" cy="3811425"/>
            </a:xfrm>
            <a:custGeom>
              <a:avLst/>
              <a:gdLst/>
              <a:ahLst/>
              <a:cxnLst/>
              <a:rect l="l" t="t" r="r" b="b"/>
              <a:pathLst>
                <a:path w="57950" h="152457" extrusionOk="0">
                  <a:moveTo>
                    <a:pt x="0" y="0"/>
                  </a:moveTo>
                  <a:cubicBezTo>
                    <a:pt x="0" y="12052"/>
                    <a:pt x="1187" y="25059"/>
                    <a:pt x="7390" y="35392"/>
                  </a:cubicBezTo>
                  <a:cubicBezTo>
                    <a:pt x="16291" y="50220"/>
                    <a:pt x="36055" y="59557"/>
                    <a:pt x="38892" y="76617"/>
                  </a:cubicBezTo>
                  <a:cubicBezTo>
                    <a:pt x="40191" y="84428"/>
                    <a:pt x="41361" y="92532"/>
                    <a:pt x="40059" y="100342"/>
                  </a:cubicBezTo>
                  <a:cubicBezTo>
                    <a:pt x="38632" y="108898"/>
                    <a:pt x="34705" y="117404"/>
                    <a:pt x="35781" y="126011"/>
                  </a:cubicBezTo>
                  <a:cubicBezTo>
                    <a:pt x="37208" y="137425"/>
                    <a:pt x="46447" y="152457"/>
                    <a:pt x="57950" y="1524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2" name="Google Shape;272;p30"/>
            <p:cNvSpPr/>
            <p:nvPr/>
          </p:nvSpPr>
          <p:spPr>
            <a:xfrm>
              <a:off x="-272250" y="4513128"/>
              <a:ext cx="8245150" cy="1048475"/>
            </a:xfrm>
            <a:custGeom>
              <a:avLst/>
              <a:gdLst/>
              <a:ahLst/>
              <a:cxnLst/>
              <a:rect l="l" t="t" r="r" b="b"/>
              <a:pathLst>
                <a:path w="329806" h="41939" extrusionOk="0">
                  <a:moveTo>
                    <a:pt x="0" y="27937"/>
                  </a:moveTo>
                  <a:cubicBezTo>
                    <a:pt x="19582" y="3466"/>
                    <a:pt x="59252" y="-3273"/>
                    <a:pt x="90230" y="1491"/>
                  </a:cubicBezTo>
                  <a:cubicBezTo>
                    <a:pt x="102711" y="3410"/>
                    <a:pt x="114405" y="8961"/>
                    <a:pt x="126011" y="13936"/>
                  </a:cubicBezTo>
                  <a:cubicBezTo>
                    <a:pt x="139228" y="19602"/>
                    <a:pt x="150611" y="31017"/>
                    <a:pt x="164903" y="32605"/>
                  </a:cubicBezTo>
                  <a:cubicBezTo>
                    <a:pt x="182434" y="34553"/>
                    <a:pt x="201420" y="37601"/>
                    <a:pt x="217797" y="31049"/>
                  </a:cubicBezTo>
                  <a:cubicBezTo>
                    <a:pt x="234161" y="24502"/>
                    <a:pt x="247756" y="9900"/>
                    <a:pt x="265245" y="7713"/>
                  </a:cubicBezTo>
                  <a:cubicBezTo>
                    <a:pt x="280789" y="5770"/>
                    <a:pt x="298906" y="8040"/>
                    <a:pt x="311138" y="17825"/>
                  </a:cubicBezTo>
                  <a:cubicBezTo>
                    <a:pt x="319076" y="24175"/>
                    <a:pt x="322623" y="34747"/>
                    <a:pt x="329806" y="4193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3" name="Google Shape;273;p30"/>
            <p:cNvSpPr/>
            <p:nvPr/>
          </p:nvSpPr>
          <p:spPr>
            <a:xfrm rot="10800000">
              <a:off x="4635985" y="4398125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30"/>
            <p:cNvSpPr/>
            <p:nvPr/>
          </p:nvSpPr>
          <p:spPr>
            <a:xfrm rot="-10186694" flipH="1">
              <a:off x="5434248" y="1340179"/>
              <a:ext cx="484279" cy="402362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 idx="2"/>
          </p:nvPr>
        </p:nvSpPr>
        <p:spPr>
          <a:xfrm>
            <a:off x="713225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713225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 idx="3"/>
          </p:nvPr>
        </p:nvSpPr>
        <p:spPr>
          <a:xfrm>
            <a:off x="6450001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4"/>
          </p:nvPr>
        </p:nvSpPr>
        <p:spPr>
          <a:xfrm>
            <a:off x="6450004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title" idx="5"/>
          </p:nvPr>
        </p:nvSpPr>
        <p:spPr>
          <a:xfrm>
            <a:off x="713225" y="31317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6"/>
          </p:nvPr>
        </p:nvSpPr>
        <p:spPr>
          <a:xfrm>
            <a:off x="713225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7"/>
          </p:nvPr>
        </p:nvSpPr>
        <p:spPr>
          <a:xfrm>
            <a:off x="6450000" y="3132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8"/>
          </p:nvPr>
        </p:nvSpPr>
        <p:spPr>
          <a:xfrm>
            <a:off x="6450004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 rot="-3599967">
            <a:off x="7284842" y="4032796"/>
            <a:ext cx="2286722" cy="1959842"/>
          </a:xfrm>
          <a:custGeom>
            <a:avLst/>
            <a:gdLst/>
            <a:ahLst/>
            <a:cxnLst/>
            <a:rect l="l" t="t" r="r" b="b"/>
            <a:pathLst>
              <a:path w="14320" h="12273" extrusionOk="0">
                <a:moveTo>
                  <a:pt x="4972" y="1"/>
                </a:moveTo>
                <a:cubicBezTo>
                  <a:pt x="4932" y="1"/>
                  <a:pt x="4891" y="2"/>
                  <a:pt x="4850" y="3"/>
                </a:cubicBezTo>
                <a:cubicBezTo>
                  <a:pt x="4501" y="15"/>
                  <a:pt x="3955" y="113"/>
                  <a:pt x="3561" y="266"/>
                </a:cubicBezTo>
                <a:cubicBezTo>
                  <a:pt x="700" y="1423"/>
                  <a:pt x="1" y="9179"/>
                  <a:pt x="3911" y="11166"/>
                </a:cubicBezTo>
                <a:cubicBezTo>
                  <a:pt x="5379" y="11917"/>
                  <a:pt x="7030" y="12272"/>
                  <a:pt x="8557" y="12272"/>
                </a:cubicBezTo>
                <a:cubicBezTo>
                  <a:pt x="11096" y="12272"/>
                  <a:pt x="13295" y="11291"/>
                  <a:pt x="13752" y="9518"/>
                </a:cubicBezTo>
                <a:cubicBezTo>
                  <a:pt x="14320" y="7333"/>
                  <a:pt x="12190" y="5411"/>
                  <a:pt x="10290" y="4656"/>
                </a:cubicBezTo>
                <a:cubicBezTo>
                  <a:pt x="9067" y="4165"/>
                  <a:pt x="8302" y="2887"/>
                  <a:pt x="7909" y="2025"/>
                </a:cubicBezTo>
                <a:cubicBezTo>
                  <a:pt x="7368" y="848"/>
                  <a:pt x="6283" y="1"/>
                  <a:pt x="4972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2880953" y="-1269894"/>
            <a:ext cx="2249837" cy="19128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 rot="-4499998">
            <a:off x="7643949" y="230356"/>
            <a:ext cx="3371335" cy="2659606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/>
          <p:nvPr/>
        </p:nvSpPr>
        <p:spPr>
          <a:xfrm>
            <a:off x="-283701" y="4228622"/>
            <a:ext cx="1993858" cy="1905551"/>
          </a:xfrm>
          <a:custGeom>
            <a:avLst/>
            <a:gdLst/>
            <a:ahLst/>
            <a:cxnLst/>
            <a:rect l="l" t="t" r="r" b="b"/>
            <a:pathLst>
              <a:path w="12486" h="11933" extrusionOk="0">
                <a:moveTo>
                  <a:pt x="1781" y="0"/>
                </a:moveTo>
                <a:cubicBezTo>
                  <a:pt x="1547" y="0"/>
                  <a:pt x="1285" y="146"/>
                  <a:pt x="983" y="509"/>
                </a:cubicBezTo>
                <a:cubicBezTo>
                  <a:pt x="306" y="1317"/>
                  <a:pt x="99" y="2694"/>
                  <a:pt x="66" y="3796"/>
                </a:cubicBezTo>
                <a:cubicBezTo>
                  <a:pt x="0" y="6833"/>
                  <a:pt x="1835" y="9728"/>
                  <a:pt x="4282" y="11071"/>
                </a:cubicBezTo>
                <a:cubicBezTo>
                  <a:pt x="5280" y="11618"/>
                  <a:pt x="6397" y="11932"/>
                  <a:pt x="7477" y="11932"/>
                </a:cubicBezTo>
                <a:cubicBezTo>
                  <a:pt x="8987" y="11932"/>
                  <a:pt x="10424" y="11317"/>
                  <a:pt x="11360" y="9859"/>
                </a:cubicBezTo>
                <a:cubicBezTo>
                  <a:pt x="11939" y="8952"/>
                  <a:pt x="12486" y="7893"/>
                  <a:pt x="12311" y="6735"/>
                </a:cubicBezTo>
                <a:cubicBezTo>
                  <a:pt x="11896" y="4048"/>
                  <a:pt x="9001" y="2890"/>
                  <a:pt x="6915" y="2879"/>
                </a:cubicBezTo>
                <a:cubicBezTo>
                  <a:pt x="6678" y="2879"/>
                  <a:pt x="6424" y="2885"/>
                  <a:pt x="6163" y="2885"/>
                </a:cubicBezTo>
                <a:cubicBezTo>
                  <a:pt x="5086" y="2885"/>
                  <a:pt x="3884" y="2779"/>
                  <a:pt x="3233" y="1689"/>
                </a:cubicBezTo>
                <a:cubicBezTo>
                  <a:pt x="2801" y="972"/>
                  <a:pt x="2385" y="0"/>
                  <a:pt x="1781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780552" y="387377"/>
            <a:ext cx="357825" cy="30423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5"/>
          <p:cNvSpPr txBox="1">
            <a:spLocks noGrp="1"/>
          </p:cNvSpPr>
          <p:nvPr>
            <p:ph type="subTitle" idx="1"/>
          </p:nvPr>
        </p:nvSpPr>
        <p:spPr>
          <a:xfrm>
            <a:off x="720000" y="13650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720000" y="3393750"/>
            <a:ext cx="30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and infographics and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 rot="8100000" flipH="1">
            <a:off x="4603339" y="3374702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9" name="Google Shape;359;p36"/>
          <p:cNvSpPr/>
          <p:nvPr/>
        </p:nvSpPr>
        <p:spPr>
          <a:xfrm rot="-7911159">
            <a:off x="5697577" y="-1687484"/>
            <a:ext cx="5461247" cy="4643274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 rot="8100000" flipH="1">
            <a:off x="-1365205" y="-843124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 rot="2700022">
            <a:off x="415206" y="4333749"/>
            <a:ext cx="1569019" cy="1236416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2" name="Google Shape;362;p36"/>
          <p:cNvSpPr/>
          <p:nvPr/>
        </p:nvSpPr>
        <p:spPr>
          <a:xfrm rot="2700000">
            <a:off x="1474355" y="3719217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 rot="-8099985" flipH="1">
            <a:off x="-1869293" y="1388423"/>
            <a:ext cx="4501573" cy="3547373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5" name="Google Shape;365;p37"/>
          <p:cNvSpPr/>
          <p:nvPr/>
        </p:nvSpPr>
        <p:spPr>
          <a:xfrm rot="-2511145">
            <a:off x="2523510" y="3121309"/>
            <a:ext cx="4444792" cy="377906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 rot="-8100000" flipH="1">
            <a:off x="6040369" y="-463495"/>
            <a:ext cx="4940932" cy="389784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 rot="8100027">
            <a:off x="1040508" y="199705"/>
            <a:ext cx="1276990" cy="1006289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8" name="Google Shape;368;p37"/>
          <p:cNvSpPr/>
          <p:nvPr/>
        </p:nvSpPr>
        <p:spPr>
          <a:xfrm rot="8100000">
            <a:off x="7198510" y="3530734"/>
            <a:ext cx="700242" cy="551801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9" name="Google Shape;369;p37"/>
          <p:cNvSpPr/>
          <p:nvPr/>
        </p:nvSpPr>
        <p:spPr>
          <a:xfrm rot="8100000">
            <a:off x="1636805" y="1453098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0" name="Google Shape;370;p37"/>
          <p:cNvSpPr/>
          <p:nvPr/>
        </p:nvSpPr>
        <p:spPr>
          <a:xfrm rot="-5662294" flipH="1">
            <a:off x="2101523" y="-2552337"/>
            <a:ext cx="4940943" cy="389785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/>
          <p:nvPr/>
        </p:nvSpPr>
        <p:spPr>
          <a:xfrm rot="8100000">
            <a:off x="4370292" y="635573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73" name="Google Shape;373;p38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374" name="Google Shape;374;p38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5" name="Google Shape;375;p38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6" name="Google Shape;376;p38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" name="Google Shape;378;p38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9" name="Google Shape;379;p38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136125" y="-106950"/>
            <a:ext cx="9304975" cy="5406033"/>
            <a:chOff x="-136125" y="-106950"/>
            <a:chExt cx="9304975" cy="5406033"/>
          </a:xfrm>
        </p:grpSpPr>
        <p:sp>
          <p:nvSpPr>
            <p:cNvPr id="23" name="Google Shape;23;p3"/>
            <p:cNvSpPr/>
            <p:nvPr/>
          </p:nvSpPr>
          <p:spPr>
            <a:xfrm>
              <a:off x="2946100" y="-10695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5843550" y="1497350"/>
              <a:ext cx="3325300" cy="3723925"/>
            </a:xfrm>
            <a:custGeom>
              <a:avLst/>
              <a:gdLst/>
              <a:ahLst/>
              <a:cxnLst/>
              <a:rect l="l" t="t" r="r" b="b"/>
              <a:pathLst>
                <a:path w="133012" h="148957" extrusionOk="0">
                  <a:moveTo>
                    <a:pt x="133012" y="0"/>
                  </a:moveTo>
                  <a:cubicBezTo>
                    <a:pt x="114876" y="1649"/>
                    <a:pt x="92927" y="9379"/>
                    <a:pt x="84786" y="25669"/>
                  </a:cubicBezTo>
                  <a:cubicBezTo>
                    <a:pt x="80719" y="33807"/>
                    <a:pt x="83236" y="43804"/>
                    <a:pt x="82841" y="52894"/>
                  </a:cubicBezTo>
                  <a:cubicBezTo>
                    <a:pt x="82415" y="62683"/>
                    <a:pt x="80225" y="73416"/>
                    <a:pt x="73896" y="80896"/>
                  </a:cubicBezTo>
                  <a:cubicBezTo>
                    <a:pt x="61438" y="95620"/>
                    <a:pt x="36661" y="92755"/>
                    <a:pt x="20613" y="103453"/>
                  </a:cubicBezTo>
                  <a:cubicBezTo>
                    <a:pt x="6758" y="112689"/>
                    <a:pt x="0" y="132305"/>
                    <a:pt x="0" y="1489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-136125" y="3905083"/>
              <a:ext cx="2226575" cy="1394000"/>
            </a:xfrm>
            <a:custGeom>
              <a:avLst/>
              <a:gdLst/>
              <a:ahLst/>
              <a:cxnLst/>
              <a:rect l="l" t="t" r="r" b="b"/>
              <a:pathLst>
                <a:path w="89063" h="55760" extrusionOk="0">
                  <a:moveTo>
                    <a:pt x="0" y="2866"/>
                  </a:moveTo>
                  <a:cubicBezTo>
                    <a:pt x="17773" y="-1871"/>
                    <a:pt x="42145" y="-1860"/>
                    <a:pt x="54449" y="11812"/>
                  </a:cubicBezTo>
                  <a:cubicBezTo>
                    <a:pt x="62163" y="20384"/>
                    <a:pt x="58217" y="36497"/>
                    <a:pt x="66895" y="44092"/>
                  </a:cubicBezTo>
                  <a:cubicBezTo>
                    <a:pt x="73178" y="49592"/>
                    <a:pt x="85329" y="48291"/>
                    <a:pt x="89063" y="5576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5684090" y="880936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-58350" y="175025"/>
              <a:ext cx="667725" cy="1199725"/>
            </a:xfrm>
            <a:custGeom>
              <a:avLst/>
              <a:gdLst/>
              <a:ahLst/>
              <a:cxnLst/>
              <a:rect l="l" t="t" r="r" b="b"/>
              <a:pathLst>
                <a:path w="26709" h="47989" extrusionOk="0">
                  <a:moveTo>
                    <a:pt x="0" y="45892"/>
                  </a:moveTo>
                  <a:cubicBezTo>
                    <a:pt x="9012" y="54904"/>
                    <a:pt x="28542" y="30851"/>
                    <a:pt x="26447" y="18279"/>
                  </a:cubicBezTo>
                  <a:cubicBezTo>
                    <a:pt x="24685" y="7708"/>
                    <a:pt x="10716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1604312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740525"/>
            <a:ext cx="10680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20000" y="3296112"/>
            <a:ext cx="5067600" cy="2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27825" y="-77775"/>
            <a:ext cx="10539800" cy="5756050"/>
            <a:chOff x="-427825" y="-77775"/>
            <a:chExt cx="10539800" cy="5756050"/>
          </a:xfrm>
        </p:grpSpPr>
        <p:sp>
          <p:nvSpPr>
            <p:cNvPr id="33" name="Google Shape;33;p4"/>
            <p:cNvSpPr/>
            <p:nvPr/>
          </p:nvSpPr>
          <p:spPr>
            <a:xfrm>
              <a:off x="5678275" y="-77775"/>
              <a:ext cx="3665600" cy="1610000"/>
            </a:xfrm>
            <a:custGeom>
              <a:avLst/>
              <a:gdLst/>
              <a:ahLst/>
              <a:cxnLst/>
              <a:rect l="l" t="t" r="r" b="b"/>
              <a:pathLst>
                <a:path w="146624" h="64400" extrusionOk="0">
                  <a:moveTo>
                    <a:pt x="0" y="0"/>
                  </a:moveTo>
                  <a:cubicBezTo>
                    <a:pt x="0" y="19056"/>
                    <a:pt x="28508" y="29786"/>
                    <a:pt x="47448" y="31891"/>
                  </a:cubicBezTo>
                  <a:cubicBezTo>
                    <a:pt x="60081" y="33295"/>
                    <a:pt x="73880" y="28049"/>
                    <a:pt x="85563" y="33058"/>
                  </a:cubicBezTo>
                  <a:cubicBezTo>
                    <a:pt x="95349" y="37254"/>
                    <a:pt x="100972" y="47797"/>
                    <a:pt x="109287" y="54449"/>
                  </a:cubicBezTo>
                  <a:cubicBezTo>
                    <a:pt x="119069" y="62275"/>
                    <a:pt x="141022" y="69932"/>
                    <a:pt x="146624" y="5872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7953475" y="3189175"/>
              <a:ext cx="2158500" cy="2489100"/>
            </a:xfrm>
            <a:custGeom>
              <a:avLst/>
              <a:gdLst/>
              <a:ahLst/>
              <a:cxnLst/>
              <a:rect l="l" t="t" r="r" b="b"/>
              <a:pathLst>
                <a:path w="86340" h="99564" extrusionOk="0">
                  <a:moveTo>
                    <a:pt x="86340" y="0"/>
                  </a:moveTo>
                  <a:cubicBezTo>
                    <a:pt x="77647" y="0"/>
                    <a:pt x="69439" y="4353"/>
                    <a:pt x="61449" y="7778"/>
                  </a:cubicBezTo>
                  <a:cubicBezTo>
                    <a:pt x="48412" y="13367"/>
                    <a:pt x="34921" y="19528"/>
                    <a:pt x="24891" y="29558"/>
                  </a:cubicBezTo>
                  <a:cubicBezTo>
                    <a:pt x="7378" y="47071"/>
                    <a:pt x="0" y="74798"/>
                    <a:pt x="0" y="995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-427825" y="2352975"/>
              <a:ext cx="1028775" cy="3091950"/>
            </a:xfrm>
            <a:custGeom>
              <a:avLst/>
              <a:gdLst/>
              <a:ahLst/>
              <a:cxnLst/>
              <a:rect l="l" t="t" r="r" b="b"/>
              <a:pathLst>
                <a:path w="41151" h="123678" extrusionOk="0">
                  <a:moveTo>
                    <a:pt x="0" y="0"/>
                  </a:moveTo>
                  <a:cubicBezTo>
                    <a:pt x="26498" y="12043"/>
                    <a:pt x="46732" y="49549"/>
                    <a:pt x="39671" y="77785"/>
                  </a:cubicBezTo>
                  <a:cubicBezTo>
                    <a:pt x="36164" y="91810"/>
                    <a:pt x="26560" y="104123"/>
                    <a:pt x="16335" y="114343"/>
                  </a:cubicBezTo>
                  <a:cubicBezTo>
                    <a:pt x="13223" y="117454"/>
                    <a:pt x="7001" y="119278"/>
                    <a:pt x="7001" y="12367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Google Shape;36;p4"/>
            <p:cNvSpPr/>
            <p:nvPr/>
          </p:nvSpPr>
          <p:spPr>
            <a:xfrm flipH="1">
              <a:off x="7329152" y="913449"/>
              <a:ext cx="363850" cy="302303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6300007" flipH="1">
              <a:off x="-406678" y="1138398"/>
              <a:ext cx="689309" cy="572709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-777850" y="-505600"/>
            <a:ext cx="10500907" cy="6436675"/>
            <a:chOff x="-777850" y="-505600"/>
            <a:chExt cx="10500907" cy="6436675"/>
          </a:xfrm>
        </p:grpSpPr>
        <p:sp>
          <p:nvSpPr>
            <p:cNvPr id="42" name="Google Shape;42;p5"/>
            <p:cNvSpPr/>
            <p:nvPr/>
          </p:nvSpPr>
          <p:spPr>
            <a:xfrm>
              <a:off x="-505600" y="-505600"/>
              <a:ext cx="3134300" cy="3912175"/>
            </a:xfrm>
            <a:custGeom>
              <a:avLst/>
              <a:gdLst/>
              <a:ahLst/>
              <a:cxnLst/>
              <a:rect l="l" t="t" r="r" b="b"/>
              <a:pathLst>
                <a:path w="125372" h="156487" extrusionOk="0">
                  <a:moveTo>
                    <a:pt x="81674" y="0"/>
                  </a:moveTo>
                  <a:cubicBezTo>
                    <a:pt x="95364" y="0"/>
                    <a:pt x="110246" y="6596"/>
                    <a:pt x="119010" y="17113"/>
                  </a:cubicBezTo>
                  <a:cubicBezTo>
                    <a:pt x="126216" y="25761"/>
                    <a:pt x="126404" y="39638"/>
                    <a:pt x="123677" y="50560"/>
                  </a:cubicBezTo>
                  <a:cubicBezTo>
                    <a:pt x="118928" y="69579"/>
                    <a:pt x="88765" y="70656"/>
                    <a:pt x="77007" y="86341"/>
                  </a:cubicBezTo>
                  <a:cubicBezTo>
                    <a:pt x="70563" y="94937"/>
                    <a:pt x="78275" y="108040"/>
                    <a:pt x="81674" y="118232"/>
                  </a:cubicBezTo>
                  <a:cubicBezTo>
                    <a:pt x="83525" y="123781"/>
                    <a:pt x="81294" y="130664"/>
                    <a:pt x="77785" y="135345"/>
                  </a:cubicBezTo>
                  <a:cubicBezTo>
                    <a:pt x="68041" y="148342"/>
                    <a:pt x="49206" y="151628"/>
                    <a:pt x="33447" y="155569"/>
                  </a:cubicBezTo>
                  <a:cubicBezTo>
                    <a:pt x="22619" y="158277"/>
                    <a:pt x="11161" y="154013"/>
                    <a:pt x="0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7686932" y="1575125"/>
              <a:ext cx="2036125" cy="4355950"/>
            </a:xfrm>
            <a:custGeom>
              <a:avLst/>
              <a:gdLst/>
              <a:ahLst/>
              <a:cxnLst/>
              <a:rect l="l" t="t" r="r" b="b"/>
              <a:pathLst>
                <a:path w="81445" h="174238" extrusionOk="0">
                  <a:moveTo>
                    <a:pt x="81445" y="0"/>
                  </a:moveTo>
                  <a:cubicBezTo>
                    <a:pt x="51367" y="4298"/>
                    <a:pt x="6503" y="12209"/>
                    <a:pt x="550" y="42004"/>
                  </a:cubicBezTo>
                  <a:cubicBezTo>
                    <a:pt x="-1490" y="52215"/>
                    <a:pt x="3996" y="63562"/>
                    <a:pt x="10662" y="71562"/>
                  </a:cubicBezTo>
                  <a:cubicBezTo>
                    <a:pt x="17534" y="79809"/>
                    <a:pt x="28343" y="86643"/>
                    <a:pt x="30108" y="97231"/>
                  </a:cubicBezTo>
                  <a:cubicBezTo>
                    <a:pt x="31347" y="104666"/>
                    <a:pt x="31923" y="113048"/>
                    <a:pt x="28552" y="119789"/>
                  </a:cubicBezTo>
                  <a:cubicBezTo>
                    <a:pt x="24193" y="128506"/>
                    <a:pt x="16463" y="135900"/>
                    <a:pt x="14551" y="145457"/>
                  </a:cubicBezTo>
                  <a:cubicBezTo>
                    <a:pt x="13230" y="152058"/>
                    <a:pt x="16533" y="159131"/>
                    <a:pt x="19996" y="164904"/>
                  </a:cubicBezTo>
                  <a:cubicBezTo>
                    <a:pt x="21997" y="168239"/>
                    <a:pt x="26996" y="170349"/>
                    <a:pt x="26996" y="17423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5"/>
            <p:cNvSpPr/>
            <p:nvPr/>
          </p:nvSpPr>
          <p:spPr>
            <a:xfrm>
              <a:off x="7233950" y="-194450"/>
              <a:ext cx="2450225" cy="1327325"/>
            </a:xfrm>
            <a:custGeom>
              <a:avLst/>
              <a:gdLst/>
              <a:ahLst/>
              <a:cxnLst/>
              <a:rect l="l" t="t" r="r" b="b"/>
              <a:pathLst>
                <a:path w="98009" h="53093" extrusionOk="0">
                  <a:moveTo>
                    <a:pt x="0" y="0"/>
                  </a:moveTo>
                  <a:cubicBezTo>
                    <a:pt x="0" y="25516"/>
                    <a:pt x="31464" y="48171"/>
                    <a:pt x="56783" y="51337"/>
                  </a:cubicBezTo>
                  <a:cubicBezTo>
                    <a:pt x="65792" y="52463"/>
                    <a:pt x="75106" y="53896"/>
                    <a:pt x="84008" y="52115"/>
                  </a:cubicBezTo>
                  <a:cubicBezTo>
                    <a:pt x="88832" y="51150"/>
                    <a:pt x="93090" y="47448"/>
                    <a:pt x="98009" y="47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Google Shape;45;p5"/>
            <p:cNvSpPr/>
            <p:nvPr/>
          </p:nvSpPr>
          <p:spPr>
            <a:xfrm>
              <a:off x="-777850" y="4520555"/>
              <a:ext cx="4705975" cy="1057025"/>
            </a:xfrm>
            <a:custGeom>
              <a:avLst/>
              <a:gdLst/>
              <a:ahLst/>
              <a:cxnLst/>
              <a:rect l="l" t="t" r="r" b="b"/>
              <a:pathLst>
                <a:path w="188239" h="42281" extrusionOk="0">
                  <a:moveTo>
                    <a:pt x="0" y="18306"/>
                  </a:moveTo>
                  <a:cubicBezTo>
                    <a:pt x="19535" y="-1222"/>
                    <a:pt x="55218" y="-3634"/>
                    <a:pt x="81674" y="4305"/>
                  </a:cubicBezTo>
                  <a:cubicBezTo>
                    <a:pt x="97492" y="9052"/>
                    <a:pt x="112796" y="15587"/>
                    <a:pt x="127567" y="22973"/>
                  </a:cubicBezTo>
                  <a:cubicBezTo>
                    <a:pt x="140012" y="29196"/>
                    <a:pt x="151178" y="39354"/>
                    <a:pt x="164903" y="41642"/>
                  </a:cubicBezTo>
                  <a:cubicBezTo>
                    <a:pt x="172576" y="42921"/>
                    <a:pt x="180460" y="41642"/>
                    <a:pt x="188239" y="416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6" name="Google Shape;46;p5"/>
          <p:cNvSpPr/>
          <p:nvPr/>
        </p:nvSpPr>
        <p:spPr>
          <a:xfrm rot="8100000" flipH="1">
            <a:off x="258255" y="38986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7" name="Google Shape;47;p5"/>
          <p:cNvSpPr/>
          <p:nvPr/>
        </p:nvSpPr>
        <p:spPr>
          <a:xfrm rot="8100000" flipH="1">
            <a:off x="7966455" y="13362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1715177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3"/>
          </p:nvPr>
        </p:nvSpPr>
        <p:spPr>
          <a:xfrm>
            <a:off x="4923225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23238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1715162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-421475" y="-136125"/>
            <a:ext cx="10397325" cy="5504850"/>
            <a:chOff x="-421475" y="-136125"/>
            <a:chExt cx="10397325" cy="5504850"/>
          </a:xfrm>
        </p:grpSpPr>
        <p:sp>
          <p:nvSpPr>
            <p:cNvPr id="55" name="Google Shape;55;p6"/>
            <p:cNvSpPr/>
            <p:nvPr/>
          </p:nvSpPr>
          <p:spPr>
            <a:xfrm>
              <a:off x="6592225" y="-136125"/>
              <a:ext cx="3383625" cy="2800250"/>
            </a:xfrm>
            <a:custGeom>
              <a:avLst/>
              <a:gdLst/>
              <a:ahLst/>
              <a:cxnLst/>
              <a:rect l="l" t="t" r="r" b="b"/>
              <a:pathLst>
                <a:path w="135345" h="112010" extrusionOk="0">
                  <a:moveTo>
                    <a:pt x="0" y="0"/>
                  </a:moveTo>
                  <a:cubicBezTo>
                    <a:pt x="0" y="26291"/>
                    <a:pt x="22831" y="53775"/>
                    <a:pt x="47449" y="63006"/>
                  </a:cubicBezTo>
                  <a:cubicBezTo>
                    <a:pt x="63171" y="68901"/>
                    <a:pt x="81435" y="67162"/>
                    <a:pt x="96453" y="74673"/>
                  </a:cubicBezTo>
                  <a:cubicBezTo>
                    <a:pt x="107769" y="80332"/>
                    <a:pt x="114733" y="92173"/>
                    <a:pt x="123678" y="101120"/>
                  </a:cubicBezTo>
                  <a:cubicBezTo>
                    <a:pt x="126011" y="103454"/>
                    <a:pt x="128038" y="106141"/>
                    <a:pt x="130678" y="108121"/>
                  </a:cubicBezTo>
                  <a:cubicBezTo>
                    <a:pt x="132298" y="109336"/>
                    <a:pt x="135345" y="109985"/>
                    <a:pt x="135345" y="11201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-421475" y="3035175"/>
              <a:ext cx="2683575" cy="2333550"/>
            </a:xfrm>
            <a:custGeom>
              <a:avLst/>
              <a:gdLst/>
              <a:ahLst/>
              <a:cxnLst/>
              <a:rect l="l" t="t" r="r" b="b"/>
              <a:pathLst>
                <a:path w="107343" h="93342" extrusionOk="0">
                  <a:moveTo>
                    <a:pt x="0" y="0"/>
                  </a:moveTo>
                  <a:cubicBezTo>
                    <a:pt x="11621" y="3321"/>
                    <a:pt x="22854" y="10945"/>
                    <a:pt x="29558" y="21002"/>
                  </a:cubicBezTo>
                  <a:cubicBezTo>
                    <a:pt x="39605" y="36073"/>
                    <a:pt x="38533" y="57974"/>
                    <a:pt x="51338" y="70784"/>
                  </a:cubicBezTo>
                  <a:cubicBezTo>
                    <a:pt x="59175" y="78624"/>
                    <a:pt x="73033" y="75439"/>
                    <a:pt x="84007" y="77007"/>
                  </a:cubicBezTo>
                  <a:cubicBezTo>
                    <a:pt x="93407" y="78350"/>
                    <a:pt x="107343" y="83847"/>
                    <a:pt x="107343" y="933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8695840" y="3228050"/>
              <a:ext cx="793850" cy="1769600"/>
            </a:xfrm>
            <a:custGeom>
              <a:avLst/>
              <a:gdLst/>
              <a:ahLst/>
              <a:cxnLst/>
              <a:rect l="l" t="t" r="r" b="b"/>
              <a:pathLst>
                <a:path w="31754" h="70784" extrusionOk="0">
                  <a:moveTo>
                    <a:pt x="28643" y="0"/>
                  </a:moveTo>
                  <a:cubicBezTo>
                    <a:pt x="20177" y="0"/>
                    <a:pt x="10779" y="4623"/>
                    <a:pt x="6085" y="11668"/>
                  </a:cubicBezTo>
                  <a:cubicBezTo>
                    <a:pt x="-14" y="20823"/>
                    <a:pt x="-1251" y="33665"/>
                    <a:pt x="1418" y="44337"/>
                  </a:cubicBezTo>
                  <a:cubicBezTo>
                    <a:pt x="4673" y="57351"/>
                    <a:pt x="18339" y="70784"/>
                    <a:pt x="31754" y="7078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 rot="8100000" flipH="1">
            <a:off x="258255" y="161808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0" name="Google Shape;60;p6"/>
          <p:cNvSpPr/>
          <p:nvPr/>
        </p:nvSpPr>
        <p:spPr>
          <a:xfrm rot="8100000" flipH="1">
            <a:off x="8584601" y="3162308"/>
            <a:ext cx="236442" cy="186335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-646999" y="-821006"/>
            <a:ext cx="11219014" cy="6337623"/>
            <a:chOff x="-646999" y="-821006"/>
            <a:chExt cx="11219014" cy="6337623"/>
          </a:xfrm>
        </p:grpSpPr>
        <p:sp>
          <p:nvSpPr>
            <p:cNvPr id="63" name="Google Shape;63;p7"/>
            <p:cNvSpPr/>
            <p:nvPr/>
          </p:nvSpPr>
          <p:spPr>
            <a:xfrm>
              <a:off x="5561600" y="-272250"/>
              <a:ext cx="4744850" cy="3772550"/>
            </a:xfrm>
            <a:custGeom>
              <a:avLst/>
              <a:gdLst/>
              <a:ahLst/>
              <a:cxnLst/>
              <a:rect l="l" t="t" r="r" b="b"/>
              <a:pathLst>
                <a:path w="189794" h="150902" extrusionOk="0">
                  <a:moveTo>
                    <a:pt x="0" y="0"/>
                  </a:moveTo>
                  <a:cubicBezTo>
                    <a:pt x="0" y="10631"/>
                    <a:pt x="622" y="22610"/>
                    <a:pt x="7000" y="31114"/>
                  </a:cubicBezTo>
                  <a:cubicBezTo>
                    <a:pt x="14509" y="41127"/>
                    <a:pt x="24587" y="49629"/>
                    <a:pt x="35781" y="55227"/>
                  </a:cubicBezTo>
                  <a:cubicBezTo>
                    <a:pt x="60818" y="67748"/>
                    <a:pt x="92670" y="63384"/>
                    <a:pt x="116676" y="77785"/>
                  </a:cubicBezTo>
                  <a:cubicBezTo>
                    <a:pt x="125561" y="83115"/>
                    <a:pt x="130978" y="94071"/>
                    <a:pt x="133011" y="104231"/>
                  </a:cubicBezTo>
                  <a:cubicBezTo>
                    <a:pt x="134672" y="112532"/>
                    <a:pt x="140892" y="119217"/>
                    <a:pt x="144679" y="126789"/>
                  </a:cubicBezTo>
                  <a:cubicBezTo>
                    <a:pt x="152306" y="142040"/>
                    <a:pt x="172742" y="150902"/>
                    <a:pt x="189794" y="1509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4180925" y="3800725"/>
              <a:ext cx="5367083" cy="1715893"/>
            </a:xfrm>
            <a:custGeom>
              <a:avLst/>
              <a:gdLst/>
              <a:ahLst/>
              <a:cxnLst/>
              <a:rect l="l" t="t" r="r" b="b"/>
              <a:pathLst>
                <a:path w="234909" h="75102" extrusionOk="0">
                  <a:moveTo>
                    <a:pt x="234909" y="5096"/>
                  </a:moveTo>
                  <a:cubicBezTo>
                    <a:pt x="225742" y="5096"/>
                    <a:pt x="216780" y="2343"/>
                    <a:pt x="207684" y="1206"/>
                  </a:cubicBezTo>
                  <a:cubicBezTo>
                    <a:pt x="188023" y="-1252"/>
                    <a:pt x="166965" y="70"/>
                    <a:pt x="148568" y="7429"/>
                  </a:cubicBezTo>
                  <a:cubicBezTo>
                    <a:pt x="127182" y="15984"/>
                    <a:pt x="112172" y="39422"/>
                    <a:pt x="89452" y="43210"/>
                  </a:cubicBezTo>
                  <a:cubicBezTo>
                    <a:pt x="74030" y="45781"/>
                    <a:pt x="57613" y="42932"/>
                    <a:pt x="42781" y="47877"/>
                  </a:cubicBezTo>
                  <a:cubicBezTo>
                    <a:pt x="33091" y="51108"/>
                    <a:pt x="23915" y="55754"/>
                    <a:pt x="14779" y="60323"/>
                  </a:cubicBezTo>
                  <a:cubicBezTo>
                    <a:pt x="8548" y="63439"/>
                    <a:pt x="0" y="68135"/>
                    <a:pt x="0" y="751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7"/>
            <p:cNvSpPr/>
            <p:nvPr/>
          </p:nvSpPr>
          <p:spPr>
            <a:xfrm rot="-2700000">
              <a:off x="8266172" y="-719516"/>
              <a:ext cx="1494261" cy="2914447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7"/>
            <p:cNvSpPr/>
            <p:nvPr/>
          </p:nvSpPr>
          <p:spPr>
            <a:xfrm rot="10800000" flipH="1">
              <a:off x="-646999" y="3885952"/>
              <a:ext cx="2310371" cy="1471030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20000" y="443850"/>
            <a:ext cx="38520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720000" y="1650300"/>
            <a:ext cx="3852000" cy="26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3532925" y="4756621"/>
            <a:ext cx="356698" cy="303278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-9899999">
            <a:off x="7662088" y="314740"/>
            <a:ext cx="528706" cy="4494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-388925" y="-486500"/>
            <a:ext cx="10343747" cy="6394949"/>
            <a:chOff x="-388925" y="-486500"/>
            <a:chExt cx="10343747" cy="6394949"/>
          </a:xfrm>
        </p:grpSpPr>
        <p:sp>
          <p:nvSpPr>
            <p:cNvPr id="109" name="Google Shape;109;p13"/>
            <p:cNvSpPr/>
            <p:nvPr/>
          </p:nvSpPr>
          <p:spPr>
            <a:xfrm>
              <a:off x="-388925" y="1839224"/>
              <a:ext cx="3586225" cy="4069225"/>
            </a:xfrm>
            <a:custGeom>
              <a:avLst/>
              <a:gdLst/>
              <a:ahLst/>
              <a:cxnLst/>
              <a:rect l="l" t="t" r="r" b="b"/>
              <a:pathLst>
                <a:path w="143449" h="162769" extrusionOk="0">
                  <a:moveTo>
                    <a:pt x="0" y="7200"/>
                  </a:moveTo>
                  <a:cubicBezTo>
                    <a:pt x="15320" y="1071"/>
                    <a:pt x="32504" y="200"/>
                    <a:pt x="49004" y="200"/>
                  </a:cubicBezTo>
                  <a:cubicBezTo>
                    <a:pt x="62734" y="200"/>
                    <a:pt x="78732" y="-600"/>
                    <a:pt x="89452" y="7978"/>
                  </a:cubicBezTo>
                  <a:cubicBezTo>
                    <a:pt x="94981" y="12403"/>
                    <a:pt x="99727" y="20554"/>
                    <a:pt x="98009" y="27424"/>
                  </a:cubicBezTo>
                  <a:cubicBezTo>
                    <a:pt x="96056" y="35238"/>
                    <a:pt x="90756" y="45843"/>
                    <a:pt x="96453" y="51537"/>
                  </a:cubicBezTo>
                  <a:cubicBezTo>
                    <a:pt x="106841" y="61921"/>
                    <a:pt x="128866" y="55344"/>
                    <a:pt x="137679" y="67094"/>
                  </a:cubicBezTo>
                  <a:cubicBezTo>
                    <a:pt x="141271" y="71883"/>
                    <a:pt x="144298" y="78337"/>
                    <a:pt x="143124" y="84207"/>
                  </a:cubicBezTo>
                  <a:cubicBezTo>
                    <a:pt x="141780" y="90924"/>
                    <a:pt x="136072" y="95969"/>
                    <a:pt x="133012" y="102097"/>
                  </a:cubicBezTo>
                  <a:cubicBezTo>
                    <a:pt x="130555" y="107018"/>
                    <a:pt x="130678" y="112932"/>
                    <a:pt x="130678" y="118432"/>
                  </a:cubicBezTo>
                  <a:cubicBezTo>
                    <a:pt x="130678" y="132196"/>
                    <a:pt x="142741" y="149922"/>
                    <a:pt x="133012" y="159658"/>
                  </a:cubicBezTo>
                  <a:cubicBezTo>
                    <a:pt x="132096" y="160575"/>
                    <a:pt x="131974" y="162769"/>
                    <a:pt x="130678" y="16276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8257847" y="311150"/>
              <a:ext cx="1696975" cy="3850325"/>
            </a:xfrm>
            <a:custGeom>
              <a:avLst/>
              <a:gdLst/>
              <a:ahLst/>
              <a:cxnLst/>
              <a:rect l="l" t="t" r="r" b="b"/>
              <a:pathLst>
                <a:path w="67879" h="154013" extrusionOk="0">
                  <a:moveTo>
                    <a:pt x="49211" y="0"/>
                  </a:moveTo>
                  <a:cubicBezTo>
                    <a:pt x="30478" y="3119"/>
                    <a:pt x="6986" y="12317"/>
                    <a:pt x="985" y="30335"/>
                  </a:cubicBezTo>
                  <a:cubicBezTo>
                    <a:pt x="-1897" y="38987"/>
                    <a:pt x="2512" y="49487"/>
                    <a:pt x="7985" y="56782"/>
                  </a:cubicBezTo>
                  <a:cubicBezTo>
                    <a:pt x="13431" y="64041"/>
                    <a:pt x="22540" y="69663"/>
                    <a:pt x="24320" y="78562"/>
                  </a:cubicBezTo>
                  <a:cubicBezTo>
                    <a:pt x="27103" y="92471"/>
                    <a:pt x="8318" y="105100"/>
                    <a:pt x="11097" y="119010"/>
                  </a:cubicBezTo>
                  <a:cubicBezTo>
                    <a:pt x="13110" y="129084"/>
                    <a:pt x="23289" y="136280"/>
                    <a:pt x="32098" y="141567"/>
                  </a:cubicBezTo>
                  <a:cubicBezTo>
                    <a:pt x="42926" y="148065"/>
                    <a:pt x="55251" y="154013"/>
                    <a:pt x="67879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4142000" y="-486500"/>
              <a:ext cx="3947575" cy="931525"/>
            </a:xfrm>
            <a:custGeom>
              <a:avLst/>
              <a:gdLst/>
              <a:ahLst/>
              <a:cxnLst/>
              <a:rect l="l" t="t" r="r" b="b"/>
              <a:pathLst>
                <a:path w="157903" h="37261" extrusionOk="0">
                  <a:moveTo>
                    <a:pt x="0" y="0"/>
                  </a:moveTo>
                  <a:cubicBezTo>
                    <a:pt x="9722" y="12959"/>
                    <a:pt x="21968" y="25992"/>
                    <a:pt x="37337" y="31114"/>
                  </a:cubicBezTo>
                  <a:cubicBezTo>
                    <a:pt x="54886" y="36963"/>
                    <a:pt x="74142" y="38231"/>
                    <a:pt x="92564" y="36558"/>
                  </a:cubicBezTo>
                  <a:cubicBezTo>
                    <a:pt x="108987" y="35067"/>
                    <a:pt x="125597" y="30565"/>
                    <a:pt x="140013" y="22557"/>
                  </a:cubicBezTo>
                  <a:cubicBezTo>
                    <a:pt x="146363" y="19029"/>
                    <a:pt x="151406" y="13361"/>
                    <a:pt x="157903" y="101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2"/>
          </p:nvPr>
        </p:nvSpPr>
        <p:spPr>
          <a:xfrm>
            <a:off x="3405186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3405186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/>
          </p:nvPr>
        </p:nvSpPr>
        <p:spPr>
          <a:xfrm>
            <a:off x="6087423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6087423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5"/>
          </p:nvPr>
        </p:nvSpPr>
        <p:spPr>
          <a:xfrm>
            <a:off x="3405186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3405186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/>
          </p:nvPr>
        </p:nvSpPr>
        <p:spPr>
          <a:xfrm>
            <a:off x="3405186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3405186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/>
          </p:nvPr>
        </p:nvSpPr>
        <p:spPr>
          <a:xfrm>
            <a:off x="6087423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6087423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4"/>
          </p:nvPr>
        </p:nvSpPr>
        <p:spPr>
          <a:xfrm>
            <a:off x="6087423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6087423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6"/>
          </p:nvPr>
        </p:nvSpPr>
        <p:spPr>
          <a:xfrm>
            <a:off x="722950" y="3569225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722950" y="3892482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flipH="1">
            <a:off x="-1093832" y="-553080"/>
            <a:ext cx="10466422" cy="6229989"/>
            <a:chOff x="919620" y="4052663"/>
            <a:chExt cx="2393200" cy="1424518"/>
          </a:xfrm>
        </p:grpSpPr>
        <p:sp>
          <p:nvSpPr>
            <p:cNvPr id="130" name="Google Shape;130;p14"/>
            <p:cNvSpPr/>
            <p:nvPr/>
          </p:nvSpPr>
          <p:spPr>
            <a:xfrm rot="1510878">
              <a:off x="2634974" y="4441905"/>
              <a:ext cx="493519" cy="976690"/>
            </a:xfrm>
            <a:custGeom>
              <a:avLst/>
              <a:gdLst/>
              <a:ahLst/>
              <a:cxnLst/>
              <a:rect l="l" t="t" r="r" b="b"/>
              <a:pathLst>
                <a:path w="19740" h="37959" extrusionOk="0">
                  <a:moveTo>
                    <a:pt x="9400" y="0"/>
                  </a:moveTo>
                  <a:cubicBezTo>
                    <a:pt x="7123" y="819"/>
                    <a:pt x="4556" y="1735"/>
                    <a:pt x="2724" y="3604"/>
                  </a:cubicBezTo>
                  <a:cubicBezTo>
                    <a:pt x="1026" y="5339"/>
                    <a:pt x="1" y="8400"/>
                    <a:pt x="1471" y="10665"/>
                  </a:cubicBezTo>
                  <a:cubicBezTo>
                    <a:pt x="2459" y="12171"/>
                    <a:pt x="4231" y="12894"/>
                    <a:pt x="5942" y="13593"/>
                  </a:cubicBezTo>
                  <a:cubicBezTo>
                    <a:pt x="7858" y="14364"/>
                    <a:pt x="9678" y="15100"/>
                    <a:pt x="10449" y="16847"/>
                  </a:cubicBezTo>
                  <a:cubicBezTo>
                    <a:pt x="11558" y="19377"/>
                    <a:pt x="9569" y="22258"/>
                    <a:pt x="7328" y="24125"/>
                  </a:cubicBezTo>
                  <a:cubicBezTo>
                    <a:pt x="7063" y="24342"/>
                    <a:pt x="6786" y="24571"/>
                    <a:pt x="6508" y="24788"/>
                  </a:cubicBezTo>
                  <a:cubicBezTo>
                    <a:pt x="4460" y="26451"/>
                    <a:pt x="2351" y="28162"/>
                    <a:pt x="1929" y="30693"/>
                  </a:cubicBezTo>
                  <a:cubicBezTo>
                    <a:pt x="1543" y="33091"/>
                    <a:pt x="3014" y="35742"/>
                    <a:pt x="5436" y="36995"/>
                  </a:cubicBezTo>
                  <a:cubicBezTo>
                    <a:pt x="6749" y="37682"/>
                    <a:pt x="8111" y="37959"/>
                    <a:pt x="9473" y="37959"/>
                  </a:cubicBezTo>
                  <a:cubicBezTo>
                    <a:pt x="13256" y="37959"/>
                    <a:pt x="17005" y="35778"/>
                    <a:pt x="19740" y="34199"/>
                  </a:cubicBezTo>
                  <a:lnTo>
                    <a:pt x="19632" y="34019"/>
                  </a:lnTo>
                  <a:cubicBezTo>
                    <a:pt x="16926" y="35586"/>
                    <a:pt x="13201" y="37750"/>
                    <a:pt x="9457" y="37750"/>
                  </a:cubicBezTo>
                  <a:cubicBezTo>
                    <a:pt x="8132" y="37750"/>
                    <a:pt x="6805" y="37479"/>
                    <a:pt x="5520" y="36815"/>
                  </a:cubicBezTo>
                  <a:cubicBezTo>
                    <a:pt x="3182" y="35597"/>
                    <a:pt x="1760" y="33042"/>
                    <a:pt x="2134" y="30729"/>
                  </a:cubicBezTo>
                  <a:cubicBezTo>
                    <a:pt x="2532" y="28270"/>
                    <a:pt x="4617" y="26583"/>
                    <a:pt x="6629" y="24957"/>
                  </a:cubicBezTo>
                  <a:cubicBezTo>
                    <a:pt x="6918" y="24728"/>
                    <a:pt x="7196" y="24499"/>
                    <a:pt x="7461" y="24282"/>
                  </a:cubicBezTo>
                  <a:cubicBezTo>
                    <a:pt x="8714" y="23233"/>
                    <a:pt x="9738" y="22017"/>
                    <a:pt x="10329" y="20847"/>
                  </a:cubicBezTo>
                  <a:cubicBezTo>
                    <a:pt x="11076" y="19377"/>
                    <a:pt x="11184" y="18003"/>
                    <a:pt x="10642" y="16774"/>
                  </a:cubicBezTo>
                  <a:cubicBezTo>
                    <a:pt x="9834" y="14943"/>
                    <a:pt x="7895" y="14160"/>
                    <a:pt x="6026" y="13400"/>
                  </a:cubicBezTo>
                  <a:cubicBezTo>
                    <a:pt x="4339" y="12714"/>
                    <a:pt x="2592" y="12002"/>
                    <a:pt x="1652" y="10545"/>
                  </a:cubicBezTo>
                  <a:cubicBezTo>
                    <a:pt x="242" y="8376"/>
                    <a:pt x="1230" y="5423"/>
                    <a:pt x="2869" y="3748"/>
                  </a:cubicBezTo>
                  <a:cubicBezTo>
                    <a:pt x="4665" y="1917"/>
                    <a:pt x="7220" y="1001"/>
                    <a:pt x="9473" y="193"/>
                  </a:cubicBezTo>
                  <a:lnTo>
                    <a:pt x="9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919620" y="4052663"/>
              <a:ext cx="714025" cy="454625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919621" y="4916207"/>
              <a:ext cx="775775" cy="560975"/>
            </a:xfrm>
            <a:custGeom>
              <a:avLst/>
              <a:gdLst/>
              <a:ahLst/>
              <a:cxnLst/>
              <a:rect l="l" t="t" r="r" b="b"/>
              <a:pathLst>
                <a:path w="31031" h="22439" extrusionOk="0">
                  <a:moveTo>
                    <a:pt x="206" y="1"/>
                  </a:moveTo>
                  <a:lnTo>
                    <a:pt x="0" y="61"/>
                  </a:lnTo>
                  <a:cubicBezTo>
                    <a:pt x="1796" y="5641"/>
                    <a:pt x="4001" y="8966"/>
                    <a:pt x="6773" y="10255"/>
                  </a:cubicBezTo>
                  <a:cubicBezTo>
                    <a:pt x="7710" y="10688"/>
                    <a:pt x="8660" y="10862"/>
                    <a:pt x="9609" y="10862"/>
                  </a:cubicBezTo>
                  <a:cubicBezTo>
                    <a:pt x="11724" y="10862"/>
                    <a:pt x="13829" y="9997"/>
                    <a:pt x="15751" y="9207"/>
                  </a:cubicBezTo>
                  <a:cubicBezTo>
                    <a:pt x="17004" y="8689"/>
                    <a:pt x="18185" y="8207"/>
                    <a:pt x="19245" y="8014"/>
                  </a:cubicBezTo>
                  <a:cubicBezTo>
                    <a:pt x="19829" y="7906"/>
                    <a:pt x="20410" y="7853"/>
                    <a:pt x="20984" y="7853"/>
                  </a:cubicBezTo>
                  <a:cubicBezTo>
                    <a:pt x="24057" y="7853"/>
                    <a:pt x="26904" y="9370"/>
                    <a:pt x="28680" y="12051"/>
                  </a:cubicBezTo>
                  <a:cubicBezTo>
                    <a:pt x="30790" y="15233"/>
                    <a:pt x="30801" y="19173"/>
                    <a:pt x="28729" y="22318"/>
                  </a:cubicBezTo>
                  <a:lnTo>
                    <a:pt x="28897" y="22439"/>
                  </a:lnTo>
                  <a:cubicBezTo>
                    <a:pt x="31031" y="19209"/>
                    <a:pt x="31007" y="15184"/>
                    <a:pt x="28849" y="11942"/>
                  </a:cubicBezTo>
                  <a:cubicBezTo>
                    <a:pt x="27040" y="9199"/>
                    <a:pt x="24126" y="7646"/>
                    <a:pt x="20974" y="7646"/>
                  </a:cubicBezTo>
                  <a:cubicBezTo>
                    <a:pt x="20388" y="7646"/>
                    <a:pt x="19794" y="7700"/>
                    <a:pt x="19197" y="7810"/>
                  </a:cubicBezTo>
                  <a:cubicBezTo>
                    <a:pt x="18124" y="8002"/>
                    <a:pt x="16932" y="8496"/>
                    <a:pt x="15678" y="9015"/>
                  </a:cubicBezTo>
                  <a:cubicBezTo>
                    <a:pt x="13769" y="9798"/>
                    <a:pt x="11693" y="10656"/>
                    <a:pt x="9617" y="10656"/>
                  </a:cubicBezTo>
                  <a:cubicBezTo>
                    <a:pt x="8692" y="10656"/>
                    <a:pt x="7768" y="10486"/>
                    <a:pt x="6858" y="10063"/>
                  </a:cubicBezTo>
                  <a:cubicBezTo>
                    <a:pt x="4146" y="8809"/>
                    <a:pt x="1977" y="5520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2139104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1447824" y="841206"/>
            <a:ext cx="409215" cy="347900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 rot="3183500">
            <a:off x="5888752" y="603490"/>
            <a:ext cx="258688" cy="219923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391900" y="33288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140" name="Google Shape;140;p15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Google Shape;141;p15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" name="Google Shape;142;p15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" name="Google Shape;144;p15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5" name="Google Shape;145;p15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6" name="Google Shape;146;p15"/>
          <p:cNvSpPr/>
          <p:nvPr/>
        </p:nvSpPr>
        <p:spPr>
          <a:xfrm rot="8100000">
            <a:off x="4625317" y="635585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60" r:id="rId8"/>
    <p:sldLayoutId id="2147483661" r:id="rId9"/>
    <p:sldLayoutId id="2147483669" r:id="rId10"/>
    <p:sldLayoutId id="2147483676" r:id="rId11"/>
    <p:sldLayoutId id="2147483681" r:id="rId12"/>
    <p:sldLayoutId id="2147483682" r:id="rId13"/>
    <p:sldLayoutId id="2147483683" r:id="rId14"/>
    <p:sldLayoutId id="214748368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3"/>
          <p:cNvGrpSpPr/>
          <p:nvPr/>
        </p:nvGrpSpPr>
        <p:grpSpPr>
          <a:xfrm flipH="1">
            <a:off x="7370777" y="1655678"/>
            <a:ext cx="1421359" cy="2245755"/>
            <a:chOff x="3260267" y="1432018"/>
            <a:chExt cx="2148367" cy="3394429"/>
          </a:xfrm>
        </p:grpSpPr>
        <p:sp>
          <p:nvSpPr>
            <p:cNvPr id="421" name="Google Shape;421;p43"/>
            <p:cNvSpPr/>
            <p:nvPr/>
          </p:nvSpPr>
          <p:spPr>
            <a:xfrm>
              <a:off x="3260267" y="2986172"/>
              <a:ext cx="389423" cy="393118"/>
            </a:xfrm>
            <a:custGeom>
              <a:avLst/>
              <a:gdLst/>
              <a:ahLst/>
              <a:cxnLst/>
              <a:rect l="l" t="t" r="r" b="b"/>
              <a:pathLst>
                <a:path w="4098" h="4137" extrusionOk="0">
                  <a:moveTo>
                    <a:pt x="3119" y="0"/>
                  </a:moveTo>
                  <a:cubicBezTo>
                    <a:pt x="3035" y="0"/>
                    <a:pt x="2956" y="37"/>
                    <a:pt x="2904" y="108"/>
                  </a:cubicBezTo>
                  <a:lnTo>
                    <a:pt x="97" y="3747"/>
                  </a:lnTo>
                  <a:cubicBezTo>
                    <a:pt x="1" y="3867"/>
                    <a:pt x="73" y="4060"/>
                    <a:pt x="229" y="4108"/>
                  </a:cubicBezTo>
                  <a:cubicBezTo>
                    <a:pt x="290" y="4127"/>
                    <a:pt x="352" y="4137"/>
                    <a:pt x="414" y="4137"/>
                  </a:cubicBezTo>
                  <a:cubicBezTo>
                    <a:pt x="513" y="4137"/>
                    <a:pt x="611" y="4112"/>
                    <a:pt x="700" y="4060"/>
                  </a:cubicBezTo>
                  <a:lnTo>
                    <a:pt x="3145" y="2662"/>
                  </a:lnTo>
                  <a:cubicBezTo>
                    <a:pt x="3218" y="2627"/>
                    <a:pt x="3242" y="2530"/>
                    <a:pt x="3194" y="2445"/>
                  </a:cubicBezTo>
                  <a:cubicBezTo>
                    <a:pt x="3097" y="2301"/>
                    <a:pt x="3013" y="1952"/>
                    <a:pt x="3218" y="1602"/>
                  </a:cubicBezTo>
                  <a:cubicBezTo>
                    <a:pt x="3423" y="1253"/>
                    <a:pt x="3785" y="1265"/>
                    <a:pt x="3965" y="1216"/>
                  </a:cubicBezTo>
                  <a:cubicBezTo>
                    <a:pt x="4061" y="1192"/>
                    <a:pt x="4098" y="1084"/>
                    <a:pt x="4037" y="999"/>
                  </a:cubicBezTo>
                  <a:lnTo>
                    <a:pt x="3965" y="879"/>
                  </a:lnTo>
                  <a:cubicBezTo>
                    <a:pt x="3965" y="867"/>
                    <a:pt x="3953" y="855"/>
                    <a:pt x="3941" y="843"/>
                  </a:cubicBezTo>
                  <a:lnTo>
                    <a:pt x="3327" y="84"/>
                  </a:lnTo>
                  <a:cubicBezTo>
                    <a:pt x="3265" y="28"/>
                    <a:pt x="3190" y="0"/>
                    <a:pt x="3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" name="Google Shape;422;p43"/>
            <p:cNvGrpSpPr/>
            <p:nvPr/>
          </p:nvGrpSpPr>
          <p:grpSpPr>
            <a:xfrm>
              <a:off x="3544301" y="1432018"/>
              <a:ext cx="1864333" cy="3394429"/>
              <a:chOff x="3544301" y="1432018"/>
              <a:chExt cx="1864333" cy="3394429"/>
            </a:xfrm>
          </p:grpSpPr>
          <p:sp>
            <p:nvSpPr>
              <p:cNvPr id="423" name="Google Shape;423;p43"/>
              <p:cNvSpPr/>
              <p:nvPr/>
            </p:nvSpPr>
            <p:spPr>
              <a:xfrm>
                <a:off x="4388136" y="1687829"/>
                <a:ext cx="555531" cy="259038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726" extrusionOk="0">
                    <a:moveTo>
                      <a:pt x="1" y="1576"/>
                    </a:moveTo>
                    <a:cubicBezTo>
                      <a:pt x="1" y="1576"/>
                      <a:pt x="1" y="1576"/>
                      <a:pt x="1" y="1576"/>
                    </a:cubicBezTo>
                    <a:lnTo>
                      <a:pt x="1" y="1576"/>
                    </a:lnTo>
                    <a:cubicBezTo>
                      <a:pt x="1" y="1576"/>
                      <a:pt x="1" y="1576"/>
                      <a:pt x="1" y="1576"/>
                    </a:cubicBezTo>
                    <a:close/>
                    <a:moveTo>
                      <a:pt x="3683" y="1"/>
                    </a:moveTo>
                    <a:cubicBezTo>
                      <a:pt x="3309" y="1"/>
                      <a:pt x="2894" y="145"/>
                      <a:pt x="2448" y="515"/>
                    </a:cubicBezTo>
                    <a:cubicBezTo>
                      <a:pt x="1279" y="1483"/>
                      <a:pt x="646" y="1689"/>
                      <a:pt x="319" y="1689"/>
                    </a:cubicBezTo>
                    <a:cubicBezTo>
                      <a:pt x="80" y="1689"/>
                      <a:pt x="4" y="1580"/>
                      <a:pt x="1" y="1576"/>
                    </a:cubicBezTo>
                    <a:lnTo>
                      <a:pt x="1" y="1576"/>
                    </a:lnTo>
                    <a:cubicBezTo>
                      <a:pt x="11" y="1590"/>
                      <a:pt x="775" y="2726"/>
                      <a:pt x="1925" y="2726"/>
                    </a:cubicBezTo>
                    <a:cubicBezTo>
                      <a:pt x="2396" y="2726"/>
                      <a:pt x="2932" y="2535"/>
                      <a:pt x="3508" y="1998"/>
                    </a:cubicBezTo>
                    <a:cubicBezTo>
                      <a:pt x="3508" y="1998"/>
                      <a:pt x="3947" y="1493"/>
                      <a:pt x="4534" y="1493"/>
                    </a:cubicBezTo>
                    <a:cubicBezTo>
                      <a:pt x="4890" y="1493"/>
                      <a:pt x="5301" y="1679"/>
                      <a:pt x="5701" y="2275"/>
                    </a:cubicBezTo>
                    <a:lnTo>
                      <a:pt x="5846" y="1829"/>
                    </a:lnTo>
                    <a:cubicBezTo>
                      <a:pt x="5846" y="1829"/>
                      <a:pt x="5016" y="1"/>
                      <a:pt x="3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4608027" y="2343605"/>
                <a:ext cx="307034" cy="473129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4979" extrusionOk="0">
                    <a:moveTo>
                      <a:pt x="2387" y="1"/>
                    </a:moveTo>
                    <a:lnTo>
                      <a:pt x="1" y="2676"/>
                    </a:lnTo>
                    <a:lnTo>
                      <a:pt x="362" y="4978"/>
                    </a:lnTo>
                    <a:lnTo>
                      <a:pt x="3230" y="1797"/>
                    </a:ln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4462636" y="2211994"/>
                <a:ext cx="265792" cy="62878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617" extrusionOk="0">
                    <a:moveTo>
                      <a:pt x="1254" y="1"/>
                    </a:moveTo>
                    <a:cubicBezTo>
                      <a:pt x="989" y="3375"/>
                      <a:pt x="1" y="4712"/>
                      <a:pt x="350" y="5929"/>
                    </a:cubicBezTo>
                    <a:cubicBezTo>
                      <a:pt x="497" y="6465"/>
                      <a:pt x="809" y="6616"/>
                      <a:pt x="1114" y="6616"/>
                    </a:cubicBezTo>
                    <a:cubicBezTo>
                      <a:pt x="1509" y="6616"/>
                      <a:pt x="1892" y="6363"/>
                      <a:pt x="1892" y="6363"/>
                    </a:cubicBezTo>
                    <a:cubicBezTo>
                      <a:pt x="2796" y="3844"/>
                      <a:pt x="1940" y="133"/>
                      <a:pt x="1940" y="133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3544301" y="3067325"/>
                <a:ext cx="1286007" cy="620513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6530" extrusionOk="0">
                    <a:moveTo>
                      <a:pt x="338" y="1"/>
                    </a:moveTo>
                    <a:lnTo>
                      <a:pt x="0" y="1326"/>
                    </a:lnTo>
                    <a:lnTo>
                      <a:pt x="6254" y="6484"/>
                    </a:lnTo>
                    <a:cubicBezTo>
                      <a:pt x="6315" y="6496"/>
                      <a:pt x="6363" y="6508"/>
                      <a:pt x="6423" y="6521"/>
                    </a:cubicBezTo>
                    <a:cubicBezTo>
                      <a:pt x="6514" y="6526"/>
                      <a:pt x="6609" y="6529"/>
                      <a:pt x="6707" y="6529"/>
                    </a:cubicBezTo>
                    <a:cubicBezTo>
                      <a:pt x="9222" y="6529"/>
                      <a:pt x="13532" y="4665"/>
                      <a:pt x="13532" y="4665"/>
                    </a:cubicBezTo>
                    <a:lnTo>
                      <a:pt x="11677" y="2435"/>
                    </a:lnTo>
                    <a:cubicBezTo>
                      <a:pt x="11570" y="2361"/>
                      <a:pt x="11417" y="2328"/>
                      <a:pt x="11230" y="2328"/>
                    </a:cubicBezTo>
                    <a:cubicBezTo>
                      <a:pt x="9809" y="2328"/>
                      <a:pt x="6423" y="4218"/>
                      <a:pt x="6423" y="4218"/>
                    </a:cubicBezTo>
                    <a:cubicBezTo>
                      <a:pt x="5724" y="2496"/>
                      <a:pt x="2820" y="1724"/>
                      <a:pt x="2820" y="1724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4500362" y="1866193"/>
                <a:ext cx="163922" cy="30351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3194" extrusionOk="0">
                    <a:moveTo>
                      <a:pt x="483" y="0"/>
                    </a:moveTo>
                    <a:lnTo>
                      <a:pt x="1" y="73"/>
                    </a:lnTo>
                    <a:lnTo>
                      <a:pt x="857" y="3193"/>
                    </a:lnTo>
                    <a:lnTo>
                      <a:pt x="1725" y="2892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4385855" y="1761949"/>
                <a:ext cx="208490" cy="16268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12" extrusionOk="0">
                    <a:moveTo>
                      <a:pt x="1" y="0"/>
                    </a:moveTo>
                    <a:lnTo>
                      <a:pt x="1363" y="1711"/>
                    </a:lnTo>
                    <a:lnTo>
                      <a:pt x="1869" y="1519"/>
                    </a:lnTo>
                    <a:lnTo>
                      <a:pt x="2194" y="832"/>
                    </a:lnTo>
                    <a:lnTo>
                      <a:pt x="2194" y="832"/>
                    </a:lnTo>
                    <a:cubicBezTo>
                      <a:pt x="2194" y="832"/>
                      <a:pt x="2164" y="835"/>
                      <a:pt x="2108" y="835"/>
                    </a:cubicBezTo>
                    <a:cubicBezTo>
                      <a:pt x="1841" y="835"/>
                      <a:pt x="979" y="76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4192381" y="1432018"/>
                <a:ext cx="438647" cy="415734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375" extrusionOk="0">
                    <a:moveTo>
                      <a:pt x="722" y="208"/>
                    </a:moveTo>
                    <a:cubicBezTo>
                      <a:pt x="899" y="208"/>
                      <a:pt x="1121" y="268"/>
                      <a:pt x="1375" y="376"/>
                    </a:cubicBezTo>
                    <a:cubicBezTo>
                      <a:pt x="1881" y="593"/>
                      <a:pt x="2447" y="990"/>
                      <a:pt x="2977" y="1496"/>
                    </a:cubicBezTo>
                    <a:cubicBezTo>
                      <a:pt x="3495" y="2002"/>
                      <a:pt x="3917" y="2556"/>
                      <a:pt x="4146" y="3063"/>
                    </a:cubicBezTo>
                    <a:cubicBezTo>
                      <a:pt x="4363" y="3520"/>
                      <a:pt x="4399" y="3882"/>
                      <a:pt x="4243" y="4051"/>
                    </a:cubicBezTo>
                    <a:cubicBezTo>
                      <a:pt x="4167" y="4127"/>
                      <a:pt x="4052" y="4163"/>
                      <a:pt x="3905" y="4163"/>
                    </a:cubicBezTo>
                    <a:cubicBezTo>
                      <a:pt x="3726" y="4163"/>
                      <a:pt x="3501" y="4108"/>
                      <a:pt x="3242" y="4002"/>
                    </a:cubicBezTo>
                    <a:cubicBezTo>
                      <a:pt x="2736" y="3786"/>
                      <a:pt x="2170" y="3376"/>
                      <a:pt x="1640" y="2870"/>
                    </a:cubicBezTo>
                    <a:cubicBezTo>
                      <a:pt x="1121" y="2364"/>
                      <a:pt x="700" y="1809"/>
                      <a:pt x="459" y="1316"/>
                    </a:cubicBezTo>
                    <a:cubicBezTo>
                      <a:pt x="242" y="845"/>
                      <a:pt x="218" y="496"/>
                      <a:pt x="374" y="328"/>
                    </a:cubicBezTo>
                    <a:cubicBezTo>
                      <a:pt x="435" y="267"/>
                      <a:pt x="507" y="231"/>
                      <a:pt x="603" y="219"/>
                    </a:cubicBezTo>
                    <a:cubicBezTo>
                      <a:pt x="640" y="212"/>
                      <a:pt x="680" y="208"/>
                      <a:pt x="722" y="208"/>
                    </a:cubicBezTo>
                    <a:close/>
                    <a:moveTo>
                      <a:pt x="708" y="1"/>
                    </a:moveTo>
                    <a:cubicBezTo>
                      <a:pt x="505" y="1"/>
                      <a:pt x="342" y="58"/>
                      <a:pt x="229" y="170"/>
                    </a:cubicBezTo>
                    <a:cubicBezTo>
                      <a:pt x="1" y="411"/>
                      <a:pt x="12" y="845"/>
                      <a:pt x="277" y="1400"/>
                    </a:cubicBezTo>
                    <a:cubicBezTo>
                      <a:pt x="518" y="1918"/>
                      <a:pt x="952" y="2497"/>
                      <a:pt x="1495" y="3027"/>
                    </a:cubicBezTo>
                    <a:cubicBezTo>
                      <a:pt x="2037" y="3545"/>
                      <a:pt x="2628" y="3967"/>
                      <a:pt x="3158" y="4195"/>
                    </a:cubicBezTo>
                    <a:cubicBezTo>
                      <a:pt x="3451" y="4312"/>
                      <a:pt x="3703" y="4374"/>
                      <a:pt x="3911" y="4374"/>
                    </a:cubicBezTo>
                    <a:cubicBezTo>
                      <a:pt x="3960" y="4374"/>
                      <a:pt x="4006" y="4371"/>
                      <a:pt x="4050" y="4364"/>
                    </a:cubicBezTo>
                    <a:cubicBezTo>
                      <a:pt x="4194" y="4340"/>
                      <a:pt x="4302" y="4280"/>
                      <a:pt x="4387" y="4195"/>
                    </a:cubicBezTo>
                    <a:cubicBezTo>
                      <a:pt x="4616" y="3954"/>
                      <a:pt x="4604" y="3520"/>
                      <a:pt x="4339" y="2966"/>
                    </a:cubicBezTo>
                    <a:cubicBezTo>
                      <a:pt x="4098" y="2448"/>
                      <a:pt x="3664" y="1870"/>
                      <a:pt x="3121" y="1340"/>
                    </a:cubicBezTo>
                    <a:cubicBezTo>
                      <a:pt x="2580" y="821"/>
                      <a:pt x="1977" y="400"/>
                      <a:pt x="1447" y="183"/>
                    </a:cubicBezTo>
                    <a:cubicBezTo>
                      <a:pt x="1166" y="61"/>
                      <a:pt x="916" y="1"/>
                      <a:pt x="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4237044" y="1573037"/>
                <a:ext cx="373363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2411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3917" y="2410"/>
                    </a:lnTo>
                    <a:lnTo>
                      <a:pt x="3929" y="2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4214142" y="1505379"/>
                <a:ext cx="390563" cy="232621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448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4110" y="2448"/>
                    </a:lnTo>
                    <a:lnTo>
                      <a:pt x="4110" y="24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4217563" y="1456250"/>
                <a:ext cx="34019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2098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3568" y="2097"/>
                    </a:lnTo>
                    <a:lnTo>
                      <a:pt x="3579" y="208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4243886" y="1442471"/>
                <a:ext cx="139785" cy="311587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3279" extrusionOk="0">
                    <a:moveTo>
                      <a:pt x="1" y="1"/>
                    </a:moveTo>
                    <a:lnTo>
                      <a:pt x="1459" y="3278"/>
                    </a:lnTo>
                    <a:lnTo>
                      <a:pt x="1471" y="3266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4387090" y="1497491"/>
                <a:ext cx="153564" cy="34009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579" extrusionOk="0">
                    <a:moveTo>
                      <a:pt x="12" y="0"/>
                    </a:moveTo>
                    <a:lnTo>
                      <a:pt x="0" y="12"/>
                    </a:lnTo>
                    <a:lnTo>
                      <a:pt x="1603" y="3579"/>
                    </a:lnTo>
                    <a:lnTo>
                      <a:pt x="1615" y="357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4475180" y="1561539"/>
                <a:ext cx="120400" cy="26806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821" extrusionOk="0">
                    <a:moveTo>
                      <a:pt x="13" y="1"/>
                    </a:moveTo>
                    <a:lnTo>
                      <a:pt x="1" y="12"/>
                    </a:lnTo>
                    <a:lnTo>
                      <a:pt x="1254" y="2821"/>
                    </a:lnTo>
                    <a:lnTo>
                      <a:pt x="1267" y="280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4303467" y="1444752"/>
                <a:ext cx="164968" cy="36765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869" extrusionOk="0">
                    <a:moveTo>
                      <a:pt x="0" y="1"/>
                    </a:moveTo>
                    <a:lnTo>
                      <a:pt x="1724" y="3868"/>
                    </a:lnTo>
                    <a:lnTo>
                      <a:pt x="1735" y="386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4771853" y="2297802"/>
                <a:ext cx="600099" cy="72380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7617" extrusionOk="0">
                    <a:moveTo>
                      <a:pt x="6026" y="1"/>
                    </a:moveTo>
                    <a:lnTo>
                      <a:pt x="2724" y="1158"/>
                    </a:lnTo>
                    <a:lnTo>
                      <a:pt x="663" y="483"/>
                    </a:lnTo>
                    <a:cubicBezTo>
                      <a:pt x="663" y="483"/>
                      <a:pt x="169" y="2448"/>
                      <a:pt x="0" y="6762"/>
                    </a:cubicBezTo>
                    <a:lnTo>
                      <a:pt x="3145" y="7617"/>
                    </a:lnTo>
                    <a:cubicBezTo>
                      <a:pt x="3145" y="7617"/>
                      <a:pt x="4302" y="5026"/>
                      <a:pt x="4869" y="4146"/>
                    </a:cubicBezTo>
                    <a:cubicBezTo>
                      <a:pt x="5386" y="3351"/>
                      <a:pt x="6315" y="2448"/>
                      <a:pt x="6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4989368" y="2086084"/>
                <a:ext cx="190245" cy="30237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3182" extrusionOk="0">
                    <a:moveTo>
                      <a:pt x="1929" y="0"/>
                    </a:moveTo>
                    <a:lnTo>
                      <a:pt x="1" y="36"/>
                    </a:lnTo>
                    <a:lnTo>
                      <a:pt x="61" y="2241"/>
                    </a:lnTo>
                    <a:cubicBezTo>
                      <a:pt x="73" y="2764"/>
                      <a:pt x="495" y="3182"/>
                      <a:pt x="1016" y="3182"/>
                    </a:cubicBezTo>
                    <a:cubicBezTo>
                      <a:pt x="1023" y="3182"/>
                      <a:pt x="1030" y="3181"/>
                      <a:pt x="1037" y="3181"/>
                    </a:cubicBezTo>
                    <a:cubicBezTo>
                      <a:pt x="1567" y="3181"/>
                      <a:pt x="2001" y="2735"/>
                      <a:pt x="1989" y="2205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4979010" y="2152412"/>
                <a:ext cx="214287" cy="102627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1080" extrusionOk="0">
                    <a:moveTo>
                      <a:pt x="2025" y="1"/>
                    </a:moveTo>
                    <a:lnTo>
                      <a:pt x="1" y="290"/>
                    </a:lnTo>
                    <a:cubicBezTo>
                      <a:pt x="1" y="290"/>
                      <a:pt x="308" y="1079"/>
                      <a:pt x="1151" y="1079"/>
                    </a:cubicBezTo>
                    <a:cubicBezTo>
                      <a:pt x="1221" y="1079"/>
                      <a:pt x="1296" y="1074"/>
                      <a:pt x="1375" y="1061"/>
                    </a:cubicBezTo>
                    <a:cubicBezTo>
                      <a:pt x="2255" y="928"/>
                      <a:pt x="2025" y="1"/>
                      <a:pt x="2025" y="1"/>
                    </a:cubicBez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4894342" y="1803856"/>
                <a:ext cx="367661" cy="420296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4423" extrusionOk="0">
                    <a:moveTo>
                      <a:pt x="2002" y="0"/>
                    </a:moveTo>
                    <a:cubicBezTo>
                      <a:pt x="1958" y="0"/>
                      <a:pt x="1913" y="2"/>
                      <a:pt x="1869" y="6"/>
                    </a:cubicBezTo>
                    <a:lnTo>
                      <a:pt x="1628" y="30"/>
                    </a:lnTo>
                    <a:cubicBezTo>
                      <a:pt x="688" y="102"/>
                      <a:pt x="0" y="921"/>
                      <a:pt x="73" y="1861"/>
                    </a:cubicBezTo>
                    <a:lnTo>
                      <a:pt x="157" y="2861"/>
                    </a:lnTo>
                    <a:cubicBezTo>
                      <a:pt x="226" y="3750"/>
                      <a:pt x="962" y="4423"/>
                      <a:pt x="1836" y="4423"/>
                    </a:cubicBezTo>
                    <a:cubicBezTo>
                      <a:pt x="1887" y="4423"/>
                      <a:pt x="1938" y="4421"/>
                      <a:pt x="1989" y="4416"/>
                    </a:cubicBezTo>
                    <a:lnTo>
                      <a:pt x="2230" y="4404"/>
                    </a:lnTo>
                    <a:cubicBezTo>
                      <a:pt x="3170" y="4320"/>
                      <a:pt x="3869" y="3500"/>
                      <a:pt x="3784" y="2560"/>
                    </a:cubicBezTo>
                    <a:lnTo>
                      <a:pt x="3712" y="1560"/>
                    </a:lnTo>
                    <a:cubicBezTo>
                      <a:pt x="3632" y="676"/>
                      <a:pt x="2885" y="0"/>
                      <a:pt x="2002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4840557" y="2006832"/>
                <a:ext cx="121445" cy="1173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35" extrusionOk="0">
                    <a:moveTo>
                      <a:pt x="635" y="0"/>
                    </a:moveTo>
                    <a:cubicBezTo>
                      <a:pt x="620" y="0"/>
                      <a:pt x="605" y="1"/>
                      <a:pt x="590" y="2"/>
                    </a:cubicBezTo>
                    <a:cubicBezTo>
                      <a:pt x="253" y="39"/>
                      <a:pt x="0" y="328"/>
                      <a:pt x="24" y="665"/>
                    </a:cubicBezTo>
                    <a:cubicBezTo>
                      <a:pt x="47" y="992"/>
                      <a:pt x="312" y="1235"/>
                      <a:pt x="622" y="1235"/>
                    </a:cubicBezTo>
                    <a:cubicBezTo>
                      <a:pt x="643" y="1235"/>
                      <a:pt x="665" y="1234"/>
                      <a:pt x="687" y="1231"/>
                    </a:cubicBezTo>
                    <a:cubicBezTo>
                      <a:pt x="1024" y="1207"/>
                      <a:pt x="1278" y="906"/>
                      <a:pt x="1254" y="569"/>
                    </a:cubicBezTo>
                    <a:cubicBezTo>
                      <a:pt x="1231" y="246"/>
                      <a:pt x="954" y="0"/>
                      <a:pt x="635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4487819" y="2021466"/>
                <a:ext cx="249732" cy="23138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435" extrusionOk="0">
                    <a:moveTo>
                      <a:pt x="1328" y="0"/>
                    </a:moveTo>
                    <a:cubicBezTo>
                      <a:pt x="743" y="0"/>
                      <a:pt x="217" y="411"/>
                      <a:pt x="109" y="1005"/>
                    </a:cubicBezTo>
                    <a:cubicBezTo>
                      <a:pt x="1" y="1668"/>
                      <a:pt x="446" y="2306"/>
                      <a:pt x="1109" y="2415"/>
                    </a:cubicBezTo>
                    <a:cubicBezTo>
                      <a:pt x="1181" y="2429"/>
                      <a:pt x="1252" y="2435"/>
                      <a:pt x="1323" y="2435"/>
                    </a:cubicBezTo>
                    <a:cubicBezTo>
                      <a:pt x="1894" y="2435"/>
                      <a:pt x="2412" y="2017"/>
                      <a:pt x="2519" y="1427"/>
                    </a:cubicBezTo>
                    <a:cubicBezTo>
                      <a:pt x="2628" y="764"/>
                      <a:pt x="2181" y="137"/>
                      <a:pt x="1531" y="17"/>
                    </a:cubicBezTo>
                    <a:cubicBezTo>
                      <a:pt x="1463" y="6"/>
                      <a:pt x="1395" y="0"/>
                      <a:pt x="1328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4471854" y="3114363"/>
                <a:ext cx="539376" cy="1626068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17112" extrusionOk="0">
                    <a:moveTo>
                      <a:pt x="3904" y="0"/>
                    </a:moveTo>
                    <a:lnTo>
                      <a:pt x="518" y="1543"/>
                    </a:lnTo>
                    <a:cubicBezTo>
                      <a:pt x="0" y="2603"/>
                      <a:pt x="3434" y="7556"/>
                      <a:pt x="3434" y="7556"/>
                    </a:cubicBezTo>
                    <a:cubicBezTo>
                      <a:pt x="2458" y="9652"/>
                      <a:pt x="3193" y="12376"/>
                      <a:pt x="3193" y="12376"/>
                    </a:cubicBezTo>
                    <a:lnTo>
                      <a:pt x="2748" y="16979"/>
                    </a:lnTo>
                    <a:lnTo>
                      <a:pt x="4194" y="17112"/>
                    </a:lnTo>
                    <a:lnTo>
                      <a:pt x="5664" y="7255"/>
                    </a:lnTo>
                    <a:cubicBezTo>
                      <a:pt x="5675" y="7194"/>
                      <a:pt x="5675" y="7134"/>
                      <a:pt x="5675" y="7062"/>
                    </a:cubicBezTo>
                    <a:cubicBezTo>
                      <a:pt x="5447" y="4471"/>
                      <a:pt x="3904" y="0"/>
                      <a:pt x="3904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4704289" y="4651222"/>
                <a:ext cx="489012" cy="17522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1844" extrusionOk="0">
                    <a:moveTo>
                      <a:pt x="2046" y="0"/>
                    </a:moveTo>
                    <a:cubicBezTo>
                      <a:pt x="1981" y="0"/>
                      <a:pt x="1923" y="52"/>
                      <a:pt x="1904" y="120"/>
                    </a:cubicBezTo>
                    <a:cubicBezTo>
                      <a:pt x="1856" y="276"/>
                      <a:pt x="1639" y="577"/>
                      <a:pt x="1229" y="637"/>
                    </a:cubicBezTo>
                    <a:cubicBezTo>
                      <a:pt x="1185" y="645"/>
                      <a:pt x="1144" y="649"/>
                      <a:pt x="1104" y="649"/>
                    </a:cubicBezTo>
                    <a:cubicBezTo>
                      <a:pt x="793" y="649"/>
                      <a:pt x="599" y="421"/>
                      <a:pt x="470" y="324"/>
                    </a:cubicBezTo>
                    <a:cubicBezTo>
                      <a:pt x="445" y="306"/>
                      <a:pt x="417" y="298"/>
                      <a:pt x="390" y="298"/>
                    </a:cubicBezTo>
                    <a:cubicBezTo>
                      <a:pt x="327" y="298"/>
                      <a:pt x="266" y="341"/>
                      <a:pt x="241" y="409"/>
                    </a:cubicBezTo>
                    <a:lnTo>
                      <a:pt x="205" y="529"/>
                    </a:lnTo>
                    <a:cubicBezTo>
                      <a:pt x="205" y="553"/>
                      <a:pt x="193" y="565"/>
                      <a:pt x="193" y="577"/>
                    </a:cubicBezTo>
                    <a:lnTo>
                      <a:pt x="12" y="1542"/>
                    </a:lnTo>
                    <a:cubicBezTo>
                      <a:pt x="0" y="1703"/>
                      <a:pt x="133" y="1843"/>
                      <a:pt x="293" y="1843"/>
                    </a:cubicBezTo>
                    <a:cubicBezTo>
                      <a:pt x="300" y="1843"/>
                      <a:pt x="306" y="1843"/>
                      <a:pt x="313" y="1842"/>
                    </a:cubicBezTo>
                    <a:lnTo>
                      <a:pt x="4892" y="1638"/>
                    </a:lnTo>
                    <a:cubicBezTo>
                      <a:pt x="5049" y="1638"/>
                      <a:pt x="5146" y="1457"/>
                      <a:pt x="5085" y="1312"/>
                    </a:cubicBezTo>
                    <a:cubicBezTo>
                      <a:pt x="5025" y="1156"/>
                      <a:pt x="4905" y="1035"/>
                      <a:pt x="4748" y="975"/>
                    </a:cubicBezTo>
                    <a:lnTo>
                      <a:pt x="2097" y="11"/>
                    </a:lnTo>
                    <a:cubicBezTo>
                      <a:pt x="2080" y="3"/>
                      <a:pt x="2063" y="0"/>
                      <a:pt x="20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4633209" y="2134167"/>
                <a:ext cx="775424" cy="337909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3556" extrusionOk="0">
                    <a:moveTo>
                      <a:pt x="688" y="0"/>
                    </a:moveTo>
                    <a:lnTo>
                      <a:pt x="1" y="1205"/>
                    </a:lnTo>
                    <a:lnTo>
                      <a:pt x="4038" y="3471"/>
                    </a:lnTo>
                    <a:cubicBezTo>
                      <a:pt x="4141" y="3526"/>
                      <a:pt x="4259" y="3555"/>
                      <a:pt x="4379" y="3555"/>
                    </a:cubicBezTo>
                    <a:cubicBezTo>
                      <a:pt x="4442" y="3555"/>
                      <a:pt x="4506" y="3547"/>
                      <a:pt x="4568" y="3530"/>
                    </a:cubicBezTo>
                    <a:lnTo>
                      <a:pt x="4617" y="3506"/>
                    </a:lnTo>
                    <a:lnTo>
                      <a:pt x="7376" y="2748"/>
                    </a:lnTo>
                    <a:cubicBezTo>
                      <a:pt x="7882" y="2603"/>
                      <a:pt x="8159" y="2049"/>
                      <a:pt x="7967" y="1554"/>
                    </a:cubicBezTo>
                    <a:cubicBezTo>
                      <a:pt x="7824" y="1188"/>
                      <a:pt x="7475" y="961"/>
                      <a:pt x="7108" y="961"/>
                    </a:cubicBezTo>
                    <a:cubicBezTo>
                      <a:pt x="6980" y="961"/>
                      <a:pt x="6850" y="989"/>
                      <a:pt x="6725" y="1048"/>
                    </a:cubicBezTo>
                    <a:lnTo>
                      <a:pt x="4417" y="2122"/>
                    </a:lnTo>
                    <a:lnTo>
                      <a:pt x="4417" y="2122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4401915" y="2940275"/>
                <a:ext cx="668804" cy="60930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6412" extrusionOk="0">
                    <a:moveTo>
                      <a:pt x="3893" y="1"/>
                    </a:moveTo>
                    <a:cubicBezTo>
                      <a:pt x="3893" y="1"/>
                      <a:pt x="651" y="1651"/>
                      <a:pt x="1" y="4315"/>
                    </a:cubicBezTo>
                    <a:lnTo>
                      <a:pt x="6038" y="6412"/>
                    </a:lnTo>
                    <a:cubicBezTo>
                      <a:pt x="6038" y="6412"/>
                      <a:pt x="6556" y="3568"/>
                      <a:pt x="7038" y="856"/>
                    </a:cubicBezTo>
                    <a:lnTo>
                      <a:pt x="3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4901184" y="1934897"/>
                <a:ext cx="73361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39" extrusionOk="0">
                    <a:moveTo>
                      <a:pt x="772" y="0"/>
                    </a:moveTo>
                    <a:lnTo>
                      <a:pt x="1" y="482"/>
                    </a:lnTo>
                    <a:lnTo>
                      <a:pt x="85" y="1024"/>
                    </a:lnTo>
                    <a:cubicBezTo>
                      <a:pt x="99" y="1099"/>
                      <a:pt x="161" y="1139"/>
                      <a:pt x="222" y="1139"/>
                    </a:cubicBezTo>
                    <a:cubicBezTo>
                      <a:pt x="270" y="1139"/>
                      <a:pt x="317" y="1114"/>
                      <a:pt x="338" y="1061"/>
                    </a:cubicBezTo>
                    <a:lnTo>
                      <a:pt x="7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4887405" y="1777914"/>
                <a:ext cx="352837" cy="155841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1640" extrusionOk="0">
                    <a:moveTo>
                      <a:pt x="2054" y="0"/>
                    </a:moveTo>
                    <a:cubicBezTo>
                      <a:pt x="1926" y="0"/>
                      <a:pt x="1788" y="8"/>
                      <a:pt x="1640" y="25"/>
                    </a:cubicBezTo>
                    <a:cubicBezTo>
                      <a:pt x="1" y="218"/>
                      <a:pt x="73" y="1640"/>
                      <a:pt x="73" y="1640"/>
                    </a:cubicBezTo>
                    <a:lnTo>
                      <a:pt x="3712" y="1230"/>
                    </a:lnTo>
                    <a:cubicBezTo>
                      <a:pt x="3712" y="1230"/>
                      <a:pt x="3661" y="0"/>
                      <a:pt x="2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4882844" y="1842912"/>
                <a:ext cx="383626" cy="16211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706" extrusionOk="0">
                    <a:moveTo>
                      <a:pt x="2176" y="1"/>
                    </a:moveTo>
                    <a:cubicBezTo>
                      <a:pt x="818" y="1"/>
                      <a:pt x="160" y="731"/>
                      <a:pt x="25" y="884"/>
                    </a:cubicBezTo>
                    <a:cubicBezTo>
                      <a:pt x="13" y="896"/>
                      <a:pt x="1" y="920"/>
                      <a:pt x="1" y="944"/>
                    </a:cubicBezTo>
                    <a:lnTo>
                      <a:pt x="25" y="1619"/>
                    </a:lnTo>
                    <a:cubicBezTo>
                      <a:pt x="25" y="1672"/>
                      <a:pt x="70" y="1705"/>
                      <a:pt x="118" y="1705"/>
                    </a:cubicBezTo>
                    <a:cubicBezTo>
                      <a:pt x="136" y="1705"/>
                      <a:pt x="153" y="1701"/>
                      <a:pt x="169" y="1691"/>
                    </a:cubicBezTo>
                    <a:cubicBezTo>
                      <a:pt x="493" y="1494"/>
                      <a:pt x="1418" y="1008"/>
                      <a:pt x="2607" y="1008"/>
                    </a:cubicBezTo>
                    <a:cubicBezTo>
                      <a:pt x="3014" y="1008"/>
                      <a:pt x="3451" y="1065"/>
                      <a:pt x="3905" y="1209"/>
                    </a:cubicBezTo>
                    <a:cubicBezTo>
                      <a:pt x="3916" y="1213"/>
                      <a:pt x="3927" y="1215"/>
                      <a:pt x="3937" y="1215"/>
                    </a:cubicBezTo>
                    <a:cubicBezTo>
                      <a:pt x="3994" y="1215"/>
                      <a:pt x="4036" y="1164"/>
                      <a:pt x="4026" y="1113"/>
                    </a:cubicBezTo>
                    <a:lnTo>
                      <a:pt x="3869" y="377"/>
                    </a:lnTo>
                    <a:cubicBezTo>
                      <a:pt x="3869" y="342"/>
                      <a:pt x="3845" y="318"/>
                      <a:pt x="3809" y="305"/>
                    </a:cubicBezTo>
                    <a:cubicBezTo>
                      <a:pt x="3179" y="85"/>
                      <a:pt x="2637" y="1"/>
                      <a:pt x="2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43"/>
          <p:cNvGrpSpPr/>
          <p:nvPr/>
        </p:nvGrpSpPr>
        <p:grpSpPr>
          <a:xfrm>
            <a:off x="719992" y="1563290"/>
            <a:ext cx="1421358" cy="2338142"/>
            <a:chOff x="1100600" y="1202625"/>
            <a:chExt cx="2166704" cy="3564241"/>
          </a:xfrm>
        </p:grpSpPr>
        <p:sp>
          <p:nvSpPr>
            <p:cNvPr id="451" name="Google Shape;451;p43"/>
            <p:cNvSpPr/>
            <p:nvPr/>
          </p:nvSpPr>
          <p:spPr>
            <a:xfrm>
              <a:off x="1217388" y="2392733"/>
              <a:ext cx="257715" cy="225969"/>
            </a:xfrm>
            <a:custGeom>
              <a:avLst/>
              <a:gdLst/>
              <a:ahLst/>
              <a:cxnLst/>
              <a:rect l="l" t="t" r="r" b="b"/>
              <a:pathLst>
                <a:path w="2712" h="2378" extrusionOk="0">
                  <a:moveTo>
                    <a:pt x="1357" y="1"/>
                  </a:moveTo>
                  <a:cubicBezTo>
                    <a:pt x="1148" y="1"/>
                    <a:pt x="938" y="56"/>
                    <a:pt x="748" y="171"/>
                  </a:cubicBezTo>
                  <a:cubicBezTo>
                    <a:pt x="181" y="520"/>
                    <a:pt x="1" y="1243"/>
                    <a:pt x="350" y="1810"/>
                  </a:cubicBezTo>
                  <a:cubicBezTo>
                    <a:pt x="572" y="2175"/>
                    <a:pt x="966" y="2378"/>
                    <a:pt x="1368" y="2378"/>
                  </a:cubicBezTo>
                  <a:cubicBezTo>
                    <a:pt x="1577" y="2378"/>
                    <a:pt x="1787" y="2323"/>
                    <a:pt x="1977" y="2207"/>
                  </a:cubicBezTo>
                  <a:cubicBezTo>
                    <a:pt x="2543" y="1858"/>
                    <a:pt x="2712" y="1135"/>
                    <a:pt x="2374" y="568"/>
                  </a:cubicBezTo>
                  <a:cubicBezTo>
                    <a:pt x="2152" y="204"/>
                    <a:pt x="1758" y="1"/>
                    <a:pt x="13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1365059" y="2422667"/>
              <a:ext cx="255529" cy="163823"/>
            </a:xfrm>
            <a:custGeom>
              <a:avLst/>
              <a:gdLst/>
              <a:ahLst/>
              <a:cxnLst/>
              <a:rect l="l" t="t" r="r" b="b"/>
              <a:pathLst>
                <a:path w="2689" h="1724" extrusionOk="0">
                  <a:moveTo>
                    <a:pt x="2472" y="1"/>
                  </a:moveTo>
                  <a:lnTo>
                    <a:pt x="206" y="338"/>
                  </a:lnTo>
                  <a:lnTo>
                    <a:pt x="1" y="1724"/>
                  </a:lnTo>
                  <a:lnTo>
                    <a:pt x="2688" y="1254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1100600" y="1202625"/>
              <a:ext cx="266837" cy="1535034"/>
            </a:xfrm>
            <a:custGeom>
              <a:avLst/>
              <a:gdLst/>
              <a:ahLst/>
              <a:cxnLst/>
              <a:rect l="l" t="t" r="r" b="b"/>
              <a:pathLst>
                <a:path w="2808" h="16154" extrusionOk="0">
                  <a:moveTo>
                    <a:pt x="974" y="1"/>
                  </a:moveTo>
                  <a:cubicBezTo>
                    <a:pt x="936" y="1"/>
                    <a:pt x="897" y="2"/>
                    <a:pt x="856" y="6"/>
                  </a:cubicBezTo>
                  <a:cubicBezTo>
                    <a:pt x="856" y="6"/>
                    <a:pt x="1" y="66"/>
                    <a:pt x="205" y="921"/>
                  </a:cubicBezTo>
                  <a:cubicBezTo>
                    <a:pt x="374" y="1657"/>
                    <a:pt x="2398" y="16153"/>
                    <a:pt x="2398" y="16153"/>
                  </a:cubicBezTo>
                  <a:lnTo>
                    <a:pt x="2808" y="16153"/>
                  </a:lnTo>
                  <a:lnTo>
                    <a:pt x="1712" y="921"/>
                  </a:lnTo>
                  <a:cubicBezTo>
                    <a:pt x="1712" y="921"/>
                    <a:pt x="1867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1286092" y="2728271"/>
              <a:ext cx="121540" cy="43712"/>
            </a:xfrm>
            <a:custGeom>
              <a:avLst/>
              <a:gdLst/>
              <a:ahLst/>
              <a:cxnLst/>
              <a:rect l="l" t="t" r="r" b="b"/>
              <a:pathLst>
                <a:path w="1279" h="460" extrusionOk="0">
                  <a:moveTo>
                    <a:pt x="1105" y="1"/>
                  </a:moveTo>
                  <a:cubicBezTo>
                    <a:pt x="1099" y="1"/>
                    <a:pt x="1092" y="1"/>
                    <a:pt x="1085" y="2"/>
                  </a:cubicBezTo>
                  <a:lnTo>
                    <a:pt x="157" y="87"/>
                  </a:lnTo>
                  <a:cubicBezTo>
                    <a:pt x="61" y="87"/>
                    <a:pt x="1" y="171"/>
                    <a:pt x="1" y="267"/>
                  </a:cubicBezTo>
                  <a:cubicBezTo>
                    <a:pt x="1" y="376"/>
                    <a:pt x="85" y="460"/>
                    <a:pt x="181" y="460"/>
                  </a:cubicBezTo>
                  <a:lnTo>
                    <a:pt x="1121" y="376"/>
                  </a:lnTo>
                  <a:cubicBezTo>
                    <a:pt x="1206" y="363"/>
                    <a:pt x="1278" y="279"/>
                    <a:pt x="1278" y="183"/>
                  </a:cubicBezTo>
                  <a:cubicBezTo>
                    <a:pt x="1278" y="81"/>
                    <a:pt x="1203" y="1"/>
                    <a:pt x="1105" y="1"/>
                  </a:cubicBezTo>
                  <a:close/>
                </a:path>
              </a:pathLst>
            </a:custGeom>
            <a:solidFill>
              <a:srgbClr val="FAD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1421219" y="2120388"/>
              <a:ext cx="616158" cy="481017"/>
            </a:xfrm>
            <a:custGeom>
              <a:avLst/>
              <a:gdLst/>
              <a:ahLst/>
              <a:cxnLst/>
              <a:rect l="l" t="t" r="r" b="b"/>
              <a:pathLst>
                <a:path w="6484" h="5062" extrusionOk="0">
                  <a:moveTo>
                    <a:pt x="4230" y="1"/>
                  </a:moveTo>
                  <a:lnTo>
                    <a:pt x="3676" y="2278"/>
                  </a:lnTo>
                  <a:lnTo>
                    <a:pt x="1" y="2760"/>
                  </a:lnTo>
                  <a:lnTo>
                    <a:pt x="290" y="5062"/>
                  </a:lnTo>
                  <a:lnTo>
                    <a:pt x="4760" y="4483"/>
                  </a:lnTo>
                  <a:cubicBezTo>
                    <a:pt x="5231" y="4423"/>
                    <a:pt x="5628" y="4074"/>
                    <a:pt x="5737" y="3603"/>
                  </a:cubicBezTo>
                  <a:lnTo>
                    <a:pt x="6484" y="542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1765880" y="2021751"/>
              <a:ext cx="842894" cy="870524"/>
            </a:xfrm>
            <a:custGeom>
              <a:avLst/>
              <a:gdLst/>
              <a:ahLst/>
              <a:cxnLst/>
              <a:rect l="l" t="t" r="r" b="b"/>
              <a:pathLst>
                <a:path w="8870" h="9161" extrusionOk="0">
                  <a:moveTo>
                    <a:pt x="4004" y="1"/>
                  </a:moveTo>
                  <a:cubicBezTo>
                    <a:pt x="3738" y="1"/>
                    <a:pt x="3424" y="30"/>
                    <a:pt x="3061" y="110"/>
                  </a:cubicBezTo>
                  <a:cubicBezTo>
                    <a:pt x="3061" y="110"/>
                    <a:pt x="1122" y="110"/>
                    <a:pt x="567" y="1111"/>
                  </a:cubicBezTo>
                  <a:cubicBezTo>
                    <a:pt x="0" y="2135"/>
                    <a:pt x="3001" y="5436"/>
                    <a:pt x="3326" y="9161"/>
                  </a:cubicBezTo>
                  <a:lnTo>
                    <a:pt x="8870" y="8630"/>
                  </a:lnTo>
                  <a:cubicBezTo>
                    <a:pt x="8870" y="8630"/>
                    <a:pt x="7086" y="1255"/>
                    <a:pt x="5158" y="255"/>
                  </a:cubicBezTo>
                  <a:cubicBezTo>
                    <a:pt x="5158" y="255"/>
                    <a:pt x="4783" y="1"/>
                    <a:pt x="40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1193346" y="2445568"/>
              <a:ext cx="253153" cy="226730"/>
            </a:xfrm>
            <a:custGeom>
              <a:avLst/>
              <a:gdLst/>
              <a:ahLst/>
              <a:cxnLst/>
              <a:rect l="l" t="t" r="r" b="b"/>
              <a:pathLst>
                <a:path w="2664" h="2386" extrusionOk="0">
                  <a:moveTo>
                    <a:pt x="1336" y="1"/>
                  </a:moveTo>
                  <a:cubicBezTo>
                    <a:pt x="1213" y="1"/>
                    <a:pt x="1088" y="20"/>
                    <a:pt x="964" y="61"/>
                  </a:cubicBezTo>
                  <a:cubicBezTo>
                    <a:pt x="338" y="266"/>
                    <a:pt x="0" y="941"/>
                    <a:pt x="206" y="1567"/>
                  </a:cubicBezTo>
                  <a:cubicBezTo>
                    <a:pt x="370" y="2062"/>
                    <a:pt x="840" y="2385"/>
                    <a:pt x="1337" y="2385"/>
                  </a:cubicBezTo>
                  <a:cubicBezTo>
                    <a:pt x="1458" y="2385"/>
                    <a:pt x="1580" y="2366"/>
                    <a:pt x="1700" y="2326"/>
                  </a:cubicBezTo>
                  <a:cubicBezTo>
                    <a:pt x="2326" y="2122"/>
                    <a:pt x="2664" y="1447"/>
                    <a:pt x="2458" y="820"/>
                  </a:cubicBezTo>
                  <a:cubicBezTo>
                    <a:pt x="2295" y="318"/>
                    <a:pt x="1835" y="1"/>
                    <a:pt x="1336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1320491" y="2518928"/>
              <a:ext cx="264557" cy="137501"/>
            </a:xfrm>
            <a:custGeom>
              <a:avLst/>
              <a:gdLst/>
              <a:ahLst/>
              <a:cxnLst/>
              <a:rect l="l" t="t" r="r" b="b"/>
              <a:pathLst>
                <a:path w="2784" h="1447" extrusionOk="0">
                  <a:moveTo>
                    <a:pt x="506" y="0"/>
                  </a:moveTo>
                  <a:lnTo>
                    <a:pt x="0" y="1289"/>
                  </a:lnTo>
                  <a:lnTo>
                    <a:pt x="2711" y="1446"/>
                  </a:lnTo>
                  <a:lnTo>
                    <a:pt x="2783" y="18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1657170" y="4454137"/>
              <a:ext cx="168389" cy="186724"/>
            </a:xfrm>
            <a:custGeom>
              <a:avLst/>
              <a:gdLst/>
              <a:ahLst/>
              <a:cxnLst/>
              <a:rect l="l" t="t" r="r" b="b"/>
              <a:pathLst>
                <a:path w="1772" h="1965" extrusionOk="0">
                  <a:moveTo>
                    <a:pt x="204" y="0"/>
                  </a:moveTo>
                  <a:lnTo>
                    <a:pt x="0" y="1784"/>
                  </a:lnTo>
                  <a:lnTo>
                    <a:pt x="1578" y="1964"/>
                  </a:lnTo>
                  <a:lnTo>
                    <a:pt x="1771" y="1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1350425" y="4571400"/>
              <a:ext cx="488821" cy="177127"/>
            </a:xfrm>
            <a:custGeom>
              <a:avLst/>
              <a:gdLst/>
              <a:ahLst/>
              <a:cxnLst/>
              <a:rect l="l" t="t" r="r" b="b"/>
              <a:pathLst>
                <a:path w="5144" h="1864" extrusionOk="0">
                  <a:moveTo>
                    <a:pt x="3105" y="0"/>
                  </a:moveTo>
                  <a:cubicBezTo>
                    <a:pt x="3082" y="0"/>
                    <a:pt x="3058" y="6"/>
                    <a:pt x="3035" y="20"/>
                  </a:cubicBezTo>
                  <a:lnTo>
                    <a:pt x="408" y="1188"/>
                  </a:lnTo>
                  <a:cubicBezTo>
                    <a:pt x="240" y="1260"/>
                    <a:pt x="119" y="1393"/>
                    <a:pt x="58" y="1550"/>
                  </a:cubicBezTo>
                  <a:cubicBezTo>
                    <a:pt x="1" y="1701"/>
                    <a:pt x="99" y="1864"/>
                    <a:pt x="258" y="1864"/>
                  </a:cubicBezTo>
                  <a:cubicBezTo>
                    <a:pt x="263" y="1864"/>
                    <a:pt x="269" y="1863"/>
                    <a:pt x="275" y="1863"/>
                  </a:cubicBezTo>
                  <a:lnTo>
                    <a:pt x="4830" y="1731"/>
                  </a:lnTo>
                  <a:cubicBezTo>
                    <a:pt x="4999" y="1731"/>
                    <a:pt x="5144" y="1574"/>
                    <a:pt x="5132" y="1393"/>
                  </a:cubicBezTo>
                  <a:lnTo>
                    <a:pt x="5060" y="513"/>
                  </a:lnTo>
                  <a:cubicBezTo>
                    <a:pt x="5060" y="502"/>
                    <a:pt x="5047" y="489"/>
                    <a:pt x="5047" y="478"/>
                  </a:cubicBezTo>
                  <a:lnTo>
                    <a:pt x="4999" y="345"/>
                  </a:lnTo>
                  <a:cubicBezTo>
                    <a:pt x="4976" y="284"/>
                    <a:pt x="4920" y="252"/>
                    <a:pt x="4860" y="252"/>
                  </a:cubicBezTo>
                  <a:cubicBezTo>
                    <a:pt x="4825" y="252"/>
                    <a:pt x="4789" y="262"/>
                    <a:pt x="4758" y="285"/>
                  </a:cubicBezTo>
                  <a:cubicBezTo>
                    <a:pt x="4617" y="393"/>
                    <a:pt x="4378" y="531"/>
                    <a:pt x="4024" y="531"/>
                  </a:cubicBezTo>
                  <a:cubicBezTo>
                    <a:pt x="3985" y="531"/>
                    <a:pt x="3945" y="529"/>
                    <a:pt x="3903" y="526"/>
                  </a:cubicBezTo>
                  <a:cubicBezTo>
                    <a:pt x="3469" y="489"/>
                    <a:pt x="3312" y="261"/>
                    <a:pt x="3252" y="104"/>
                  </a:cubicBezTo>
                  <a:cubicBezTo>
                    <a:pt x="3226" y="43"/>
                    <a:pt x="3167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992292" y="4472477"/>
              <a:ext cx="238329" cy="186629"/>
            </a:xfrm>
            <a:custGeom>
              <a:avLst/>
              <a:gdLst/>
              <a:ahLst/>
              <a:cxnLst/>
              <a:rect l="l" t="t" r="r" b="b"/>
              <a:pathLst>
                <a:path w="2508" h="1964" extrusionOk="0">
                  <a:moveTo>
                    <a:pt x="1" y="0"/>
                  </a:moveTo>
                  <a:lnTo>
                    <a:pt x="928" y="1784"/>
                  </a:lnTo>
                  <a:lnTo>
                    <a:pt x="2507" y="1964"/>
                  </a:lnTo>
                  <a:lnTo>
                    <a:pt x="1579" y="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2756626" y="4590215"/>
              <a:ext cx="510678" cy="176651"/>
            </a:xfrm>
            <a:custGeom>
              <a:avLst/>
              <a:gdLst/>
              <a:ahLst/>
              <a:cxnLst/>
              <a:rect l="l" t="t" r="r" b="b"/>
              <a:pathLst>
                <a:path w="5374" h="1859" extrusionOk="0">
                  <a:moveTo>
                    <a:pt x="3102" y="0"/>
                  </a:moveTo>
                  <a:cubicBezTo>
                    <a:pt x="3080" y="0"/>
                    <a:pt x="3057" y="5"/>
                    <a:pt x="3035" y="14"/>
                  </a:cubicBezTo>
                  <a:lnTo>
                    <a:pt x="408" y="1183"/>
                  </a:lnTo>
                  <a:cubicBezTo>
                    <a:pt x="240" y="1255"/>
                    <a:pt x="119" y="1388"/>
                    <a:pt x="58" y="1544"/>
                  </a:cubicBezTo>
                  <a:cubicBezTo>
                    <a:pt x="1" y="1696"/>
                    <a:pt x="111" y="1858"/>
                    <a:pt x="259" y="1858"/>
                  </a:cubicBezTo>
                  <a:cubicBezTo>
                    <a:pt x="264" y="1858"/>
                    <a:pt x="270" y="1858"/>
                    <a:pt x="275" y="1858"/>
                  </a:cubicBezTo>
                  <a:lnTo>
                    <a:pt x="5060" y="1677"/>
                  </a:lnTo>
                  <a:cubicBezTo>
                    <a:pt x="5240" y="1665"/>
                    <a:pt x="5373" y="1509"/>
                    <a:pt x="5360" y="1340"/>
                  </a:cubicBezTo>
                  <a:lnTo>
                    <a:pt x="5060" y="508"/>
                  </a:lnTo>
                  <a:cubicBezTo>
                    <a:pt x="5060" y="496"/>
                    <a:pt x="5047" y="484"/>
                    <a:pt x="5047" y="472"/>
                  </a:cubicBezTo>
                  <a:lnTo>
                    <a:pt x="4999" y="339"/>
                  </a:lnTo>
                  <a:cubicBezTo>
                    <a:pt x="4976" y="284"/>
                    <a:pt x="4915" y="249"/>
                    <a:pt x="4853" y="249"/>
                  </a:cubicBezTo>
                  <a:cubicBezTo>
                    <a:pt x="4820" y="249"/>
                    <a:pt x="4787" y="259"/>
                    <a:pt x="4758" y="280"/>
                  </a:cubicBezTo>
                  <a:cubicBezTo>
                    <a:pt x="4617" y="388"/>
                    <a:pt x="4378" y="526"/>
                    <a:pt x="4023" y="526"/>
                  </a:cubicBezTo>
                  <a:cubicBezTo>
                    <a:pt x="3985" y="526"/>
                    <a:pt x="3944" y="524"/>
                    <a:pt x="3903" y="521"/>
                  </a:cubicBezTo>
                  <a:cubicBezTo>
                    <a:pt x="3469" y="484"/>
                    <a:pt x="3312" y="255"/>
                    <a:pt x="3252" y="98"/>
                  </a:cubicBezTo>
                  <a:cubicBezTo>
                    <a:pt x="3225" y="36"/>
                    <a:pt x="3166" y="0"/>
                    <a:pt x="3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1922769" y="1860397"/>
              <a:ext cx="240610" cy="286310"/>
            </a:xfrm>
            <a:custGeom>
              <a:avLst/>
              <a:gdLst/>
              <a:ahLst/>
              <a:cxnLst/>
              <a:rect l="l" t="t" r="r" b="b"/>
              <a:pathLst>
                <a:path w="2532" h="3013" extrusionOk="0">
                  <a:moveTo>
                    <a:pt x="2157" y="1"/>
                  </a:moveTo>
                  <a:lnTo>
                    <a:pt x="1" y="351"/>
                  </a:lnTo>
                  <a:lnTo>
                    <a:pt x="277" y="2086"/>
                  </a:lnTo>
                  <a:cubicBezTo>
                    <a:pt x="365" y="2634"/>
                    <a:pt x="833" y="3013"/>
                    <a:pt x="1370" y="3013"/>
                  </a:cubicBezTo>
                  <a:cubicBezTo>
                    <a:pt x="1423" y="3013"/>
                    <a:pt x="1477" y="3009"/>
                    <a:pt x="1531" y="3002"/>
                  </a:cubicBezTo>
                  <a:cubicBezTo>
                    <a:pt x="2122" y="2905"/>
                    <a:pt x="2531" y="2338"/>
                    <a:pt x="2435" y="1748"/>
                  </a:cubicBezTo>
                  <a:lnTo>
                    <a:pt x="2157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937593" y="1928055"/>
              <a:ext cx="234908" cy="118211"/>
            </a:xfrm>
            <a:custGeom>
              <a:avLst/>
              <a:gdLst/>
              <a:ahLst/>
              <a:cxnLst/>
              <a:rect l="l" t="t" r="r" b="b"/>
              <a:pathLst>
                <a:path w="2472" h="1244" extrusionOk="0">
                  <a:moveTo>
                    <a:pt x="2098" y="0"/>
                  </a:moveTo>
                  <a:lnTo>
                    <a:pt x="1" y="603"/>
                  </a:lnTo>
                  <a:cubicBezTo>
                    <a:pt x="1" y="603"/>
                    <a:pt x="370" y="1244"/>
                    <a:pt x="1131" y="1244"/>
                  </a:cubicBezTo>
                  <a:cubicBezTo>
                    <a:pt x="1261" y="1244"/>
                    <a:pt x="1403" y="1225"/>
                    <a:pt x="1556" y="1181"/>
                  </a:cubicBezTo>
                  <a:cubicBezTo>
                    <a:pt x="2472" y="90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5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1785361" y="1510510"/>
              <a:ext cx="381440" cy="359099"/>
            </a:xfrm>
            <a:custGeom>
              <a:avLst/>
              <a:gdLst/>
              <a:ahLst/>
              <a:cxnLst/>
              <a:rect l="l" t="t" r="r" b="b"/>
              <a:pathLst>
                <a:path w="4014" h="3779" extrusionOk="0">
                  <a:moveTo>
                    <a:pt x="3265" y="1"/>
                  </a:moveTo>
                  <a:cubicBezTo>
                    <a:pt x="2302" y="1"/>
                    <a:pt x="651" y="646"/>
                    <a:pt x="651" y="646"/>
                  </a:cubicBezTo>
                  <a:lnTo>
                    <a:pt x="1" y="2056"/>
                  </a:lnTo>
                  <a:lnTo>
                    <a:pt x="687" y="3779"/>
                  </a:lnTo>
                  <a:lnTo>
                    <a:pt x="1049" y="3743"/>
                  </a:lnTo>
                  <a:cubicBezTo>
                    <a:pt x="1278" y="3683"/>
                    <a:pt x="1603" y="3538"/>
                    <a:pt x="1567" y="3310"/>
                  </a:cubicBezTo>
                  <a:lnTo>
                    <a:pt x="1434" y="2815"/>
                  </a:lnTo>
                  <a:cubicBezTo>
                    <a:pt x="1434" y="2815"/>
                    <a:pt x="1712" y="2321"/>
                    <a:pt x="1399" y="1960"/>
                  </a:cubicBezTo>
                  <a:cubicBezTo>
                    <a:pt x="1338" y="1899"/>
                    <a:pt x="1314" y="1815"/>
                    <a:pt x="1326" y="1730"/>
                  </a:cubicBezTo>
                  <a:cubicBezTo>
                    <a:pt x="1347" y="1582"/>
                    <a:pt x="1424" y="1406"/>
                    <a:pt x="1712" y="1406"/>
                  </a:cubicBezTo>
                  <a:cubicBezTo>
                    <a:pt x="1752" y="1406"/>
                    <a:pt x="1796" y="1410"/>
                    <a:pt x="1844" y="1417"/>
                  </a:cubicBezTo>
                  <a:cubicBezTo>
                    <a:pt x="2014" y="1443"/>
                    <a:pt x="2229" y="1467"/>
                    <a:pt x="2456" y="1467"/>
                  </a:cubicBezTo>
                  <a:cubicBezTo>
                    <a:pt x="3068" y="1467"/>
                    <a:pt x="3771" y="1297"/>
                    <a:pt x="3929" y="549"/>
                  </a:cubicBezTo>
                  <a:cubicBezTo>
                    <a:pt x="4013" y="140"/>
                    <a:pt x="3714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1780799" y="1774398"/>
              <a:ext cx="123726" cy="119541"/>
            </a:xfrm>
            <a:custGeom>
              <a:avLst/>
              <a:gdLst/>
              <a:ahLst/>
              <a:cxnLst/>
              <a:rect l="l" t="t" r="r" b="b"/>
              <a:pathLst>
                <a:path w="1302" h="1258" extrusionOk="0">
                  <a:moveTo>
                    <a:pt x="657" y="1"/>
                  </a:moveTo>
                  <a:cubicBezTo>
                    <a:pt x="643" y="1"/>
                    <a:pt x="629" y="1"/>
                    <a:pt x="615" y="2"/>
                  </a:cubicBezTo>
                  <a:cubicBezTo>
                    <a:pt x="266" y="26"/>
                    <a:pt x="1" y="327"/>
                    <a:pt x="25" y="677"/>
                  </a:cubicBezTo>
                  <a:cubicBezTo>
                    <a:pt x="48" y="1011"/>
                    <a:pt x="324" y="1257"/>
                    <a:pt x="654" y="1257"/>
                  </a:cubicBezTo>
                  <a:cubicBezTo>
                    <a:pt x="669" y="1257"/>
                    <a:pt x="684" y="1257"/>
                    <a:pt x="699" y="1256"/>
                  </a:cubicBezTo>
                  <a:cubicBezTo>
                    <a:pt x="1048" y="1231"/>
                    <a:pt x="1302" y="930"/>
                    <a:pt x="1278" y="592"/>
                  </a:cubicBezTo>
                  <a:cubicBezTo>
                    <a:pt x="1255" y="258"/>
                    <a:pt x="977" y="1"/>
                    <a:pt x="6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1463601" y="2119913"/>
              <a:ext cx="900100" cy="631441"/>
            </a:xfrm>
            <a:custGeom>
              <a:avLst/>
              <a:gdLst/>
              <a:ahLst/>
              <a:cxnLst/>
              <a:rect l="l" t="t" r="r" b="b"/>
              <a:pathLst>
                <a:path w="9472" h="6645" extrusionOk="0">
                  <a:moveTo>
                    <a:pt x="8163" y="0"/>
                  </a:moveTo>
                  <a:cubicBezTo>
                    <a:pt x="7773" y="0"/>
                    <a:pt x="7390" y="195"/>
                    <a:pt x="7171" y="547"/>
                  </a:cubicBezTo>
                  <a:lnTo>
                    <a:pt x="5158" y="3753"/>
                  </a:lnTo>
                  <a:lnTo>
                    <a:pt x="254" y="3753"/>
                  </a:lnTo>
                  <a:lnTo>
                    <a:pt x="0" y="6066"/>
                  </a:lnTo>
                  <a:lnTo>
                    <a:pt x="5206" y="6633"/>
                  </a:lnTo>
                  <a:cubicBezTo>
                    <a:pt x="5243" y="6633"/>
                    <a:pt x="5291" y="6645"/>
                    <a:pt x="5326" y="6645"/>
                  </a:cubicBezTo>
                  <a:cubicBezTo>
                    <a:pt x="5725" y="6645"/>
                    <a:pt x="6098" y="6440"/>
                    <a:pt x="6315" y="6091"/>
                  </a:cubicBezTo>
                  <a:lnTo>
                    <a:pt x="9134" y="1776"/>
                  </a:lnTo>
                  <a:cubicBezTo>
                    <a:pt x="9472" y="1235"/>
                    <a:pt x="9316" y="512"/>
                    <a:pt x="8773" y="174"/>
                  </a:cubicBezTo>
                  <a:cubicBezTo>
                    <a:pt x="8584" y="56"/>
                    <a:pt x="837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1622770" y="2892191"/>
              <a:ext cx="848596" cy="1603262"/>
            </a:xfrm>
            <a:custGeom>
              <a:avLst/>
              <a:gdLst/>
              <a:ahLst/>
              <a:cxnLst/>
              <a:rect l="l" t="t" r="r" b="b"/>
              <a:pathLst>
                <a:path w="8930" h="16872" extrusionOk="0">
                  <a:moveTo>
                    <a:pt x="4832" y="1"/>
                  </a:moveTo>
                  <a:lnTo>
                    <a:pt x="941" y="7508"/>
                  </a:lnTo>
                  <a:lnTo>
                    <a:pt x="1" y="16871"/>
                  </a:lnTo>
                  <a:lnTo>
                    <a:pt x="2555" y="16871"/>
                  </a:lnTo>
                  <a:lnTo>
                    <a:pt x="3868" y="8375"/>
                  </a:lnTo>
                  <a:lnTo>
                    <a:pt x="8929" y="1664"/>
                  </a:lnTo>
                  <a:lnTo>
                    <a:pt x="4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2081938" y="2841827"/>
              <a:ext cx="1139570" cy="1691350"/>
            </a:xfrm>
            <a:custGeom>
              <a:avLst/>
              <a:gdLst/>
              <a:ahLst/>
              <a:cxnLst/>
              <a:rect l="l" t="t" r="r" b="b"/>
              <a:pathLst>
                <a:path w="11992" h="17799" extrusionOk="0">
                  <a:moveTo>
                    <a:pt x="5544" y="0"/>
                  </a:moveTo>
                  <a:lnTo>
                    <a:pt x="0" y="531"/>
                  </a:lnTo>
                  <a:lnTo>
                    <a:pt x="1832" y="2892"/>
                  </a:lnTo>
                  <a:lnTo>
                    <a:pt x="4664" y="9689"/>
                  </a:lnTo>
                  <a:lnTo>
                    <a:pt x="9327" y="17798"/>
                  </a:lnTo>
                  <a:lnTo>
                    <a:pt x="11991" y="17606"/>
                  </a:lnTo>
                  <a:lnTo>
                    <a:pt x="7616" y="8881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2047539" y="2288680"/>
              <a:ext cx="285273" cy="430653"/>
            </a:xfrm>
            <a:custGeom>
              <a:avLst/>
              <a:gdLst/>
              <a:ahLst/>
              <a:cxnLst/>
              <a:rect l="l" t="t" r="r" b="b"/>
              <a:pathLst>
                <a:path w="3002" h="4532" extrusionOk="0">
                  <a:moveTo>
                    <a:pt x="2989" y="0"/>
                  </a:moveTo>
                  <a:lnTo>
                    <a:pt x="1" y="4520"/>
                  </a:lnTo>
                  <a:lnTo>
                    <a:pt x="1" y="4531"/>
                  </a:lnTo>
                  <a:lnTo>
                    <a:pt x="13" y="453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1952607" y="2359664"/>
              <a:ext cx="74407" cy="118116"/>
            </a:xfrm>
            <a:custGeom>
              <a:avLst/>
              <a:gdLst/>
              <a:ahLst/>
              <a:cxnLst/>
              <a:rect l="l" t="t" r="r" b="b"/>
              <a:pathLst>
                <a:path w="783" h="1243" extrusionOk="0">
                  <a:moveTo>
                    <a:pt x="771" y="1"/>
                  </a:moveTo>
                  <a:lnTo>
                    <a:pt x="12" y="1230"/>
                  </a:lnTo>
                  <a:cubicBezTo>
                    <a:pt x="0" y="1230"/>
                    <a:pt x="0" y="1242"/>
                    <a:pt x="12" y="1242"/>
                  </a:cubicBezTo>
                  <a:lnTo>
                    <a:pt x="783" y="13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43"/>
          <p:cNvCxnSpPr/>
          <p:nvPr/>
        </p:nvCxnSpPr>
        <p:spPr>
          <a:xfrm>
            <a:off x="4079650" y="3911026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Warm-up</a:t>
            </a:r>
            <a:endParaRPr sz="8000" dirty="0"/>
          </a:p>
        </p:txBody>
      </p:sp>
      <p:sp>
        <p:nvSpPr>
          <p:cNvPr id="476" name="Google Shape;476;p43"/>
          <p:cNvSpPr txBox="1">
            <a:spLocks noGrp="1"/>
          </p:cNvSpPr>
          <p:nvPr>
            <p:ph type="subTitle" idx="1"/>
          </p:nvPr>
        </p:nvSpPr>
        <p:spPr>
          <a:xfrm>
            <a:off x="2141350" y="2934916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CREATE SENTENCES </a:t>
            </a:r>
            <a:endParaRPr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">
            <a:extLst>
              <a:ext uri="{FF2B5EF4-FFF2-40B4-BE49-F238E27FC236}">
                <a16:creationId xmlns:a16="http://schemas.microsoft.com/office/drawing/2014/main" xmlns="" id="{4BF5E4DE-B76A-19F2-D6E8-5332B99E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78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Rearrange the words and phrases to make simple sentences.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EC3037A-C62E-BAA3-ECC7-B0B03F01CBDF}"/>
              </a:ext>
            </a:extLst>
          </p:cNvPr>
          <p:cNvSpPr/>
          <p:nvPr/>
        </p:nvSpPr>
        <p:spPr>
          <a:xfrm>
            <a:off x="774144" y="334684"/>
            <a:ext cx="6638592" cy="457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000" dirty="0">
                <a:solidFill>
                  <a:srgbClr val="242021"/>
                </a:solidFill>
              </a:rPr>
            </a:br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A50F9EE-18A3-AB01-E337-0CD99B486207}"/>
              </a:ext>
            </a:extLst>
          </p:cNvPr>
          <p:cNvSpPr txBox="1"/>
          <p:nvPr/>
        </p:nvSpPr>
        <p:spPr>
          <a:xfrm>
            <a:off x="774144" y="1038253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sister never drinks soft drinks.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3C7AAAC-37F7-D465-07A0-27743EC7119F}"/>
              </a:ext>
            </a:extLst>
          </p:cNvPr>
          <p:cNvSpPr txBox="1"/>
          <p:nvPr/>
        </p:nvSpPr>
        <p:spPr>
          <a:xfrm>
            <a:off x="774144" y="1789505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Acne affects 80% of young people.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5630791-ED43-4DFE-A592-483307CBEE98}"/>
              </a:ext>
            </a:extLst>
          </p:cNvPr>
          <p:cNvSpPr txBox="1"/>
          <p:nvPr/>
        </p:nvSpPr>
        <p:spPr>
          <a:xfrm>
            <a:off x="774144" y="2571750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He has bread and eggs for breakfast.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10B7547-7EE0-02CD-9A61-6C21453ABF45}"/>
              </a:ext>
            </a:extLst>
          </p:cNvPr>
          <p:cNvSpPr txBox="1"/>
          <p:nvPr/>
        </p:nvSpPr>
        <p:spPr>
          <a:xfrm>
            <a:off x="774144" y="3350941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We don’t eat much fast food.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AECBF-3F24-8753-CD4F-80E80E5CBD17}"/>
              </a:ext>
            </a:extLst>
          </p:cNvPr>
          <p:cNvSpPr txBox="1"/>
          <p:nvPr/>
        </p:nvSpPr>
        <p:spPr>
          <a:xfrm>
            <a:off x="774144" y="4105247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Fruit and vegetables have a lot of vitamins.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xmlns="" id="{2A462F16-7781-BFC0-875F-638DA0AE5CCF}"/>
              </a:ext>
            </a:extLst>
          </p:cNvPr>
          <p:cNvSpPr/>
          <p:nvPr/>
        </p:nvSpPr>
        <p:spPr>
          <a:xfrm>
            <a:off x="6217920" y="1322540"/>
            <a:ext cx="2706624" cy="17341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+ Adv</a:t>
            </a:r>
            <a:endParaRPr lang="x-none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oogle Shape;1491;p65">
            <a:extLst>
              <a:ext uri="{FF2B5EF4-FFF2-40B4-BE49-F238E27FC236}">
                <a16:creationId xmlns:a16="http://schemas.microsoft.com/office/drawing/2014/main" xmlns="" id="{5093179E-4017-71B2-80B6-E800BA027DA7}"/>
              </a:ext>
            </a:extLst>
          </p:cNvPr>
          <p:cNvGrpSpPr/>
          <p:nvPr/>
        </p:nvGrpSpPr>
        <p:grpSpPr>
          <a:xfrm flipH="1">
            <a:off x="7092074" y="3212465"/>
            <a:ext cx="966886" cy="1734148"/>
            <a:chOff x="1858525" y="267475"/>
            <a:chExt cx="370575" cy="836625"/>
          </a:xfrm>
        </p:grpSpPr>
        <p:sp>
          <p:nvSpPr>
            <p:cNvPr id="57" name="Google Shape;1492;p65">
              <a:extLst>
                <a:ext uri="{FF2B5EF4-FFF2-40B4-BE49-F238E27FC236}">
                  <a16:creationId xmlns:a16="http://schemas.microsoft.com/office/drawing/2014/main" xmlns="" id="{1F309D6A-73EC-3717-D7CE-08C0B1A60B91}"/>
                </a:ext>
              </a:extLst>
            </p:cNvPr>
            <p:cNvSpPr/>
            <p:nvPr/>
          </p:nvSpPr>
          <p:spPr>
            <a:xfrm>
              <a:off x="1999150" y="302775"/>
              <a:ext cx="22425" cy="53100"/>
            </a:xfrm>
            <a:custGeom>
              <a:avLst/>
              <a:gdLst/>
              <a:ahLst/>
              <a:cxnLst/>
              <a:rect l="l" t="t" r="r" b="b"/>
              <a:pathLst>
                <a:path w="897" h="2124" extrusionOk="0">
                  <a:moveTo>
                    <a:pt x="565" y="0"/>
                  </a:moveTo>
                  <a:cubicBezTo>
                    <a:pt x="398" y="0"/>
                    <a:pt x="243" y="104"/>
                    <a:pt x="143" y="254"/>
                  </a:cubicBezTo>
                  <a:cubicBezTo>
                    <a:pt x="34" y="407"/>
                    <a:pt x="1" y="603"/>
                    <a:pt x="12" y="790"/>
                  </a:cubicBezTo>
                  <a:cubicBezTo>
                    <a:pt x="12" y="975"/>
                    <a:pt x="56" y="1161"/>
                    <a:pt x="99" y="1336"/>
                  </a:cubicBezTo>
                  <a:cubicBezTo>
                    <a:pt x="121" y="1412"/>
                    <a:pt x="153" y="1489"/>
                    <a:pt x="165" y="1565"/>
                  </a:cubicBezTo>
                  <a:cubicBezTo>
                    <a:pt x="187" y="1718"/>
                    <a:pt x="153" y="1958"/>
                    <a:pt x="361" y="2013"/>
                  </a:cubicBezTo>
                  <a:cubicBezTo>
                    <a:pt x="464" y="2036"/>
                    <a:pt x="533" y="2124"/>
                    <a:pt x="600" y="2124"/>
                  </a:cubicBezTo>
                  <a:cubicBezTo>
                    <a:pt x="626" y="2124"/>
                    <a:pt x="651" y="2111"/>
                    <a:pt x="678" y="2078"/>
                  </a:cubicBezTo>
                  <a:cubicBezTo>
                    <a:pt x="798" y="1914"/>
                    <a:pt x="896" y="1707"/>
                    <a:pt x="874" y="1499"/>
                  </a:cubicBezTo>
                  <a:lnTo>
                    <a:pt x="612" y="3"/>
                  </a:lnTo>
                  <a:cubicBezTo>
                    <a:pt x="596" y="1"/>
                    <a:pt x="581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3;p65">
              <a:extLst>
                <a:ext uri="{FF2B5EF4-FFF2-40B4-BE49-F238E27FC236}">
                  <a16:creationId xmlns:a16="http://schemas.microsoft.com/office/drawing/2014/main" xmlns="" id="{C671DD07-C7A8-FBA9-1388-1D6EC96C31F6}"/>
                </a:ext>
              </a:extLst>
            </p:cNvPr>
            <p:cNvSpPr/>
            <p:nvPr/>
          </p:nvSpPr>
          <p:spPr>
            <a:xfrm>
              <a:off x="1864550" y="711050"/>
              <a:ext cx="158650" cy="203075"/>
            </a:xfrm>
            <a:custGeom>
              <a:avLst/>
              <a:gdLst/>
              <a:ahLst/>
              <a:cxnLst/>
              <a:rect l="l" t="t" r="r" b="b"/>
              <a:pathLst>
                <a:path w="6346" h="8123" extrusionOk="0">
                  <a:moveTo>
                    <a:pt x="1855" y="1"/>
                  </a:moveTo>
                  <a:cubicBezTo>
                    <a:pt x="1625" y="1"/>
                    <a:pt x="1265" y="572"/>
                    <a:pt x="1158" y="712"/>
                  </a:cubicBezTo>
                  <a:cubicBezTo>
                    <a:pt x="874" y="1105"/>
                    <a:pt x="612" y="1509"/>
                    <a:pt x="371" y="1935"/>
                  </a:cubicBezTo>
                  <a:cubicBezTo>
                    <a:pt x="0" y="2590"/>
                    <a:pt x="316" y="2885"/>
                    <a:pt x="765" y="3366"/>
                  </a:cubicBezTo>
                  <a:cubicBezTo>
                    <a:pt x="1092" y="3705"/>
                    <a:pt x="1442" y="4021"/>
                    <a:pt x="1780" y="4360"/>
                  </a:cubicBezTo>
                  <a:cubicBezTo>
                    <a:pt x="2075" y="4654"/>
                    <a:pt x="2490" y="4982"/>
                    <a:pt x="2829" y="5244"/>
                  </a:cubicBezTo>
                  <a:cubicBezTo>
                    <a:pt x="3342" y="5649"/>
                    <a:pt x="3779" y="5987"/>
                    <a:pt x="4227" y="6457"/>
                  </a:cubicBezTo>
                  <a:cubicBezTo>
                    <a:pt x="4260" y="6489"/>
                    <a:pt x="4292" y="6511"/>
                    <a:pt x="4314" y="6544"/>
                  </a:cubicBezTo>
                  <a:cubicBezTo>
                    <a:pt x="4762" y="7025"/>
                    <a:pt x="5221" y="7407"/>
                    <a:pt x="5603" y="7953"/>
                  </a:cubicBezTo>
                  <a:cubicBezTo>
                    <a:pt x="5647" y="8030"/>
                    <a:pt x="5712" y="8106"/>
                    <a:pt x="5800" y="8117"/>
                  </a:cubicBezTo>
                  <a:cubicBezTo>
                    <a:pt x="5812" y="8121"/>
                    <a:pt x="5824" y="8122"/>
                    <a:pt x="5836" y="8122"/>
                  </a:cubicBezTo>
                  <a:cubicBezTo>
                    <a:pt x="5900" y="8122"/>
                    <a:pt x="5963" y="8077"/>
                    <a:pt x="6018" y="8040"/>
                  </a:cubicBezTo>
                  <a:cubicBezTo>
                    <a:pt x="6139" y="7964"/>
                    <a:pt x="6313" y="7866"/>
                    <a:pt x="6335" y="7713"/>
                  </a:cubicBezTo>
                  <a:cubicBezTo>
                    <a:pt x="6346" y="7680"/>
                    <a:pt x="6335" y="7647"/>
                    <a:pt x="6324" y="7615"/>
                  </a:cubicBezTo>
                  <a:cubicBezTo>
                    <a:pt x="6226" y="7287"/>
                    <a:pt x="6084" y="6948"/>
                    <a:pt x="5920" y="6654"/>
                  </a:cubicBezTo>
                  <a:cubicBezTo>
                    <a:pt x="5767" y="6392"/>
                    <a:pt x="5527" y="6195"/>
                    <a:pt x="5374" y="5933"/>
                  </a:cubicBezTo>
                  <a:cubicBezTo>
                    <a:pt x="5319" y="5824"/>
                    <a:pt x="5265" y="5725"/>
                    <a:pt x="5210" y="5616"/>
                  </a:cubicBezTo>
                  <a:cubicBezTo>
                    <a:pt x="5166" y="5528"/>
                    <a:pt x="5122" y="5452"/>
                    <a:pt x="5079" y="5365"/>
                  </a:cubicBezTo>
                  <a:cubicBezTo>
                    <a:pt x="4937" y="5069"/>
                    <a:pt x="4795" y="4775"/>
                    <a:pt x="4642" y="4491"/>
                  </a:cubicBezTo>
                  <a:cubicBezTo>
                    <a:pt x="4467" y="4141"/>
                    <a:pt x="4260" y="3814"/>
                    <a:pt x="4020" y="3518"/>
                  </a:cubicBezTo>
                  <a:cubicBezTo>
                    <a:pt x="3758" y="3213"/>
                    <a:pt x="3331" y="3049"/>
                    <a:pt x="3124" y="2700"/>
                  </a:cubicBezTo>
                  <a:cubicBezTo>
                    <a:pt x="3375" y="2438"/>
                    <a:pt x="3670" y="2219"/>
                    <a:pt x="3932" y="1967"/>
                  </a:cubicBezTo>
                  <a:cubicBezTo>
                    <a:pt x="4948" y="996"/>
                    <a:pt x="2578" y="78"/>
                    <a:pt x="1867" y="1"/>
                  </a:cubicBezTo>
                  <a:cubicBezTo>
                    <a:pt x="1863" y="1"/>
                    <a:pt x="1859" y="1"/>
                    <a:pt x="1855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4;p65">
              <a:extLst>
                <a:ext uri="{FF2B5EF4-FFF2-40B4-BE49-F238E27FC236}">
                  <a16:creationId xmlns:a16="http://schemas.microsoft.com/office/drawing/2014/main" xmlns="" id="{2686B33E-A161-CBE3-23BB-F55DEE4CBA94}"/>
                </a:ext>
              </a:extLst>
            </p:cNvPr>
            <p:cNvSpPr/>
            <p:nvPr/>
          </p:nvSpPr>
          <p:spPr>
            <a:xfrm>
              <a:off x="2126400" y="325775"/>
              <a:ext cx="102700" cy="149975"/>
            </a:xfrm>
            <a:custGeom>
              <a:avLst/>
              <a:gdLst/>
              <a:ahLst/>
              <a:cxnLst/>
              <a:rect l="l" t="t" r="r" b="b"/>
              <a:pathLst>
                <a:path w="4108" h="5999" extrusionOk="0">
                  <a:moveTo>
                    <a:pt x="3376" y="1"/>
                  </a:moveTo>
                  <a:cubicBezTo>
                    <a:pt x="3168" y="164"/>
                    <a:pt x="2896" y="251"/>
                    <a:pt x="2622" y="273"/>
                  </a:cubicBezTo>
                  <a:cubicBezTo>
                    <a:pt x="2316" y="2327"/>
                    <a:pt x="2240" y="3758"/>
                    <a:pt x="2240" y="3758"/>
                  </a:cubicBezTo>
                  <a:cubicBezTo>
                    <a:pt x="2159" y="3745"/>
                    <a:pt x="2073" y="3738"/>
                    <a:pt x="1984" y="3738"/>
                  </a:cubicBezTo>
                  <a:cubicBezTo>
                    <a:pt x="1137" y="3738"/>
                    <a:pt x="1" y="4293"/>
                    <a:pt x="1" y="4293"/>
                  </a:cubicBezTo>
                  <a:lnTo>
                    <a:pt x="449" y="5997"/>
                  </a:lnTo>
                  <a:cubicBezTo>
                    <a:pt x="449" y="5997"/>
                    <a:pt x="496" y="5999"/>
                    <a:pt x="578" y="5999"/>
                  </a:cubicBezTo>
                  <a:cubicBezTo>
                    <a:pt x="1100" y="5999"/>
                    <a:pt x="3053" y="5925"/>
                    <a:pt x="3496" y="4839"/>
                  </a:cubicBezTo>
                  <a:cubicBezTo>
                    <a:pt x="4108" y="3321"/>
                    <a:pt x="3474" y="547"/>
                    <a:pt x="3474" y="547"/>
                  </a:cubicBezTo>
                  <a:lnTo>
                    <a:pt x="3376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5;p65">
              <a:extLst>
                <a:ext uri="{FF2B5EF4-FFF2-40B4-BE49-F238E27FC236}">
                  <a16:creationId xmlns:a16="http://schemas.microsoft.com/office/drawing/2014/main" xmlns="" id="{B27997A5-70A8-4B42-F104-731B16550FED}"/>
                </a:ext>
              </a:extLst>
            </p:cNvPr>
            <p:cNvSpPr/>
            <p:nvPr/>
          </p:nvSpPr>
          <p:spPr>
            <a:xfrm>
              <a:off x="2167650" y="299275"/>
              <a:ext cx="47000" cy="34175"/>
            </a:xfrm>
            <a:custGeom>
              <a:avLst/>
              <a:gdLst/>
              <a:ahLst/>
              <a:cxnLst/>
              <a:rect l="l" t="t" r="r" b="b"/>
              <a:pathLst>
                <a:path w="1880" h="1367" extrusionOk="0">
                  <a:moveTo>
                    <a:pt x="1573" y="1"/>
                  </a:moveTo>
                  <a:cubicBezTo>
                    <a:pt x="1508" y="1"/>
                    <a:pt x="1442" y="1"/>
                    <a:pt x="1365" y="12"/>
                  </a:cubicBezTo>
                  <a:cubicBezTo>
                    <a:pt x="1158" y="23"/>
                    <a:pt x="950" y="44"/>
                    <a:pt x="743" y="56"/>
                  </a:cubicBezTo>
                  <a:cubicBezTo>
                    <a:pt x="699" y="66"/>
                    <a:pt x="644" y="66"/>
                    <a:pt x="590" y="88"/>
                  </a:cubicBezTo>
                  <a:cubicBezTo>
                    <a:pt x="481" y="143"/>
                    <a:pt x="437" y="274"/>
                    <a:pt x="426" y="394"/>
                  </a:cubicBezTo>
                  <a:lnTo>
                    <a:pt x="426" y="558"/>
                  </a:lnTo>
                  <a:cubicBezTo>
                    <a:pt x="426" y="547"/>
                    <a:pt x="426" y="525"/>
                    <a:pt x="415" y="515"/>
                  </a:cubicBezTo>
                  <a:cubicBezTo>
                    <a:pt x="404" y="427"/>
                    <a:pt x="328" y="350"/>
                    <a:pt x="241" y="328"/>
                  </a:cubicBezTo>
                  <a:cubicBezTo>
                    <a:pt x="228" y="325"/>
                    <a:pt x="214" y="324"/>
                    <a:pt x="201" y="324"/>
                  </a:cubicBezTo>
                  <a:cubicBezTo>
                    <a:pt x="125" y="324"/>
                    <a:pt x="50" y="373"/>
                    <a:pt x="22" y="438"/>
                  </a:cubicBezTo>
                  <a:cubicBezTo>
                    <a:pt x="0" y="493"/>
                    <a:pt x="0" y="558"/>
                    <a:pt x="11" y="624"/>
                  </a:cubicBezTo>
                  <a:cubicBezTo>
                    <a:pt x="33" y="733"/>
                    <a:pt x="76" y="864"/>
                    <a:pt x="153" y="951"/>
                  </a:cubicBezTo>
                  <a:cubicBezTo>
                    <a:pt x="207" y="1006"/>
                    <a:pt x="284" y="1027"/>
                    <a:pt x="360" y="1061"/>
                  </a:cubicBezTo>
                  <a:cubicBezTo>
                    <a:pt x="481" y="1115"/>
                    <a:pt x="590" y="1180"/>
                    <a:pt x="710" y="1246"/>
                  </a:cubicBezTo>
                  <a:cubicBezTo>
                    <a:pt x="809" y="1290"/>
                    <a:pt x="896" y="1311"/>
                    <a:pt x="983" y="1366"/>
                  </a:cubicBezTo>
                  <a:cubicBezTo>
                    <a:pt x="983" y="1366"/>
                    <a:pt x="1671" y="1246"/>
                    <a:pt x="1748" y="1093"/>
                  </a:cubicBezTo>
                  <a:cubicBezTo>
                    <a:pt x="1879" y="787"/>
                    <a:pt x="1868" y="394"/>
                    <a:pt x="1726" y="88"/>
                  </a:cubicBezTo>
                  <a:cubicBezTo>
                    <a:pt x="1704" y="66"/>
                    <a:pt x="1693" y="34"/>
                    <a:pt x="1671" y="23"/>
                  </a:cubicBezTo>
                  <a:cubicBezTo>
                    <a:pt x="1639" y="1"/>
                    <a:pt x="1606" y="1"/>
                    <a:pt x="15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6;p65">
              <a:extLst>
                <a:ext uri="{FF2B5EF4-FFF2-40B4-BE49-F238E27FC236}">
                  <a16:creationId xmlns:a16="http://schemas.microsoft.com/office/drawing/2014/main" xmlns="" id="{7D7B9A36-CF92-2B65-4AAD-EB097A44154B}"/>
                </a:ext>
              </a:extLst>
            </p:cNvPr>
            <p:cNvSpPr/>
            <p:nvPr/>
          </p:nvSpPr>
          <p:spPr>
            <a:xfrm>
              <a:off x="2174750" y="296000"/>
              <a:ext cx="11200" cy="23725"/>
            </a:xfrm>
            <a:custGeom>
              <a:avLst/>
              <a:gdLst/>
              <a:ahLst/>
              <a:cxnLst/>
              <a:rect l="l" t="t" r="r" b="b"/>
              <a:pathLst>
                <a:path w="448" h="949" extrusionOk="0">
                  <a:moveTo>
                    <a:pt x="273" y="1"/>
                  </a:moveTo>
                  <a:cubicBezTo>
                    <a:pt x="251" y="1"/>
                    <a:pt x="241" y="1"/>
                    <a:pt x="219" y="12"/>
                  </a:cubicBezTo>
                  <a:cubicBezTo>
                    <a:pt x="197" y="12"/>
                    <a:pt x="175" y="12"/>
                    <a:pt x="153" y="22"/>
                  </a:cubicBezTo>
                  <a:cubicBezTo>
                    <a:pt x="88" y="44"/>
                    <a:pt x="22" y="110"/>
                    <a:pt x="11" y="175"/>
                  </a:cubicBezTo>
                  <a:cubicBezTo>
                    <a:pt x="0" y="219"/>
                    <a:pt x="11" y="263"/>
                    <a:pt x="11" y="306"/>
                  </a:cubicBezTo>
                  <a:cubicBezTo>
                    <a:pt x="11" y="372"/>
                    <a:pt x="11" y="438"/>
                    <a:pt x="22" y="514"/>
                  </a:cubicBezTo>
                  <a:cubicBezTo>
                    <a:pt x="22" y="634"/>
                    <a:pt x="33" y="777"/>
                    <a:pt x="76" y="886"/>
                  </a:cubicBezTo>
                  <a:cubicBezTo>
                    <a:pt x="95" y="931"/>
                    <a:pt x="121" y="949"/>
                    <a:pt x="149" y="949"/>
                  </a:cubicBezTo>
                  <a:cubicBezTo>
                    <a:pt x="223" y="949"/>
                    <a:pt x="315" y="831"/>
                    <a:pt x="339" y="777"/>
                  </a:cubicBezTo>
                  <a:cubicBezTo>
                    <a:pt x="404" y="667"/>
                    <a:pt x="426" y="536"/>
                    <a:pt x="437" y="405"/>
                  </a:cubicBezTo>
                  <a:cubicBezTo>
                    <a:pt x="448" y="318"/>
                    <a:pt x="448" y="230"/>
                    <a:pt x="437" y="143"/>
                  </a:cubicBezTo>
                  <a:cubicBezTo>
                    <a:pt x="437" y="143"/>
                    <a:pt x="437" y="121"/>
                    <a:pt x="426" y="110"/>
                  </a:cubicBezTo>
                  <a:cubicBezTo>
                    <a:pt x="426" y="105"/>
                    <a:pt x="423" y="105"/>
                    <a:pt x="421" y="105"/>
                  </a:cubicBezTo>
                  <a:cubicBezTo>
                    <a:pt x="418" y="105"/>
                    <a:pt x="415" y="105"/>
                    <a:pt x="415" y="99"/>
                  </a:cubicBezTo>
                  <a:cubicBezTo>
                    <a:pt x="404" y="88"/>
                    <a:pt x="382" y="78"/>
                    <a:pt x="372" y="66"/>
                  </a:cubicBezTo>
                  <a:cubicBezTo>
                    <a:pt x="350" y="34"/>
                    <a:pt x="306" y="12"/>
                    <a:pt x="2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7;p65">
              <a:extLst>
                <a:ext uri="{FF2B5EF4-FFF2-40B4-BE49-F238E27FC236}">
                  <a16:creationId xmlns:a16="http://schemas.microsoft.com/office/drawing/2014/main" xmlns="" id="{7A9069E8-DE2F-A29C-5503-290A7F4C3988}"/>
                </a:ext>
              </a:extLst>
            </p:cNvPr>
            <p:cNvSpPr/>
            <p:nvPr/>
          </p:nvSpPr>
          <p:spPr>
            <a:xfrm>
              <a:off x="2184025" y="294375"/>
              <a:ext cx="27350" cy="23025"/>
            </a:xfrm>
            <a:custGeom>
              <a:avLst/>
              <a:gdLst/>
              <a:ahLst/>
              <a:cxnLst/>
              <a:rect l="l" t="t" r="r" b="b"/>
              <a:pathLst>
                <a:path w="1094" h="921" extrusionOk="0">
                  <a:moveTo>
                    <a:pt x="252" y="0"/>
                  </a:moveTo>
                  <a:cubicBezTo>
                    <a:pt x="208" y="11"/>
                    <a:pt x="164" y="22"/>
                    <a:pt x="120" y="44"/>
                  </a:cubicBezTo>
                  <a:cubicBezTo>
                    <a:pt x="99" y="66"/>
                    <a:pt x="55" y="121"/>
                    <a:pt x="23" y="121"/>
                  </a:cubicBezTo>
                  <a:cubicBezTo>
                    <a:pt x="23" y="153"/>
                    <a:pt x="23" y="186"/>
                    <a:pt x="11" y="208"/>
                  </a:cubicBezTo>
                  <a:cubicBezTo>
                    <a:pt x="11" y="240"/>
                    <a:pt x="1" y="274"/>
                    <a:pt x="1" y="295"/>
                  </a:cubicBezTo>
                  <a:cubicBezTo>
                    <a:pt x="1" y="306"/>
                    <a:pt x="55" y="601"/>
                    <a:pt x="55" y="601"/>
                  </a:cubicBezTo>
                  <a:lnTo>
                    <a:pt x="110" y="776"/>
                  </a:lnTo>
                  <a:cubicBezTo>
                    <a:pt x="132" y="808"/>
                    <a:pt x="154" y="830"/>
                    <a:pt x="176" y="863"/>
                  </a:cubicBezTo>
                  <a:cubicBezTo>
                    <a:pt x="197" y="885"/>
                    <a:pt x="230" y="918"/>
                    <a:pt x="263" y="918"/>
                  </a:cubicBezTo>
                  <a:cubicBezTo>
                    <a:pt x="271" y="920"/>
                    <a:pt x="278" y="921"/>
                    <a:pt x="286" y="921"/>
                  </a:cubicBezTo>
                  <a:cubicBezTo>
                    <a:pt x="318" y="921"/>
                    <a:pt x="343" y="901"/>
                    <a:pt x="361" y="874"/>
                  </a:cubicBezTo>
                  <a:cubicBezTo>
                    <a:pt x="372" y="852"/>
                    <a:pt x="361" y="820"/>
                    <a:pt x="383" y="798"/>
                  </a:cubicBezTo>
                  <a:cubicBezTo>
                    <a:pt x="416" y="852"/>
                    <a:pt x="481" y="896"/>
                    <a:pt x="547" y="907"/>
                  </a:cubicBezTo>
                  <a:cubicBezTo>
                    <a:pt x="557" y="918"/>
                    <a:pt x="579" y="918"/>
                    <a:pt x="591" y="918"/>
                  </a:cubicBezTo>
                  <a:cubicBezTo>
                    <a:pt x="623" y="918"/>
                    <a:pt x="645" y="896"/>
                    <a:pt x="656" y="863"/>
                  </a:cubicBezTo>
                  <a:cubicBezTo>
                    <a:pt x="667" y="842"/>
                    <a:pt x="678" y="808"/>
                    <a:pt x="678" y="776"/>
                  </a:cubicBezTo>
                  <a:lnTo>
                    <a:pt x="678" y="699"/>
                  </a:lnTo>
                  <a:lnTo>
                    <a:pt x="798" y="820"/>
                  </a:lnTo>
                  <a:cubicBezTo>
                    <a:pt x="798" y="820"/>
                    <a:pt x="816" y="821"/>
                    <a:pt x="842" y="821"/>
                  </a:cubicBezTo>
                  <a:cubicBezTo>
                    <a:pt x="895" y="821"/>
                    <a:pt x="980" y="816"/>
                    <a:pt x="994" y="787"/>
                  </a:cubicBezTo>
                  <a:cubicBezTo>
                    <a:pt x="1049" y="677"/>
                    <a:pt x="1093" y="546"/>
                    <a:pt x="1082" y="415"/>
                  </a:cubicBezTo>
                  <a:cubicBezTo>
                    <a:pt x="1082" y="317"/>
                    <a:pt x="1049" y="219"/>
                    <a:pt x="994" y="143"/>
                  </a:cubicBezTo>
                  <a:cubicBezTo>
                    <a:pt x="975" y="114"/>
                    <a:pt x="948" y="85"/>
                    <a:pt x="920" y="85"/>
                  </a:cubicBezTo>
                  <a:cubicBezTo>
                    <a:pt x="916" y="85"/>
                    <a:pt x="911" y="86"/>
                    <a:pt x="907" y="87"/>
                  </a:cubicBezTo>
                  <a:cubicBezTo>
                    <a:pt x="892" y="87"/>
                    <a:pt x="883" y="93"/>
                    <a:pt x="875" y="93"/>
                  </a:cubicBezTo>
                  <a:cubicBezTo>
                    <a:pt x="871" y="93"/>
                    <a:pt x="867" y="91"/>
                    <a:pt x="863" y="87"/>
                  </a:cubicBezTo>
                  <a:cubicBezTo>
                    <a:pt x="853" y="87"/>
                    <a:pt x="853" y="77"/>
                    <a:pt x="841" y="77"/>
                  </a:cubicBezTo>
                  <a:cubicBezTo>
                    <a:pt x="809" y="22"/>
                    <a:pt x="743" y="11"/>
                    <a:pt x="678" y="0"/>
                  </a:cubicBezTo>
                  <a:cubicBezTo>
                    <a:pt x="612" y="0"/>
                    <a:pt x="536" y="11"/>
                    <a:pt x="470" y="33"/>
                  </a:cubicBezTo>
                  <a:cubicBezTo>
                    <a:pt x="459" y="44"/>
                    <a:pt x="438" y="55"/>
                    <a:pt x="426" y="55"/>
                  </a:cubicBezTo>
                  <a:cubicBezTo>
                    <a:pt x="415" y="60"/>
                    <a:pt x="413" y="63"/>
                    <a:pt x="411" y="63"/>
                  </a:cubicBezTo>
                  <a:cubicBezTo>
                    <a:pt x="410" y="63"/>
                    <a:pt x="410" y="60"/>
                    <a:pt x="404" y="55"/>
                  </a:cubicBezTo>
                  <a:cubicBezTo>
                    <a:pt x="383" y="33"/>
                    <a:pt x="372" y="11"/>
                    <a:pt x="33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8;p65">
              <a:extLst>
                <a:ext uri="{FF2B5EF4-FFF2-40B4-BE49-F238E27FC236}">
                  <a16:creationId xmlns:a16="http://schemas.microsoft.com/office/drawing/2014/main" xmlns="" id="{EEB5DAC9-3889-2516-F8D9-9FBE3F922AC2}"/>
                </a:ext>
              </a:extLst>
            </p:cNvPr>
            <p:cNvSpPr/>
            <p:nvPr/>
          </p:nvSpPr>
          <p:spPr>
            <a:xfrm>
              <a:off x="2046400" y="759025"/>
              <a:ext cx="66100" cy="261050"/>
            </a:xfrm>
            <a:custGeom>
              <a:avLst/>
              <a:gdLst/>
              <a:ahLst/>
              <a:cxnLst/>
              <a:rect l="l" t="t" r="r" b="b"/>
              <a:pathLst>
                <a:path w="2644" h="10442" extrusionOk="0">
                  <a:moveTo>
                    <a:pt x="1497" y="1"/>
                  </a:moveTo>
                  <a:cubicBezTo>
                    <a:pt x="954" y="1"/>
                    <a:pt x="434" y="156"/>
                    <a:pt x="1" y="366"/>
                  </a:cubicBezTo>
                  <a:cubicBezTo>
                    <a:pt x="1" y="846"/>
                    <a:pt x="219" y="2070"/>
                    <a:pt x="383" y="2910"/>
                  </a:cubicBezTo>
                  <a:cubicBezTo>
                    <a:pt x="470" y="3358"/>
                    <a:pt x="448" y="3806"/>
                    <a:pt x="361" y="4254"/>
                  </a:cubicBezTo>
                  <a:cubicBezTo>
                    <a:pt x="263" y="4713"/>
                    <a:pt x="273" y="5335"/>
                    <a:pt x="208" y="5925"/>
                  </a:cubicBezTo>
                  <a:cubicBezTo>
                    <a:pt x="132" y="6755"/>
                    <a:pt x="809" y="9748"/>
                    <a:pt x="863" y="10109"/>
                  </a:cubicBezTo>
                  <a:cubicBezTo>
                    <a:pt x="892" y="10304"/>
                    <a:pt x="1077" y="10441"/>
                    <a:pt x="1262" y="10441"/>
                  </a:cubicBezTo>
                  <a:cubicBezTo>
                    <a:pt x="1430" y="10441"/>
                    <a:pt x="1598" y="10328"/>
                    <a:pt x="1650" y="10043"/>
                  </a:cubicBezTo>
                  <a:cubicBezTo>
                    <a:pt x="2644" y="5958"/>
                    <a:pt x="2360" y="3992"/>
                    <a:pt x="2239" y="3150"/>
                  </a:cubicBezTo>
                  <a:cubicBezTo>
                    <a:pt x="2218" y="2769"/>
                    <a:pt x="2589" y="235"/>
                    <a:pt x="2589" y="235"/>
                  </a:cubicBezTo>
                  <a:cubicBezTo>
                    <a:pt x="2227" y="69"/>
                    <a:pt x="1857" y="1"/>
                    <a:pt x="1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9;p65">
              <a:extLst>
                <a:ext uri="{FF2B5EF4-FFF2-40B4-BE49-F238E27FC236}">
                  <a16:creationId xmlns:a16="http://schemas.microsoft.com/office/drawing/2014/main" xmlns="" id="{24D1B79B-805B-EA52-6F01-A5B471384520}"/>
                </a:ext>
              </a:extLst>
            </p:cNvPr>
            <p:cNvSpPr/>
            <p:nvPr/>
          </p:nvSpPr>
          <p:spPr>
            <a:xfrm>
              <a:off x="2060050" y="992875"/>
              <a:ext cx="31700" cy="69825"/>
            </a:xfrm>
            <a:custGeom>
              <a:avLst/>
              <a:gdLst/>
              <a:ahLst/>
              <a:cxnLst/>
              <a:rect l="l" t="t" r="r" b="b"/>
              <a:pathLst>
                <a:path w="1268" h="2793" extrusionOk="0">
                  <a:moveTo>
                    <a:pt x="1268" y="1"/>
                  </a:moveTo>
                  <a:cubicBezTo>
                    <a:pt x="1268" y="1"/>
                    <a:pt x="1055" y="132"/>
                    <a:pt x="786" y="132"/>
                  </a:cubicBezTo>
                  <a:cubicBezTo>
                    <a:pt x="776" y="132"/>
                    <a:pt x="765" y="132"/>
                    <a:pt x="754" y="132"/>
                  </a:cubicBezTo>
                  <a:cubicBezTo>
                    <a:pt x="579" y="121"/>
                    <a:pt x="197" y="78"/>
                    <a:pt x="197" y="78"/>
                  </a:cubicBezTo>
                  <a:lnTo>
                    <a:pt x="197" y="78"/>
                  </a:lnTo>
                  <a:cubicBezTo>
                    <a:pt x="197" y="78"/>
                    <a:pt x="230" y="689"/>
                    <a:pt x="219" y="864"/>
                  </a:cubicBezTo>
                  <a:cubicBezTo>
                    <a:pt x="154" y="2044"/>
                    <a:pt x="1" y="2590"/>
                    <a:pt x="1" y="2590"/>
                  </a:cubicBezTo>
                  <a:cubicBezTo>
                    <a:pt x="1" y="2590"/>
                    <a:pt x="510" y="2793"/>
                    <a:pt x="860" y="2793"/>
                  </a:cubicBezTo>
                  <a:cubicBezTo>
                    <a:pt x="1055" y="2793"/>
                    <a:pt x="1200" y="2730"/>
                    <a:pt x="1180" y="2535"/>
                  </a:cubicBezTo>
                  <a:cubicBezTo>
                    <a:pt x="1137" y="1989"/>
                    <a:pt x="1268" y="88"/>
                    <a:pt x="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00;p65">
              <a:extLst>
                <a:ext uri="{FF2B5EF4-FFF2-40B4-BE49-F238E27FC236}">
                  <a16:creationId xmlns:a16="http://schemas.microsoft.com/office/drawing/2014/main" xmlns="" id="{815D9686-3FF5-E3F9-96C0-7DB08959E503}"/>
                </a:ext>
              </a:extLst>
            </p:cNvPr>
            <p:cNvSpPr/>
            <p:nvPr/>
          </p:nvSpPr>
          <p:spPr>
            <a:xfrm>
              <a:off x="2041750" y="1034075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858" y="0"/>
                  </a:moveTo>
                  <a:cubicBezTo>
                    <a:pt x="1848" y="0"/>
                    <a:pt x="1837" y="1"/>
                    <a:pt x="1825" y="2"/>
                  </a:cubicBezTo>
                  <a:cubicBezTo>
                    <a:pt x="1399" y="46"/>
                    <a:pt x="1213" y="144"/>
                    <a:pt x="1115" y="559"/>
                  </a:cubicBezTo>
                  <a:cubicBezTo>
                    <a:pt x="1072" y="739"/>
                    <a:pt x="1028" y="799"/>
                    <a:pt x="990" y="799"/>
                  </a:cubicBezTo>
                  <a:cubicBezTo>
                    <a:pt x="911" y="799"/>
                    <a:pt x="852" y="549"/>
                    <a:pt x="852" y="549"/>
                  </a:cubicBezTo>
                  <a:cubicBezTo>
                    <a:pt x="852" y="549"/>
                    <a:pt x="830" y="459"/>
                    <a:pt x="785" y="459"/>
                  </a:cubicBezTo>
                  <a:cubicBezTo>
                    <a:pt x="776" y="459"/>
                    <a:pt x="766" y="462"/>
                    <a:pt x="755" y="472"/>
                  </a:cubicBezTo>
                  <a:cubicBezTo>
                    <a:pt x="689" y="515"/>
                    <a:pt x="449" y="1214"/>
                    <a:pt x="383" y="1663"/>
                  </a:cubicBezTo>
                  <a:cubicBezTo>
                    <a:pt x="318" y="2100"/>
                    <a:pt x="1" y="2318"/>
                    <a:pt x="471" y="2602"/>
                  </a:cubicBezTo>
                  <a:cubicBezTo>
                    <a:pt x="689" y="2737"/>
                    <a:pt x="1191" y="2800"/>
                    <a:pt x="1677" y="2800"/>
                  </a:cubicBezTo>
                  <a:cubicBezTo>
                    <a:pt x="2214" y="2800"/>
                    <a:pt x="2732" y="2723"/>
                    <a:pt x="2830" y="2580"/>
                  </a:cubicBezTo>
                  <a:cubicBezTo>
                    <a:pt x="3005" y="2307"/>
                    <a:pt x="2753" y="1935"/>
                    <a:pt x="2590" y="1816"/>
                  </a:cubicBezTo>
                  <a:cubicBezTo>
                    <a:pt x="2141" y="1510"/>
                    <a:pt x="2141" y="1389"/>
                    <a:pt x="2109" y="952"/>
                  </a:cubicBezTo>
                  <a:cubicBezTo>
                    <a:pt x="2077" y="542"/>
                    <a:pt x="2137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01;p65">
              <a:extLst>
                <a:ext uri="{FF2B5EF4-FFF2-40B4-BE49-F238E27FC236}">
                  <a16:creationId xmlns:a16="http://schemas.microsoft.com/office/drawing/2014/main" xmlns="" id="{AA2B608E-4332-2A03-A718-38C534E35808}"/>
                </a:ext>
              </a:extLst>
            </p:cNvPr>
            <p:cNvSpPr/>
            <p:nvPr/>
          </p:nvSpPr>
          <p:spPr>
            <a:xfrm>
              <a:off x="2045575" y="1084925"/>
              <a:ext cx="68575" cy="19175"/>
            </a:xfrm>
            <a:custGeom>
              <a:avLst/>
              <a:gdLst/>
              <a:ahLst/>
              <a:cxnLst/>
              <a:rect l="l" t="t" r="r" b="b"/>
              <a:pathLst>
                <a:path w="2743" h="767" extrusionOk="0">
                  <a:moveTo>
                    <a:pt x="121" y="0"/>
                  </a:moveTo>
                  <a:cubicBezTo>
                    <a:pt x="44" y="218"/>
                    <a:pt x="0" y="382"/>
                    <a:pt x="318" y="568"/>
                  </a:cubicBezTo>
                  <a:cubicBezTo>
                    <a:pt x="536" y="703"/>
                    <a:pt x="1038" y="766"/>
                    <a:pt x="1524" y="766"/>
                  </a:cubicBezTo>
                  <a:cubicBezTo>
                    <a:pt x="2061" y="766"/>
                    <a:pt x="2579" y="689"/>
                    <a:pt x="2677" y="546"/>
                  </a:cubicBezTo>
                  <a:cubicBezTo>
                    <a:pt x="2731" y="447"/>
                    <a:pt x="2742" y="338"/>
                    <a:pt x="2721" y="229"/>
                  </a:cubicBezTo>
                  <a:lnTo>
                    <a:pt x="2721" y="229"/>
                  </a:lnTo>
                  <a:cubicBezTo>
                    <a:pt x="2606" y="289"/>
                    <a:pt x="2222" y="446"/>
                    <a:pt x="1682" y="446"/>
                  </a:cubicBezTo>
                  <a:cubicBezTo>
                    <a:pt x="1244" y="446"/>
                    <a:pt x="703" y="343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02;p65">
              <a:extLst>
                <a:ext uri="{FF2B5EF4-FFF2-40B4-BE49-F238E27FC236}">
                  <a16:creationId xmlns:a16="http://schemas.microsoft.com/office/drawing/2014/main" xmlns="" id="{CD3225C4-798E-61A6-13B3-2D3F84AF62A6}"/>
                </a:ext>
              </a:extLst>
            </p:cNvPr>
            <p:cNvSpPr/>
            <p:nvPr/>
          </p:nvSpPr>
          <p:spPr>
            <a:xfrm>
              <a:off x="1904125" y="617825"/>
              <a:ext cx="213850" cy="184700"/>
            </a:xfrm>
            <a:custGeom>
              <a:avLst/>
              <a:gdLst/>
              <a:ahLst/>
              <a:cxnLst/>
              <a:rect l="l" t="t" r="r" b="b"/>
              <a:pathLst>
                <a:path w="8554" h="7388" extrusionOk="0">
                  <a:moveTo>
                    <a:pt x="3400" y="1"/>
                  </a:moveTo>
                  <a:cubicBezTo>
                    <a:pt x="3057" y="1"/>
                    <a:pt x="2955" y="136"/>
                    <a:pt x="2906" y="509"/>
                  </a:cubicBezTo>
                  <a:cubicBezTo>
                    <a:pt x="2862" y="967"/>
                    <a:pt x="2600" y="1218"/>
                    <a:pt x="2251" y="1535"/>
                  </a:cubicBezTo>
                  <a:cubicBezTo>
                    <a:pt x="1639" y="2060"/>
                    <a:pt x="1060" y="2628"/>
                    <a:pt x="547" y="3250"/>
                  </a:cubicBezTo>
                  <a:cubicBezTo>
                    <a:pt x="372" y="3458"/>
                    <a:pt x="187" y="3665"/>
                    <a:pt x="0" y="3883"/>
                  </a:cubicBezTo>
                  <a:cubicBezTo>
                    <a:pt x="31" y="3848"/>
                    <a:pt x="82" y="3833"/>
                    <a:pt x="146" y="3833"/>
                  </a:cubicBezTo>
                  <a:cubicBezTo>
                    <a:pt x="524" y="3833"/>
                    <a:pt x="1380" y="4351"/>
                    <a:pt x="1530" y="4463"/>
                  </a:cubicBezTo>
                  <a:cubicBezTo>
                    <a:pt x="1967" y="4801"/>
                    <a:pt x="2240" y="5216"/>
                    <a:pt x="2284" y="5773"/>
                  </a:cubicBezTo>
                  <a:cubicBezTo>
                    <a:pt x="2284" y="5740"/>
                    <a:pt x="2480" y="5653"/>
                    <a:pt x="2513" y="5642"/>
                  </a:cubicBezTo>
                  <a:cubicBezTo>
                    <a:pt x="2655" y="5577"/>
                    <a:pt x="2797" y="5500"/>
                    <a:pt x="2928" y="5434"/>
                  </a:cubicBezTo>
                  <a:cubicBezTo>
                    <a:pt x="3660" y="5063"/>
                    <a:pt x="4326" y="4528"/>
                    <a:pt x="4905" y="3971"/>
                  </a:cubicBezTo>
                  <a:cubicBezTo>
                    <a:pt x="4937" y="3941"/>
                    <a:pt x="4967" y="3928"/>
                    <a:pt x="4996" y="3928"/>
                  </a:cubicBezTo>
                  <a:cubicBezTo>
                    <a:pt x="5124" y="3928"/>
                    <a:pt x="5215" y="4179"/>
                    <a:pt x="5233" y="4233"/>
                  </a:cubicBezTo>
                  <a:cubicBezTo>
                    <a:pt x="5298" y="4495"/>
                    <a:pt x="5222" y="4878"/>
                    <a:pt x="5233" y="5150"/>
                  </a:cubicBezTo>
                  <a:cubicBezTo>
                    <a:pt x="5265" y="5795"/>
                    <a:pt x="5364" y="6439"/>
                    <a:pt x="5386" y="7084"/>
                  </a:cubicBezTo>
                  <a:cubicBezTo>
                    <a:pt x="5386" y="7128"/>
                    <a:pt x="5386" y="7171"/>
                    <a:pt x="5418" y="7193"/>
                  </a:cubicBezTo>
                  <a:cubicBezTo>
                    <a:pt x="5440" y="7215"/>
                    <a:pt x="5473" y="7215"/>
                    <a:pt x="5506" y="7215"/>
                  </a:cubicBezTo>
                  <a:cubicBezTo>
                    <a:pt x="6023" y="7215"/>
                    <a:pt x="6509" y="7387"/>
                    <a:pt x="7024" y="7387"/>
                  </a:cubicBezTo>
                  <a:cubicBezTo>
                    <a:pt x="7118" y="7387"/>
                    <a:pt x="7212" y="7381"/>
                    <a:pt x="7308" y="7368"/>
                  </a:cubicBezTo>
                  <a:cubicBezTo>
                    <a:pt x="7461" y="7357"/>
                    <a:pt x="8379" y="7182"/>
                    <a:pt x="8400" y="7007"/>
                  </a:cubicBezTo>
                  <a:cubicBezTo>
                    <a:pt x="8553" y="5806"/>
                    <a:pt x="8411" y="4604"/>
                    <a:pt x="8444" y="3392"/>
                  </a:cubicBezTo>
                  <a:cubicBezTo>
                    <a:pt x="8455" y="2900"/>
                    <a:pt x="8466" y="2409"/>
                    <a:pt x="8498" y="1917"/>
                  </a:cubicBezTo>
                  <a:cubicBezTo>
                    <a:pt x="8553" y="1317"/>
                    <a:pt x="8335" y="727"/>
                    <a:pt x="8455" y="126"/>
                  </a:cubicBezTo>
                  <a:lnTo>
                    <a:pt x="8455" y="126"/>
                  </a:lnTo>
                  <a:cubicBezTo>
                    <a:pt x="8313" y="219"/>
                    <a:pt x="8108" y="247"/>
                    <a:pt x="7888" y="247"/>
                  </a:cubicBezTo>
                  <a:cubicBezTo>
                    <a:pt x="7568" y="247"/>
                    <a:pt x="7218" y="187"/>
                    <a:pt x="6991" y="181"/>
                  </a:cubicBezTo>
                  <a:cubicBezTo>
                    <a:pt x="6598" y="159"/>
                    <a:pt x="6205" y="126"/>
                    <a:pt x="5811" y="115"/>
                  </a:cubicBezTo>
                  <a:cubicBezTo>
                    <a:pt x="5178" y="93"/>
                    <a:pt x="4544" y="60"/>
                    <a:pt x="3911" y="50"/>
                  </a:cubicBezTo>
                  <a:cubicBezTo>
                    <a:pt x="3791" y="38"/>
                    <a:pt x="3660" y="28"/>
                    <a:pt x="3529" y="6"/>
                  </a:cubicBezTo>
                  <a:cubicBezTo>
                    <a:pt x="3483" y="3"/>
                    <a:pt x="3440" y="1"/>
                    <a:pt x="3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03;p65">
              <a:extLst>
                <a:ext uri="{FF2B5EF4-FFF2-40B4-BE49-F238E27FC236}">
                  <a16:creationId xmlns:a16="http://schemas.microsoft.com/office/drawing/2014/main" xmlns="" id="{70DFB4CA-5A92-B1BF-4BA5-241F01C7B4C1}"/>
                </a:ext>
              </a:extLst>
            </p:cNvPr>
            <p:cNvSpPr/>
            <p:nvPr/>
          </p:nvSpPr>
          <p:spPr>
            <a:xfrm>
              <a:off x="1858525" y="329325"/>
              <a:ext cx="104350" cy="144725"/>
            </a:xfrm>
            <a:custGeom>
              <a:avLst/>
              <a:gdLst/>
              <a:ahLst/>
              <a:cxnLst/>
              <a:rect l="l" t="t" r="r" b="b"/>
              <a:pathLst>
                <a:path w="4174" h="5789" extrusionOk="0">
                  <a:moveTo>
                    <a:pt x="460" y="0"/>
                  </a:moveTo>
                  <a:cubicBezTo>
                    <a:pt x="460" y="12"/>
                    <a:pt x="404" y="558"/>
                    <a:pt x="404" y="558"/>
                  </a:cubicBezTo>
                  <a:cubicBezTo>
                    <a:pt x="404" y="558"/>
                    <a:pt x="1" y="3376"/>
                    <a:pt x="732" y="4839"/>
                  </a:cubicBezTo>
                  <a:cubicBezTo>
                    <a:pt x="1137" y="5655"/>
                    <a:pt x="2412" y="5788"/>
                    <a:pt x="3202" y="5788"/>
                  </a:cubicBezTo>
                  <a:cubicBezTo>
                    <a:pt x="3586" y="5788"/>
                    <a:pt x="3856" y="5757"/>
                    <a:pt x="3856" y="5757"/>
                  </a:cubicBezTo>
                  <a:lnTo>
                    <a:pt x="4173" y="4020"/>
                  </a:lnTo>
                  <a:cubicBezTo>
                    <a:pt x="4173" y="4020"/>
                    <a:pt x="3159" y="3620"/>
                    <a:pt x="2342" y="3620"/>
                  </a:cubicBezTo>
                  <a:cubicBezTo>
                    <a:pt x="2185" y="3620"/>
                    <a:pt x="2035" y="3635"/>
                    <a:pt x="1901" y="3670"/>
                  </a:cubicBezTo>
                  <a:cubicBezTo>
                    <a:pt x="1901" y="3670"/>
                    <a:pt x="1705" y="2250"/>
                    <a:pt x="1246" y="219"/>
                  </a:cubicBezTo>
                  <a:cubicBezTo>
                    <a:pt x="962" y="219"/>
                    <a:pt x="688" y="153"/>
                    <a:pt x="460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04;p65">
              <a:extLst>
                <a:ext uri="{FF2B5EF4-FFF2-40B4-BE49-F238E27FC236}">
                  <a16:creationId xmlns:a16="http://schemas.microsoft.com/office/drawing/2014/main" xmlns="" id="{B71B4B17-9532-F787-B570-FC26C5828785}"/>
                </a:ext>
              </a:extLst>
            </p:cNvPr>
            <p:cNvSpPr/>
            <p:nvPr/>
          </p:nvSpPr>
          <p:spPr>
            <a:xfrm>
              <a:off x="1929250" y="406175"/>
              <a:ext cx="255900" cy="109350"/>
            </a:xfrm>
            <a:custGeom>
              <a:avLst/>
              <a:gdLst/>
              <a:ahLst/>
              <a:cxnLst/>
              <a:rect l="l" t="t" r="r" b="b"/>
              <a:pathLst>
                <a:path w="10236" h="4374" extrusionOk="0">
                  <a:moveTo>
                    <a:pt x="4497" y="1"/>
                  </a:moveTo>
                  <a:cubicBezTo>
                    <a:pt x="4396" y="1"/>
                    <a:pt x="4296" y="3"/>
                    <a:pt x="4195" y="6"/>
                  </a:cubicBezTo>
                  <a:cubicBezTo>
                    <a:pt x="3845" y="6"/>
                    <a:pt x="3485" y="28"/>
                    <a:pt x="3124" y="61"/>
                  </a:cubicBezTo>
                  <a:cubicBezTo>
                    <a:pt x="2949" y="72"/>
                    <a:pt x="2764" y="94"/>
                    <a:pt x="2578" y="116"/>
                  </a:cubicBezTo>
                  <a:cubicBezTo>
                    <a:pt x="2513" y="127"/>
                    <a:pt x="2447" y="116"/>
                    <a:pt x="2371" y="138"/>
                  </a:cubicBezTo>
                  <a:cubicBezTo>
                    <a:pt x="2294" y="159"/>
                    <a:pt x="2207" y="181"/>
                    <a:pt x="2119" y="214"/>
                  </a:cubicBezTo>
                  <a:cubicBezTo>
                    <a:pt x="2010" y="236"/>
                    <a:pt x="1901" y="269"/>
                    <a:pt x="1792" y="280"/>
                  </a:cubicBezTo>
                  <a:cubicBezTo>
                    <a:pt x="1682" y="290"/>
                    <a:pt x="1573" y="302"/>
                    <a:pt x="1475" y="302"/>
                  </a:cubicBezTo>
                  <a:cubicBezTo>
                    <a:pt x="1213" y="302"/>
                    <a:pt x="951" y="324"/>
                    <a:pt x="699" y="367"/>
                  </a:cubicBezTo>
                  <a:cubicBezTo>
                    <a:pt x="568" y="389"/>
                    <a:pt x="449" y="422"/>
                    <a:pt x="328" y="455"/>
                  </a:cubicBezTo>
                  <a:cubicBezTo>
                    <a:pt x="306" y="465"/>
                    <a:pt x="0" y="574"/>
                    <a:pt x="12" y="586"/>
                  </a:cubicBezTo>
                  <a:cubicBezTo>
                    <a:pt x="55" y="651"/>
                    <a:pt x="186" y="717"/>
                    <a:pt x="219" y="771"/>
                  </a:cubicBezTo>
                  <a:cubicBezTo>
                    <a:pt x="449" y="1164"/>
                    <a:pt x="623" y="1601"/>
                    <a:pt x="699" y="2049"/>
                  </a:cubicBezTo>
                  <a:cubicBezTo>
                    <a:pt x="721" y="2159"/>
                    <a:pt x="733" y="2278"/>
                    <a:pt x="743" y="2399"/>
                  </a:cubicBezTo>
                  <a:cubicBezTo>
                    <a:pt x="743" y="2475"/>
                    <a:pt x="699" y="2584"/>
                    <a:pt x="743" y="2650"/>
                  </a:cubicBezTo>
                  <a:cubicBezTo>
                    <a:pt x="798" y="2727"/>
                    <a:pt x="1082" y="2770"/>
                    <a:pt x="1170" y="2803"/>
                  </a:cubicBezTo>
                  <a:cubicBezTo>
                    <a:pt x="1246" y="2825"/>
                    <a:pt x="1311" y="2858"/>
                    <a:pt x="1377" y="2890"/>
                  </a:cubicBezTo>
                  <a:cubicBezTo>
                    <a:pt x="1573" y="2989"/>
                    <a:pt x="1682" y="3065"/>
                    <a:pt x="1704" y="3283"/>
                  </a:cubicBezTo>
                  <a:cubicBezTo>
                    <a:pt x="1748" y="3644"/>
                    <a:pt x="1912" y="3808"/>
                    <a:pt x="2229" y="3950"/>
                  </a:cubicBezTo>
                  <a:cubicBezTo>
                    <a:pt x="2742" y="4168"/>
                    <a:pt x="3299" y="4234"/>
                    <a:pt x="3857" y="4288"/>
                  </a:cubicBezTo>
                  <a:cubicBezTo>
                    <a:pt x="4228" y="4331"/>
                    <a:pt x="4605" y="4374"/>
                    <a:pt x="4980" y="4374"/>
                  </a:cubicBezTo>
                  <a:cubicBezTo>
                    <a:pt x="5177" y="4374"/>
                    <a:pt x="5375" y="4362"/>
                    <a:pt x="5571" y="4332"/>
                  </a:cubicBezTo>
                  <a:cubicBezTo>
                    <a:pt x="6073" y="4256"/>
                    <a:pt x="6663" y="4147"/>
                    <a:pt x="7100" y="3884"/>
                  </a:cubicBezTo>
                  <a:cubicBezTo>
                    <a:pt x="7144" y="3851"/>
                    <a:pt x="7199" y="3829"/>
                    <a:pt x="7243" y="3786"/>
                  </a:cubicBezTo>
                  <a:cubicBezTo>
                    <a:pt x="7286" y="3732"/>
                    <a:pt x="7308" y="3677"/>
                    <a:pt x="7340" y="3611"/>
                  </a:cubicBezTo>
                  <a:cubicBezTo>
                    <a:pt x="7439" y="3404"/>
                    <a:pt x="7559" y="2912"/>
                    <a:pt x="7789" y="2814"/>
                  </a:cubicBezTo>
                  <a:cubicBezTo>
                    <a:pt x="7843" y="2792"/>
                    <a:pt x="8531" y="2792"/>
                    <a:pt x="8520" y="2770"/>
                  </a:cubicBezTo>
                  <a:cubicBezTo>
                    <a:pt x="8476" y="2672"/>
                    <a:pt x="8586" y="2639"/>
                    <a:pt x="8663" y="2617"/>
                  </a:cubicBezTo>
                  <a:cubicBezTo>
                    <a:pt x="9481" y="2399"/>
                    <a:pt x="10126" y="1656"/>
                    <a:pt x="10224" y="815"/>
                  </a:cubicBezTo>
                  <a:cubicBezTo>
                    <a:pt x="10235" y="749"/>
                    <a:pt x="10235" y="673"/>
                    <a:pt x="10192" y="629"/>
                  </a:cubicBezTo>
                  <a:cubicBezTo>
                    <a:pt x="10170" y="596"/>
                    <a:pt x="10137" y="586"/>
                    <a:pt x="10104" y="574"/>
                  </a:cubicBezTo>
                  <a:cubicBezTo>
                    <a:pt x="9638" y="380"/>
                    <a:pt x="9137" y="282"/>
                    <a:pt x="8638" y="282"/>
                  </a:cubicBezTo>
                  <a:cubicBezTo>
                    <a:pt x="8352" y="282"/>
                    <a:pt x="8067" y="314"/>
                    <a:pt x="7789" y="378"/>
                  </a:cubicBezTo>
                  <a:cubicBezTo>
                    <a:pt x="7756" y="386"/>
                    <a:pt x="7727" y="388"/>
                    <a:pt x="7698" y="388"/>
                  </a:cubicBezTo>
                  <a:cubicBezTo>
                    <a:pt x="7668" y="388"/>
                    <a:pt x="7638" y="386"/>
                    <a:pt x="7607" y="386"/>
                  </a:cubicBezTo>
                  <a:cubicBezTo>
                    <a:pt x="7588" y="386"/>
                    <a:pt x="7569" y="387"/>
                    <a:pt x="7548" y="389"/>
                  </a:cubicBezTo>
                  <a:cubicBezTo>
                    <a:pt x="7537" y="391"/>
                    <a:pt x="7525" y="392"/>
                    <a:pt x="7512" y="392"/>
                  </a:cubicBezTo>
                  <a:cubicBezTo>
                    <a:pt x="7456" y="392"/>
                    <a:pt x="7394" y="374"/>
                    <a:pt x="7340" y="356"/>
                  </a:cubicBezTo>
                  <a:cubicBezTo>
                    <a:pt x="6871" y="214"/>
                    <a:pt x="6401" y="171"/>
                    <a:pt x="5920" y="105"/>
                  </a:cubicBezTo>
                  <a:cubicBezTo>
                    <a:pt x="5451" y="42"/>
                    <a:pt x="4975" y="1"/>
                    <a:pt x="4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05;p65">
              <a:extLst>
                <a:ext uri="{FF2B5EF4-FFF2-40B4-BE49-F238E27FC236}">
                  <a16:creationId xmlns:a16="http://schemas.microsoft.com/office/drawing/2014/main" xmlns="" id="{F619A5DD-BA60-EE68-C1B7-72AE79BABE66}"/>
                </a:ext>
              </a:extLst>
            </p:cNvPr>
            <p:cNvSpPr/>
            <p:nvPr/>
          </p:nvSpPr>
          <p:spPr>
            <a:xfrm>
              <a:off x="1974325" y="406725"/>
              <a:ext cx="141175" cy="224625"/>
            </a:xfrm>
            <a:custGeom>
              <a:avLst/>
              <a:gdLst/>
              <a:ahLst/>
              <a:cxnLst/>
              <a:rect l="l" t="t" r="r" b="b"/>
              <a:pathLst>
                <a:path w="5647" h="8985" extrusionOk="0">
                  <a:moveTo>
                    <a:pt x="5636" y="3371"/>
                  </a:moveTo>
                  <a:cubicBezTo>
                    <a:pt x="5636" y="3371"/>
                    <a:pt x="5636" y="3371"/>
                    <a:pt x="5636" y="3371"/>
                  </a:cubicBezTo>
                  <a:lnTo>
                    <a:pt x="5636" y="3371"/>
                  </a:lnTo>
                  <a:cubicBezTo>
                    <a:pt x="5636" y="3371"/>
                    <a:pt x="5636" y="3371"/>
                    <a:pt x="5636" y="3371"/>
                  </a:cubicBezTo>
                  <a:close/>
                  <a:moveTo>
                    <a:pt x="1291" y="1"/>
                  </a:moveTo>
                  <a:cubicBezTo>
                    <a:pt x="1277" y="1"/>
                    <a:pt x="1259" y="3"/>
                    <a:pt x="1234" y="6"/>
                  </a:cubicBezTo>
                  <a:cubicBezTo>
                    <a:pt x="1180" y="6"/>
                    <a:pt x="1136" y="6"/>
                    <a:pt x="1081" y="28"/>
                  </a:cubicBezTo>
                  <a:cubicBezTo>
                    <a:pt x="1059" y="28"/>
                    <a:pt x="1037" y="39"/>
                    <a:pt x="1015" y="50"/>
                  </a:cubicBezTo>
                  <a:cubicBezTo>
                    <a:pt x="972" y="61"/>
                    <a:pt x="918" y="61"/>
                    <a:pt x="874" y="61"/>
                  </a:cubicBezTo>
                  <a:cubicBezTo>
                    <a:pt x="896" y="236"/>
                    <a:pt x="884" y="411"/>
                    <a:pt x="874" y="596"/>
                  </a:cubicBezTo>
                  <a:cubicBezTo>
                    <a:pt x="852" y="1557"/>
                    <a:pt x="655" y="2584"/>
                    <a:pt x="153" y="3414"/>
                  </a:cubicBezTo>
                  <a:cubicBezTo>
                    <a:pt x="109" y="3491"/>
                    <a:pt x="54" y="3567"/>
                    <a:pt x="32" y="3655"/>
                  </a:cubicBezTo>
                  <a:cubicBezTo>
                    <a:pt x="0" y="3764"/>
                    <a:pt x="207" y="4212"/>
                    <a:pt x="153" y="4278"/>
                  </a:cubicBezTo>
                  <a:cubicBezTo>
                    <a:pt x="207" y="4583"/>
                    <a:pt x="251" y="4889"/>
                    <a:pt x="284" y="5195"/>
                  </a:cubicBezTo>
                  <a:cubicBezTo>
                    <a:pt x="306" y="5370"/>
                    <a:pt x="338" y="5555"/>
                    <a:pt x="350" y="5741"/>
                  </a:cubicBezTo>
                  <a:cubicBezTo>
                    <a:pt x="360" y="5905"/>
                    <a:pt x="393" y="6069"/>
                    <a:pt x="350" y="6232"/>
                  </a:cubicBezTo>
                  <a:cubicBezTo>
                    <a:pt x="306" y="6385"/>
                    <a:pt x="207" y="6528"/>
                    <a:pt x="240" y="6681"/>
                  </a:cubicBezTo>
                  <a:cubicBezTo>
                    <a:pt x="251" y="6746"/>
                    <a:pt x="284" y="6800"/>
                    <a:pt x="316" y="6866"/>
                  </a:cubicBezTo>
                  <a:cubicBezTo>
                    <a:pt x="447" y="7128"/>
                    <a:pt x="426" y="7368"/>
                    <a:pt x="393" y="7642"/>
                  </a:cubicBezTo>
                  <a:cubicBezTo>
                    <a:pt x="360" y="7969"/>
                    <a:pt x="284" y="8308"/>
                    <a:pt x="262" y="8635"/>
                  </a:cubicBezTo>
                  <a:cubicBezTo>
                    <a:pt x="808" y="8734"/>
                    <a:pt x="1354" y="8832"/>
                    <a:pt x="1901" y="8919"/>
                  </a:cubicBezTo>
                  <a:cubicBezTo>
                    <a:pt x="2151" y="8953"/>
                    <a:pt x="2414" y="8985"/>
                    <a:pt x="2665" y="8985"/>
                  </a:cubicBezTo>
                  <a:cubicBezTo>
                    <a:pt x="3236" y="8975"/>
                    <a:pt x="3787" y="8774"/>
                    <a:pt x="4355" y="8774"/>
                  </a:cubicBezTo>
                  <a:cubicBezTo>
                    <a:pt x="4396" y="8774"/>
                    <a:pt x="4437" y="8776"/>
                    <a:pt x="4478" y="8778"/>
                  </a:cubicBezTo>
                  <a:cubicBezTo>
                    <a:pt x="4664" y="8788"/>
                    <a:pt x="4850" y="8832"/>
                    <a:pt x="5046" y="8832"/>
                  </a:cubicBezTo>
                  <a:cubicBezTo>
                    <a:pt x="5232" y="8832"/>
                    <a:pt x="5428" y="8800"/>
                    <a:pt x="5581" y="8679"/>
                  </a:cubicBezTo>
                  <a:cubicBezTo>
                    <a:pt x="5614" y="8647"/>
                    <a:pt x="5647" y="8603"/>
                    <a:pt x="5647" y="8548"/>
                  </a:cubicBezTo>
                  <a:cubicBezTo>
                    <a:pt x="5647" y="8516"/>
                    <a:pt x="5636" y="8482"/>
                    <a:pt x="5614" y="8450"/>
                  </a:cubicBezTo>
                  <a:cubicBezTo>
                    <a:pt x="5505" y="8264"/>
                    <a:pt x="5461" y="8035"/>
                    <a:pt x="5472" y="7817"/>
                  </a:cubicBezTo>
                  <a:cubicBezTo>
                    <a:pt x="5494" y="7598"/>
                    <a:pt x="5581" y="7358"/>
                    <a:pt x="5472" y="7150"/>
                  </a:cubicBezTo>
                  <a:cubicBezTo>
                    <a:pt x="5450" y="7096"/>
                    <a:pt x="5406" y="7052"/>
                    <a:pt x="5363" y="6997"/>
                  </a:cubicBezTo>
                  <a:cubicBezTo>
                    <a:pt x="5330" y="6953"/>
                    <a:pt x="5309" y="6910"/>
                    <a:pt x="5287" y="6866"/>
                  </a:cubicBezTo>
                  <a:cubicBezTo>
                    <a:pt x="5221" y="6659"/>
                    <a:pt x="5374" y="6462"/>
                    <a:pt x="5428" y="6265"/>
                  </a:cubicBezTo>
                  <a:cubicBezTo>
                    <a:pt x="5516" y="5960"/>
                    <a:pt x="5385" y="5642"/>
                    <a:pt x="5352" y="5337"/>
                  </a:cubicBezTo>
                  <a:cubicBezTo>
                    <a:pt x="5287" y="4693"/>
                    <a:pt x="5428" y="3983"/>
                    <a:pt x="5636" y="3371"/>
                  </a:cubicBezTo>
                  <a:lnTo>
                    <a:pt x="5636" y="3371"/>
                  </a:lnTo>
                  <a:cubicBezTo>
                    <a:pt x="5626" y="3400"/>
                    <a:pt x="5601" y="3413"/>
                    <a:pt x="5568" y="3413"/>
                  </a:cubicBezTo>
                  <a:cubicBezTo>
                    <a:pt x="5414" y="3413"/>
                    <a:pt x="5073" y="3158"/>
                    <a:pt x="5046" y="3087"/>
                  </a:cubicBezTo>
                  <a:cubicBezTo>
                    <a:pt x="4959" y="2923"/>
                    <a:pt x="4959" y="2671"/>
                    <a:pt x="4904" y="2497"/>
                  </a:cubicBezTo>
                  <a:cubicBezTo>
                    <a:pt x="4719" y="1896"/>
                    <a:pt x="4631" y="1273"/>
                    <a:pt x="4588" y="640"/>
                  </a:cubicBezTo>
                  <a:cubicBezTo>
                    <a:pt x="4566" y="465"/>
                    <a:pt x="4522" y="280"/>
                    <a:pt x="4544" y="105"/>
                  </a:cubicBezTo>
                  <a:cubicBezTo>
                    <a:pt x="4478" y="61"/>
                    <a:pt x="4380" y="72"/>
                    <a:pt x="4304" y="61"/>
                  </a:cubicBezTo>
                  <a:cubicBezTo>
                    <a:pt x="4205" y="61"/>
                    <a:pt x="4107" y="50"/>
                    <a:pt x="4008" y="39"/>
                  </a:cubicBezTo>
                  <a:cubicBezTo>
                    <a:pt x="3956" y="39"/>
                    <a:pt x="3883" y="12"/>
                    <a:pt x="3827" y="12"/>
                  </a:cubicBezTo>
                  <a:cubicBezTo>
                    <a:pt x="3814" y="12"/>
                    <a:pt x="3801" y="13"/>
                    <a:pt x="3790" y="18"/>
                  </a:cubicBezTo>
                  <a:cubicBezTo>
                    <a:pt x="3724" y="39"/>
                    <a:pt x="3692" y="149"/>
                    <a:pt x="3659" y="203"/>
                  </a:cubicBezTo>
                  <a:cubicBezTo>
                    <a:pt x="3615" y="268"/>
                    <a:pt x="3561" y="323"/>
                    <a:pt x="3506" y="378"/>
                  </a:cubicBezTo>
                  <a:cubicBezTo>
                    <a:pt x="3287" y="607"/>
                    <a:pt x="2982" y="760"/>
                    <a:pt x="2665" y="793"/>
                  </a:cubicBezTo>
                  <a:cubicBezTo>
                    <a:pt x="2625" y="797"/>
                    <a:pt x="2584" y="799"/>
                    <a:pt x="2543" y="799"/>
                  </a:cubicBezTo>
                  <a:cubicBezTo>
                    <a:pt x="2145" y="799"/>
                    <a:pt x="1743" y="608"/>
                    <a:pt x="1486" y="302"/>
                  </a:cubicBezTo>
                  <a:cubicBezTo>
                    <a:pt x="1420" y="214"/>
                    <a:pt x="1398" y="127"/>
                    <a:pt x="1354" y="39"/>
                  </a:cubicBezTo>
                  <a:cubicBezTo>
                    <a:pt x="1332" y="10"/>
                    <a:pt x="1320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06;p65">
              <a:extLst>
                <a:ext uri="{FF2B5EF4-FFF2-40B4-BE49-F238E27FC236}">
                  <a16:creationId xmlns:a16="http://schemas.microsoft.com/office/drawing/2014/main" xmlns="" id="{9EFB1114-B8FE-C944-3730-BBE101065B25}"/>
                </a:ext>
              </a:extLst>
            </p:cNvPr>
            <p:cNvSpPr/>
            <p:nvPr/>
          </p:nvSpPr>
          <p:spPr>
            <a:xfrm>
              <a:off x="2008425" y="367375"/>
              <a:ext cx="60100" cy="57450"/>
            </a:xfrm>
            <a:custGeom>
              <a:avLst/>
              <a:gdLst/>
              <a:ahLst/>
              <a:cxnLst/>
              <a:rect l="l" t="t" r="r" b="b"/>
              <a:pathLst>
                <a:path w="2404" h="2298" extrusionOk="0">
                  <a:moveTo>
                    <a:pt x="1437" y="0"/>
                  </a:moveTo>
                  <a:cubicBezTo>
                    <a:pt x="1378" y="0"/>
                    <a:pt x="1317" y="9"/>
                    <a:pt x="1257" y="29"/>
                  </a:cubicBezTo>
                  <a:lnTo>
                    <a:pt x="886" y="160"/>
                  </a:lnTo>
                  <a:cubicBezTo>
                    <a:pt x="700" y="237"/>
                    <a:pt x="569" y="401"/>
                    <a:pt x="558" y="597"/>
                  </a:cubicBezTo>
                  <a:lnTo>
                    <a:pt x="547" y="597"/>
                  </a:lnTo>
                  <a:cubicBezTo>
                    <a:pt x="547" y="674"/>
                    <a:pt x="547" y="740"/>
                    <a:pt x="537" y="805"/>
                  </a:cubicBezTo>
                  <a:lnTo>
                    <a:pt x="537" y="990"/>
                  </a:lnTo>
                  <a:cubicBezTo>
                    <a:pt x="537" y="1100"/>
                    <a:pt x="515" y="1198"/>
                    <a:pt x="482" y="1308"/>
                  </a:cubicBezTo>
                  <a:cubicBezTo>
                    <a:pt x="460" y="1395"/>
                    <a:pt x="406" y="1471"/>
                    <a:pt x="329" y="1526"/>
                  </a:cubicBezTo>
                  <a:cubicBezTo>
                    <a:pt x="253" y="1592"/>
                    <a:pt x="198" y="1602"/>
                    <a:pt x="100" y="1624"/>
                  </a:cubicBezTo>
                  <a:lnTo>
                    <a:pt x="1" y="1646"/>
                  </a:lnTo>
                  <a:cubicBezTo>
                    <a:pt x="132" y="1941"/>
                    <a:pt x="471" y="2225"/>
                    <a:pt x="787" y="2269"/>
                  </a:cubicBezTo>
                  <a:cubicBezTo>
                    <a:pt x="918" y="2289"/>
                    <a:pt x="1039" y="2298"/>
                    <a:pt x="1151" y="2298"/>
                  </a:cubicBezTo>
                  <a:cubicBezTo>
                    <a:pt x="1951" y="2298"/>
                    <a:pt x="2270" y="1834"/>
                    <a:pt x="2404" y="1613"/>
                  </a:cubicBezTo>
                  <a:cubicBezTo>
                    <a:pt x="2382" y="1602"/>
                    <a:pt x="2350" y="1592"/>
                    <a:pt x="2328" y="1592"/>
                  </a:cubicBezTo>
                  <a:cubicBezTo>
                    <a:pt x="2131" y="1526"/>
                    <a:pt x="2044" y="1198"/>
                    <a:pt x="2022" y="969"/>
                  </a:cubicBezTo>
                  <a:cubicBezTo>
                    <a:pt x="2011" y="859"/>
                    <a:pt x="2000" y="718"/>
                    <a:pt x="2000" y="554"/>
                  </a:cubicBezTo>
                  <a:cubicBezTo>
                    <a:pt x="2000" y="235"/>
                    <a:pt x="1734" y="0"/>
                    <a:pt x="1437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07;p65">
              <a:extLst>
                <a:ext uri="{FF2B5EF4-FFF2-40B4-BE49-F238E27FC236}">
                  <a16:creationId xmlns:a16="http://schemas.microsoft.com/office/drawing/2014/main" xmlns="" id="{3D63F035-5E8B-DD1D-DA0B-19E07E60E31A}"/>
                </a:ext>
              </a:extLst>
            </p:cNvPr>
            <p:cNvSpPr/>
            <p:nvPr/>
          </p:nvSpPr>
          <p:spPr>
            <a:xfrm>
              <a:off x="1994525" y="307750"/>
              <a:ext cx="91225" cy="80975"/>
            </a:xfrm>
            <a:custGeom>
              <a:avLst/>
              <a:gdLst/>
              <a:ahLst/>
              <a:cxnLst/>
              <a:rect l="l" t="t" r="r" b="b"/>
              <a:pathLst>
                <a:path w="3649" h="3239" extrusionOk="0">
                  <a:moveTo>
                    <a:pt x="2488" y="0"/>
                  </a:moveTo>
                  <a:cubicBezTo>
                    <a:pt x="2481" y="0"/>
                    <a:pt x="2475" y="1"/>
                    <a:pt x="2469" y="1"/>
                  </a:cubicBezTo>
                  <a:lnTo>
                    <a:pt x="928" y="55"/>
                  </a:lnTo>
                  <a:cubicBezTo>
                    <a:pt x="699" y="55"/>
                    <a:pt x="525" y="263"/>
                    <a:pt x="535" y="492"/>
                  </a:cubicBezTo>
                  <a:lnTo>
                    <a:pt x="601" y="1333"/>
                  </a:lnTo>
                  <a:cubicBezTo>
                    <a:pt x="601" y="1333"/>
                    <a:pt x="457" y="1189"/>
                    <a:pt x="320" y="1189"/>
                  </a:cubicBezTo>
                  <a:cubicBezTo>
                    <a:pt x="247" y="1189"/>
                    <a:pt x="177" y="1230"/>
                    <a:pt x="131" y="1355"/>
                  </a:cubicBezTo>
                  <a:cubicBezTo>
                    <a:pt x="0" y="1727"/>
                    <a:pt x="306" y="2043"/>
                    <a:pt x="546" y="2065"/>
                  </a:cubicBezTo>
                  <a:cubicBezTo>
                    <a:pt x="546" y="2065"/>
                    <a:pt x="928" y="3179"/>
                    <a:pt x="1671" y="3234"/>
                  </a:cubicBezTo>
                  <a:cubicBezTo>
                    <a:pt x="1714" y="3236"/>
                    <a:pt x="1758" y="3238"/>
                    <a:pt x="1803" y="3238"/>
                  </a:cubicBezTo>
                  <a:cubicBezTo>
                    <a:pt x="2165" y="3238"/>
                    <a:pt x="2571" y="3115"/>
                    <a:pt x="2960" y="2152"/>
                  </a:cubicBezTo>
                  <a:cubicBezTo>
                    <a:pt x="3190" y="2087"/>
                    <a:pt x="3649" y="1683"/>
                    <a:pt x="3353" y="1333"/>
                  </a:cubicBezTo>
                  <a:cubicBezTo>
                    <a:pt x="3309" y="1278"/>
                    <a:pt x="3244" y="1246"/>
                    <a:pt x="3178" y="1246"/>
                  </a:cubicBezTo>
                  <a:cubicBezTo>
                    <a:pt x="3124" y="1256"/>
                    <a:pt x="3069" y="1278"/>
                    <a:pt x="3025" y="1355"/>
                  </a:cubicBezTo>
                  <a:cubicBezTo>
                    <a:pt x="3015" y="1147"/>
                    <a:pt x="3037" y="907"/>
                    <a:pt x="3069" y="678"/>
                  </a:cubicBezTo>
                  <a:cubicBezTo>
                    <a:pt x="3123" y="323"/>
                    <a:pt x="2850" y="0"/>
                    <a:pt x="248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08;p65">
              <a:extLst>
                <a:ext uri="{FF2B5EF4-FFF2-40B4-BE49-F238E27FC236}">
                  <a16:creationId xmlns:a16="http://schemas.microsoft.com/office/drawing/2014/main" xmlns="" id="{4370493B-712B-2A5A-E93D-C131457C0B24}"/>
                </a:ext>
              </a:extLst>
            </p:cNvPr>
            <p:cNvSpPr/>
            <p:nvPr/>
          </p:nvSpPr>
          <p:spPr>
            <a:xfrm>
              <a:off x="2002175" y="279875"/>
              <a:ext cx="76200" cy="63400"/>
            </a:xfrm>
            <a:custGeom>
              <a:avLst/>
              <a:gdLst/>
              <a:ahLst/>
              <a:cxnLst/>
              <a:rect l="l" t="t" r="r" b="b"/>
              <a:pathLst>
                <a:path w="3048" h="2536" extrusionOk="0">
                  <a:moveTo>
                    <a:pt x="1910" y="1"/>
                  </a:moveTo>
                  <a:cubicBezTo>
                    <a:pt x="1874" y="1"/>
                    <a:pt x="1838" y="4"/>
                    <a:pt x="1802" y="12"/>
                  </a:cubicBezTo>
                  <a:cubicBezTo>
                    <a:pt x="1693" y="34"/>
                    <a:pt x="1584" y="89"/>
                    <a:pt x="1486" y="143"/>
                  </a:cubicBezTo>
                  <a:cubicBezTo>
                    <a:pt x="1442" y="165"/>
                    <a:pt x="1409" y="187"/>
                    <a:pt x="1376" y="220"/>
                  </a:cubicBezTo>
                  <a:cubicBezTo>
                    <a:pt x="1343" y="264"/>
                    <a:pt x="1333" y="307"/>
                    <a:pt x="1343" y="351"/>
                  </a:cubicBezTo>
                  <a:cubicBezTo>
                    <a:pt x="1212" y="351"/>
                    <a:pt x="1081" y="340"/>
                    <a:pt x="950" y="340"/>
                  </a:cubicBezTo>
                  <a:cubicBezTo>
                    <a:pt x="797" y="340"/>
                    <a:pt x="634" y="340"/>
                    <a:pt x="481" y="383"/>
                  </a:cubicBezTo>
                  <a:cubicBezTo>
                    <a:pt x="328" y="417"/>
                    <a:pt x="185" y="504"/>
                    <a:pt x="98" y="635"/>
                  </a:cubicBezTo>
                  <a:cubicBezTo>
                    <a:pt x="0" y="788"/>
                    <a:pt x="11" y="985"/>
                    <a:pt x="66" y="1148"/>
                  </a:cubicBezTo>
                  <a:cubicBezTo>
                    <a:pt x="120" y="1291"/>
                    <a:pt x="404" y="1345"/>
                    <a:pt x="535" y="1378"/>
                  </a:cubicBezTo>
                  <a:cubicBezTo>
                    <a:pt x="817" y="1454"/>
                    <a:pt x="1111" y="1498"/>
                    <a:pt x="1398" y="1498"/>
                  </a:cubicBezTo>
                  <a:cubicBezTo>
                    <a:pt x="1479" y="1498"/>
                    <a:pt x="1559" y="1494"/>
                    <a:pt x="1639" y="1487"/>
                  </a:cubicBezTo>
                  <a:cubicBezTo>
                    <a:pt x="1804" y="1479"/>
                    <a:pt x="1969" y="1449"/>
                    <a:pt x="2134" y="1449"/>
                  </a:cubicBezTo>
                  <a:cubicBezTo>
                    <a:pt x="2198" y="1449"/>
                    <a:pt x="2262" y="1453"/>
                    <a:pt x="2326" y="1465"/>
                  </a:cubicBezTo>
                  <a:cubicBezTo>
                    <a:pt x="2840" y="1585"/>
                    <a:pt x="2698" y="2142"/>
                    <a:pt x="2709" y="2536"/>
                  </a:cubicBezTo>
                  <a:cubicBezTo>
                    <a:pt x="2709" y="2481"/>
                    <a:pt x="2741" y="2437"/>
                    <a:pt x="2775" y="2405"/>
                  </a:cubicBezTo>
                  <a:cubicBezTo>
                    <a:pt x="2811" y="2375"/>
                    <a:pt x="2843" y="2370"/>
                    <a:pt x="2877" y="2370"/>
                  </a:cubicBezTo>
                  <a:cubicBezTo>
                    <a:pt x="2893" y="2370"/>
                    <a:pt x="2910" y="2371"/>
                    <a:pt x="2927" y="2371"/>
                  </a:cubicBezTo>
                  <a:lnTo>
                    <a:pt x="2938" y="2371"/>
                  </a:lnTo>
                  <a:cubicBezTo>
                    <a:pt x="2993" y="2274"/>
                    <a:pt x="3015" y="2153"/>
                    <a:pt x="3015" y="2044"/>
                  </a:cubicBezTo>
                  <a:cubicBezTo>
                    <a:pt x="3025" y="1924"/>
                    <a:pt x="3047" y="1803"/>
                    <a:pt x="3037" y="1684"/>
                  </a:cubicBezTo>
                  <a:cubicBezTo>
                    <a:pt x="3037" y="1585"/>
                    <a:pt x="2993" y="1487"/>
                    <a:pt x="2993" y="1388"/>
                  </a:cubicBezTo>
                  <a:lnTo>
                    <a:pt x="2993" y="1367"/>
                  </a:lnTo>
                  <a:cubicBezTo>
                    <a:pt x="2993" y="1181"/>
                    <a:pt x="3037" y="985"/>
                    <a:pt x="2971" y="799"/>
                  </a:cubicBezTo>
                  <a:cubicBezTo>
                    <a:pt x="2894" y="570"/>
                    <a:pt x="2741" y="383"/>
                    <a:pt x="2534" y="242"/>
                  </a:cubicBezTo>
                  <a:cubicBezTo>
                    <a:pt x="2356" y="129"/>
                    <a:pt x="2130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09;p65">
              <a:extLst>
                <a:ext uri="{FF2B5EF4-FFF2-40B4-BE49-F238E27FC236}">
                  <a16:creationId xmlns:a16="http://schemas.microsoft.com/office/drawing/2014/main" xmlns="" id="{C7A43494-7F61-CE13-00EC-F42270FF3009}"/>
                </a:ext>
              </a:extLst>
            </p:cNvPr>
            <p:cNvSpPr/>
            <p:nvPr/>
          </p:nvSpPr>
          <p:spPr>
            <a:xfrm>
              <a:off x="2026200" y="384750"/>
              <a:ext cx="27050" cy="4400"/>
            </a:xfrm>
            <a:custGeom>
              <a:avLst/>
              <a:gdLst/>
              <a:ahLst/>
              <a:cxnLst/>
              <a:rect l="l" t="t" r="r" b="b"/>
              <a:pathLst>
                <a:path w="1082" h="176" extrusionOk="0">
                  <a:moveTo>
                    <a:pt x="1081" y="11"/>
                  </a:moveTo>
                  <a:cubicBezTo>
                    <a:pt x="907" y="110"/>
                    <a:pt x="732" y="164"/>
                    <a:pt x="536" y="176"/>
                  </a:cubicBezTo>
                  <a:lnTo>
                    <a:pt x="536" y="176"/>
                  </a:lnTo>
                  <a:cubicBezTo>
                    <a:pt x="729" y="174"/>
                    <a:pt x="921" y="119"/>
                    <a:pt x="1081" y="11"/>
                  </a:cubicBezTo>
                  <a:close/>
                  <a:moveTo>
                    <a:pt x="0" y="1"/>
                  </a:moveTo>
                  <a:cubicBezTo>
                    <a:pt x="131" y="143"/>
                    <a:pt x="350" y="176"/>
                    <a:pt x="525" y="176"/>
                  </a:cubicBezTo>
                  <a:cubicBezTo>
                    <a:pt x="526" y="176"/>
                    <a:pt x="528" y="176"/>
                    <a:pt x="530" y="176"/>
                  </a:cubicBezTo>
                  <a:lnTo>
                    <a:pt x="530" y="176"/>
                  </a:lnTo>
                  <a:cubicBezTo>
                    <a:pt x="532" y="176"/>
                    <a:pt x="533" y="176"/>
                    <a:pt x="535" y="176"/>
                  </a:cubicBezTo>
                  <a:cubicBezTo>
                    <a:pt x="536" y="176"/>
                    <a:pt x="536" y="176"/>
                    <a:pt x="536" y="176"/>
                  </a:cubicBezTo>
                  <a:lnTo>
                    <a:pt x="536" y="176"/>
                  </a:lnTo>
                  <a:cubicBezTo>
                    <a:pt x="534" y="176"/>
                    <a:pt x="532" y="176"/>
                    <a:pt x="530" y="176"/>
                  </a:cubicBezTo>
                  <a:lnTo>
                    <a:pt x="530" y="176"/>
                  </a:lnTo>
                  <a:cubicBezTo>
                    <a:pt x="346" y="175"/>
                    <a:pt x="141" y="131"/>
                    <a:pt x="11" y="1"/>
                  </a:cubicBezTo>
                  <a:close/>
                </a:path>
              </a:pathLst>
            </a:custGeom>
            <a:solidFill>
              <a:srgbClr val="E7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10;p65">
              <a:extLst>
                <a:ext uri="{FF2B5EF4-FFF2-40B4-BE49-F238E27FC236}">
                  <a16:creationId xmlns:a16="http://schemas.microsoft.com/office/drawing/2014/main" xmlns="" id="{67FA376E-CDCF-E000-FCCC-BB34091124A5}"/>
                </a:ext>
              </a:extLst>
            </p:cNvPr>
            <p:cNvSpPr/>
            <p:nvPr/>
          </p:nvSpPr>
          <p:spPr>
            <a:xfrm>
              <a:off x="1865350" y="302550"/>
              <a:ext cx="46725" cy="33075"/>
            </a:xfrm>
            <a:custGeom>
              <a:avLst/>
              <a:gdLst/>
              <a:ahLst/>
              <a:cxnLst/>
              <a:rect l="l" t="t" r="r" b="b"/>
              <a:pathLst>
                <a:path w="1869" h="1323" extrusionOk="0">
                  <a:moveTo>
                    <a:pt x="471" y="1"/>
                  </a:moveTo>
                  <a:cubicBezTo>
                    <a:pt x="394" y="1"/>
                    <a:pt x="328" y="1"/>
                    <a:pt x="263" y="12"/>
                  </a:cubicBezTo>
                  <a:cubicBezTo>
                    <a:pt x="230" y="12"/>
                    <a:pt x="197" y="12"/>
                    <a:pt x="165" y="34"/>
                  </a:cubicBezTo>
                  <a:cubicBezTo>
                    <a:pt x="143" y="56"/>
                    <a:pt x="131" y="78"/>
                    <a:pt x="121" y="110"/>
                  </a:cubicBezTo>
                  <a:cubicBezTo>
                    <a:pt x="0" y="427"/>
                    <a:pt x="22" y="820"/>
                    <a:pt x="175" y="1115"/>
                  </a:cubicBezTo>
                  <a:cubicBezTo>
                    <a:pt x="263" y="1257"/>
                    <a:pt x="951" y="1323"/>
                    <a:pt x="951" y="1323"/>
                  </a:cubicBezTo>
                  <a:cubicBezTo>
                    <a:pt x="1038" y="1268"/>
                    <a:pt x="1126" y="1235"/>
                    <a:pt x="1213" y="1180"/>
                  </a:cubicBezTo>
                  <a:cubicBezTo>
                    <a:pt x="1333" y="1115"/>
                    <a:pt x="1442" y="1039"/>
                    <a:pt x="1563" y="973"/>
                  </a:cubicBezTo>
                  <a:cubicBezTo>
                    <a:pt x="1628" y="930"/>
                    <a:pt x="1694" y="896"/>
                    <a:pt x="1748" y="842"/>
                  </a:cubicBezTo>
                  <a:cubicBezTo>
                    <a:pt x="1825" y="755"/>
                    <a:pt x="1857" y="612"/>
                    <a:pt x="1869" y="503"/>
                  </a:cubicBezTo>
                  <a:cubicBezTo>
                    <a:pt x="1869" y="449"/>
                    <a:pt x="1869" y="384"/>
                    <a:pt x="1847" y="328"/>
                  </a:cubicBezTo>
                  <a:cubicBezTo>
                    <a:pt x="1811" y="266"/>
                    <a:pt x="1730" y="225"/>
                    <a:pt x="1660" y="225"/>
                  </a:cubicBezTo>
                  <a:cubicBezTo>
                    <a:pt x="1645" y="225"/>
                    <a:pt x="1630" y="227"/>
                    <a:pt x="1617" y="231"/>
                  </a:cubicBezTo>
                  <a:cubicBezTo>
                    <a:pt x="1530" y="252"/>
                    <a:pt x="1464" y="340"/>
                    <a:pt x="1454" y="427"/>
                  </a:cubicBezTo>
                  <a:lnTo>
                    <a:pt x="1454" y="481"/>
                  </a:lnTo>
                  <a:cubicBezTo>
                    <a:pt x="1442" y="427"/>
                    <a:pt x="1442" y="372"/>
                    <a:pt x="1432" y="318"/>
                  </a:cubicBezTo>
                  <a:cubicBezTo>
                    <a:pt x="1410" y="197"/>
                    <a:pt x="1366" y="66"/>
                    <a:pt x="1246" y="23"/>
                  </a:cubicBezTo>
                  <a:cubicBezTo>
                    <a:pt x="1202" y="1"/>
                    <a:pt x="1148" y="1"/>
                    <a:pt x="109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11;p65">
              <a:extLst>
                <a:ext uri="{FF2B5EF4-FFF2-40B4-BE49-F238E27FC236}">
                  <a16:creationId xmlns:a16="http://schemas.microsoft.com/office/drawing/2014/main" xmlns="" id="{9F2E8CAE-B247-9ADA-C419-8633063710A3}"/>
                </a:ext>
              </a:extLst>
            </p:cNvPr>
            <p:cNvSpPr/>
            <p:nvPr/>
          </p:nvSpPr>
          <p:spPr>
            <a:xfrm>
              <a:off x="1893200" y="297650"/>
              <a:ext cx="11225" cy="23250"/>
            </a:xfrm>
            <a:custGeom>
              <a:avLst/>
              <a:gdLst/>
              <a:ahLst/>
              <a:cxnLst/>
              <a:rect l="l" t="t" r="r" b="b"/>
              <a:pathLst>
                <a:path w="449" h="930" extrusionOk="0">
                  <a:moveTo>
                    <a:pt x="153" y="0"/>
                  </a:moveTo>
                  <a:cubicBezTo>
                    <a:pt x="110" y="0"/>
                    <a:pt x="77" y="33"/>
                    <a:pt x="56" y="66"/>
                  </a:cubicBezTo>
                  <a:cubicBezTo>
                    <a:pt x="44" y="77"/>
                    <a:pt x="34" y="99"/>
                    <a:pt x="22" y="109"/>
                  </a:cubicBezTo>
                  <a:lnTo>
                    <a:pt x="1" y="109"/>
                  </a:lnTo>
                  <a:lnTo>
                    <a:pt x="1" y="153"/>
                  </a:lnTo>
                  <a:cubicBezTo>
                    <a:pt x="1" y="240"/>
                    <a:pt x="1" y="328"/>
                    <a:pt x="22" y="415"/>
                  </a:cubicBezTo>
                  <a:cubicBezTo>
                    <a:pt x="34" y="546"/>
                    <a:pt x="77" y="667"/>
                    <a:pt x="143" y="776"/>
                  </a:cubicBezTo>
                  <a:cubicBezTo>
                    <a:pt x="174" y="823"/>
                    <a:pt x="271" y="929"/>
                    <a:pt x="344" y="929"/>
                  </a:cubicBezTo>
                  <a:cubicBezTo>
                    <a:pt x="374" y="929"/>
                    <a:pt x="400" y="911"/>
                    <a:pt x="416" y="864"/>
                  </a:cubicBezTo>
                  <a:cubicBezTo>
                    <a:pt x="449" y="743"/>
                    <a:pt x="449" y="612"/>
                    <a:pt x="449" y="481"/>
                  </a:cubicBezTo>
                  <a:cubicBezTo>
                    <a:pt x="449" y="415"/>
                    <a:pt x="437" y="350"/>
                    <a:pt x="437" y="284"/>
                  </a:cubicBezTo>
                  <a:cubicBezTo>
                    <a:pt x="437" y="240"/>
                    <a:pt x="437" y="186"/>
                    <a:pt x="427" y="153"/>
                  </a:cubicBezTo>
                  <a:cubicBezTo>
                    <a:pt x="416" y="88"/>
                    <a:pt x="340" y="33"/>
                    <a:pt x="274" y="12"/>
                  </a:cubicBezTo>
                  <a:cubicBezTo>
                    <a:pt x="252" y="0"/>
                    <a:pt x="230" y="0"/>
                    <a:pt x="20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12;p65">
              <a:extLst>
                <a:ext uri="{FF2B5EF4-FFF2-40B4-BE49-F238E27FC236}">
                  <a16:creationId xmlns:a16="http://schemas.microsoft.com/office/drawing/2014/main" xmlns="" id="{D5E81225-7C29-5E96-D5F0-94146AC1E48E}"/>
                </a:ext>
              </a:extLst>
            </p:cNvPr>
            <p:cNvSpPr/>
            <p:nvPr/>
          </p:nvSpPr>
          <p:spPr>
            <a:xfrm>
              <a:off x="1868075" y="296550"/>
              <a:ext cx="26800" cy="23500"/>
            </a:xfrm>
            <a:custGeom>
              <a:avLst/>
              <a:gdLst/>
              <a:ahLst/>
              <a:cxnLst/>
              <a:rect l="l" t="t" r="r" b="b"/>
              <a:pathLst>
                <a:path w="1072" h="940" extrusionOk="0">
                  <a:moveTo>
                    <a:pt x="809" y="0"/>
                  </a:moveTo>
                  <a:cubicBezTo>
                    <a:pt x="777" y="0"/>
                    <a:pt x="743" y="0"/>
                    <a:pt x="711" y="12"/>
                  </a:cubicBezTo>
                  <a:cubicBezTo>
                    <a:pt x="689" y="22"/>
                    <a:pt x="678" y="44"/>
                    <a:pt x="656" y="66"/>
                  </a:cubicBezTo>
                  <a:cubicBezTo>
                    <a:pt x="634" y="77"/>
                    <a:pt x="656" y="77"/>
                    <a:pt x="634" y="77"/>
                  </a:cubicBezTo>
                  <a:cubicBezTo>
                    <a:pt x="612" y="66"/>
                    <a:pt x="602" y="56"/>
                    <a:pt x="580" y="56"/>
                  </a:cubicBezTo>
                  <a:cubicBezTo>
                    <a:pt x="532" y="40"/>
                    <a:pt x="484" y="29"/>
                    <a:pt x="436" y="29"/>
                  </a:cubicBezTo>
                  <a:cubicBezTo>
                    <a:pt x="419" y="29"/>
                    <a:pt x="401" y="31"/>
                    <a:pt x="383" y="34"/>
                  </a:cubicBezTo>
                  <a:cubicBezTo>
                    <a:pt x="318" y="44"/>
                    <a:pt x="252" y="66"/>
                    <a:pt x="219" y="121"/>
                  </a:cubicBezTo>
                  <a:cubicBezTo>
                    <a:pt x="209" y="132"/>
                    <a:pt x="209" y="132"/>
                    <a:pt x="197" y="132"/>
                  </a:cubicBezTo>
                  <a:cubicBezTo>
                    <a:pt x="194" y="135"/>
                    <a:pt x="190" y="137"/>
                    <a:pt x="186" y="137"/>
                  </a:cubicBezTo>
                  <a:cubicBezTo>
                    <a:pt x="178" y="137"/>
                    <a:pt x="168" y="132"/>
                    <a:pt x="154" y="132"/>
                  </a:cubicBezTo>
                  <a:cubicBezTo>
                    <a:pt x="121" y="132"/>
                    <a:pt x="88" y="165"/>
                    <a:pt x="78" y="197"/>
                  </a:cubicBezTo>
                  <a:cubicBezTo>
                    <a:pt x="22" y="284"/>
                    <a:pt x="1" y="383"/>
                    <a:pt x="1" y="481"/>
                  </a:cubicBezTo>
                  <a:cubicBezTo>
                    <a:pt x="1" y="612"/>
                    <a:pt x="56" y="733"/>
                    <a:pt x="121" y="852"/>
                  </a:cubicBezTo>
                  <a:cubicBezTo>
                    <a:pt x="132" y="864"/>
                    <a:pt x="157" y="867"/>
                    <a:pt x="187" y="867"/>
                  </a:cubicBezTo>
                  <a:cubicBezTo>
                    <a:pt x="245" y="867"/>
                    <a:pt x="318" y="852"/>
                    <a:pt x="318" y="852"/>
                  </a:cubicBezTo>
                  <a:lnTo>
                    <a:pt x="427" y="721"/>
                  </a:lnTo>
                  <a:cubicBezTo>
                    <a:pt x="438" y="755"/>
                    <a:pt x="438" y="776"/>
                    <a:pt x="438" y="809"/>
                  </a:cubicBezTo>
                  <a:cubicBezTo>
                    <a:pt x="449" y="842"/>
                    <a:pt x="449" y="874"/>
                    <a:pt x="459" y="896"/>
                  </a:cubicBezTo>
                  <a:cubicBezTo>
                    <a:pt x="481" y="918"/>
                    <a:pt x="503" y="940"/>
                    <a:pt x="536" y="940"/>
                  </a:cubicBezTo>
                  <a:cubicBezTo>
                    <a:pt x="547" y="940"/>
                    <a:pt x="569" y="940"/>
                    <a:pt x="580" y="929"/>
                  </a:cubicBezTo>
                  <a:cubicBezTo>
                    <a:pt x="646" y="908"/>
                    <a:pt x="700" y="864"/>
                    <a:pt x="733" y="809"/>
                  </a:cubicBezTo>
                  <a:cubicBezTo>
                    <a:pt x="755" y="831"/>
                    <a:pt x="755" y="864"/>
                    <a:pt x="765" y="886"/>
                  </a:cubicBezTo>
                  <a:cubicBezTo>
                    <a:pt x="782" y="910"/>
                    <a:pt x="804" y="922"/>
                    <a:pt x="833" y="922"/>
                  </a:cubicBezTo>
                  <a:cubicBezTo>
                    <a:pt x="843" y="922"/>
                    <a:pt x="853" y="921"/>
                    <a:pt x="864" y="918"/>
                  </a:cubicBezTo>
                  <a:cubicBezTo>
                    <a:pt x="896" y="908"/>
                    <a:pt x="918" y="886"/>
                    <a:pt x="940" y="852"/>
                  </a:cubicBezTo>
                  <a:cubicBezTo>
                    <a:pt x="962" y="831"/>
                    <a:pt x="984" y="798"/>
                    <a:pt x="1006" y="765"/>
                  </a:cubicBezTo>
                  <a:lnTo>
                    <a:pt x="1049" y="580"/>
                  </a:lnTo>
                  <a:lnTo>
                    <a:pt x="1071" y="284"/>
                  </a:lnTo>
                  <a:cubicBezTo>
                    <a:pt x="1071" y="252"/>
                    <a:pt x="1061" y="219"/>
                    <a:pt x="1049" y="197"/>
                  </a:cubicBezTo>
                  <a:cubicBezTo>
                    <a:pt x="1049" y="165"/>
                    <a:pt x="1039" y="132"/>
                    <a:pt x="1039" y="99"/>
                  </a:cubicBezTo>
                  <a:cubicBezTo>
                    <a:pt x="1006" y="99"/>
                    <a:pt x="962" y="56"/>
                    <a:pt x="929" y="34"/>
                  </a:cubicBezTo>
                  <a:cubicBezTo>
                    <a:pt x="896" y="22"/>
                    <a:pt x="853" y="12"/>
                    <a:pt x="80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13;p65">
              <a:extLst>
                <a:ext uri="{FF2B5EF4-FFF2-40B4-BE49-F238E27FC236}">
                  <a16:creationId xmlns:a16="http://schemas.microsoft.com/office/drawing/2014/main" xmlns="" id="{8AAE8933-FC2E-04AC-18FF-331EE946FC04}"/>
                </a:ext>
              </a:extLst>
            </p:cNvPr>
            <p:cNvSpPr/>
            <p:nvPr/>
          </p:nvSpPr>
          <p:spPr>
            <a:xfrm>
              <a:off x="1970200" y="845150"/>
              <a:ext cx="53000" cy="68975"/>
            </a:xfrm>
            <a:custGeom>
              <a:avLst/>
              <a:gdLst/>
              <a:ahLst/>
              <a:cxnLst/>
              <a:rect l="l" t="t" r="r" b="b"/>
              <a:pathLst>
                <a:path w="2120" h="2759" extrusionOk="0">
                  <a:moveTo>
                    <a:pt x="853" y="1"/>
                  </a:moveTo>
                  <a:cubicBezTo>
                    <a:pt x="777" y="208"/>
                    <a:pt x="656" y="405"/>
                    <a:pt x="503" y="579"/>
                  </a:cubicBezTo>
                  <a:cubicBezTo>
                    <a:pt x="383" y="710"/>
                    <a:pt x="110" y="853"/>
                    <a:pt x="34" y="1006"/>
                  </a:cubicBezTo>
                  <a:cubicBezTo>
                    <a:pt x="23" y="1028"/>
                    <a:pt x="12" y="1060"/>
                    <a:pt x="1" y="1093"/>
                  </a:cubicBezTo>
                  <a:cubicBezTo>
                    <a:pt x="34" y="1125"/>
                    <a:pt x="66" y="1147"/>
                    <a:pt x="88" y="1180"/>
                  </a:cubicBezTo>
                  <a:cubicBezTo>
                    <a:pt x="536" y="1661"/>
                    <a:pt x="995" y="2043"/>
                    <a:pt x="1377" y="2589"/>
                  </a:cubicBezTo>
                  <a:cubicBezTo>
                    <a:pt x="1421" y="2666"/>
                    <a:pt x="1486" y="2742"/>
                    <a:pt x="1574" y="2753"/>
                  </a:cubicBezTo>
                  <a:cubicBezTo>
                    <a:pt x="1586" y="2757"/>
                    <a:pt x="1598" y="2758"/>
                    <a:pt x="1610" y="2758"/>
                  </a:cubicBezTo>
                  <a:cubicBezTo>
                    <a:pt x="1674" y="2758"/>
                    <a:pt x="1737" y="2713"/>
                    <a:pt x="1792" y="2676"/>
                  </a:cubicBezTo>
                  <a:cubicBezTo>
                    <a:pt x="1913" y="2600"/>
                    <a:pt x="2087" y="2502"/>
                    <a:pt x="2109" y="2349"/>
                  </a:cubicBezTo>
                  <a:cubicBezTo>
                    <a:pt x="2120" y="2316"/>
                    <a:pt x="2109" y="2283"/>
                    <a:pt x="2098" y="2251"/>
                  </a:cubicBezTo>
                  <a:cubicBezTo>
                    <a:pt x="2000" y="1923"/>
                    <a:pt x="1858" y="1584"/>
                    <a:pt x="1694" y="1290"/>
                  </a:cubicBezTo>
                  <a:cubicBezTo>
                    <a:pt x="1541" y="1028"/>
                    <a:pt x="1301" y="831"/>
                    <a:pt x="1148" y="569"/>
                  </a:cubicBezTo>
                  <a:cubicBezTo>
                    <a:pt x="1093" y="460"/>
                    <a:pt x="1039" y="361"/>
                    <a:pt x="984" y="252"/>
                  </a:cubicBezTo>
                  <a:cubicBezTo>
                    <a:pt x="940" y="164"/>
                    <a:pt x="896" y="88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14;p65">
              <a:extLst>
                <a:ext uri="{FF2B5EF4-FFF2-40B4-BE49-F238E27FC236}">
                  <a16:creationId xmlns:a16="http://schemas.microsoft.com/office/drawing/2014/main" xmlns="" id="{993664B0-CE93-E91D-B893-C3F8129FD687}"/>
                </a:ext>
              </a:extLst>
            </p:cNvPr>
            <p:cNvSpPr/>
            <p:nvPr/>
          </p:nvSpPr>
          <p:spPr>
            <a:xfrm>
              <a:off x="1986600" y="865850"/>
              <a:ext cx="64750" cy="102525"/>
            </a:xfrm>
            <a:custGeom>
              <a:avLst/>
              <a:gdLst/>
              <a:ahLst/>
              <a:cxnLst/>
              <a:rect l="l" t="t" r="r" b="b"/>
              <a:pathLst>
                <a:path w="2590" h="4101" extrusionOk="0">
                  <a:moveTo>
                    <a:pt x="1950" y="0"/>
                  </a:moveTo>
                  <a:cubicBezTo>
                    <a:pt x="1923" y="0"/>
                    <a:pt x="1896" y="1"/>
                    <a:pt x="1868" y="3"/>
                  </a:cubicBezTo>
                  <a:cubicBezTo>
                    <a:pt x="1759" y="13"/>
                    <a:pt x="1639" y="35"/>
                    <a:pt x="1529" y="68"/>
                  </a:cubicBezTo>
                  <a:cubicBezTo>
                    <a:pt x="1376" y="112"/>
                    <a:pt x="1223" y="123"/>
                    <a:pt x="1082" y="178"/>
                  </a:cubicBezTo>
                  <a:cubicBezTo>
                    <a:pt x="1027" y="200"/>
                    <a:pt x="983" y="221"/>
                    <a:pt x="939" y="265"/>
                  </a:cubicBezTo>
                  <a:cubicBezTo>
                    <a:pt x="842" y="352"/>
                    <a:pt x="918" y="462"/>
                    <a:pt x="961" y="560"/>
                  </a:cubicBezTo>
                  <a:cubicBezTo>
                    <a:pt x="1060" y="800"/>
                    <a:pt x="1126" y="1062"/>
                    <a:pt x="1180" y="1314"/>
                  </a:cubicBezTo>
                  <a:cubicBezTo>
                    <a:pt x="1191" y="1368"/>
                    <a:pt x="1202" y="1412"/>
                    <a:pt x="1191" y="1467"/>
                  </a:cubicBezTo>
                  <a:cubicBezTo>
                    <a:pt x="1180" y="1510"/>
                    <a:pt x="1147" y="1554"/>
                    <a:pt x="1104" y="1564"/>
                  </a:cubicBezTo>
                  <a:cubicBezTo>
                    <a:pt x="1092" y="1568"/>
                    <a:pt x="1080" y="1569"/>
                    <a:pt x="1069" y="1569"/>
                  </a:cubicBezTo>
                  <a:cubicBezTo>
                    <a:pt x="1037" y="1569"/>
                    <a:pt x="1007" y="1559"/>
                    <a:pt x="983" y="1543"/>
                  </a:cubicBezTo>
                  <a:cubicBezTo>
                    <a:pt x="896" y="1488"/>
                    <a:pt x="874" y="1412"/>
                    <a:pt x="820" y="1336"/>
                  </a:cubicBezTo>
                  <a:cubicBezTo>
                    <a:pt x="732" y="1248"/>
                    <a:pt x="612" y="1193"/>
                    <a:pt x="503" y="1161"/>
                  </a:cubicBezTo>
                  <a:cubicBezTo>
                    <a:pt x="459" y="1139"/>
                    <a:pt x="415" y="1139"/>
                    <a:pt x="371" y="1139"/>
                  </a:cubicBezTo>
                  <a:cubicBezTo>
                    <a:pt x="284" y="1161"/>
                    <a:pt x="230" y="1237"/>
                    <a:pt x="175" y="1314"/>
                  </a:cubicBezTo>
                  <a:cubicBezTo>
                    <a:pt x="131" y="1379"/>
                    <a:pt x="77" y="1455"/>
                    <a:pt x="55" y="1532"/>
                  </a:cubicBezTo>
                  <a:cubicBezTo>
                    <a:pt x="0" y="1761"/>
                    <a:pt x="240" y="1838"/>
                    <a:pt x="393" y="1947"/>
                  </a:cubicBezTo>
                  <a:cubicBezTo>
                    <a:pt x="568" y="2078"/>
                    <a:pt x="711" y="2373"/>
                    <a:pt x="754" y="2591"/>
                  </a:cubicBezTo>
                  <a:cubicBezTo>
                    <a:pt x="808" y="2832"/>
                    <a:pt x="787" y="3072"/>
                    <a:pt x="798" y="3312"/>
                  </a:cubicBezTo>
                  <a:cubicBezTo>
                    <a:pt x="798" y="3509"/>
                    <a:pt x="732" y="3935"/>
                    <a:pt x="896" y="4044"/>
                  </a:cubicBezTo>
                  <a:cubicBezTo>
                    <a:pt x="953" y="4083"/>
                    <a:pt x="1021" y="4100"/>
                    <a:pt x="1091" y="4100"/>
                  </a:cubicBezTo>
                  <a:cubicBezTo>
                    <a:pt x="1179" y="4100"/>
                    <a:pt x="1270" y="4072"/>
                    <a:pt x="1344" y="4023"/>
                  </a:cubicBezTo>
                  <a:cubicBezTo>
                    <a:pt x="1475" y="3946"/>
                    <a:pt x="1682" y="3618"/>
                    <a:pt x="1770" y="3498"/>
                  </a:cubicBezTo>
                  <a:cubicBezTo>
                    <a:pt x="2010" y="3159"/>
                    <a:pt x="2218" y="2777"/>
                    <a:pt x="2250" y="2362"/>
                  </a:cubicBezTo>
                  <a:cubicBezTo>
                    <a:pt x="2250" y="2275"/>
                    <a:pt x="2250" y="2188"/>
                    <a:pt x="2272" y="2111"/>
                  </a:cubicBezTo>
                  <a:cubicBezTo>
                    <a:pt x="2294" y="2013"/>
                    <a:pt x="2338" y="1936"/>
                    <a:pt x="2371" y="1848"/>
                  </a:cubicBezTo>
                  <a:cubicBezTo>
                    <a:pt x="2589" y="1336"/>
                    <a:pt x="2534" y="746"/>
                    <a:pt x="2436" y="188"/>
                  </a:cubicBezTo>
                  <a:cubicBezTo>
                    <a:pt x="2425" y="166"/>
                    <a:pt x="2425" y="145"/>
                    <a:pt x="2403" y="123"/>
                  </a:cubicBezTo>
                  <a:cubicBezTo>
                    <a:pt x="2393" y="101"/>
                    <a:pt x="2371" y="90"/>
                    <a:pt x="2338" y="79"/>
                  </a:cubicBezTo>
                  <a:cubicBezTo>
                    <a:pt x="2220" y="24"/>
                    <a:pt x="2086" y="0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15;p65">
              <a:extLst>
                <a:ext uri="{FF2B5EF4-FFF2-40B4-BE49-F238E27FC236}">
                  <a16:creationId xmlns:a16="http://schemas.microsoft.com/office/drawing/2014/main" xmlns="" id="{6038A600-A89E-CF6C-044D-B10DF42516FD}"/>
                </a:ext>
              </a:extLst>
            </p:cNvPr>
            <p:cNvSpPr/>
            <p:nvPr/>
          </p:nvSpPr>
          <p:spPr>
            <a:xfrm>
              <a:off x="2017175" y="865850"/>
              <a:ext cx="34175" cy="101925"/>
            </a:xfrm>
            <a:custGeom>
              <a:avLst/>
              <a:gdLst/>
              <a:ahLst/>
              <a:cxnLst/>
              <a:rect l="l" t="t" r="r" b="b"/>
              <a:pathLst>
                <a:path w="1367" h="4077" extrusionOk="0">
                  <a:moveTo>
                    <a:pt x="756" y="1"/>
                  </a:moveTo>
                  <a:cubicBezTo>
                    <a:pt x="737" y="1"/>
                    <a:pt x="718" y="1"/>
                    <a:pt x="700" y="3"/>
                  </a:cubicBezTo>
                  <a:cubicBezTo>
                    <a:pt x="711" y="79"/>
                    <a:pt x="755" y="145"/>
                    <a:pt x="787" y="221"/>
                  </a:cubicBezTo>
                  <a:cubicBezTo>
                    <a:pt x="886" y="440"/>
                    <a:pt x="907" y="702"/>
                    <a:pt x="886" y="953"/>
                  </a:cubicBezTo>
                  <a:cubicBezTo>
                    <a:pt x="852" y="1193"/>
                    <a:pt x="787" y="1433"/>
                    <a:pt x="743" y="1674"/>
                  </a:cubicBezTo>
                  <a:cubicBezTo>
                    <a:pt x="656" y="2078"/>
                    <a:pt x="612" y="2482"/>
                    <a:pt x="514" y="2875"/>
                  </a:cubicBezTo>
                  <a:cubicBezTo>
                    <a:pt x="471" y="3072"/>
                    <a:pt x="306" y="3455"/>
                    <a:pt x="230" y="3640"/>
                  </a:cubicBezTo>
                  <a:cubicBezTo>
                    <a:pt x="165" y="3793"/>
                    <a:pt x="56" y="3935"/>
                    <a:pt x="0" y="4077"/>
                  </a:cubicBezTo>
                  <a:cubicBezTo>
                    <a:pt x="44" y="4066"/>
                    <a:pt x="77" y="4044"/>
                    <a:pt x="121" y="4023"/>
                  </a:cubicBezTo>
                  <a:cubicBezTo>
                    <a:pt x="252" y="3946"/>
                    <a:pt x="459" y="3618"/>
                    <a:pt x="547" y="3498"/>
                  </a:cubicBezTo>
                  <a:cubicBezTo>
                    <a:pt x="787" y="3159"/>
                    <a:pt x="995" y="2777"/>
                    <a:pt x="1027" y="2362"/>
                  </a:cubicBezTo>
                  <a:cubicBezTo>
                    <a:pt x="1027" y="2275"/>
                    <a:pt x="1027" y="2188"/>
                    <a:pt x="1049" y="2111"/>
                  </a:cubicBezTo>
                  <a:cubicBezTo>
                    <a:pt x="1071" y="2013"/>
                    <a:pt x="1115" y="1936"/>
                    <a:pt x="1148" y="1848"/>
                  </a:cubicBezTo>
                  <a:cubicBezTo>
                    <a:pt x="1366" y="1336"/>
                    <a:pt x="1311" y="746"/>
                    <a:pt x="1213" y="188"/>
                  </a:cubicBezTo>
                  <a:cubicBezTo>
                    <a:pt x="1202" y="166"/>
                    <a:pt x="1202" y="145"/>
                    <a:pt x="1180" y="123"/>
                  </a:cubicBezTo>
                  <a:cubicBezTo>
                    <a:pt x="1170" y="101"/>
                    <a:pt x="1148" y="90"/>
                    <a:pt x="1115" y="79"/>
                  </a:cubicBezTo>
                  <a:cubicBezTo>
                    <a:pt x="1001" y="32"/>
                    <a:pt x="879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16;p65">
              <a:extLst>
                <a:ext uri="{FF2B5EF4-FFF2-40B4-BE49-F238E27FC236}">
                  <a16:creationId xmlns:a16="http://schemas.microsoft.com/office/drawing/2014/main" xmlns="" id="{71403D8C-019A-E40F-CACE-F69957097994}"/>
                </a:ext>
              </a:extLst>
            </p:cNvPr>
            <p:cNvSpPr/>
            <p:nvPr/>
          </p:nvSpPr>
          <p:spPr>
            <a:xfrm>
              <a:off x="1980650" y="579350"/>
              <a:ext cx="85150" cy="34450"/>
            </a:xfrm>
            <a:custGeom>
              <a:avLst/>
              <a:gdLst/>
              <a:ahLst/>
              <a:cxnLst/>
              <a:rect l="l" t="t" r="r" b="b"/>
              <a:pathLst>
                <a:path w="3406" h="1378" extrusionOk="0">
                  <a:moveTo>
                    <a:pt x="195" y="1"/>
                  </a:moveTo>
                  <a:cubicBezTo>
                    <a:pt x="1" y="1"/>
                    <a:pt x="501" y="454"/>
                    <a:pt x="588" y="540"/>
                  </a:cubicBezTo>
                  <a:cubicBezTo>
                    <a:pt x="796" y="759"/>
                    <a:pt x="1046" y="933"/>
                    <a:pt x="1330" y="1075"/>
                  </a:cubicBezTo>
                  <a:cubicBezTo>
                    <a:pt x="1736" y="1269"/>
                    <a:pt x="2207" y="1378"/>
                    <a:pt x="2677" y="1378"/>
                  </a:cubicBezTo>
                  <a:cubicBezTo>
                    <a:pt x="2789" y="1378"/>
                    <a:pt x="2901" y="1372"/>
                    <a:pt x="3013" y="1359"/>
                  </a:cubicBezTo>
                  <a:cubicBezTo>
                    <a:pt x="3089" y="1348"/>
                    <a:pt x="3177" y="1327"/>
                    <a:pt x="3242" y="1283"/>
                  </a:cubicBezTo>
                  <a:cubicBezTo>
                    <a:pt x="3406" y="1174"/>
                    <a:pt x="3340" y="922"/>
                    <a:pt x="3165" y="813"/>
                  </a:cubicBezTo>
                  <a:cubicBezTo>
                    <a:pt x="2991" y="704"/>
                    <a:pt x="2772" y="693"/>
                    <a:pt x="2554" y="682"/>
                  </a:cubicBezTo>
                  <a:cubicBezTo>
                    <a:pt x="2194" y="649"/>
                    <a:pt x="1833" y="584"/>
                    <a:pt x="1495" y="496"/>
                  </a:cubicBezTo>
                  <a:cubicBezTo>
                    <a:pt x="1167" y="398"/>
                    <a:pt x="817" y="245"/>
                    <a:pt x="522" y="114"/>
                  </a:cubicBezTo>
                  <a:cubicBezTo>
                    <a:pt x="349" y="33"/>
                    <a:pt x="247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17;p65">
              <a:extLst>
                <a:ext uri="{FF2B5EF4-FFF2-40B4-BE49-F238E27FC236}">
                  <a16:creationId xmlns:a16="http://schemas.microsoft.com/office/drawing/2014/main" xmlns="" id="{DD75337C-E4A0-2325-6FE6-536DD08C529F}"/>
                </a:ext>
              </a:extLst>
            </p:cNvPr>
            <p:cNvSpPr/>
            <p:nvPr/>
          </p:nvSpPr>
          <p:spPr>
            <a:xfrm>
              <a:off x="2035200" y="536050"/>
              <a:ext cx="73750" cy="39350"/>
            </a:xfrm>
            <a:custGeom>
              <a:avLst/>
              <a:gdLst/>
              <a:ahLst/>
              <a:cxnLst/>
              <a:rect l="l" t="t" r="r" b="b"/>
              <a:pathLst>
                <a:path w="2950" h="1574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742" y="11"/>
                    <a:pt x="2425" y="273"/>
                    <a:pt x="2240" y="382"/>
                  </a:cubicBezTo>
                  <a:cubicBezTo>
                    <a:pt x="1988" y="525"/>
                    <a:pt x="1738" y="656"/>
                    <a:pt x="1475" y="797"/>
                  </a:cubicBezTo>
                  <a:cubicBezTo>
                    <a:pt x="1289" y="906"/>
                    <a:pt x="1093" y="1005"/>
                    <a:pt x="886" y="1059"/>
                  </a:cubicBezTo>
                  <a:cubicBezTo>
                    <a:pt x="721" y="1103"/>
                    <a:pt x="547" y="1114"/>
                    <a:pt x="383" y="1114"/>
                  </a:cubicBezTo>
                  <a:cubicBezTo>
                    <a:pt x="252" y="1125"/>
                    <a:pt x="77" y="1136"/>
                    <a:pt x="34" y="1267"/>
                  </a:cubicBezTo>
                  <a:cubicBezTo>
                    <a:pt x="0" y="1355"/>
                    <a:pt x="44" y="1464"/>
                    <a:pt x="121" y="1518"/>
                  </a:cubicBezTo>
                  <a:cubicBezTo>
                    <a:pt x="208" y="1562"/>
                    <a:pt x="306" y="1573"/>
                    <a:pt x="405" y="1573"/>
                  </a:cubicBezTo>
                  <a:cubicBezTo>
                    <a:pt x="558" y="1562"/>
                    <a:pt x="711" y="1508"/>
                    <a:pt x="852" y="1442"/>
                  </a:cubicBezTo>
                  <a:cubicBezTo>
                    <a:pt x="1497" y="1180"/>
                    <a:pt x="2087" y="819"/>
                    <a:pt x="2622" y="372"/>
                  </a:cubicBezTo>
                  <a:cubicBezTo>
                    <a:pt x="2742" y="273"/>
                    <a:pt x="2895" y="153"/>
                    <a:pt x="2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18;p65">
              <a:extLst>
                <a:ext uri="{FF2B5EF4-FFF2-40B4-BE49-F238E27FC236}">
                  <a16:creationId xmlns:a16="http://schemas.microsoft.com/office/drawing/2014/main" xmlns="" id="{1C5CC4F5-1C2C-7184-2847-C2FC0B3888FF}"/>
                </a:ext>
              </a:extLst>
            </p:cNvPr>
            <p:cNvSpPr/>
            <p:nvPr/>
          </p:nvSpPr>
          <p:spPr>
            <a:xfrm>
              <a:off x="1985225" y="267475"/>
              <a:ext cx="83850" cy="48275"/>
            </a:xfrm>
            <a:custGeom>
              <a:avLst/>
              <a:gdLst/>
              <a:ahLst/>
              <a:cxnLst/>
              <a:rect l="l" t="t" r="r" b="b"/>
              <a:pathLst>
                <a:path w="3354" h="1931" extrusionOk="0">
                  <a:moveTo>
                    <a:pt x="740" y="1"/>
                  </a:moveTo>
                  <a:cubicBezTo>
                    <a:pt x="663" y="1"/>
                    <a:pt x="585" y="20"/>
                    <a:pt x="514" y="71"/>
                  </a:cubicBezTo>
                  <a:cubicBezTo>
                    <a:pt x="317" y="224"/>
                    <a:pt x="426" y="563"/>
                    <a:pt x="460" y="639"/>
                  </a:cubicBezTo>
                  <a:cubicBezTo>
                    <a:pt x="406" y="613"/>
                    <a:pt x="360" y="579"/>
                    <a:pt x="304" y="579"/>
                  </a:cubicBezTo>
                  <a:cubicBezTo>
                    <a:pt x="291" y="579"/>
                    <a:pt x="277" y="581"/>
                    <a:pt x="263" y="585"/>
                  </a:cubicBezTo>
                  <a:cubicBezTo>
                    <a:pt x="241" y="585"/>
                    <a:pt x="208" y="607"/>
                    <a:pt x="186" y="617"/>
                  </a:cubicBezTo>
                  <a:cubicBezTo>
                    <a:pt x="1" y="770"/>
                    <a:pt x="142" y="1447"/>
                    <a:pt x="1028" y="1775"/>
                  </a:cubicBezTo>
                  <a:cubicBezTo>
                    <a:pt x="1294" y="1866"/>
                    <a:pt x="1867" y="1930"/>
                    <a:pt x="2328" y="1930"/>
                  </a:cubicBezTo>
                  <a:cubicBezTo>
                    <a:pt x="2641" y="1930"/>
                    <a:pt x="2903" y="1901"/>
                    <a:pt x="2982" y="1830"/>
                  </a:cubicBezTo>
                  <a:lnTo>
                    <a:pt x="3266" y="1338"/>
                  </a:lnTo>
                  <a:cubicBezTo>
                    <a:pt x="3354" y="1098"/>
                    <a:pt x="3223" y="825"/>
                    <a:pt x="3037" y="661"/>
                  </a:cubicBezTo>
                  <a:cubicBezTo>
                    <a:pt x="2851" y="519"/>
                    <a:pt x="2513" y="399"/>
                    <a:pt x="2327" y="246"/>
                  </a:cubicBezTo>
                  <a:cubicBezTo>
                    <a:pt x="2171" y="124"/>
                    <a:pt x="2064" y="78"/>
                    <a:pt x="1992" y="78"/>
                  </a:cubicBezTo>
                  <a:cubicBezTo>
                    <a:pt x="1786" y="78"/>
                    <a:pt x="1858" y="443"/>
                    <a:pt x="1858" y="443"/>
                  </a:cubicBezTo>
                  <a:cubicBezTo>
                    <a:pt x="1858" y="443"/>
                    <a:pt x="1639" y="410"/>
                    <a:pt x="1224" y="180"/>
                  </a:cubicBezTo>
                  <a:cubicBezTo>
                    <a:pt x="1176" y="157"/>
                    <a:pt x="960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xmlns="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BEE4C4C-1787-EE54-78F3-71CECE5682D0}"/>
              </a:ext>
            </a:extLst>
          </p:cNvPr>
          <p:cNvSpPr/>
          <p:nvPr/>
        </p:nvSpPr>
        <p:spPr>
          <a:xfrm>
            <a:off x="640080" y="668953"/>
            <a:ext cx="7863840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most children/ have/ chapped lips and skin/ winter.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xmlns="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BEE4C4C-1787-EE54-78F3-71CECE5682D0}"/>
              </a:ext>
            </a:extLst>
          </p:cNvPr>
          <p:cNvSpPr/>
          <p:nvPr/>
        </p:nvSpPr>
        <p:spPr>
          <a:xfrm>
            <a:off x="512064" y="828139"/>
            <a:ext cx="7863840" cy="268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75C44F-AD09-159A-B35D-2F040C12F125}"/>
              </a:ext>
            </a:extLst>
          </p:cNvPr>
          <p:cNvSpPr txBox="1"/>
          <p:nvPr/>
        </p:nvSpPr>
        <p:spPr>
          <a:xfrm>
            <a:off x="512064" y="1687477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Tofu is healthy.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9AF1F09-2283-EB7F-894B-B2EA63377D25}"/>
              </a:ext>
            </a:extLst>
          </p:cNvPr>
          <p:cNvSpPr/>
          <p:nvPr/>
        </p:nvSpPr>
        <p:spPr>
          <a:xfrm>
            <a:off x="5367528" y="1190264"/>
            <a:ext cx="2960778" cy="783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to be 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am/is/are + adj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69E27-F4EF-FF51-8FB5-F43946A499D3}"/>
              </a:ext>
            </a:extLst>
          </p:cNvPr>
          <p:cNvSpPr txBox="1"/>
          <p:nvPr/>
        </p:nvSpPr>
        <p:spPr>
          <a:xfrm>
            <a:off x="512063" y="2602760"/>
            <a:ext cx="4331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Many Vietnamese drink green tea.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8D19662E-9C24-6746-2881-48DA02BAD1CE}"/>
              </a:ext>
            </a:extLst>
          </p:cNvPr>
          <p:cNvSpPr/>
          <p:nvPr/>
        </p:nvSpPr>
        <p:spPr>
          <a:xfrm>
            <a:off x="5367528" y="2116249"/>
            <a:ext cx="3648456" cy="973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(Many Vietnamese – plural noun)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DBCC7ABF-C2EF-5BB8-F3D2-726D5ED8978E}"/>
              </a:ext>
            </a:extLst>
          </p:cNvPr>
          <p:cNvSpPr/>
          <p:nvPr/>
        </p:nvSpPr>
        <p:spPr>
          <a:xfrm>
            <a:off x="5367528" y="3229060"/>
            <a:ext cx="3648456" cy="858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negative sentence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F6E0D0-F481-E554-D63F-6499AE18B52D}"/>
              </a:ext>
            </a:extLst>
          </p:cNvPr>
          <p:cNvSpPr txBox="1"/>
          <p:nvPr/>
        </p:nvSpPr>
        <p:spPr>
          <a:xfrm>
            <a:off x="512063" y="3518043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She doesn’t use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suncream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xmlns="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BEE4C4C-1787-EE54-78F3-71CECE5682D0}"/>
              </a:ext>
            </a:extLst>
          </p:cNvPr>
          <p:cNvSpPr/>
          <p:nvPr/>
        </p:nvSpPr>
        <p:spPr>
          <a:xfrm>
            <a:off x="539496" y="1092596"/>
            <a:ext cx="47731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242021"/>
                </a:solidFill>
              </a:rPr>
              <a:t>4. father</a:t>
            </a:r>
            <a:r>
              <a:rPr lang="en-US" sz="2000" dirty="0">
                <a:solidFill>
                  <a:srgbClr val="242021"/>
                </a:solidFill>
              </a:rPr>
              <a:t>/ not/ exercise/ every morning.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42021"/>
                </a:solidFill>
              </a:rPr>
              <a:t>5</a:t>
            </a:r>
            <a:r>
              <a:rPr lang="en-US" sz="2000" smtClean="0">
                <a:solidFill>
                  <a:srgbClr val="242021"/>
                </a:solidFill>
              </a:rPr>
              <a:t>.   </a:t>
            </a:r>
            <a:r>
              <a:rPr lang="en-US" sz="2000" dirty="0">
                <a:solidFill>
                  <a:srgbClr val="242021"/>
                </a:solidFill>
              </a:rPr>
              <a:t>most children/ have/ chapped lips and skin/ winter.</a:t>
            </a:r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9D2D788-F544-5A33-7B22-D261BF796FD1}"/>
              </a:ext>
            </a:extLst>
          </p:cNvPr>
          <p:cNvSpPr/>
          <p:nvPr/>
        </p:nvSpPr>
        <p:spPr>
          <a:xfrm>
            <a:off x="5779008" y="1197345"/>
            <a:ext cx="3136392" cy="987776"/>
          </a:xfrm>
          <a:prstGeom prst="roundRect">
            <a:avLst/>
          </a:prstGeom>
          <a:solidFill>
            <a:srgbClr val="F1D3A1"/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(negative sentence)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C8C87-1E2F-F324-18E1-8170AE955DF7}"/>
              </a:ext>
            </a:extLst>
          </p:cNvPr>
          <p:cNvSpPr txBox="1"/>
          <p:nvPr/>
        </p:nvSpPr>
        <p:spPr>
          <a:xfrm>
            <a:off x="539496" y="1691233"/>
            <a:ext cx="533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My father doesn’t exercise every morning.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78865D-8A36-DD30-8AD9-1015A9B713B4}"/>
              </a:ext>
            </a:extLst>
          </p:cNvPr>
          <p:cNvSpPr txBox="1"/>
          <p:nvPr/>
        </p:nvSpPr>
        <p:spPr>
          <a:xfrm>
            <a:off x="539496" y="3566221"/>
            <a:ext cx="505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Most children have chapped lips and skin in winter.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44DEA3E9-BAC0-8878-70E9-214185624F5E}"/>
              </a:ext>
            </a:extLst>
          </p:cNvPr>
          <p:cNvSpPr/>
          <p:nvPr/>
        </p:nvSpPr>
        <p:spPr>
          <a:xfrm>
            <a:off x="5779008" y="2978867"/>
            <a:ext cx="3136392" cy="11747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(Most children – plural noun)</a:t>
            </a:r>
          </a:p>
        </p:txBody>
      </p:sp>
    </p:spTree>
    <p:extLst>
      <p:ext uri="{BB962C8B-B14F-4D97-AF65-F5344CB8AC3E}">
        <p14:creationId xmlns:p14="http://schemas.microsoft.com/office/powerpoint/2010/main" val="25533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xmlns="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286D829-572F-362B-2308-C280DDDD44E0}"/>
              </a:ext>
            </a:extLst>
          </p:cNvPr>
          <p:cNvSpPr txBox="1"/>
          <p:nvPr/>
        </p:nvSpPr>
        <p:spPr>
          <a:xfrm>
            <a:off x="393192" y="1499298"/>
            <a:ext cx="8357616" cy="337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Tx/>
              <a:buFontTx/>
              <a:buAutoNum type="arabicPeriod"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We avoid _______________________________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 love outdoor activities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You should wear 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mother ________________________________.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9F8EA93-A49D-0B86-93CE-B23EE8B46840}"/>
              </a:ext>
            </a:extLst>
          </p:cNvPr>
          <p:cNvSpPr txBox="1"/>
          <p:nvPr/>
        </p:nvSpPr>
        <p:spPr>
          <a:xfrm>
            <a:off x="393192" y="618929"/>
            <a:ext cx="8357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Example: Many people are running. Many people are exercising. </a:t>
            </a:r>
          </a:p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people are ___________________________.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05E0FF-2622-7C14-CC53-1B64C9E868A5}"/>
              </a:ext>
            </a:extLst>
          </p:cNvPr>
          <p:cNvSpPr txBox="1"/>
          <p:nvPr/>
        </p:nvSpPr>
        <p:spPr>
          <a:xfrm>
            <a:off x="3493008" y="1052644"/>
            <a:ext cx="286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running and exercising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04EF6AB-F899-ED55-7D65-2400348DE5C5}"/>
              </a:ext>
            </a:extLst>
          </p:cNvPr>
          <p:cNvSpPr txBox="1"/>
          <p:nvPr/>
        </p:nvSpPr>
        <p:spPr>
          <a:xfrm>
            <a:off x="2923032" y="618929"/>
            <a:ext cx="98145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47D2471-BE9A-9018-715E-5ABCE17A81F9}"/>
              </a:ext>
            </a:extLst>
          </p:cNvPr>
          <p:cNvSpPr txBox="1"/>
          <p:nvPr/>
        </p:nvSpPr>
        <p:spPr>
          <a:xfrm>
            <a:off x="5385816" y="621604"/>
            <a:ext cx="122529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exercising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xmlns="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286D829-572F-362B-2308-C280DDDD44E0}"/>
              </a:ext>
            </a:extLst>
          </p:cNvPr>
          <p:cNvSpPr txBox="1"/>
          <p:nvPr/>
        </p:nvSpPr>
        <p:spPr>
          <a:xfrm>
            <a:off x="594360" y="786066"/>
            <a:ext cx="8357616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</a:p>
          <a:p>
            <a:pPr marL="285750" indent="-28575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We avoid ____________________________________ .</a:t>
            </a: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___________________________ love outdoor activities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F3A14C-87D1-D420-0CCD-3EECB301701E}"/>
              </a:ext>
            </a:extLst>
          </p:cNvPr>
          <p:cNvSpPr txBox="1"/>
          <p:nvPr/>
        </p:nvSpPr>
        <p:spPr>
          <a:xfrm>
            <a:off x="2148840" y="1522395"/>
            <a:ext cx="418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sweetened food and soft drinks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462868-5F77-E341-523E-FDB84A732562}"/>
              </a:ext>
            </a:extLst>
          </p:cNvPr>
          <p:cNvSpPr txBox="1"/>
          <p:nvPr/>
        </p:nvSpPr>
        <p:spPr>
          <a:xfrm>
            <a:off x="1633728" y="3362676"/>
            <a:ext cx="317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dad and I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A6F075-A203-F520-2C70-EEBBE80190AE}"/>
              </a:ext>
            </a:extLst>
          </p:cNvPr>
          <p:cNvSpPr txBox="1"/>
          <p:nvPr/>
        </p:nvSpPr>
        <p:spPr>
          <a:xfrm>
            <a:off x="1953768" y="871701"/>
            <a:ext cx="201472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sweetened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717167-734E-E982-2A6E-21AA634D8446}"/>
              </a:ext>
            </a:extLst>
          </p:cNvPr>
          <p:cNvSpPr txBox="1"/>
          <p:nvPr/>
        </p:nvSpPr>
        <p:spPr>
          <a:xfrm>
            <a:off x="4745736" y="894794"/>
            <a:ext cx="1493520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soft drinks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0D8405-DEB2-6127-0DDD-AE0CE65769CC}"/>
              </a:ext>
            </a:extLst>
          </p:cNvPr>
          <p:cNvSpPr txBox="1"/>
          <p:nvPr/>
        </p:nvSpPr>
        <p:spPr>
          <a:xfrm>
            <a:off x="841248" y="2700800"/>
            <a:ext cx="117043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dad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1D43A-F6C9-65DC-45D3-33DF520E0821}"/>
              </a:ext>
            </a:extLst>
          </p:cNvPr>
          <p:cNvSpPr txBox="1"/>
          <p:nvPr/>
        </p:nvSpPr>
        <p:spPr>
          <a:xfrm>
            <a:off x="4213860" y="2720244"/>
            <a:ext cx="5593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4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xmlns="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A7AB7D-E552-6B27-7242-B7655FCAF8EE}"/>
              </a:ext>
            </a:extLst>
          </p:cNvPr>
          <p:cNvSpPr txBox="1"/>
          <p:nvPr/>
        </p:nvSpPr>
        <p:spPr>
          <a:xfrm>
            <a:off x="557784" y="786383"/>
            <a:ext cx="823874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20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should wear ___________________________ .</a:t>
            </a: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mother ___________________________________________.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D3B5CB-20EF-BEFD-ED0C-5FA6DBFF5089}"/>
              </a:ext>
            </a:extLst>
          </p:cNvPr>
          <p:cNvSpPr txBox="1"/>
          <p:nvPr/>
        </p:nvSpPr>
        <p:spPr>
          <a:xfrm>
            <a:off x="2852928" y="1526643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hat and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F972B1-1DDC-AEE0-7EEB-0C30EBE44CB1}"/>
              </a:ext>
            </a:extLst>
          </p:cNvPr>
          <p:cNvSpPr txBox="1"/>
          <p:nvPr/>
        </p:nvSpPr>
        <p:spPr>
          <a:xfrm>
            <a:off x="2346960" y="3350038"/>
            <a:ext cx="539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downloaded the health 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0F3D76-E2CE-CA31-DF68-310FA6BA45B6}"/>
              </a:ext>
            </a:extLst>
          </p:cNvPr>
          <p:cNvSpPr txBox="1"/>
          <p:nvPr/>
        </p:nvSpPr>
        <p:spPr>
          <a:xfrm>
            <a:off x="2538984" y="887296"/>
            <a:ext cx="8260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hat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F91E2F-5BC0-39CC-7ADE-3FB5E4EB6566}"/>
              </a:ext>
            </a:extLst>
          </p:cNvPr>
          <p:cNvSpPr txBox="1"/>
          <p:nvPr/>
        </p:nvSpPr>
        <p:spPr>
          <a:xfrm>
            <a:off x="4936236" y="887296"/>
            <a:ext cx="134569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8360F1-56B1-8B12-5408-2BA239B9B121}"/>
              </a:ext>
            </a:extLst>
          </p:cNvPr>
          <p:cNvSpPr txBox="1"/>
          <p:nvPr/>
        </p:nvSpPr>
        <p:spPr>
          <a:xfrm>
            <a:off x="2002155" y="2710691"/>
            <a:ext cx="2286381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read the health tips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C665A9-DD00-DC23-D401-29A123A8FAAE}"/>
              </a:ext>
            </a:extLst>
          </p:cNvPr>
          <p:cNvSpPr txBox="1"/>
          <p:nvPr/>
        </p:nvSpPr>
        <p:spPr>
          <a:xfrm>
            <a:off x="5363337" y="2707551"/>
            <a:ext cx="3145537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downloaded the health tips</a:t>
            </a:r>
          </a:p>
        </p:txBody>
      </p:sp>
    </p:spTree>
    <p:extLst>
      <p:ext uri="{BB962C8B-B14F-4D97-AF65-F5344CB8AC3E}">
        <p14:creationId xmlns:p14="http://schemas.microsoft.com/office/powerpoint/2010/main" val="42815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xmlns="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48977"/>
            <a:ext cx="9144000" cy="7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4000" dirty="0"/>
              <a:t>RECAP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Google Shape;701;p23">
            <a:extLst>
              <a:ext uri="{FF2B5EF4-FFF2-40B4-BE49-F238E27FC236}">
                <a16:creationId xmlns:a16="http://schemas.microsoft.com/office/drawing/2014/main" xmlns="" id="{5BA2DFC4-07A2-6794-8DA4-D50A9D0D9FF1}"/>
              </a:ext>
            </a:extLst>
          </p:cNvPr>
          <p:cNvSpPr/>
          <p:nvPr/>
        </p:nvSpPr>
        <p:spPr>
          <a:xfrm flipH="1">
            <a:off x="891739" y="943317"/>
            <a:ext cx="562165" cy="574203"/>
          </a:xfrm>
          <a:prstGeom prst="ellipse">
            <a:avLst/>
          </a:prstGeom>
          <a:solidFill>
            <a:srgbClr val="B7ECFF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701;p23">
            <a:extLst>
              <a:ext uri="{FF2B5EF4-FFF2-40B4-BE49-F238E27FC236}">
                <a16:creationId xmlns:a16="http://schemas.microsoft.com/office/drawing/2014/main" xmlns="" id="{462DFED0-6685-95B4-D33E-11FD531FD320}"/>
              </a:ext>
            </a:extLst>
          </p:cNvPr>
          <p:cNvSpPr/>
          <p:nvPr/>
        </p:nvSpPr>
        <p:spPr>
          <a:xfrm flipH="1">
            <a:off x="891738" y="2305723"/>
            <a:ext cx="562165" cy="574203"/>
          </a:xfrm>
          <a:prstGeom prst="ellipse">
            <a:avLst/>
          </a:prstGeom>
          <a:solidFill>
            <a:srgbClr val="F9BDD1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100"/>
            </a:pPr>
            <a:r>
              <a:rPr lang="en" sz="24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02</a:t>
            </a:r>
            <a:endParaRPr sz="2400" b="1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0F0A2B-0E5A-50C2-60EF-FB3D8A24B88C}"/>
              </a:ext>
            </a:extLst>
          </p:cNvPr>
          <p:cNvSpPr txBox="1"/>
          <p:nvPr/>
        </p:nvSpPr>
        <p:spPr>
          <a:xfrm>
            <a:off x="1681566" y="999585"/>
            <a:ext cx="692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many types of simple sentence you have learnt?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CC7449F-FEC1-0A6D-5C22-473C459DFC9B}"/>
              </a:ext>
            </a:extLst>
          </p:cNvPr>
          <p:cNvSpPr/>
          <p:nvPr/>
        </p:nvSpPr>
        <p:spPr>
          <a:xfrm>
            <a:off x="1813302" y="1635072"/>
            <a:ext cx="1650570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types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A5703-80CE-0A62-523D-0E5DE5445A99}"/>
              </a:ext>
            </a:extLst>
          </p:cNvPr>
          <p:cNvSpPr txBox="1"/>
          <p:nvPr/>
        </p:nvSpPr>
        <p:spPr>
          <a:xfrm>
            <a:off x="1681566" y="236199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89480DB-F913-25F1-0E12-E433B2415D4B}"/>
              </a:ext>
            </a:extLst>
          </p:cNvPr>
          <p:cNvSpPr/>
          <p:nvPr/>
        </p:nvSpPr>
        <p:spPr>
          <a:xfrm>
            <a:off x="1813301" y="2948343"/>
            <a:ext cx="5277171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811F800-B0AF-FB3D-3ABE-C88E60F8E9D3}"/>
              </a:ext>
            </a:extLst>
          </p:cNvPr>
          <p:cNvSpPr/>
          <p:nvPr/>
        </p:nvSpPr>
        <p:spPr>
          <a:xfrm>
            <a:off x="1813302" y="3583830"/>
            <a:ext cx="5277172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8D83B42-7B90-6CB3-1463-BC0CD008A8E1}"/>
              </a:ext>
            </a:extLst>
          </p:cNvPr>
          <p:cNvSpPr/>
          <p:nvPr/>
        </p:nvSpPr>
        <p:spPr>
          <a:xfrm>
            <a:off x="1813301" y="4219317"/>
            <a:ext cx="5277173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 + Adverb</a:t>
            </a:r>
          </a:p>
        </p:txBody>
      </p:sp>
    </p:spTree>
    <p:extLst>
      <p:ext uri="{BB962C8B-B14F-4D97-AF65-F5344CB8AC3E}">
        <p14:creationId xmlns:p14="http://schemas.microsoft.com/office/powerpoint/2010/main" val="12007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/>
      <p:bldP spid="3" grpId="0" animBg="1"/>
      <p:bldP spid="3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79"/>
          <p:cNvSpPr/>
          <p:nvPr/>
        </p:nvSpPr>
        <p:spPr>
          <a:xfrm>
            <a:off x="4006344" y="489467"/>
            <a:ext cx="4294790" cy="4164562"/>
          </a:xfrm>
          <a:custGeom>
            <a:avLst/>
            <a:gdLst/>
            <a:ahLst/>
            <a:cxnLst/>
            <a:rect l="l" t="t" r="r" b="b"/>
            <a:pathLst>
              <a:path w="10749" h="10423" extrusionOk="0">
                <a:moveTo>
                  <a:pt x="5330" y="0"/>
                </a:moveTo>
                <a:cubicBezTo>
                  <a:pt x="4422" y="0"/>
                  <a:pt x="3521" y="220"/>
                  <a:pt x="2732" y="701"/>
                </a:cubicBezTo>
                <a:cubicBezTo>
                  <a:pt x="2088" y="1094"/>
                  <a:pt x="1530" y="1630"/>
                  <a:pt x="1105" y="2241"/>
                </a:cubicBezTo>
                <a:cubicBezTo>
                  <a:pt x="1071" y="2263"/>
                  <a:pt x="1039" y="2307"/>
                  <a:pt x="1006" y="2351"/>
                </a:cubicBezTo>
                <a:lnTo>
                  <a:pt x="875" y="2613"/>
                </a:lnTo>
                <a:cubicBezTo>
                  <a:pt x="515" y="3213"/>
                  <a:pt x="274" y="3880"/>
                  <a:pt x="154" y="4568"/>
                </a:cubicBezTo>
                <a:cubicBezTo>
                  <a:pt x="1" y="5441"/>
                  <a:pt x="23" y="6337"/>
                  <a:pt x="209" y="7211"/>
                </a:cubicBezTo>
                <a:cubicBezTo>
                  <a:pt x="372" y="8041"/>
                  <a:pt x="678" y="8871"/>
                  <a:pt x="1236" y="9516"/>
                </a:cubicBezTo>
                <a:cubicBezTo>
                  <a:pt x="1704" y="10061"/>
                  <a:pt x="2383" y="10423"/>
                  <a:pt x="3102" y="10423"/>
                </a:cubicBezTo>
                <a:cubicBezTo>
                  <a:pt x="3204" y="10423"/>
                  <a:pt x="3306" y="10415"/>
                  <a:pt x="3409" y="10400"/>
                </a:cubicBezTo>
                <a:cubicBezTo>
                  <a:pt x="3496" y="10390"/>
                  <a:pt x="3573" y="10379"/>
                  <a:pt x="3649" y="10357"/>
                </a:cubicBezTo>
                <a:cubicBezTo>
                  <a:pt x="4338" y="10204"/>
                  <a:pt x="4862" y="9723"/>
                  <a:pt x="5233" y="9145"/>
                </a:cubicBezTo>
                <a:cubicBezTo>
                  <a:pt x="5539" y="8708"/>
                  <a:pt x="5736" y="8227"/>
                  <a:pt x="5899" y="7725"/>
                </a:cubicBezTo>
                <a:cubicBezTo>
                  <a:pt x="6008" y="7473"/>
                  <a:pt x="6107" y="7222"/>
                  <a:pt x="6227" y="6982"/>
                </a:cubicBezTo>
                <a:cubicBezTo>
                  <a:pt x="6413" y="6621"/>
                  <a:pt x="6631" y="6283"/>
                  <a:pt x="6937" y="6009"/>
                </a:cubicBezTo>
                <a:cubicBezTo>
                  <a:pt x="7254" y="5725"/>
                  <a:pt x="7636" y="5540"/>
                  <a:pt x="8008" y="5344"/>
                </a:cubicBezTo>
                <a:cubicBezTo>
                  <a:pt x="8750" y="4972"/>
                  <a:pt x="9559" y="4557"/>
                  <a:pt x="9941" y="3771"/>
                </a:cubicBezTo>
                <a:cubicBezTo>
                  <a:pt x="10749" y="2055"/>
                  <a:pt x="8739" y="865"/>
                  <a:pt x="7396" y="373"/>
                </a:cubicBezTo>
                <a:cubicBezTo>
                  <a:pt x="6735" y="131"/>
                  <a:pt x="6030" y="0"/>
                  <a:pt x="5330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79"/>
          <p:cNvSpPr txBox="1">
            <a:spLocks noGrp="1"/>
          </p:cNvSpPr>
          <p:nvPr>
            <p:ph type="title"/>
          </p:nvPr>
        </p:nvSpPr>
        <p:spPr>
          <a:xfrm>
            <a:off x="678258" y="1524376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 dirty="0"/>
          </a:p>
        </p:txBody>
      </p:sp>
      <p:sp>
        <p:nvSpPr>
          <p:cNvPr id="2246" name="Google Shape;2246;p79"/>
          <p:cNvSpPr txBox="1">
            <a:spLocks noGrp="1"/>
          </p:cNvSpPr>
          <p:nvPr>
            <p:ph type="subTitle" idx="1"/>
          </p:nvPr>
        </p:nvSpPr>
        <p:spPr>
          <a:xfrm>
            <a:off x="668526" y="2848082"/>
            <a:ext cx="3875300" cy="505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434343"/>
                </a:solidFill>
              </a:rPr>
              <a:t>Do you have any questions?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2400" dirty="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grpSp>
        <p:nvGrpSpPr>
          <p:cNvPr id="2275" name="Google Shape;2275;p79"/>
          <p:cNvGrpSpPr/>
          <p:nvPr/>
        </p:nvGrpSpPr>
        <p:grpSpPr>
          <a:xfrm>
            <a:off x="4280825" y="911231"/>
            <a:ext cx="3745829" cy="3321036"/>
            <a:chOff x="1268975" y="1589868"/>
            <a:chExt cx="3745829" cy="3321036"/>
          </a:xfrm>
        </p:grpSpPr>
        <p:sp>
          <p:nvSpPr>
            <p:cNvPr id="2276" name="Google Shape;2276;p79"/>
            <p:cNvSpPr/>
            <p:nvPr/>
          </p:nvSpPr>
          <p:spPr>
            <a:xfrm>
              <a:off x="3113287" y="2119389"/>
              <a:ext cx="859170" cy="411514"/>
            </a:xfrm>
            <a:custGeom>
              <a:avLst/>
              <a:gdLst/>
              <a:ahLst/>
              <a:cxnLst/>
              <a:rect l="l" t="t" r="r" b="b"/>
              <a:pathLst>
                <a:path w="9057" h="4338" extrusionOk="0">
                  <a:moveTo>
                    <a:pt x="8575" y="1"/>
                  </a:moveTo>
                  <a:cubicBezTo>
                    <a:pt x="8575" y="1"/>
                    <a:pt x="5301" y="2415"/>
                    <a:pt x="4517" y="2415"/>
                  </a:cubicBezTo>
                  <a:cubicBezTo>
                    <a:pt x="4515" y="2415"/>
                    <a:pt x="4514" y="2415"/>
                    <a:pt x="4512" y="2415"/>
                  </a:cubicBezTo>
                  <a:cubicBezTo>
                    <a:pt x="3376" y="2393"/>
                    <a:pt x="1061" y="416"/>
                    <a:pt x="1061" y="416"/>
                  </a:cubicBezTo>
                  <a:lnTo>
                    <a:pt x="1" y="2153"/>
                  </a:lnTo>
                  <a:cubicBezTo>
                    <a:pt x="1" y="2153"/>
                    <a:pt x="2549" y="4338"/>
                    <a:pt x="4134" y="4338"/>
                  </a:cubicBezTo>
                  <a:cubicBezTo>
                    <a:pt x="4200" y="4338"/>
                    <a:pt x="4264" y="4334"/>
                    <a:pt x="4326" y="4326"/>
                  </a:cubicBezTo>
                  <a:cubicBezTo>
                    <a:pt x="5877" y="4141"/>
                    <a:pt x="9056" y="678"/>
                    <a:pt x="9056" y="678"/>
                  </a:cubicBezTo>
                  <a:lnTo>
                    <a:pt x="8575" y="1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9"/>
            <p:cNvSpPr/>
            <p:nvPr/>
          </p:nvSpPr>
          <p:spPr>
            <a:xfrm>
              <a:off x="3123627" y="2099753"/>
              <a:ext cx="290279" cy="354217"/>
            </a:xfrm>
            <a:custGeom>
              <a:avLst/>
              <a:gdLst/>
              <a:ahLst/>
              <a:cxnLst/>
              <a:rect l="l" t="t" r="r" b="b"/>
              <a:pathLst>
                <a:path w="3060" h="3734" extrusionOk="0">
                  <a:moveTo>
                    <a:pt x="1115" y="1"/>
                  </a:moveTo>
                  <a:lnTo>
                    <a:pt x="1" y="2164"/>
                  </a:lnTo>
                  <a:cubicBezTo>
                    <a:pt x="1" y="2164"/>
                    <a:pt x="892" y="3733"/>
                    <a:pt x="1535" y="3733"/>
                  </a:cubicBezTo>
                  <a:cubicBezTo>
                    <a:pt x="1574" y="3733"/>
                    <a:pt x="1613" y="3727"/>
                    <a:pt x="1651" y="3715"/>
                  </a:cubicBezTo>
                  <a:cubicBezTo>
                    <a:pt x="2306" y="3507"/>
                    <a:pt x="3059" y="2098"/>
                    <a:pt x="3059" y="2098"/>
                  </a:cubicBezTo>
                  <a:lnTo>
                    <a:pt x="1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9"/>
            <p:cNvSpPr/>
            <p:nvPr/>
          </p:nvSpPr>
          <p:spPr>
            <a:xfrm>
              <a:off x="3893528" y="2003373"/>
              <a:ext cx="252998" cy="201678"/>
            </a:xfrm>
            <a:custGeom>
              <a:avLst/>
              <a:gdLst/>
              <a:ahLst/>
              <a:cxnLst/>
              <a:rect l="l" t="t" r="r" b="b"/>
              <a:pathLst>
                <a:path w="2667" h="2126" extrusionOk="0">
                  <a:moveTo>
                    <a:pt x="1475" y="1"/>
                  </a:moveTo>
                  <a:cubicBezTo>
                    <a:pt x="1268" y="1"/>
                    <a:pt x="1038" y="88"/>
                    <a:pt x="875" y="383"/>
                  </a:cubicBezTo>
                  <a:cubicBezTo>
                    <a:pt x="875" y="383"/>
                    <a:pt x="731" y="296"/>
                    <a:pt x="569" y="296"/>
                  </a:cubicBezTo>
                  <a:cubicBezTo>
                    <a:pt x="438" y="296"/>
                    <a:pt x="296" y="353"/>
                    <a:pt x="208" y="558"/>
                  </a:cubicBezTo>
                  <a:cubicBezTo>
                    <a:pt x="1" y="1017"/>
                    <a:pt x="295" y="1847"/>
                    <a:pt x="295" y="1847"/>
                  </a:cubicBezTo>
                  <a:cubicBezTo>
                    <a:pt x="480" y="2071"/>
                    <a:pt x="722" y="2125"/>
                    <a:pt x="914" y="2125"/>
                  </a:cubicBezTo>
                  <a:cubicBezTo>
                    <a:pt x="1097" y="2125"/>
                    <a:pt x="1235" y="2076"/>
                    <a:pt x="1235" y="2076"/>
                  </a:cubicBezTo>
                  <a:cubicBezTo>
                    <a:pt x="1596" y="2076"/>
                    <a:pt x="1803" y="1748"/>
                    <a:pt x="1901" y="1563"/>
                  </a:cubicBezTo>
                  <a:cubicBezTo>
                    <a:pt x="1945" y="1486"/>
                    <a:pt x="1956" y="1432"/>
                    <a:pt x="1956" y="1432"/>
                  </a:cubicBezTo>
                  <a:cubicBezTo>
                    <a:pt x="1979" y="1441"/>
                    <a:pt x="2006" y="1446"/>
                    <a:pt x="2035" y="1446"/>
                  </a:cubicBezTo>
                  <a:cubicBezTo>
                    <a:pt x="2277" y="1446"/>
                    <a:pt x="2667" y="1137"/>
                    <a:pt x="2404" y="777"/>
                  </a:cubicBezTo>
                  <a:cubicBezTo>
                    <a:pt x="2283" y="602"/>
                    <a:pt x="2185" y="459"/>
                    <a:pt x="2120" y="361"/>
                  </a:cubicBezTo>
                  <a:cubicBezTo>
                    <a:pt x="1977" y="143"/>
                    <a:pt x="1727" y="1"/>
                    <a:pt x="1475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9"/>
            <p:cNvSpPr/>
            <p:nvPr/>
          </p:nvSpPr>
          <p:spPr>
            <a:xfrm>
              <a:off x="3118314" y="1934787"/>
              <a:ext cx="350517" cy="309916"/>
            </a:xfrm>
            <a:custGeom>
              <a:avLst/>
              <a:gdLst/>
              <a:ahLst/>
              <a:cxnLst/>
              <a:rect l="l" t="t" r="r" b="b"/>
              <a:pathLst>
                <a:path w="3695" h="3267" extrusionOk="0">
                  <a:moveTo>
                    <a:pt x="2475" y="1"/>
                  </a:moveTo>
                  <a:cubicBezTo>
                    <a:pt x="1135" y="1"/>
                    <a:pt x="1" y="1101"/>
                    <a:pt x="68" y="2187"/>
                  </a:cubicBezTo>
                  <a:cubicBezTo>
                    <a:pt x="78" y="2479"/>
                    <a:pt x="79" y="3267"/>
                    <a:pt x="781" y="3267"/>
                  </a:cubicBezTo>
                  <a:cubicBezTo>
                    <a:pt x="844" y="3267"/>
                    <a:pt x="912" y="3261"/>
                    <a:pt x="986" y="3247"/>
                  </a:cubicBezTo>
                  <a:cubicBezTo>
                    <a:pt x="1881" y="3083"/>
                    <a:pt x="2307" y="2646"/>
                    <a:pt x="2416" y="1718"/>
                  </a:cubicBezTo>
                  <a:cubicBezTo>
                    <a:pt x="2537" y="789"/>
                    <a:pt x="3695" y="320"/>
                    <a:pt x="3695" y="320"/>
                  </a:cubicBezTo>
                  <a:cubicBezTo>
                    <a:pt x="3287" y="97"/>
                    <a:pt x="2872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9"/>
            <p:cNvSpPr/>
            <p:nvPr/>
          </p:nvSpPr>
          <p:spPr>
            <a:xfrm>
              <a:off x="2580730" y="2820990"/>
              <a:ext cx="938854" cy="945020"/>
            </a:xfrm>
            <a:custGeom>
              <a:avLst/>
              <a:gdLst/>
              <a:ahLst/>
              <a:cxnLst/>
              <a:rect l="l" t="t" r="r" b="b"/>
              <a:pathLst>
                <a:path w="9897" h="9962" extrusionOk="0">
                  <a:moveTo>
                    <a:pt x="1432" y="0"/>
                  </a:moveTo>
                  <a:lnTo>
                    <a:pt x="0" y="2960"/>
                  </a:lnTo>
                  <a:lnTo>
                    <a:pt x="5418" y="3910"/>
                  </a:lnTo>
                  <a:lnTo>
                    <a:pt x="4272" y="9470"/>
                  </a:lnTo>
                  <a:lnTo>
                    <a:pt x="5364" y="9962"/>
                  </a:lnTo>
                  <a:cubicBezTo>
                    <a:pt x="5364" y="9962"/>
                    <a:pt x="7734" y="5593"/>
                    <a:pt x="8204" y="4686"/>
                  </a:cubicBezTo>
                  <a:cubicBezTo>
                    <a:pt x="8684" y="3768"/>
                    <a:pt x="9896" y="1693"/>
                    <a:pt x="9034" y="1059"/>
                  </a:cubicBezTo>
                  <a:cubicBezTo>
                    <a:pt x="8160" y="426"/>
                    <a:pt x="1432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9"/>
            <p:cNvSpPr/>
            <p:nvPr/>
          </p:nvSpPr>
          <p:spPr>
            <a:xfrm>
              <a:off x="1268975" y="3440535"/>
              <a:ext cx="1470369" cy="1470369"/>
            </a:xfrm>
            <a:custGeom>
              <a:avLst/>
              <a:gdLst/>
              <a:ahLst/>
              <a:cxnLst/>
              <a:rect l="l" t="t" r="r" b="b"/>
              <a:pathLst>
                <a:path w="15500" h="15500" extrusionOk="0">
                  <a:moveTo>
                    <a:pt x="7755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5" y="14845"/>
                  </a:cubicBezTo>
                  <a:cubicBezTo>
                    <a:pt x="3845" y="14845"/>
                    <a:pt x="655" y="11655"/>
                    <a:pt x="655" y="7745"/>
                  </a:cubicBezTo>
                  <a:cubicBezTo>
                    <a:pt x="655" y="3834"/>
                    <a:pt x="3845" y="656"/>
                    <a:pt x="7755" y="656"/>
                  </a:cubicBezTo>
                  <a:close/>
                  <a:moveTo>
                    <a:pt x="7755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8" y="3737"/>
                    <a:pt x="0" y="5681"/>
                    <a:pt x="0" y="7745"/>
                  </a:cubicBezTo>
                  <a:cubicBezTo>
                    <a:pt x="0" y="9820"/>
                    <a:pt x="808" y="11764"/>
                    <a:pt x="2272" y="13228"/>
                  </a:cubicBezTo>
                  <a:cubicBezTo>
                    <a:pt x="3736" y="14692"/>
                    <a:pt x="5680" y="15500"/>
                    <a:pt x="7755" y="15500"/>
                  </a:cubicBezTo>
                  <a:cubicBezTo>
                    <a:pt x="9820" y="15500"/>
                    <a:pt x="11764" y="14692"/>
                    <a:pt x="13228" y="13228"/>
                  </a:cubicBezTo>
                  <a:cubicBezTo>
                    <a:pt x="14692" y="11764"/>
                    <a:pt x="15500" y="9820"/>
                    <a:pt x="15500" y="7745"/>
                  </a:cubicBezTo>
                  <a:cubicBezTo>
                    <a:pt x="15500" y="5681"/>
                    <a:pt x="14692" y="3737"/>
                    <a:pt x="13228" y="2273"/>
                  </a:cubicBezTo>
                  <a:cubicBezTo>
                    <a:pt x="11764" y="809"/>
                    <a:pt x="9820" y="1"/>
                    <a:pt x="7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9"/>
            <p:cNvSpPr/>
            <p:nvPr/>
          </p:nvSpPr>
          <p:spPr>
            <a:xfrm>
              <a:off x="3544341" y="3440535"/>
              <a:ext cx="1470464" cy="1470369"/>
            </a:xfrm>
            <a:custGeom>
              <a:avLst/>
              <a:gdLst/>
              <a:ahLst/>
              <a:cxnLst/>
              <a:rect l="l" t="t" r="r" b="b"/>
              <a:pathLst>
                <a:path w="15501" h="15500" extrusionOk="0">
                  <a:moveTo>
                    <a:pt x="7756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6" y="14845"/>
                  </a:cubicBezTo>
                  <a:cubicBezTo>
                    <a:pt x="3845" y="14845"/>
                    <a:pt x="656" y="11655"/>
                    <a:pt x="656" y="7745"/>
                  </a:cubicBezTo>
                  <a:cubicBezTo>
                    <a:pt x="656" y="3834"/>
                    <a:pt x="3845" y="656"/>
                    <a:pt x="7756" y="656"/>
                  </a:cubicBezTo>
                  <a:close/>
                  <a:moveTo>
                    <a:pt x="7756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9" y="3737"/>
                    <a:pt x="0" y="5681"/>
                    <a:pt x="0" y="7745"/>
                  </a:cubicBezTo>
                  <a:cubicBezTo>
                    <a:pt x="0" y="9820"/>
                    <a:pt x="809" y="11764"/>
                    <a:pt x="2272" y="13228"/>
                  </a:cubicBezTo>
                  <a:cubicBezTo>
                    <a:pt x="3736" y="14692"/>
                    <a:pt x="5680" y="15500"/>
                    <a:pt x="7756" y="15500"/>
                  </a:cubicBezTo>
                  <a:cubicBezTo>
                    <a:pt x="9820" y="15500"/>
                    <a:pt x="11775" y="14692"/>
                    <a:pt x="13239" y="13228"/>
                  </a:cubicBezTo>
                  <a:cubicBezTo>
                    <a:pt x="14703" y="11764"/>
                    <a:pt x="15500" y="9820"/>
                    <a:pt x="15500" y="7745"/>
                  </a:cubicBezTo>
                  <a:cubicBezTo>
                    <a:pt x="15500" y="5681"/>
                    <a:pt x="14703" y="3737"/>
                    <a:pt x="13239" y="2273"/>
                  </a:cubicBezTo>
                  <a:cubicBezTo>
                    <a:pt x="11775" y="809"/>
                    <a:pt x="9820" y="1"/>
                    <a:pt x="7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9"/>
            <p:cNvSpPr/>
            <p:nvPr/>
          </p:nvSpPr>
          <p:spPr>
            <a:xfrm>
              <a:off x="2971373" y="3955542"/>
              <a:ext cx="390739" cy="128064"/>
            </a:xfrm>
            <a:custGeom>
              <a:avLst/>
              <a:gdLst/>
              <a:ahLst/>
              <a:cxnLst/>
              <a:rect l="l" t="t" r="r" b="b"/>
              <a:pathLst>
                <a:path w="4119" h="1350" extrusionOk="0">
                  <a:moveTo>
                    <a:pt x="186" y="0"/>
                  </a:moveTo>
                  <a:lnTo>
                    <a:pt x="55" y="677"/>
                  </a:lnTo>
                  <a:cubicBezTo>
                    <a:pt x="1" y="983"/>
                    <a:pt x="230" y="1267"/>
                    <a:pt x="547" y="1289"/>
                  </a:cubicBezTo>
                  <a:cubicBezTo>
                    <a:pt x="1024" y="1314"/>
                    <a:pt x="1723" y="1349"/>
                    <a:pt x="2328" y="1349"/>
                  </a:cubicBezTo>
                  <a:cubicBezTo>
                    <a:pt x="2789" y="1349"/>
                    <a:pt x="3196" y="1329"/>
                    <a:pt x="3409" y="1267"/>
                  </a:cubicBezTo>
                  <a:cubicBezTo>
                    <a:pt x="4118" y="1082"/>
                    <a:pt x="3790" y="284"/>
                    <a:pt x="3693" y="143"/>
                  </a:cubicBezTo>
                  <a:cubicBezTo>
                    <a:pt x="3605" y="0"/>
                    <a:pt x="186" y="0"/>
                    <a:pt x="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9"/>
            <p:cNvSpPr/>
            <p:nvPr/>
          </p:nvSpPr>
          <p:spPr>
            <a:xfrm>
              <a:off x="2985887" y="3669533"/>
              <a:ext cx="116112" cy="186595"/>
            </a:xfrm>
            <a:custGeom>
              <a:avLst/>
              <a:gdLst/>
              <a:ahLst/>
              <a:cxnLst/>
              <a:rect l="l" t="t" r="r" b="b"/>
              <a:pathLst>
                <a:path w="1224" h="1967" extrusionOk="0">
                  <a:moveTo>
                    <a:pt x="1224" y="0"/>
                  </a:moveTo>
                  <a:lnTo>
                    <a:pt x="241" y="372"/>
                  </a:lnTo>
                  <a:lnTo>
                    <a:pt x="1" y="1847"/>
                  </a:lnTo>
                  <a:lnTo>
                    <a:pt x="1038" y="1967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9"/>
            <p:cNvSpPr/>
            <p:nvPr/>
          </p:nvSpPr>
          <p:spPr>
            <a:xfrm>
              <a:off x="2966440" y="3798830"/>
              <a:ext cx="373948" cy="182705"/>
            </a:xfrm>
            <a:custGeom>
              <a:avLst/>
              <a:gdLst/>
              <a:ahLst/>
              <a:cxnLst/>
              <a:rect l="l" t="t" r="r" b="b"/>
              <a:pathLst>
                <a:path w="3942" h="1926" extrusionOk="0">
                  <a:moveTo>
                    <a:pt x="1656" y="0"/>
                  </a:moveTo>
                  <a:cubicBezTo>
                    <a:pt x="1407" y="0"/>
                    <a:pt x="1112" y="396"/>
                    <a:pt x="1112" y="396"/>
                  </a:cubicBezTo>
                  <a:cubicBezTo>
                    <a:pt x="1112" y="396"/>
                    <a:pt x="967" y="443"/>
                    <a:pt x="789" y="443"/>
                  </a:cubicBezTo>
                  <a:cubicBezTo>
                    <a:pt x="602" y="443"/>
                    <a:pt x="378" y="391"/>
                    <a:pt x="249" y="178"/>
                  </a:cubicBezTo>
                  <a:cubicBezTo>
                    <a:pt x="233" y="168"/>
                    <a:pt x="218" y="164"/>
                    <a:pt x="204" y="164"/>
                  </a:cubicBezTo>
                  <a:cubicBezTo>
                    <a:pt x="0" y="164"/>
                    <a:pt x="22" y="1162"/>
                    <a:pt x="53" y="1664"/>
                  </a:cubicBezTo>
                  <a:lnTo>
                    <a:pt x="53" y="1740"/>
                  </a:lnTo>
                  <a:cubicBezTo>
                    <a:pt x="53" y="1805"/>
                    <a:pt x="53" y="1860"/>
                    <a:pt x="63" y="1926"/>
                  </a:cubicBezTo>
                  <a:lnTo>
                    <a:pt x="3930" y="1816"/>
                  </a:lnTo>
                  <a:cubicBezTo>
                    <a:pt x="3930" y="1816"/>
                    <a:pt x="3941" y="1707"/>
                    <a:pt x="3897" y="1554"/>
                  </a:cubicBezTo>
                  <a:cubicBezTo>
                    <a:pt x="3842" y="1380"/>
                    <a:pt x="3723" y="1139"/>
                    <a:pt x="3417" y="986"/>
                  </a:cubicBezTo>
                  <a:cubicBezTo>
                    <a:pt x="3286" y="909"/>
                    <a:pt x="3165" y="877"/>
                    <a:pt x="3045" y="855"/>
                  </a:cubicBezTo>
                  <a:cubicBezTo>
                    <a:pt x="2950" y="839"/>
                    <a:pt x="2858" y="835"/>
                    <a:pt x="2770" y="835"/>
                  </a:cubicBezTo>
                  <a:cubicBezTo>
                    <a:pt x="2683" y="835"/>
                    <a:pt x="2599" y="839"/>
                    <a:pt x="2518" y="839"/>
                  </a:cubicBezTo>
                  <a:cubicBezTo>
                    <a:pt x="2357" y="839"/>
                    <a:pt x="2210" y="822"/>
                    <a:pt x="2073" y="724"/>
                  </a:cubicBezTo>
                  <a:cubicBezTo>
                    <a:pt x="1735" y="472"/>
                    <a:pt x="2029" y="167"/>
                    <a:pt x="1757" y="25"/>
                  </a:cubicBezTo>
                  <a:cubicBezTo>
                    <a:pt x="1725" y="8"/>
                    <a:pt x="1691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9"/>
            <p:cNvSpPr/>
            <p:nvPr/>
          </p:nvSpPr>
          <p:spPr>
            <a:xfrm>
              <a:off x="2972416" y="3860206"/>
              <a:ext cx="87748" cy="75890"/>
            </a:xfrm>
            <a:custGeom>
              <a:avLst/>
              <a:gdLst/>
              <a:ahLst/>
              <a:cxnLst/>
              <a:rect l="l" t="t" r="r" b="b"/>
              <a:pathLst>
                <a:path w="925" h="800" extrusionOk="0">
                  <a:moveTo>
                    <a:pt x="55" y="0"/>
                  </a:moveTo>
                  <a:cubicBezTo>
                    <a:pt x="0" y="0"/>
                    <a:pt x="0" y="77"/>
                    <a:pt x="55" y="88"/>
                  </a:cubicBezTo>
                  <a:cubicBezTo>
                    <a:pt x="448" y="109"/>
                    <a:pt x="765" y="383"/>
                    <a:pt x="842" y="776"/>
                  </a:cubicBezTo>
                  <a:cubicBezTo>
                    <a:pt x="845" y="792"/>
                    <a:pt x="858" y="799"/>
                    <a:pt x="872" y="799"/>
                  </a:cubicBezTo>
                  <a:cubicBezTo>
                    <a:pt x="897" y="799"/>
                    <a:pt x="925" y="778"/>
                    <a:pt x="918" y="743"/>
                  </a:cubicBezTo>
                  <a:cubicBezTo>
                    <a:pt x="842" y="328"/>
                    <a:pt x="481" y="22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9"/>
            <p:cNvSpPr/>
            <p:nvPr/>
          </p:nvSpPr>
          <p:spPr>
            <a:xfrm>
              <a:off x="2966155" y="3910767"/>
              <a:ext cx="377268" cy="70767"/>
            </a:xfrm>
            <a:custGeom>
              <a:avLst/>
              <a:gdLst/>
              <a:ahLst/>
              <a:cxnLst/>
              <a:rect l="l" t="t" r="r" b="b"/>
              <a:pathLst>
                <a:path w="3977" h="746" extrusionOk="0">
                  <a:moveTo>
                    <a:pt x="556" y="1"/>
                  </a:moveTo>
                  <a:cubicBezTo>
                    <a:pt x="115" y="1"/>
                    <a:pt x="44" y="374"/>
                    <a:pt x="44" y="374"/>
                  </a:cubicBezTo>
                  <a:cubicBezTo>
                    <a:pt x="1" y="516"/>
                    <a:pt x="22" y="647"/>
                    <a:pt x="66" y="746"/>
                  </a:cubicBezTo>
                  <a:lnTo>
                    <a:pt x="3933" y="636"/>
                  </a:lnTo>
                  <a:cubicBezTo>
                    <a:pt x="3933" y="636"/>
                    <a:pt x="3976" y="309"/>
                    <a:pt x="3857" y="243"/>
                  </a:cubicBezTo>
                  <a:cubicBezTo>
                    <a:pt x="3840" y="233"/>
                    <a:pt x="3817" y="228"/>
                    <a:pt x="3789" y="228"/>
                  </a:cubicBezTo>
                  <a:cubicBezTo>
                    <a:pt x="3614" y="228"/>
                    <a:pt x="3250" y="410"/>
                    <a:pt x="3146" y="428"/>
                  </a:cubicBezTo>
                  <a:cubicBezTo>
                    <a:pt x="3141" y="430"/>
                    <a:pt x="3135" y="430"/>
                    <a:pt x="3131" y="430"/>
                  </a:cubicBezTo>
                  <a:cubicBezTo>
                    <a:pt x="3044" y="430"/>
                    <a:pt x="3098" y="252"/>
                    <a:pt x="2808" y="221"/>
                  </a:cubicBezTo>
                  <a:cubicBezTo>
                    <a:pt x="2802" y="221"/>
                    <a:pt x="2796" y="220"/>
                    <a:pt x="2789" y="220"/>
                  </a:cubicBezTo>
                  <a:cubicBezTo>
                    <a:pt x="2597" y="220"/>
                    <a:pt x="1922" y="494"/>
                    <a:pt x="1747" y="494"/>
                  </a:cubicBezTo>
                  <a:cubicBezTo>
                    <a:pt x="1744" y="494"/>
                    <a:pt x="1741" y="494"/>
                    <a:pt x="1738" y="494"/>
                  </a:cubicBezTo>
                  <a:cubicBezTo>
                    <a:pt x="1563" y="484"/>
                    <a:pt x="1104" y="35"/>
                    <a:pt x="612" y="3"/>
                  </a:cubicBezTo>
                  <a:cubicBezTo>
                    <a:pt x="593" y="2"/>
                    <a:pt x="574" y="1"/>
                    <a:pt x="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9"/>
            <p:cNvSpPr/>
            <p:nvPr/>
          </p:nvSpPr>
          <p:spPr>
            <a:xfrm>
              <a:off x="3131785" y="3856032"/>
              <a:ext cx="31305" cy="20301"/>
            </a:xfrm>
            <a:custGeom>
              <a:avLst/>
              <a:gdLst/>
              <a:ahLst/>
              <a:cxnLst/>
              <a:rect l="l" t="t" r="r" b="b"/>
              <a:pathLst>
                <a:path w="330" h="214" extrusionOk="0">
                  <a:moveTo>
                    <a:pt x="276" y="1"/>
                  </a:moveTo>
                  <a:cubicBezTo>
                    <a:pt x="188" y="34"/>
                    <a:pt x="101" y="77"/>
                    <a:pt x="24" y="153"/>
                  </a:cubicBezTo>
                  <a:cubicBezTo>
                    <a:pt x="0" y="178"/>
                    <a:pt x="23" y="214"/>
                    <a:pt x="50" y="214"/>
                  </a:cubicBezTo>
                  <a:cubicBezTo>
                    <a:pt x="60" y="214"/>
                    <a:pt x="70" y="209"/>
                    <a:pt x="79" y="197"/>
                  </a:cubicBezTo>
                  <a:cubicBezTo>
                    <a:pt x="145" y="143"/>
                    <a:pt x="221" y="99"/>
                    <a:pt x="298" y="77"/>
                  </a:cubicBezTo>
                  <a:cubicBezTo>
                    <a:pt x="330" y="66"/>
                    <a:pt x="330" y="12"/>
                    <a:pt x="298" y="12"/>
                  </a:cubicBezTo>
                  <a:cubicBezTo>
                    <a:pt x="286" y="12"/>
                    <a:pt x="286" y="12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9"/>
            <p:cNvSpPr/>
            <p:nvPr/>
          </p:nvSpPr>
          <p:spPr>
            <a:xfrm>
              <a:off x="3144306" y="3863336"/>
              <a:ext cx="32348" cy="19637"/>
            </a:xfrm>
            <a:custGeom>
              <a:avLst/>
              <a:gdLst/>
              <a:ahLst/>
              <a:cxnLst/>
              <a:rect l="l" t="t" r="r" b="b"/>
              <a:pathLst>
                <a:path w="341" h="207" extrusionOk="0">
                  <a:moveTo>
                    <a:pt x="285" y="0"/>
                  </a:moveTo>
                  <a:cubicBezTo>
                    <a:pt x="198" y="22"/>
                    <a:pt x="110" y="76"/>
                    <a:pt x="34" y="142"/>
                  </a:cubicBezTo>
                  <a:cubicBezTo>
                    <a:pt x="0" y="168"/>
                    <a:pt x="26" y="207"/>
                    <a:pt x="60" y="207"/>
                  </a:cubicBezTo>
                  <a:cubicBezTo>
                    <a:pt x="69" y="207"/>
                    <a:pt x="79" y="204"/>
                    <a:pt x="89" y="197"/>
                  </a:cubicBezTo>
                  <a:cubicBezTo>
                    <a:pt x="154" y="132"/>
                    <a:pt x="220" y="98"/>
                    <a:pt x="307" y="76"/>
                  </a:cubicBezTo>
                  <a:cubicBezTo>
                    <a:pt x="340" y="66"/>
                    <a:pt x="340" y="11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9"/>
            <p:cNvSpPr/>
            <p:nvPr/>
          </p:nvSpPr>
          <p:spPr>
            <a:xfrm>
              <a:off x="3161666" y="3870546"/>
              <a:ext cx="32538" cy="19731"/>
            </a:xfrm>
            <a:custGeom>
              <a:avLst/>
              <a:gdLst/>
              <a:ahLst/>
              <a:cxnLst/>
              <a:rect l="l" t="t" r="r" b="b"/>
              <a:pathLst>
                <a:path w="343" h="208" extrusionOk="0">
                  <a:moveTo>
                    <a:pt x="288" y="0"/>
                  </a:moveTo>
                  <a:cubicBezTo>
                    <a:pt x="190" y="22"/>
                    <a:pt x="102" y="66"/>
                    <a:pt x="26" y="143"/>
                  </a:cubicBezTo>
                  <a:cubicBezTo>
                    <a:pt x="0" y="168"/>
                    <a:pt x="28" y="207"/>
                    <a:pt x="57" y="207"/>
                  </a:cubicBezTo>
                  <a:cubicBezTo>
                    <a:pt x="65" y="207"/>
                    <a:pt x="73" y="204"/>
                    <a:pt x="80" y="197"/>
                  </a:cubicBezTo>
                  <a:cubicBezTo>
                    <a:pt x="146" y="132"/>
                    <a:pt x="223" y="88"/>
                    <a:pt x="310" y="66"/>
                  </a:cubicBezTo>
                  <a:cubicBezTo>
                    <a:pt x="343" y="56"/>
                    <a:pt x="343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9"/>
            <p:cNvSpPr/>
            <p:nvPr/>
          </p:nvSpPr>
          <p:spPr>
            <a:xfrm>
              <a:off x="3182441" y="3872633"/>
              <a:ext cx="32538" cy="19826"/>
            </a:xfrm>
            <a:custGeom>
              <a:avLst/>
              <a:gdLst/>
              <a:ahLst/>
              <a:cxnLst/>
              <a:rect l="l" t="t" r="r" b="b"/>
              <a:pathLst>
                <a:path w="343" h="209" extrusionOk="0">
                  <a:moveTo>
                    <a:pt x="288" y="0"/>
                  </a:moveTo>
                  <a:cubicBezTo>
                    <a:pt x="189" y="34"/>
                    <a:pt x="102" y="77"/>
                    <a:pt x="26" y="153"/>
                  </a:cubicBezTo>
                  <a:cubicBezTo>
                    <a:pt x="1" y="178"/>
                    <a:pt x="25" y="209"/>
                    <a:pt x="53" y="209"/>
                  </a:cubicBezTo>
                  <a:cubicBezTo>
                    <a:pt x="62" y="209"/>
                    <a:pt x="72" y="205"/>
                    <a:pt x="80" y="197"/>
                  </a:cubicBezTo>
                  <a:cubicBezTo>
                    <a:pt x="145" y="143"/>
                    <a:pt x="222" y="99"/>
                    <a:pt x="310" y="77"/>
                  </a:cubicBezTo>
                  <a:cubicBezTo>
                    <a:pt x="342" y="66"/>
                    <a:pt x="342" y="12"/>
                    <a:pt x="298" y="12"/>
                  </a:cubicBezTo>
                  <a:cubicBezTo>
                    <a:pt x="298" y="12"/>
                    <a:pt x="288" y="12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9"/>
            <p:cNvSpPr/>
            <p:nvPr/>
          </p:nvSpPr>
          <p:spPr>
            <a:xfrm>
              <a:off x="2854218" y="4009424"/>
              <a:ext cx="459229" cy="457996"/>
            </a:xfrm>
            <a:custGeom>
              <a:avLst/>
              <a:gdLst/>
              <a:ahLst/>
              <a:cxnLst/>
              <a:rect l="l" t="t" r="r" b="b"/>
              <a:pathLst>
                <a:path w="4841" h="4828" extrusionOk="0">
                  <a:moveTo>
                    <a:pt x="2426" y="0"/>
                  </a:moveTo>
                  <a:cubicBezTo>
                    <a:pt x="1083" y="0"/>
                    <a:pt x="1" y="1082"/>
                    <a:pt x="1" y="2415"/>
                  </a:cubicBezTo>
                  <a:cubicBezTo>
                    <a:pt x="1" y="3747"/>
                    <a:pt x="1083" y="4828"/>
                    <a:pt x="2426" y="4828"/>
                  </a:cubicBezTo>
                  <a:cubicBezTo>
                    <a:pt x="3758" y="4828"/>
                    <a:pt x="4840" y="3747"/>
                    <a:pt x="4840" y="2415"/>
                  </a:cubicBezTo>
                  <a:cubicBezTo>
                    <a:pt x="4840" y="1082"/>
                    <a:pt x="3758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9"/>
            <p:cNvSpPr/>
            <p:nvPr/>
          </p:nvSpPr>
          <p:spPr>
            <a:xfrm>
              <a:off x="2938266" y="4092239"/>
              <a:ext cx="291133" cy="292366"/>
            </a:xfrm>
            <a:custGeom>
              <a:avLst/>
              <a:gdLst/>
              <a:ahLst/>
              <a:cxnLst/>
              <a:rect l="l" t="t" r="r" b="b"/>
              <a:pathLst>
                <a:path w="3069" h="3082" extrusionOk="0">
                  <a:moveTo>
                    <a:pt x="1540" y="1"/>
                  </a:moveTo>
                  <a:cubicBezTo>
                    <a:pt x="688" y="1"/>
                    <a:pt x="0" y="690"/>
                    <a:pt x="0" y="1542"/>
                  </a:cubicBezTo>
                  <a:cubicBezTo>
                    <a:pt x="0" y="2393"/>
                    <a:pt x="688" y="3081"/>
                    <a:pt x="1540" y="3081"/>
                  </a:cubicBezTo>
                  <a:cubicBezTo>
                    <a:pt x="2381" y="3081"/>
                    <a:pt x="3069" y="2393"/>
                    <a:pt x="3069" y="1542"/>
                  </a:cubicBezTo>
                  <a:cubicBezTo>
                    <a:pt x="3069" y="690"/>
                    <a:pt x="2381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9"/>
            <p:cNvSpPr/>
            <p:nvPr/>
          </p:nvSpPr>
          <p:spPr>
            <a:xfrm>
              <a:off x="1890607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cubicBezTo>
                    <a:pt x="1" y="1814"/>
                    <a:pt x="525" y="2338"/>
                    <a:pt x="1170" y="2338"/>
                  </a:cubicBezTo>
                  <a:cubicBezTo>
                    <a:pt x="1814" y="2338"/>
                    <a:pt x="2328" y="1814"/>
                    <a:pt x="2328" y="1170"/>
                  </a:cubicBezTo>
                  <a:cubicBezTo>
                    <a:pt x="2328" y="525"/>
                    <a:pt x="1814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9"/>
            <p:cNvSpPr/>
            <p:nvPr/>
          </p:nvSpPr>
          <p:spPr>
            <a:xfrm>
              <a:off x="193414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711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711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9"/>
            <p:cNvSpPr/>
            <p:nvPr/>
          </p:nvSpPr>
          <p:spPr>
            <a:xfrm>
              <a:off x="4186748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58" y="1"/>
                  </a:moveTo>
                  <a:cubicBezTo>
                    <a:pt x="514" y="1"/>
                    <a:pt x="1" y="525"/>
                    <a:pt x="1" y="1170"/>
                  </a:cubicBezTo>
                  <a:cubicBezTo>
                    <a:pt x="1" y="1814"/>
                    <a:pt x="514" y="2338"/>
                    <a:pt x="1158" y="2338"/>
                  </a:cubicBezTo>
                  <a:cubicBezTo>
                    <a:pt x="1803" y="2338"/>
                    <a:pt x="2328" y="1814"/>
                    <a:pt x="2328" y="1170"/>
                  </a:cubicBezTo>
                  <a:cubicBezTo>
                    <a:pt x="2328" y="525"/>
                    <a:pt x="1803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9"/>
            <p:cNvSpPr/>
            <p:nvPr/>
          </p:nvSpPr>
          <p:spPr>
            <a:xfrm>
              <a:off x="423028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699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699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9"/>
            <p:cNvSpPr/>
            <p:nvPr/>
          </p:nvSpPr>
          <p:spPr>
            <a:xfrm>
              <a:off x="2347653" y="3170747"/>
              <a:ext cx="1020626" cy="1096800"/>
            </a:xfrm>
            <a:custGeom>
              <a:avLst/>
              <a:gdLst/>
              <a:ahLst/>
              <a:cxnLst/>
              <a:rect l="l" t="t" r="r" b="b"/>
              <a:pathLst>
                <a:path w="10759" h="11562" extrusionOk="0">
                  <a:moveTo>
                    <a:pt x="355" y="0"/>
                  </a:moveTo>
                  <a:cubicBezTo>
                    <a:pt x="297" y="0"/>
                    <a:pt x="238" y="16"/>
                    <a:pt x="185" y="49"/>
                  </a:cubicBezTo>
                  <a:cubicBezTo>
                    <a:pt x="44" y="147"/>
                    <a:pt x="0" y="343"/>
                    <a:pt x="98" y="474"/>
                  </a:cubicBezTo>
                  <a:lnTo>
                    <a:pt x="7504" y="11430"/>
                  </a:lnTo>
                  <a:cubicBezTo>
                    <a:pt x="7559" y="11506"/>
                    <a:pt x="7646" y="11550"/>
                    <a:pt x="7744" y="11561"/>
                  </a:cubicBezTo>
                  <a:lnTo>
                    <a:pt x="7766" y="11561"/>
                  </a:lnTo>
                  <a:cubicBezTo>
                    <a:pt x="7843" y="11561"/>
                    <a:pt x="7930" y="11528"/>
                    <a:pt x="7984" y="11463"/>
                  </a:cubicBezTo>
                  <a:lnTo>
                    <a:pt x="10639" y="8601"/>
                  </a:lnTo>
                  <a:cubicBezTo>
                    <a:pt x="10759" y="8470"/>
                    <a:pt x="10748" y="8273"/>
                    <a:pt x="10628" y="8164"/>
                  </a:cubicBezTo>
                  <a:cubicBezTo>
                    <a:pt x="10565" y="8107"/>
                    <a:pt x="10487" y="8079"/>
                    <a:pt x="10412" y="8079"/>
                  </a:cubicBezTo>
                  <a:cubicBezTo>
                    <a:pt x="10329" y="8079"/>
                    <a:pt x="10248" y="8112"/>
                    <a:pt x="10191" y="8175"/>
                  </a:cubicBezTo>
                  <a:lnTo>
                    <a:pt x="7799" y="10764"/>
                  </a:lnTo>
                  <a:lnTo>
                    <a:pt x="612" y="136"/>
                  </a:lnTo>
                  <a:cubicBezTo>
                    <a:pt x="550" y="46"/>
                    <a:pt x="453" y="0"/>
                    <a:pt x="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9"/>
            <p:cNvSpPr/>
            <p:nvPr/>
          </p:nvSpPr>
          <p:spPr>
            <a:xfrm>
              <a:off x="2760020" y="4209109"/>
              <a:ext cx="356493" cy="360952"/>
            </a:xfrm>
            <a:custGeom>
              <a:avLst/>
              <a:gdLst/>
              <a:ahLst/>
              <a:cxnLst/>
              <a:rect l="l" t="t" r="r" b="b"/>
              <a:pathLst>
                <a:path w="3758" h="3805" extrusionOk="0">
                  <a:moveTo>
                    <a:pt x="3408" y="1"/>
                  </a:moveTo>
                  <a:cubicBezTo>
                    <a:pt x="3329" y="1"/>
                    <a:pt x="3250" y="31"/>
                    <a:pt x="3190" y="91"/>
                  </a:cubicBezTo>
                  <a:lnTo>
                    <a:pt x="110" y="3291"/>
                  </a:lnTo>
                  <a:cubicBezTo>
                    <a:pt x="0" y="3412"/>
                    <a:pt x="0" y="3608"/>
                    <a:pt x="120" y="3717"/>
                  </a:cubicBezTo>
                  <a:cubicBezTo>
                    <a:pt x="175" y="3783"/>
                    <a:pt x="251" y="3805"/>
                    <a:pt x="339" y="3805"/>
                  </a:cubicBezTo>
                  <a:cubicBezTo>
                    <a:pt x="415" y="3805"/>
                    <a:pt x="491" y="3772"/>
                    <a:pt x="557" y="3717"/>
                  </a:cubicBezTo>
                  <a:lnTo>
                    <a:pt x="3637" y="528"/>
                  </a:lnTo>
                  <a:cubicBezTo>
                    <a:pt x="3758" y="397"/>
                    <a:pt x="3746" y="211"/>
                    <a:pt x="3627" y="91"/>
                  </a:cubicBezTo>
                  <a:cubicBezTo>
                    <a:pt x="3566" y="31"/>
                    <a:pt x="3487" y="1"/>
                    <a:pt x="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9"/>
            <p:cNvSpPr/>
            <p:nvPr/>
          </p:nvSpPr>
          <p:spPr>
            <a:xfrm>
              <a:off x="2457409" y="4367909"/>
              <a:ext cx="334770" cy="276999"/>
            </a:xfrm>
            <a:custGeom>
              <a:avLst/>
              <a:gdLst/>
              <a:ahLst/>
              <a:cxnLst/>
              <a:rect l="l" t="t" r="r" b="b"/>
              <a:pathLst>
                <a:path w="3529" h="2920" extrusionOk="0">
                  <a:moveTo>
                    <a:pt x="710" y="0"/>
                  </a:moveTo>
                  <a:lnTo>
                    <a:pt x="219" y="492"/>
                  </a:lnTo>
                  <a:cubicBezTo>
                    <a:pt x="1" y="711"/>
                    <a:pt x="23" y="1071"/>
                    <a:pt x="274" y="1267"/>
                  </a:cubicBezTo>
                  <a:cubicBezTo>
                    <a:pt x="940" y="1792"/>
                    <a:pt x="2164" y="2709"/>
                    <a:pt x="2644" y="2874"/>
                  </a:cubicBezTo>
                  <a:cubicBezTo>
                    <a:pt x="2731" y="2905"/>
                    <a:pt x="2810" y="2919"/>
                    <a:pt x="2882" y="2919"/>
                  </a:cubicBezTo>
                  <a:cubicBezTo>
                    <a:pt x="3376" y="2919"/>
                    <a:pt x="3519" y="2252"/>
                    <a:pt x="3529" y="2109"/>
                  </a:cubicBezTo>
                  <a:cubicBezTo>
                    <a:pt x="3529" y="1934"/>
                    <a:pt x="710" y="0"/>
                    <a:pt x="7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9"/>
            <p:cNvSpPr/>
            <p:nvPr/>
          </p:nvSpPr>
          <p:spPr>
            <a:xfrm>
              <a:off x="2113439" y="3022003"/>
              <a:ext cx="395956" cy="177772"/>
            </a:xfrm>
            <a:custGeom>
              <a:avLst/>
              <a:gdLst/>
              <a:ahLst/>
              <a:cxnLst/>
              <a:rect l="l" t="t" r="r" b="b"/>
              <a:pathLst>
                <a:path w="4174" h="1874" extrusionOk="0">
                  <a:moveTo>
                    <a:pt x="1016" y="0"/>
                  </a:moveTo>
                  <a:cubicBezTo>
                    <a:pt x="350" y="0"/>
                    <a:pt x="1" y="808"/>
                    <a:pt x="470" y="1289"/>
                  </a:cubicBezTo>
                  <a:cubicBezTo>
                    <a:pt x="579" y="1409"/>
                    <a:pt x="700" y="1507"/>
                    <a:pt x="819" y="1595"/>
                  </a:cubicBezTo>
                  <a:cubicBezTo>
                    <a:pt x="1172" y="1819"/>
                    <a:pt x="2044" y="1873"/>
                    <a:pt x="2810" y="1873"/>
                  </a:cubicBezTo>
                  <a:cubicBezTo>
                    <a:pt x="3539" y="1873"/>
                    <a:pt x="4173" y="1824"/>
                    <a:pt x="4173" y="1824"/>
                  </a:cubicBezTo>
                  <a:lnTo>
                    <a:pt x="2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9"/>
            <p:cNvSpPr/>
            <p:nvPr/>
          </p:nvSpPr>
          <p:spPr>
            <a:xfrm>
              <a:off x="2453330" y="2921165"/>
              <a:ext cx="1857882" cy="509127"/>
            </a:xfrm>
            <a:custGeom>
              <a:avLst/>
              <a:gdLst/>
              <a:ahLst/>
              <a:cxnLst/>
              <a:rect l="l" t="t" r="r" b="b"/>
              <a:pathLst>
                <a:path w="19585" h="5367" extrusionOk="0">
                  <a:moveTo>
                    <a:pt x="16609" y="1"/>
                  </a:moveTo>
                  <a:cubicBezTo>
                    <a:pt x="16574" y="1"/>
                    <a:pt x="16539" y="2"/>
                    <a:pt x="16504" y="3"/>
                  </a:cubicBezTo>
                  <a:cubicBezTo>
                    <a:pt x="15783" y="36"/>
                    <a:pt x="15237" y="418"/>
                    <a:pt x="15074" y="986"/>
                  </a:cubicBezTo>
                  <a:cubicBezTo>
                    <a:pt x="14822" y="1860"/>
                    <a:pt x="15346" y="3193"/>
                    <a:pt x="15838" y="4154"/>
                  </a:cubicBezTo>
                  <a:cubicBezTo>
                    <a:pt x="15838" y="4154"/>
                    <a:pt x="15849" y="4165"/>
                    <a:pt x="15838" y="4187"/>
                  </a:cubicBezTo>
                  <a:cubicBezTo>
                    <a:pt x="15827" y="4198"/>
                    <a:pt x="15805" y="4198"/>
                    <a:pt x="15805" y="4198"/>
                  </a:cubicBezTo>
                  <a:lnTo>
                    <a:pt x="306" y="4198"/>
                  </a:lnTo>
                  <a:cubicBezTo>
                    <a:pt x="131" y="4198"/>
                    <a:pt x="0" y="4340"/>
                    <a:pt x="0" y="4503"/>
                  </a:cubicBezTo>
                  <a:cubicBezTo>
                    <a:pt x="0" y="4678"/>
                    <a:pt x="131" y="4821"/>
                    <a:pt x="306" y="4821"/>
                  </a:cubicBezTo>
                  <a:lnTo>
                    <a:pt x="15805" y="4821"/>
                  </a:lnTo>
                  <a:cubicBezTo>
                    <a:pt x="16035" y="4821"/>
                    <a:pt x="16242" y="4700"/>
                    <a:pt x="16363" y="4503"/>
                  </a:cubicBezTo>
                  <a:lnTo>
                    <a:pt x="16363" y="4493"/>
                  </a:lnTo>
                  <a:cubicBezTo>
                    <a:pt x="16482" y="4296"/>
                    <a:pt x="16482" y="4066"/>
                    <a:pt x="16384" y="3870"/>
                  </a:cubicBezTo>
                  <a:cubicBezTo>
                    <a:pt x="15773" y="2668"/>
                    <a:pt x="15511" y="1685"/>
                    <a:pt x="15663" y="1151"/>
                  </a:cubicBezTo>
                  <a:cubicBezTo>
                    <a:pt x="15751" y="845"/>
                    <a:pt x="16079" y="637"/>
                    <a:pt x="16537" y="615"/>
                  </a:cubicBezTo>
                  <a:cubicBezTo>
                    <a:pt x="16563" y="614"/>
                    <a:pt x="16589" y="613"/>
                    <a:pt x="16615" y="613"/>
                  </a:cubicBezTo>
                  <a:cubicBezTo>
                    <a:pt x="17303" y="613"/>
                    <a:pt x="18168" y="1022"/>
                    <a:pt x="18536" y="1959"/>
                  </a:cubicBezTo>
                  <a:cubicBezTo>
                    <a:pt x="18929" y="2942"/>
                    <a:pt x="18940" y="3816"/>
                    <a:pt x="18569" y="4307"/>
                  </a:cubicBezTo>
                  <a:cubicBezTo>
                    <a:pt x="18347" y="4594"/>
                    <a:pt x="17998" y="4748"/>
                    <a:pt x="17531" y="4748"/>
                  </a:cubicBezTo>
                  <a:cubicBezTo>
                    <a:pt x="17447" y="4748"/>
                    <a:pt x="17360" y="4743"/>
                    <a:pt x="17269" y="4733"/>
                  </a:cubicBezTo>
                  <a:cubicBezTo>
                    <a:pt x="17261" y="4733"/>
                    <a:pt x="17254" y="4732"/>
                    <a:pt x="17246" y="4732"/>
                  </a:cubicBezTo>
                  <a:cubicBezTo>
                    <a:pt x="17081" y="4732"/>
                    <a:pt x="16941" y="4850"/>
                    <a:pt x="16931" y="5017"/>
                  </a:cubicBezTo>
                  <a:cubicBezTo>
                    <a:pt x="16909" y="5181"/>
                    <a:pt x="17040" y="5334"/>
                    <a:pt x="17203" y="5345"/>
                  </a:cubicBezTo>
                  <a:cubicBezTo>
                    <a:pt x="17312" y="5355"/>
                    <a:pt x="17422" y="5367"/>
                    <a:pt x="17520" y="5367"/>
                  </a:cubicBezTo>
                  <a:cubicBezTo>
                    <a:pt x="18361" y="5367"/>
                    <a:pt x="18820" y="5006"/>
                    <a:pt x="19060" y="4678"/>
                  </a:cubicBezTo>
                  <a:cubicBezTo>
                    <a:pt x="19562" y="4012"/>
                    <a:pt x="19584" y="2931"/>
                    <a:pt x="19104" y="1729"/>
                  </a:cubicBezTo>
                  <a:cubicBezTo>
                    <a:pt x="18631" y="531"/>
                    <a:pt x="17502" y="1"/>
                    <a:pt x="16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9"/>
            <p:cNvSpPr/>
            <p:nvPr/>
          </p:nvSpPr>
          <p:spPr>
            <a:xfrm>
              <a:off x="3859283" y="2921165"/>
              <a:ext cx="451925" cy="509127"/>
            </a:xfrm>
            <a:custGeom>
              <a:avLst/>
              <a:gdLst/>
              <a:ahLst/>
              <a:cxnLst/>
              <a:rect l="l" t="t" r="r" b="b"/>
              <a:pathLst>
                <a:path w="4764" h="5367" extrusionOk="0">
                  <a:moveTo>
                    <a:pt x="1788" y="1"/>
                  </a:moveTo>
                  <a:cubicBezTo>
                    <a:pt x="1753" y="1"/>
                    <a:pt x="1718" y="2"/>
                    <a:pt x="1683" y="3"/>
                  </a:cubicBezTo>
                  <a:cubicBezTo>
                    <a:pt x="962" y="36"/>
                    <a:pt x="416" y="418"/>
                    <a:pt x="253" y="986"/>
                  </a:cubicBezTo>
                  <a:cubicBezTo>
                    <a:pt x="1" y="1860"/>
                    <a:pt x="525" y="3193"/>
                    <a:pt x="1017" y="4154"/>
                  </a:cubicBezTo>
                  <a:cubicBezTo>
                    <a:pt x="1017" y="4154"/>
                    <a:pt x="1028" y="4165"/>
                    <a:pt x="1017" y="4187"/>
                  </a:cubicBezTo>
                  <a:cubicBezTo>
                    <a:pt x="1006" y="4198"/>
                    <a:pt x="984" y="4198"/>
                    <a:pt x="984" y="4198"/>
                  </a:cubicBezTo>
                  <a:lnTo>
                    <a:pt x="974" y="4198"/>
                  </a:lnTo>
                  <a:cubicBezTo>
                    <a:pt x="1137" y="4340"/>
                    <a:pt x="1345" y="4471"/>
                    <a:pt x="1542" y="4493"/>
                  </a:cubicBezTo>
                  <a:cubicBezTo>
                    <a:pt x="1661" y="4296"/>
                    <a:pt x="1661" y="4066"/>
                    <a:pt x="1563" y="3870"/>
                  </a:cubicBezTo>
                  <a:cubicBezTo>
                    <a:pt x="952" y="2668"/>
                    <a:pt x="690" y="1685"/>
                    <a:pt x="842" y="1151"/>
                  </a:cubicBezTo>
                  <a:cubicBezTo>
                    <a:pt x="930" y="845"/>
                    <a:pt x="1258" y="637"/>
                    <a:pt x="1716" y="615"/>
                  </a:cubicBezTo>
                  <a:cubicBezTo>
                    <a:pt x="1742" y="614"/>
                    <a:pt x="1768" y="613"/>
                    <a:pt x="1794" y="613"/>
                  </a:cubicBezTo>
                  <a:cubicBezTo>
                    <a:pt x="2482" y="613"/>
                    <a:pt x="3347" y="1022"/>
                    <a:pt x="3715" y="1959"/>
                  </a:cubicBezTo>
                  <a:cubicBezTo>
                    <a:pt x="4108" y="2942"/>
                    <a:pt x="4119" y="3816"/>
                    <a:pt x="3748" y="4307"/>
                  </a:cubicBezTo>
                  <a:cubicBezTo>
                    <a:pt x="3526" y="4594"/>
                    <a:pt x="3177" y="4748"/>
                    <a:pt x="2710" y="4748"/>
                  </a:cubicBezTo>
                  <a:cubicBezTo>
                    <a:pt x="2626" y="4748"/>
                    <a:pt x="2539" y="4743"/>
                    <a:pt x="2448" y="4733"/>
                  </a:cubicBezTo>
                  <a:cubicBezTo>
                    <a:pt x="2440" y="4733"/>
                    <a:pt x="2433" y="4732"/>
                    <a:pt x="2425" y="4732"/>
                  </a:cubicBezTo>
                  <a:cubicBezTo>
                    <a:pt x="2260" y="4732"/>
                    <a:pt x="2120" y="4850"/>
                    <a:pt x="2110" y="5017"/>
                  </a:cubicBezTo>
                  <a:cubicBezTo>
                    <a:pt x="2088" y="5181"/>
                    <a:pt x="2219" y="5334"/>
                    <a:pt x="2382" y="5345"/>
                  </a:cubicBezTo>
                  <a:cubicBezTo>
                    <a:pt x="2491" y="5355"/>
                    <a:pt x="2601" y="5367"/>
                    <a:pt x="2699" y="5367"/>
                  </a:cubicBezTo>
                  <a:cubicBezTo>
                    <a:pt x="3540" y="5367"/>
                    <a:pt x="3999" y="5006"/>
                    <a:pt x="4239" y="4678"/>
                  </a:cubicBezTo>
                  <a:cubicBezTo>
                    <a:pt x="4741" y="4012"/>
                    <a:pt x="4763" y="2931"/>
                    <a:pt x="4283" y="1729"/>
                  </a:cubicBezTo>
                  <a:cubicBezTo>
                    <a:pt x="3810" y="531"/>
                    <a:pt x="2681" y="1"/>
                    <a:pt x="1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9"/>
            <p:cNvSpPr/>
            <p:nvPr/>
          </p:nvSpPr>
          <p:spPr>
            <a:xfrm>
              <a:off x="3865544" y="3354495"/>
              <a:ext cx="464257" cy="843612"/>
            </a:xfrm>
            <a:custGeom>
              <a:avLst/>
              <a:gdLst/>
              <a:ahLst/>
              <a:cxnLst/>
              <a:rect l="l" t="t" r="r" b="b"/>
              <a:pathLst>
                <a:path w="4894" h="8893" extrusionOk="0">
                  <a:moveTo>
                    <a:pt x="656" y="1"/>
                  </a:moveTo>
                  <a:lnTo>
                    <a:pt x="1" y="66"/>
                  </a:lnTo>
                  <a:lnTo>
                    <a:pt x="4272" y="8717"/>
                  </a:lnTo>
                  <a:cubicBezTo>
                    <a:pt x="4326" y="8827"/>
                    <a:pt x="4425" y="8892"/>
                    <a:pt x="4544" y="8892"/>
                  </a:cubicBezTo>
                  <a:cubicBezTo>
                    <a:pt x="4588" y="8892"/>
                    <a:pt x="4632" y="8882"/>
                    <a:pt x="4675" y="8860"/>
                  </a:cubicBezTo>
                  <a:cubicBezTo>
                    <a:pt x="4828" y="8783"/>
                    <a:pt x="4894" y="8598"/>
                    <a:pt x="4818" y="8445"/>
                  </a:cubicBezTo>
                  <a:lnTo>
                    <a:pt x="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9"/>
            <p:cNvSpPr/>
            <p:nvPr/>
          </p:nvSpPr>
          <p:spPr>
            <a:xfrm>
              <a:off x="1972568" y="3319491"/>
              <a:ext cx="542993" cy="877573"/>
            </a:xfrm>
            <a:custGeom>
              <a:avLst/>
              <a:gdLst/>
              <a:ahLst/>
              <a:cxnLst/>
              <a:rect l="l" t="t" r="r" b="b"/>
              <a:pathLst>
                <a:path w="5724" h="9251" extrusionOk="0">
                  <a:moveTo>
                    <a:pt x="5370" y="0"/>
                  </a:moveTo>
                  <a:cubicBezTo>
                    <a:pt x="5263" y="0"/>
                    <a:pt x="5159" y="56"/>
                    <a:pt x="5101" y="151"/>
                  </a:cubicBezTo>
                  <a:lnTo>
                    <a:pt x="87" y="8792"/>
                  </a:lnTo>
                  <a:cubicBezTo>
                    <a:pt x="0" y="8933"/>
                    <a:pt x="54" y="9120"/>
                    <a:pt x="197" y="9207"/>
                  </a:cubicBezTo>
                  <a:cubicBezTo>
                    <a:pt x="251" y="9239"/>
                    <a:pt x="294" y="9251"/>
                    <a:pt x="350" y="9251"/>
                  </a:cubicBezTo>
                  <a:cubicBezTo>
                    <a:pt x="459" y="9251"/>
                    <a:pt x="557" y="9196"/>
                    <a:pt x="622" y="9098"/>
                  </a:cubicBezTo>
                  <a:lnTo>
                    <a:pt x="5636" y="469"/>
                  </a:lnTo>
                  <a:cubicBezTo>
                    <a:pt x="5724" y="316"/>
                    <a:pt x="5669" y="130"/>
                    <a:pt x="5527" y="42"/>
                  </a:cubicBezTo>
                  <a:cubicBezTo>
                    <a:pt x="5477" y="14"/>
                    <a:pt x="5423" y="0"/>
                    <a:pt x="5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9"/>
            <p:cNvSpPr/>
            <p:nvPr/>
          </p:nvSpPr>
          <p:spPr>
            <a:xfrm>
              <a:off x="2093707" y="3343302"/>
              <a:ext cx="1800965" cy="652749"/>
            </a:xfrm>
            <a:custGeom>
              <a:avLst/>
              <a:gdLst/>
              <a:ahLst/>
              <a:cxnLst/>
              <a:rect l="l" t="t" r="r" b="b"/>
              <a:pathLst>
                <a:path w="18985" h="6881" extrusionOk="0">
                  <a:moveTo>
                    <a:pt x="18649" y="1"/>
                  </a:moveTo>
                  <a:cubicBezTo>
                    <a:pt x="18562" y="1"/>
                    <a:pt x="18476" y="37"/>
                    <a:pt x="18416" y="108"/>
                  </a:cubicBezTo>
                  <a:lnTo>
                    <a:pt x="12955" y="6258"/>
                  </a:lnTo>
                  <a:lnTo>
                    <a:pt x="306" y="6258"/>
                  </a:lnTo>
                  <a:cubicBezTo>
                    <a:pt x="143" y="6258"/>
                    <a:pt x="1" y="6400"/>
                    <a:pt x="1" y="6575"/>
                  </a:cubicBezTo>
                  <a:cubicBezTo>
                    <a:pt x="1" y="6738"/>
                    <a:pt x="143" y="6881"/>
                    <a:pt x="306" y="6881"/>
                  </a:cubicBezTo>
                  <a:lnTo>
                    <a:pt x="13086" y="6881"/>
                  </a:lnTo>
                  <a:cubicBezTo>
                    <a:pt x="13173" y="6881"/>
                    <a:pt x="13261" y="6837"/>
                    <a:pt x="13316" y="6771"/>
                  </a:cubicBezTo>
                  <a:lnTo>
                    <a:pt x="18875" y="512"/>
                  </a:lnTo>
                  <a:cubicBezTo>
                    <a:pt x="18984" y="381"/>
                    <a:pt x="18974" y="196"/>
                    <a:pt x="18853" y="75"/>
                  </a:cubicBezTo>
                  <a:cubicBezTo>
                    <a:pt x="18794" y="26"/>
                    <a:pt x="18721" y="1"/>
                    <a:pt x="18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9"/>
            <p:cNvSpPr/>
            <p:nvPr/>
          </p:nvSpPr>
          <p:spPr>
            <a:xfrm>
              <a:off x="2175573" y="2838065"/>
              <a:ext cx="1113970" cy="740686"/>
            </a:xfrm>
            <a:custGeom>
              <a:avLst/>
              <a:gdLst/>
              <a:ahLst/>
              <a:cxnLst/>
              <a:rect l="l" t="t" r="r" b="b"/>
              <a:pathLst>
                <a:path w="11743" h="7808" extrusionOk="0">
                  <a:moveTo>
                    <a:pt x="3306" y="0"/>
                  </a:moveTo>
                  <a:cubicBezTo>
                    <a:pt x="2180" y="0"/>
                    <a:pt x="1046" y="89"/>
                    <a:pt x="754" y="420"/>
                  </a:cubicBezTo>
                  <a:cubicBezTo>
                    <a:pt x="754" y="420"/>
                    <a:pt x="1" y="2879"/>
                    <a:pt x="7898" y="6865"/>
                  </a:cubicBezTo>
                  <a:cubicBezTo>
                    <a:pt x="7919" y="6876"/>
                    <a:pt x="7953" y="6898"/>
                    <a:pt x="7985" y="6909"/>
                  </a:cubicBezTo>
                  <a:cubicBezTo>
                    <a:pt x="8072" y="6952"/>
                    <a:pt x="8160" y="7007"/>
                    <a:pt x="8247" y="7051"/>
                  </a:cubicBezTo>
                  <a:lnTo>
                    <a:pt x="8259" y="7062"/>
                  </a:lnTo>
                  <a:lnTo>
                    <a:pt x="8269" y="7062"/>
                  </a:lnTo>
                  <a:cubicBezTo>
                    <a:pt x="8553" y="7204"/>
                    <a:pt x="8837" y="7345"/>
                    <a:pt x="9132" y="7477"/>
                  </a:cubicBezTo>
                  <a:cubicBezTo>
                    <a:pt x="9636" y="7708"/>
                    <a:pt x="10038" y="7808"/>
                    <a:pt x="10348" y="7808"/>
                  </a:cubicBezTo>
                  <a:cubicBezTo>
                    <a:pt x="10710" y="7808"/>
                    <a:pt x="10947" y="7673"/>
                    <a:pt x="11077" y="7455"/>
                  </a:cubicBezTo>
                  <a:cubicBezTo>
                    <a:pt x="11339" y="7029"/>
                    <a:pt x="11742" y="6013"/>
                    <a:pt x="11251" y="5391"/>
                  </a:cubicBezTo>
                  <a:cubicBezTo>
                    <a:pt x="10312" y="4189"/>
                    <a:pt x="5856" y="115"/>
                    <a:pt x="5856" y="115"/>
                  </a:cubicBezTo>
                  <a:cubicBezTo>
                    <a:pt x="5856" y="115"/>
                    <a:pt x="4587" y="0"/>
                    <a:pt x="3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9"/>
            <p:cNvSpPr/>
            <p:nvPr/>
          </p:nvSpPr>
          <p:spPr>
            <a:xfrm>
              <a:off x="2600461" y="3471650"/>
              <a:ext cx="634156" cy="845604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4227" y="1"/>
                  </a:moveTo>
                  <a:cubicBezTo>
                    <a:pt x="4227" y="1"/>
                    <a:pt x="3004" y="666"/>
                    <a:pt x="2479" y="3201"/>
                  </a:cubicBezTo>
                  <a:cubicBezTo>
                    <a:pt x="2457" y="3343"/>
                    <a:pt x="2425" y="3485"/>
                    <a:pt x="2403" y="3637"/>
                  </a:cubicBezTo>
                  <a:lnTo>
                    <a:pt x="0" y="8520"/>
                  </a:lnTo>
                  <a:lnTo>
                    <a:pt x="677" y="8914"/>
                  </a:lnTo>
                  <a:cubicBezTo>
                    <a:pt x="677" y="8914"/>
                    <a:pt x="2600" y="6642"/>
                    <a:pt x="4195" y="4446"/>
                  </a:cubicBezTo>
                  <a:lnTo>
                    <a:pt x="6598" y="776"/>
                  </a:lnTo>
                  <a:cubicBezTo>
                    <a:pt x="6685" y="22"/>
                    <a:pt x="4227" y="1"/>
                    <a:pt x="4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9"/>
            <p:cNvSpPr/>
            <p:nvPr/>
          </p:nvSpPr>
          <p:spPr>
            <a:xfrm>
              <a:off x="2346515" y="2855141"/>
              <a:ext cx="721240" cy="989606"/>
            </a:xfrm>
            <a:custGeom>
              <a:avLst/>
              <a:gdLst/>
              <a:ahLst/>
              <a:cxnLst/>
              <a:rect l="l" t="t" r="r" b="b"/>
              <a:pathLst>
                <a:path w="7603" h="10432" extrusionOk="0">
                  <a:moveTo>
                    <a:pt x="80" y="0"/>
                  </a:moveTo>
                  <a:cubicBezTo>
                    <a:pt x="65" y="0"/>
                    <a:pt x="50" y="4"/>
                    <a:pt x="34" y="11"/>
                  </a:cubicBezTo>
                  <a:cubicBezTo>
                    <a:pt x="1" y="44"/>
                    <a:pt x="1" y="88"/>
                    <a:pt x="23" y="121"/>
                  </a:cubicBezTo>
                  <a:cubicBezTo>
                    <a:pt x="56" y="164"/>
                    <a:pt x="3190" y="4282"/>
                    <a:pt x="7177" y="6237"/>
                  </a:cubicBezTo>
                  <a:cubicBezTo>
                    <a:pt x="7297" y="6303"/>
                    <a:pt x="7385" y="6412"/>
                    <a:pt x="7406" y="6543"/>
                  </a:cubicBezTo>
                  <a:cubicBezTo>
                    <a:pt x="7440" y="6674"/>
                    <a:pt x="7406" y="6805"/>
                    <a:pt x="7319" y="6915"/>
                  </a:cubicBezTo>
                  <a:cubicBezTo>
                    <a:pt x="7025" y="7253"/>
                    <a:pt x="6598" y="7832"/>
                    <a:pt x="6260" y="8728"/>
                  </a:cubicBezTo>
                  <a:cubicBezTo>
                    <a:pt x="6074" y="9208"/>
                    <a:pt x="5867" y="9853"/>
                    <a:pt x="5724" y="10323"/>
                  </a:cubicBezTo>
                  <a:cubicBezTo>
                    <a:pt x="5757" y="10366"/>
                    <a:pt x="5801" y="10399"/>
                    <a:pt x="5845" y="10432"/>
                  </a:cubicBezTo>
                  <a:cubicBezTo>
                    <a:pt x="5998" y="9962"/>
                    <a:pt x="6205" y="9285"/>
                    <a:pt x="6401" y="8782"/>
                  </a:cubicBezTo>
                  <a:cubicBezTo>
                    <a:pt x="6741" y="7908"/>
                    <a:pt x="7144" y="7340"/>
                    <a:pt x="7428" y="7013"/>
                  </a:cubicBezTo>
                  <a:cubicBezTo>
                    <a:pt x="7549" y="6871"/>
                    <a:pt x="7603" y="6696"/>
                    <a:pt x="7559" y="6510"/>
                  </a:cubicBezTo>
                  <a:cubicBezTo>
                    <a:pt x="7527" y="6335"/>
                    <a:pt x="7406" y="6182"/>
                    <a:pt x="7243" y="6106"/>
                  </a:cubicBezTo>
                  <a:cubicBezTo>
                    <a:pt x="3289" y="4162"/>
                    <a:pt x="175" y="77"/>
                    <a:pt x="143" y="33"/>
                  </a:cubicBezTo>
                  <a:cubicBezTo>
                    <a:pt x="129" y="12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9"/>
            <p:cNvSpPr/>
            <p:nvPr/>
          </p:nvSpPr>
          <p:spPr>
            <a:xfrm>
              <a:off x="2391100" y="2836642"/>
              <a:ext cx="735848" cy="1034001"/>
            </a:xfrm>
            <a:custGeom>
              <a:avLst/>
              <a:gdLst/>
              <a:ahLst/>
              <a:cxnLst/>
              <a:rect l="l" t="t" r="r" b="b"/>
              <a:pathLst>
                <a:path w="7757" h="10900" extrusionOk="0">
                  <a:moveTo>
                    <a:pt x="82" y="1"/>
                  </a:moveTo>
                  <a:cubicBezTo>
                    <a:pt x="65" y="1"/>
                    <a:pt x="47" y="7"/>
                    <a:pt x="33" y="20"/>
                  </a:cubicBezTo>
                  <a:cubicBezTo>
                    <a:pt x="1" y="42"/>
                    <a:pt x="1" y="97"/>
                    <a:pt x="23" y="130"/>
                  </a:cubicBezTo>
                  <a:cubicBezTo>
                    <a:pt x="66" y="173"/>
                    <a:pt x="3856" y="4597"/>
                    <a:pt x="7220" y="6214"/>
                  </a:cubicBezTo>
                  <a:cubicBezTo>
                    <a:pt x="7395" y="6301"/>
                    <a:pt x="7516" y="6454"/>
                    <a:pt x="7559" y="6651"/>
                  </a:cubicBezTo>
                  <a:cubicBezTo>
                    <a:pt x="7603" y="6836"/>
                    <a:pt x="7559" y="7022"/>
                    <a:pt x="7439" y="7175"/>
                  </a:cubicBezTo>
                  <a:cubicBezTo>
                    <a:pt x="6827" y="7940"/>
                    <a:pt x="6052" y="9174"/>
                    <a:pt x="5659" y="10812"/>
                  </a:cubicBezTo>
                  <a:cubicBezTo>
                    <a:pt x="5703" y="10845"/>
                    <a:pt x="5746" y="10867"/>
                    <a:pt x="5790" y="10899"/>
                  </a:cubicBezTo>
                  <a:cubicBezTo>
                    <a:pt x="6172" y="9251"/>
                    <a:pt x="6958" y="8027"/>
                    <a:pt x="7559" y="7263"/>
                  </a:cubicBezTo>
                  <a:cubicBezTo>
                    <a:pt x="7701" y="7077"/>
                    <a:pt x="7756" y="6848"/>
                    <a:pt x="7712" y="6607"/>
                  </a:cubicBezTo>
                  <a:cubicBezTo>
                    <a:pt x="7657" y="6377"/>
                    <a:pt x="7504" y="6181"/>
                    <a:pt x="7286" y="6083"/>
                  </a:cubicBezTo>
                  <a:cubicBezTo>
                    <a:pt x="3955" y="4466"/>
                    <a:pt x="186" y="75"/>
                    <a:pt x="142" y="32"/>
                  </a:cubicBezTo>
                  <a:cubicBezTo>
                    <a:pt x="130" y="12"/>
                    <a:pt x="106" y="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9"/>
            <p:cNvSpPr/>
            <p:nvPr/>
          </p:nvSpPr>
          <p:spPr>
            <a:xfrm>
              <a:off x="2600461" y="3775209"/>
              <a:ext cx="397948" cy="557602"/>
            </a:xfrm>
            <a:custGeom>
              <a:avLst/>
              <a:gdLst/>
              <a:ahLst/>
              <a:cxnLst/>
              <a:rect l="l" t="t" r="r" b="b"/>
              <a:pathLst>
                <a:path w="4195" h="5878" extrusionOk="0">
                  <a:moveTo>
                    <a:pt x="2479" y="1"/>
                  </a:moveTo>
                  <a:cubicBezTo>
                    <a:pt x="2457" y="143"/>
                    <a:pt x="2425" y="285"/>
                    <a:pt x="2403" y="437"/>
                  </a:cubicBezTo>
                  <a:lnTo>
                    <a:pt x="0" y="5320"/>
                  </a:lnTo>
                  <a:lnTo>
                    <a:pt x="1224" y="5877"/>
                  </a:lnTo>
                  <a:cubicBezTo>
                    <a:pt x="1224" y="5877"/>
                    <a:pt x="2600" y="3442"/>
                    <a:pt x="4195" y="1246"/>
                  </a:cubicBezTo>
                  <a:cubicBezTo>
                    <a:pt x="3255" y="995"/>
                    <a:pt x="2698" y="318"/>
                    <a:pt x="2479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9"/>
            <p:cNvSpPr/>
            <p:nvPr/>
          </p:nvSpPr>
          <p:spPr>
            <a:xfrm>
              <a:off x="2493646" y="4213093"/>
              <a:ext cx="370059" cy="394343"/>
            </a:xfrm>
            <a:custGeom>
              <a:avLst/>
              <a:gdLst/>
              <a:ahLst/>
              <a:cxnLst/>
              <a:rect l="l" t="t" r="r" b="b"/>
              <a:pathLst>
                <a:path w="3901" h="4157" extrusionOk="0">
                  <a:moveTo>
                    <a:pt x="1327" y="1"/>
                  </a:moveTo>
                  <a:cubicBezTo>
                    <a:pt x="1100" y="1"/>
                    <a:pt x="480" y="845"/>
                    <a:pt x="176" y="1283"/>
                  </a:cubicBezTo>
                  <a:cubicBezTo>
                    <a:pt x="154" y="1305"/>
                    <a:pt x="132" y="1327"/>
                    <a:pt x="121" y="1348"/>
                  </a:cubicBezTo>
                  <a:cubicBezTo>
                    <a:pt x="78" y="1414"/>
                    <a:pt x="34" y="1469"/>
                    <a:pt x="1" y="1523"/>
                  </a:cubicBezTo>
                  <a:lnTo>
                    <a:pt x="3617" y="4156"/>
                  </a:lnTo>
                  <a:cubicBezTo>
                    <a:pt x="3617" y="4156"/>
                    <a:pt x="3704" y="4057"/>
                    <a:pt x="3770" y="3894"/>
                  </a:cubicBezTo>
                  <a:cubicBezTo>
                    <a:pt x="3846" y="3686"/>
                    <a:pt x="3901" y="3391"/>
                    <a:pt x="3736" y="3031"/>
                  </a:cubicBezTo>
                  <a:cubicBezTo>
                    <a:pt x="3671" y="2878"/>
                    <a:pt x="3583" y="2758"/>
                    <a:pt x="3486" y="2659"/>
                  </a:cubicBezTo>
                  <a:cubicBezTo>
                    <a:pt x="3180" y="2331"/>
                    <a:pt x="2797" y="2212"/>
                    <a:pt x="2688" y="1851"/>
                  </a:cubicBezTo>
                  <a:cubicBezTo>
                    <a:pt x="2546" y="1382"/>
                    <a:pt x="3027" y="1305"/>
                    <a:pt x="2884" y="988"/>
                  </a:cubicBezTo>
                  <a:cubicBezTo>
                    <a:pt x="2824" y="848"/>
                    <a:pt x="2661" y="808"/>
                    <a:pt x="2494" y="808"/>
                  </a:cubicBezTo>
                  <a:cubicBezTo>
                    <a:pt x="2272" y="808"/>
                    <a:pt x="2044" y="879"/>
                    <a:pt x="2044" y="879"/>
                  </a:cubicBezTo>
                  <a:cubicBezTo>
                    <a:pt x="2044" y="879"/>
                    <a:pt x="1333" y="617"/>
                    <a:pt x="1399" y="60"/>
                  </a:cubicBezTo>
                  <a:cubicBezTo>
                    <a:pt x="1385" y="19"/>
                    <a:pt x="1360" y="1"/>
                    <a:pt x="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9"/>
            <p:cNvSpPr/>
            <p:nvPr/>
          </p:nvSpPr>
          <p:spPr>
            <a:xfrm>
              <a:off x="2574469" y="4249710"/>
              <a:ext cx="56064" cy="127116"/>
            </a:xfrm>
            <a:custGeom>
              <a:avLst/>
              <a:gdLst/>
              <a:ahLst/>
              <a:cxnLst/>
              <a:rect l="l" t="t" r="r" b="b"/>
              <a:pathLst>
                <a:path w="591" h="1340" extrusionOk="0">
                  <a:moveTo>
                    <a:pt x="73" y="1"/>
                  </a:moveTo>
                  <a:cubicBezTo>
                    <a:pt x="35" y="1"/>
                    <a:pt x="1" y="65"/>
                    <a:pt x="44" y="100"/>
                  </a:cubicBezTo>
                  <a:cubicBezTo>
                    <a:pt x="383" y="394"/>
                    <a:pt x="481" y="865"/>
                    <a:pt x="274" y="1268"/>
                  </a:cubicBezTo>
                  <a:cubicBezTo>
                    <a:pt x="253" y="1311"/>
                    <a:pt x="287" y="1340"/>
                    <a:pt x="319" y="1340"/>
                  </a:cubicBezTo>
                  <a:cubicBezTo>
                    <a:pt x="337" y="1340"/>
                    <a:pt x="354" y="1331"/>
                    <a:pt x="362" y="1312"/>
                  </a:cubicBezTo>
                  <a:cubicBezTo>
                    <a:pt x="591" y="865"/>
                    <a:pt x="471" y="340"/>
                    <a:pt x="99" y="13"/>
                  </a:cubicBezTo>
                  <a:cubicBezTo>
                    <a:pt x="91" y="4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9"/>
            <p:cNvSpPr/>
            <p:nvPr/>
          </p:nvSpPr>
          <p:spPr>
            <a:xfrm>
              <a:off x="2493646" y="4312699"/>
              <a:ext cx="367972" cy="294738"/>
            </a:xfrm>
            <a:custGeom>
              <a:avLst/>
              <a:gdLst/>
              <a:ahLst/>
              <a:cxnLst/>
              <a:rect l="l" t="t" r="r" b="b"/>
              <a:pathLst>
                <a:path w="3879" h="3107" extrusionOk="0">
                  <a:moveTo>
                    <a:pt x="583" y="1"/>
                  </a:moveTo>
                  <a:cubicBezTo>
                    <a:pt x="377" y="1"/>
                    <a:pt x="241" y="124"/>
                    <a:pt x="241" y="124"/>
                  </a:cubicBezTo>
                  <a:cubicBezTo>
                    <a:pt x="99" y="233"/>
                    <a:pt x="34" y="364"/>
                    <a:pt x="1" y="473"/>
                  </a:cubicBezTo>
                  <a:lnTo>
                    <a:pt x="3617" y="3106"/>
                  </a:lnTo>
                  <a:cubicBezTo>
                    <a:pt x="3617" y="3106"/>
                    <a:pt x="3879" y="2833"/>
                    <a:pt x="3824" y="2680"/>
                  </a:cubicBezTo>
                  <a:cubicBezTo>
                    <a:pt x="3758" y="2538"/>
                    <a:pt x="3168" y="2429"/>
                    <a:pt x="3049" y="2363"/>
                  </a:cubicBezTo>
                  <a:cubicBezTo>
                    <a:pt x="2928" y="2298"/>
                    <a:pt x="3136" y="2177"/>
                    <a:pt x="2874" y="1926"/>
                  </a:cubicBezTo>
                  <a:cubicBezTo>
                    <a:pt x="2753" y="1795"/>
                    <a:pt x="1847" y="1555"/>
                    <a:pt x="1705" y="1424"/>
                  </a:cubicBezTo>
                  <a:cubicBezTo>
                    <a:pt x="1552" y="1293"/>
                    <a:pt x="1454" y="572"/>
                    <a:pt x="1017" y="189"/>
                  </a:cubicBezTo>
                  <a:cubicBezTo>
                    <a:pt x="856" y="45"/>
                    <a:pt x="707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9"/>
            <p:cNvSpPr/>
            <p:nvPr/>
          </p:nvSpPr>
          <p:spPr>
            <a:xfrm>
              <a:off x="2714770" y="4369711"/>
              <a:ext cx="40696" cy="13281"/>
            </a:xfrm>
            <a:custGeom>
              <a:avLst/>
              <a:gdLst/>
              <a:ahLst/>
              <a:cxnLst/>
              <a:rect l="l" t="t" r="r" b="b"/>
              <a:pathLst>
                <a:path w="429" h="140" extrusionOk="0">
                  <a:moveTo>
                    <a:pt x="111" y="1"/>
                  </a:moveTo>
                  <a:cubicBezTo>
                    <a:pt x="91" y="1"/>
                    <a:pt x="71" y="2"/>
                    <a:pt x="51" y="3"/>
                  </a:cubicBezTo>
                  <a:cubicBezTo>
                    <a:pt x="0" y="14"/>
                    <a:pt x="6" y="92"/>
                    <a:pt x="53" y="92"/>
                  </a:cubicBezTo>
                  <a:cubicBezTo>
                    <a:pt x="56" y="92"/>
                    <a:pt x="59" y="91"/>
                    <a:pt x="62" y="91"/>
                  </a:cubicBezTo>
                  <a:cubicBezTo>
                    <a:pt x="81" y="89"/>
                    <a:pt x="100" y="88"/>
                    <a:pt x="118" y="88"/>
                  </a:cubicBezTo>
                  <a:cubicBezTo>
                    <a:pt x="205" y="88"/>
                    <a:pt x="284" y="108"/>
                    <a:pt x="357" y="134"/>
                  </a:cubicBezTo>
                  <a:cubicBezTo>
                    <a:pt x="364" y="138"/>
                    <a:pt x="370" y="139"/>
                    <a:pt x="377" y="139"/>
                  </a:cubicBezTo>
                  <a:cubicBezTo>
                    <a:pt x="409" y="139"/>
                    <a:pt x="428" y="97"/>
                    <a:pt x="400" y="69"/>
                  </a:cubicBezTo>
                  <a:cubicBezTo>
                    <a:pt x="390" y="69"/>
                    <a:pt x="390" y="58"/>
                    <a:pt x="390" y="58"/>
                  </a:cubicBezTo>
                  <a:cubicBezTo>
                    <a:pt x="308" y="22"/>
                    <a:pt x="211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9"/>
            <p:cNvSpPr/>
            <p:nvPr/>
          </p:nvSpPr>
          <p:spPr>
            <a:xfrm>
              <a:off x="2721885" y="4385268"/>
              <a:ext cx="40981" cy="12996"/>
            </a:xfrm>
            <a:custGeom>
              <a:avLst/>
              <a:gdLst/>
              <a:ahLst/>
              <a:cxnLst/>
              <a:rect l="l" t="t" r="r" b="b"/>
              <a:pathLst>
                <a:path w="432" h="137" extrusionOk="0">
                  <a:moveTo>
                    <a:pt x="116" y="1"/>
                  </a:moveTo>
                  <a:cubicBezTo>
                    <a:pt x="95" y="1"/>
                    <a:pt x="74" y="2"/>
                    <a:pt x="53" y="4"/>
                  </a:cubicBezTo>
                  <a:cubicBezTo>
                    <a:pt x="1" y="13"/>
                    <a:pt x="8" y="92"/>
                    <a:pt x="55" y="92"/>
                  </a:cubicBezTo>
                  <a:cubicBezTo>
                    <a:pt x="57" y="92"/>
                    <a:pt x="60" y="92"/>
                    <a:pt x="63" y="91"/>
                  </a:cubicBezTo>
                  <a:cubicBezTo>
                    <a:pt x="83" y="89"/>
                    <a:pt x="103" y="88"/>
                    <a:pt x="122" y="88"/>
                  </a:cubicBezTo>
                  <a:cubicBezTo>
                    <a:pt x="208" y="88"/>
                    <a:pt x="287" y="107"/>
                    <a:pt x="359" y="135"/>
                  </a:cubicBezTo>
                  <a:cubicBezTo>
                    <a:pt x="363" y="136"/>
                    <a:pt x="368" y="136"/>
                    <a:pt x="372" y="136"/>
                  </a:cubicBezTo>
                  <a:cubicBezTo>
                    <a:pt x="408" y="136"/>
                    <a:pt x="431" y="98"/>
                    <a:pt x="402" y="69"/>
                  </a:cubicBezTo>
                  <a:lnTo>
                    <a:pt x="391" y="58"/>
                  </a:lnTo>
                  <a:cubicBezTo>
                    <a:pt x="310" y="22"/>
                    <a:pt x="21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9"/>
            <p:cNvSpPr/>
            <p:nvPr/>
          </p:nvSpPr>
          <p:spPr>
            <a:xfrm>
              <a:off x="2733363" y="4403956"/>
              <a:ext cx="39937" cy="12901"/>
            </a:xfrm>
            <a:custGeom>
              <a:avLst/>
              <a:gdLst/>
              <a:ahLst/>
              <a:cxnLst/>
              <a:rect l="l" t="t" r="r" b="b"/>
              <a:pathLst>
                <a:path w="421" h="136" extrusionOk="0">
                  <a:moveTo>
                    <a:pt x="114" y="0"/>
                  </a:moveTo>
                  <a:cubicBezTo>
                    <a:pt x="94" y="0"/>
                    <a:pt x="73" y="1"/>
                    <a:pt x="52" y="3"/>
                  </a:cubicBezTo>
                  <a:cubicBezTo>
                    <a:pt x="0" y="13"/>
                    <a:pt x="7" y="91"/>
                    <a:pt x="54" y="91"/>
                  </a:cubicBezTo>
                  <a:cubicBezTo>
                    <a:pt x="57" y="91"/>
                    <a:pt x="60" y="91"/>
                    <a:pt x="63" y="91"/>
                  </a:cubicBezTo>
                  <a:cubicBezTo>
                    <a:pt x="86" y="88"/>
                    <a:pt x="110" y="86"/>
                    <a:pt x="133" y="86"/>
                  </a:cubicBezTo>
                  <a:cubicBezTo>
                    <a:pt x="207" y="86"/>
                    <a:pt x="280" y="101"/>
                    <a:pt x="347" y="134"/>
                  </a:cubicBezTo>
                  <a:cubicBezTo>
                    <a:pt x="351" y="135"/>
                    <a:pt x="356" y="136"/>
                    <a:pt x="360" y="136"/>
                  </a:cubicBezTo>
                  <a:cubicBezTo>
                    <a:pt x="397" y="136"/>
                    <a:pt x="421" y="98"/>
                    <a:pt x="401" y="69"/>
                  </a:cubicBezTo>
                  <a:lnTo>
                    <a:pt x="391" y="57"/>
                  </a:lnTo>
                  <a:cubicBezTo>
                    <a:pt x="301" y="21"/>
                    <a:pt x="21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9"/>
            <p:cNvSpPr/>
            <p:nvPr/>
          </p:nvSpPr>
          <p:spPr>
            <a:xfrm>
              <a:off x="2749680" y="4421411"/>
              <a:ext cx="40981" cy="12427"/>
            </a:xfrm>
            <a:custGeom>
              <a:avLst/>
              <a:gdLst/>
              <a:ahLst/>
              <a:cxnLst/>
              <a:rect l="l" t="t" r="r" b="b"/>
              <a:pathLst>
                <a:path w="432" h="131" extrusionOk="0">
                  <a:moveTo>
                    <a:pt x="139" y="1"/>
                  </a:moveTo>
                  <a:cubicBezTo>
                    <a:pt x="111" y="1"/>
                    <a:pt x="83" y="2"/>
                    <a:pt x="54" y="4"/>
                  </a:cubicBezTo>
                  <a:cubicBezTo>
                    <a:pt x="0" y="4"/>
                    <a:pt x="11" y="92"/>
                    <a:pt x="66" y="92"/>
                  </a:cubicBezTo>
                  <a:cubicBezTo>
                    <a:pt x="93" y="89"/>
                    <a:pt x="119" y="88"/>
                    <a:pt x="145" y="88"/>
                  </a:cubicBezTo>
                  <a:cubicBezTo>
                    <a:pt x="223" y="88"/>
                    <a:pt x="294" y="100"/>
                    <a:pt x="360" y="125"/>
                  </a:cubicBezTo>
                  <a:cubicBezTo>
                    <a:pt x="367" y="129"/>
                    <a:pt x="374" y="130"/>
                    <a:pt x="380" y="130"/>
                  </a:cubicBezTo>
                  <a:cubicBezTo>
                    <a:pt x="413" y="130"/>
                    <a:pt x="432" y="88"/>
                    <a:pt x="404" y="70"/>
                  </a:cubicBezTo>
                  <a:lnTo>
                    <a:pt x="404" y="59"/>
                  </a:lnTo>
                  <a:cubicBezTo>
                    <a:pt x="404" y="59"/>
                    <a:pt x="393" y="59"/>
                    <a:pt x="393" y="48"/>
                  </a:cubicBezTo>
                  <a:cubicBezTo>
                    <a:pt x="318" y="15"/>
                    <a:pt x="23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9"/>
            <p:cNvSpPr/>
            <p:nvPr/>
          </p:nvSpPr>
          <p:spPr>
            <a:xfrm>
              <a:off x="3138140" y="1925680"/>
              <a:ext cx="244650" cy="155574"/>
            </a:xfrm>
            <a:custGeom>
              <a:avLst/>
              <a:gdLst/>
              <a:ahLst/>
              <a:cxnLst/>
              <a:rect l="l" t="t" r="r" b="b"/>
              <a:pathLst>
                <a:path w="2579" h="1640" extrusionOk="0">
                  <a:moveTo>
                    <a:pt x="1879" y="1"/>
                  </a:moveTo>
                  <a:lnTo>
                    <a:pt x="1" y="787"/>
                  </a:lnTo>
                  <a:cubicBezTo>
                    <a:pt x="78" y="1344"/>
                    <a:pt x="689" y="1639"/>
                    <a:pt x="689" y="1639"/>
                  </a:cubicBezTo>
                  <a:cubicBezTo>
                    <a:pt x="1148" y="1421"/>
                    <a:pt x="1836" y="1191"/>
                    <a:pt x="2240" y="1071"/>
                  </a:cubicBezTo>
                  <a:cubicBezTo>
                    <a:pt x="2328" y="1049"/>
                    <a:pt x="2393" y="1028"/>
                    <a:pt x="2447" y="1006"/>
                  </a:cubicBezTo>
                  <a:lnTo>
                    <a:pt x="2579" y="973"/>
                  </a:lnTo>
                  <a:cubicBezTo>
                    <a:pt x="2426" y="787"/>
                    <a:pt x="1879" y="1"/>
                    <a:pt x="1879" y="1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9"/>
            <p:cNvSpPr/>
            <p:nvPr/>
          </p:nvSpPr>
          <p:spPr>
            <a:xfrm>
              <a:off x="2225376" y="1978234"/>
              <a:ext cx="1014460" cy="958016"/>
            </a:xfrm>
            <a:custGeom>
              <a:avLst/>
              <a:gdLst/>
              <a:ahLst/>
              <a:cxnLst/>
              <a:rect l="l" t="t" r="r" b="b"/>
              <a:pathLst>
                <a:path w="10694" h="10099" extrusionOk="0">
                  <a:moveTo>
                    <a:pt x="8412" y="0"/>
                  </a:moveTo>
                  <a:cubicBezTo>
                    <a:pt x="7780" y="0"/>
                    <a:pt x="6995" y="112"/>
                    <a:pt x="6302" y="539"/>
                  </a:cubicBezTo>
                  <a:cubicBezTo>
                    <a:pt x="4860" y="1435"/>
                    <a:pt x="404" y="4504"/>
                    <a:pt x="0" y="9408"/>
                  </a:cubicBezTo>
                  <a:cubicBezTo>
                    <a:pt x="0" y="9408"/>
                    <a:pt x="1022" y="10098"/>
                    <a:pt x="2367" y="10098"/>
                  </a:cubicBezTo>
                  <a:cubicBezTo>
                    <a:pt x="2507" y="10098"/>
                    <a:pt x="2650" y="10091"/>
                    <a:pt x="2796" y="10074"/>
                  </a:cubicBezTo>
                  <a:cubicBezTo>
                    <a:pt x="4336" y="9900"/>
                    <a:pt x="4981" y="9419"/>
                    <a:pt x="5549" y="9353"/>
                  </a:cubicBezTo>
                  <a:cubicBezTo>
                    <a:pt x="6127" y="9277"/>
                    <a:pt x="5855" y="7933"/>
                    <a:pt x="5931" y="7562"/>
                  </a:cubicBezTo>
                  <a:lnTo>
                    <a:pt x="5931" y="7552"/>
                  </a:lnTo>
                  <a:cubicBezTo>
                    <a:pt x="5942" y="7518"/>
                    <a:pt x="5975" y="7464"/>
                    <a:pt x="6018" y="7409"/>
                  </a:cubicBezTo>
                  <a:cubicBezTo>
                    <a:pt x="6324" y="7005"/>
                    <a:pt x="7329" y="6120"/>
                    <a:pt x="7984" y="5564"/>
                  </a:cubicBezTo>
                  <a:lnTo>
                    <a:pt x="8115" y="5465"/>
                  </a:lnTo>
                  <a:cubicBezTo>
                    <a:pt x="8214" y="5377"/>
                    <a:pt x="8302" y="5301"/>
                    <a:pt x="8378" y="5246"/>
                  </a:cubicBezTo>
                  <a:cubicBezTo>
                    <a:pt x="8421" y="5203"/>
                    <a:pt x="8465" y="5170"/>
                    <a:pt x="8487" y="5149"/>
                  </a:cubicBezTo>
                  <a:cubicBezTo>
                    <a:pt x="8542" y="5105"/>
                    <a:pt x="8574" y="5072"/>
                    <a:pt x="8574" y="5072"/>
                  </a:cubicBezTo>
                  <a:cubicBezTo>
                    <a:pt x="8574" y="5072"/>
                    <a:pt x="10191" y="3455"/>
                    <a:pt x="10365" y="2549"/>
                  </a:cubicBezTo>
                  <a:cubicBezTo>
                    <a:pt x="10486" y="1948"/>
                    <a:pt x="10606" y="1435"/>
                    <a:pt x="10671" y="1161"/>
                  </a:cubicBezTo>
                  <a:cubicBezTo>
                    <a:pt x="10693" y="1042"/>
                    <a:pt x="10649" y="910"/>
                    <a:pt x="10552" y="834"/>
                  </a:cubicBezTo>
                  <a:lnTo>
                    <a:pt x="9612" y="135"/>
                  </a:lnTo>
                  <a:cubicBezTo>
                    <a:pt x="9612" y="135"/>
                    <a:pt x="9104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9"/>
            <p:cNvSpPr/>
            <p:nvPr/>
          </p:nvSpPr>
          <p:spPr>
            <a:xfrm>
              <a:off x="2904020" y="2076606"/>
              <a:ext cx="402122" cy="494708"/>
            </a:xfrm>
            <a:custGeom>
              <a:avLst/>
              <a:gdLst/>
              <a:ahLst/>
              <a:cxnLst/>
              <a:rect l="l" t="t" r="r" b="b"/>
              <a:pathLst>
                <a:path w="4239" h="5215" extrusionOk="0">
                  <a:moveTo>
                    <a:pt x="1351" y="0"/>
                  </a:moveTo>
                  <a:cubicBezTo>
                    <a:pt x="817" y="0"/>
                    <a:pt x="263" y="205"/>
                    <a:pt x="109" y="813"/>
                  </a:cubicBezTo>
                  <a:cubicBezTo>
                    <a:pt x="44" y="1042"/>
                    <a:pt x="0" y="1151"/>
                    <a:pt x="12" y="1774"/>
                  </a:cubicBezTo>
                  <a:cubicBezTo>
                    <a:pt x="12" y="2473"/>
                    <a:pt x="689" y="4515"/>
                    <a:pt x="1519" y="5214"/>
                  </a:cubicBezTo>
                  <a:lnTo>
                    <a:pt x="4238" y="3085"/>
                  </a:lnTo>
                  <a:cubicBezTo>
                    <a:pt x="4238" y="3085"/>
                    <a:pt x="2983" y="769"/>
                    <a:pt x="2360" y="277"/>
                  </a:cubicBezTo>
                  <a:cubicBezTo>
                    <a:pt x="2168" y="124"/>
                    <a:pt x="1766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9"/>
            <p:cNvSpPr/>
            <p:nvPr/>
          </p:nvSpPr>
          <p:spPr>
            <a:xfrm>
              <a:off x="3955758" y="2893939"/>
              <a:ext cx="130626" cy="71052"/>
            </a:xfrm>
            <a:custGeom>
              <a:avLst/>
              <a:gdLst/>
              <a:ahLst/>
              <a:cxnLst/>
              <a:rect l="l" t="t" r="r" b="b"/>
              <a:pathLst>
                <a:path w="1377" h="749" extrusionOk="0">
                  <a:moveTo>
                    <a:pt x="404" y="0"/>
                  </a:moveTo>
                  <a:cubicBezTo>
                    <a:pt x="178" y="0"/>
                    <a:pt x="0" y="50"/>
                    <a:pt x="0" y="50"/>
                  </a:cubicBezTo>
                  <a:lnTo>
                    <a:pt x="1234" y="749"/>
                  </a:lnTo>
                  <a:cubicBezTo>
                    <a:pt x="1377" y="433"/>
                    <a:pt x="1333" y="367"/>
                    <a:pt x="940" y="127"/>
                  </a:cubicBezTo>
                  <a:cubicBezTo>
                    <a:pt x="771" y="28"/>
                    <a:pt x="574" y="0"/>
                    <a:pt x="404" y="0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9"/>
            <p:cNvSpPr/>
            <p:nvPr/>
          </p:nvSpPr>
          <p:spPr>
            <a:xfrm>
              <a:off x="3895615" y="2884074"/>
              <a:ext cx="215622" cy="170468"/>
            </a:xfrm>
            <a:custGeom>
              <a:avLst/>
              <a:gdLst/>
              <a:ahLst/>
              <a:cxnLst/>
              <a:rect l="l" t="t" r="r" b="b"/>
              <a:pathLst>
                <a:path w="2273" h="1797" extrusionOk="0">
                  <a:moveTo>
                    <a:pt x="230" y="1"/>
                  </a:moveTo>
                  <a:lnTo>
                    <a:pt x="11" y="591"/>
                  </a:lnTo>
                  <a:cubicBezTo>
                    <a:pt x="11" y="591"/>
                    <a:pt x="1" y="1115"/>
                    <a:pt x="164" y="1301"/>
                  </a:cubicBezTo>
                  <a:cubicBezTo>
                    <a:pt x="164" y="1301"/>
                    <a:pt x="557" y="1673"/>
                    <a:pt x="722" y="1770"/>
                  </a:cubicBezTo>
                  <a:cubicBezTo>
                    <a:pt x="752" y="1789"/>
                    <a:pt x="779" y="1796"/>
                    <a:pt x="803" y="1796"/>
                  </a:cubicBezTo>
                  <a:cubicBezTo>
                    <a:pt x="911" y="1796"/>
                    <a:pt x="962" y="1651"/>
                    <a:pt x="962" y="1651"/>
                  </a:cubicBezTo>
                  <a:cubicBezTo>
                    <a:pt x="962" y="1651"/>
                    <a:pt x="1082" y="1705"/>
                    <a:pt x="1224" y="1705"/>
                  </a:cubicBezTo>
                  <a:cubicBezTo>
                    <a:pt x="1355" y="1705"/>
                    <a:pt x="1355" y="1552"/>
                    <a:pt x="1355" y="1552"/>
                  </a:cubicBezTo>
                  <a:cubicBezTo>
                    <a:pt x="1355" y="1552"/>
                    <a:pt x="1552" y="1629"/>
                    <a:pt x="1671" y="1629"/>
                  </a:cubicBezTo>
                  <a:cubicBezTo>
                    <a:pt x="1792" y="1629"/>
                    <a:pt x="1715" y="1377"/>
                    <a:pt x="1715" y="1377"/>
                  </a:cubicBezTo>
                  <a:lnTo>
                    <a:pt x="1715" y="1377"/>
                  </a:lnTo>
                  <a:cubicBezTo>
                    <a:pt x="1715" y="1377"/>
                    <a:pt x="1781" y="1476"/>
                    <a:pt x="1989" y="1552"/>
                  </a:cubicBezTo>
                  <a:cubicBezTo>
                    <a:pt x="2054" y="1578"/>
                    <a:pt x="2108" y="1586"/>
                    <a:pt x="2150" y="1586"/>
                  </a:cubicBezTo>
                  <a:cubicBezTo>
                    <a:pt x="2234" y="1586"/>
                    <a:pt x="2273" y="1552"/>
                    <a:pt x="2273" y="1552"/>
                  </a:cubicBezTo>
                  <a:cubicBezTo>
                    <a:pt x="2273" y="1258"/>
                    <a:pt x="1814" y="482"/>
                    <a:pt x="1387" y="274"/>
                  </a:cubicBezTo>
                  <a:cubicBezTo>
                    <a:pt x="972" y="78"/>
                    <a:pt x="230" y="1"/>
                    <a:pt x="230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9"/>
            <p:cNvSpPr/>
            <p:nvPr/>
          </p:nvSpPr>
          <p:spPr>
            <a:xfrm>
              <a:off x="3079136" y="2392023"/>
              <a:ext cx="838300" cy="572970"/>
            </a:xfrm>
            <a:custGeom>
              <a:avLst/>
              <a:gdLst/>
              <a:ahLst/>
              <a:cxnLst/>
              <a:rect l="l" t="t" r="r" b="b"/>
              <a:pathLst>
                <a:path w="8837" h="6040" extrusionOk="0">
                  <a:moveTo>
                    <a:pt x="2086" y="0"/>
                  </a:moveTo>
                  <a:lnTo>
                    <a:pt x="1" y="1639"/>
                  </a:lnTo>
                  <a:cubicBezTo>
                    <a:pt x="721" y="2501"/>
                    <a:pt x="1977" y="3615"/>
                    <a:pt x="2294" y="3855"/>
                  </a:cubicBezTo>
                  <a:cubicBezTo>
                    <a:pt x="3616" y="4872"/>
                    <a:pt x="6936" y="5734"/>
                    <a:pt x="8630" y="6040"/>
                  </a:cubicBezTo>
                  <a:lnTo>
                    <a:pt x="8837" y="5188"/>
                  </a:lnTo>
                  <a:cubicBezTo>
                    <a:pt x="8837" y="5188"/>
                    <a:pt x="4555" y="3015"/>
                    <a:pt x="4031" y="2643"/>
                  </a:cubicBezTo>
                  <a:cubicBezTo>
                    <a:pt x="3518" y="2272"/>
                    <a:pt x="2600" y="797"/>
                    <a:pt x="2086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9"/>
            <p:cNvSpPr/>
            <p:nvPr/>
          </p:nvSpPr>
          <p:spPr>
            <a:xfrm>
              <a:off x="3469779" y="1706074"/>
              <a:ext cx="79874" cy="249773"/>
            </a:xfrm>
            <a:custGeom>
              <a:avLst/>
              <a:gdLst/>
              <a:ahLst/>
              <a:cxnLst/>
              <a:rect l="l" t="t" r="r" b="b"/>
              <a:pathLst>
                <a:path w="842" h="2633" extrusionOk="0">
                  <a:moveTo>
                    <a:pt x="558" y="0"/>
                  </a:moveTo>
                  <a:cubicBezTo>
                    <a:pt x="0" y="1125"/>
                    <a:pt x="99" y="2632"/>
                    <a:pt x="99" y="2632"/>
                  </a:cubicBezTo>
                  <a:cubicBezTo>
                    <a:pt x="99" y="2632"/>
                    <a:pt x="634" y="2086"/>
                    <a:pt x="732" y="1496"/>
                  </a:cubicBezTo>
                  <a:cubicBezTo>
                    <a:pt x="842" y="906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17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9"/>
            <p:cNvSpPr/>
            <p:nvPr/>
          </p:nvSpPr>
          <p:spPr>
            <a:xfrm>
              <a:off x="3184813" y="1621267"/>
              <a:ext cx="344161" cy="456478"/>
            </a:xfrm>
            <a:custGeom>
              <a:avLst/>
              <a:gdLst/>
              <a:ahLst/>
              <a:cxnLst/>
              <a:rect l="l" t="t" r="r" b="b"/>
              <a:pathLst>
                <a:path w="3628" h="4812" extrusionOk="0">
                  <a:moveTo>
                    <a:pt x="1982" y="1"/>
                  </a:moveTo>
                  <a:cubicBezTo>
                    <a:pt x="996" y="1"/>
                    <a:pt x="318" y="741"/>
                    <a:pt x="503" y="1462"/>
                  </a:cubicBezTo>
                  <a:cubicBezTo>
                    <a:pt x="700" y="2237"/>
                    <a:pt x="1" y="3155"/>
                    <a:pt x="1" y="3155"/>
                  </a:cubicBezTo>
                  <a:cubicBezTo>
                    <a:pt x="85" y="3208"/>
                    <a:pt x="2146" y="4812"/>
                    <a:pt x="2521" y="4812"/>
                  </a:cubicBezTo>
                  <a:cubicBezTo>
                    <a:pt x="2536" y="4812"/>
                    <a:pt x="2547" y="4809"/>
                    <a:pt x="2557" y="4805"/>
                  </a:cubicBezTo>
                  <a:cubicBezTo>
                    <a:pt x="2644" y="4761"/>
                    <a:pt x="2753" y="4564"/>
                    <a:pt x="2873" y="4291"/>
                  </a:cubicBezTo>
                  <a:cubicBezTo>
                    <a:pt x="2928" y="4160"/>
                    <a:pt x="2982" y="4018"/>
                    <a:pt x="3037" y="3865"/>
                  </a:cubicBezTo>
                  <a:cubicBezTo>
                    <a:pt x="3288" y="3133"/>
                    <a:pt x="3518" y="2172"/>
                    <a:pt x="3562" y="1800"/>
                  </a:cubicBezTo>
                  <a:cubicBezTo>
                    <a:pt x="3627" y="1189"/>
                    <a:pt x="3234" y="96"/>
                    <a:pt x="2163" y="9"/>
                  </a:cubicBezTo>
                  <a:cubicBezTo>
                    <a:pt x="2102" y="3"/>
                    <a:pt x="2041" y="1"/>
                    <a:pt x="1982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9"/>
            <p:cNvSpPr/>
            <p:nvPr/>
          </p:nvSpPr>
          <p:spPr>
            <a:xfrm>
              <a:off x="2509394" y="1600398"/>
              <a:ext cx="1020531" cy="658915"/>
            </a:xfrm>
            <a:custGeom>
              <a:avLst/>
              <a:gdLst/>
              <a:ahLst/>
              <a:cxnLst/>
              <a:rect l="l" t="t" r="r" b="b"/>
              <a:pathLst>
                <a:path w="10758" h="6946" extrusionOk="0">
                  <a:moveTo>
                    <a:pt x="8902" y="0"/>
                  </a:moveTo>
                  <a:cubicBezTo>
                    <a:pt x="8555" y="0"/>
                    <a:pt x="8206" y="94"/>
                    <a:pt x="7896" y="295"/>
                  </a:cubicBezTo>
                  <a:cubicBezTo>
                    <a:pt x="7776" y="371"/>
                    <a:pt x="7558" y="612"/>
                    <a:pt x="7448" y="710"/>
                  </a:cubicBezTo>
                  <a:cubicBezTo>
                    <a:pt x="7186" y="950"/>
                    <a:pt x="6837" y="1518"/>
                    <a:pt x="6007" y="1835"/>
                  </a:cubicBezTo>
                  <a:cubicBezTo>
                    <a:pt x="4597" y="2359"/>
                    <a:pt x="4128" y="2479"/>
                    <a:pt x="3745" y="3156"/>
                  </a:cubicBezTo>
                  <a:cubicBezTo>
                    <a:pt x="3363" y="3823"/>
                    <a:pt x="3265" y="4063"/>
                    <a:pt x="2205" y="4260"/>
                  </a:cubicBezTo>
                  <a:cubicBezTo>
                    <a:pt x="1145" y="4457"/>
                    <a:pt x="1288" y="5144"/>
                    <a:pt x="611" y="5690"/>
                  </a:cubicBezTo>
                  <a:cubicBezTo>
                    <a:pt x="0" y="6181"/>
                    <a:pt x="114" y="6945"/>
                    <a:pt x="841" y="6945"/>
                  </a:cubicBezTo>
                  <a:cubicBezTo>
                    <a:pt x="908" y="6945"/>
                    <a:pt x="981" y="6939"/>
                    <a:pt x="1058" y="6925"/>
                  </a:cubicBezTo>
                  <a:cubicBezTo>
                    <a:pt x="1920" y="6771"/>
                    <a:pt x="2156" y="5566"/>
                    <a:pt x="3060" y="5566"/>
                  </a:cubicBezTo>
                  <a:cubicBezTo>
                    <a:pt x="3118" y="5566"/>
                    <a:pt x="3179" y="5571"/>
                    <a:pt x="3243" y="5581"/>
                  </a:cubicBezTo>
                  <a:cubicBezTo>
                    <a:pt x="3333" y="5596"/>
                    <a:pt x="3417" y="5603"/>
                    <a:pt x="3495" y="5603"/>
                  </a:cubicBezTo>
                  <a:cubicBezTo>
                    <a:pt x="4316" y="5603"/>
                    <a:pt x="4471" y="4829"/>
                    <a:pt x="5100" y="4729"/>
                  </a:cubicBezTo>
                  <a:cubicBezTo>
                    <a:pt x="5225" y="4709"/>
                    <a:pt x="5352" y="4700"/>
                    <a:pt x="5478" y="4700"/>
                  </a:cubicBezTo>
                  <a:cubicBezTo>
                    <a:pt x="6450" y="4700"/>
                    <a:pt x="7395" y="5248"/>
                    <a:pt x="7579" y="5625"/>
                  </a:cubicBezTo>
                  <a:cubicBezTo>
                    <a:pt x="7596" y="5658"/>
                    <a:pt x="7614" y="5672"/>
                    <a:pt x="7635" y="5672"/>
                  </a:cubicBezTo>
                  <a:cubicBezTo>
                    <a:pt x="7750" y="5672"/>
                    <a:pt x="7924" y="5219"/>
                    <a:pt x="8082" y="5144"/>
                  </a:cubicBezTo>
                  <a:cubicBezTo>
                    <a:pt x="8912" y="4762"/>
                    <a:pt x="8857" y="4096"/>
                    <a:pt x="8704" y="3452"/>
                  </a:cubicBezTo>
                  <a:cubicBezTo>
                    <a:pt x="8617" y="3102"/>
                    <a:pt x="8650" y="2709"/>
                    <a:pt x="9218" y="2698"/>
                  </a:cubicBezTo>
                  <a:cubicBezTo>
                    <a:pt x="10255" y="2687"/>
                    <a:pt x="10725" y="1955"/>
                    <a:pt x="10747" y="1409"/>
                  </a:cubicBezTo>
                  <a:cubicBezTo>
                    <a:pt x="10758" y="1245"/>
                    <a:pt x="10660" y="1037"/>
                    <a:pt x="10507" y="830"/>
                  </a:cubicBezTo>
                  <a:cubicBezTo>
                    <a:pt x="10129" y="299"/>
                    <a:pt x="9519" y="0"/>
                    <a:pt x="8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9"/>
            <p:cNvSpPr/>
            <p:nvPr/>
          </p:nvSpPr>
          <p:spPr>
            <a:xfrm>
              <a:off x="3285272" y="1798091"/>
              <a:ext cx="106910" cy="133946"/>
            </a:xfrm>
            <a:custGeom>
              <a:avLst/>
              <a:gdLst/>
              <a:ahLst/>
              <a:cxnLst/>
              <a:rect l="l" t="t" r="r" b="b"/>
              <a:pathLst>
                <a:path w="1127" h="1412" extrusionOk="0">
                  <a:moveTo>
                    <a:pt x="554" y="0"/>
                  </a:moveTo>
                  <a:cubicBezTo>
                    <a:pt x="284" y="0"/>
                    <a:pt x="156" y="246"/>
                    <a:pt x="88" y="526"/>
                  </a:cubicBezTo>
                  <a:cubicBezTo>
                    <a:pt x="1" y="843"/>
                    <a:pt x="56" y="1313"/>
                    <a:pt x="493" y="1400"/>
                  </a:cubicBezTo>
                  <a:cubicBezTo>
                    <a:pt x="532" y="1408"/>
                    <a:pt x="569" y="1411"/>
                    <a:pt x="604" y="1411"/>
                  </a:cubicBezTo>
                  <a:cubicBezTo>
                    <a:pt x="764" y="1411"/>
                    <a:pt x="882" y="1335"/>
                    <a:pt x="962" y="1237"/>
                  </a:cubicBezTo>
                  <a:cubicBezTo>
                    <a:pt x="1083" y="1084"/>
                    <a:pt x="1126" y="887"/>
                    <a:pt x="1083" y="690"/>
                  </a:cubicBezTo>
                  <a:cubicBezTo>
                    <a:pt x="1028" y="450"/>
                    <a:pt x="896" y="67"/>
                    <a:pt x="667" y="13"/>
                  </a:cubicBezTo>
                  <a:cubicBezTo>
                    <a:pt x="627" y="4"/>
                    <a:pt x="589" y="0"/>
                    <a:pt x="554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9"/>
            <p:cNvSpPr/>
            <p:nvPr/>
          </p:nvSpPr>
          <p:spPr>
            <a:xfrm>
              <a:off x="3474996" y="1915340"/>
              <a:ext cx="24949" cy="65360"/>
            </a:xfrm>
            <a:custGeom>
              <a:avLst/>
              <a:gdLst/>
              <a:ahLst/>
              <a:cxnLst/>
              <a:rect l="l" t="t" r="r" b="b"/>
              <a:pathLst>
                <a:path w="263" h="689" extrusionOk="0">
                  <a:moveTo>
                    <a:pt x="207" y="1"/>
                  </a:moveTo>
                  <a:lnTo>
                    <a:pt x="0" y="688"/>
                  </a:lnTo>
                  <a:cubicBezTo>
                    <a:pt x="0" y="688"/>
                    <a:pt x="262" y="678"/>
                    <a:pt x="240" y="557"/>
                  </a:cubicBezTo>
                  <a:cubicBezTo>
                    <a:pt x="219" y="448"/>
                    <a:pt x="207" y="1"/>
                    <a:pt x="207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9"/>
            <p:cNvSpPr/>
            <p:nvPr/>
          </p:nvSpPr>
          <p:spPr>
            <a:xfrm>
              <a:off x="3325778" y="1743355"/>
              <a:ext cx="111938" cy="324619"/>
            </a:xfrm>
            <a:custGeom>
              <a:avLst/>
              <a:gdLst/>
              <a:ahLst/>
              <a:cxnLst/>
              <a:rect l="l" t="t" r="r" b="b"/>
              <a:pathLst>
                <a:path w="1180" h="3422" extrusionOk="0">
                  <a:moveTo>
                    <a:pt x="1006" y="1"/>
                  </a:moveTo>
                  <a:cubicBezTo>
                    <a:pt x="992" y="1"/>
                    <a:pt x="977" y="4"/>
                    <a:pt x="961" y="11"/>
                  </a:cubicBezTo>
                  <a:cubicBezTo>
                    <a:pt x="961" y="11"/>
                    <a:pt x="0" y="2436"/>
                    <a:pt x="491" y="3310"/>
                  </a:cubicBezTo>
                  <a:cubicBezTo>
                    <a:pt x="491" y="3310"/>
                    <a:pt x="538" y="3421"/>
                    <a:pt x="631" y="3421"/>
                  </a:cubicBezTo>
                  <a:cubicBezTo>
                    <a:pt x="639" y="3421"/>
                    <a:pt x="647" y="3420"/>
                    <a:pt x="656" y="3419"/>
                  </a:cubicBezTo>
                  <a:cubicBezTo>
                    <a:pt x="656" y="3419"/>
                    <a:pt x="98" y="2523"/>
                    <a:pt x="1180" y="142"/>
                  </a:cubicBezTo>
                  <a:cubicBezTo>
                    <a:pt x="1180" y="142"/>
                    <a:pt x="1105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9"/>
            <p:cNvSpPr/>
            <p:nvPr/>
          </p:nvSpPr>
          <p:spPr>
            <a:xfrm>
              <a:off x="3191074" y="1589868"/>
              <a:ext cx="385521" cy="243417"/>
            </a:xfrm>
            <a:custGeom>
              <a:avLst/>
              <a:gdLst/>
              <a:ahLst/>
              <a:cxnLst/>
              <a:rect l="l" t="t" r="r" b="b"/>
              <a:pathLst>
                <a:path w="4064" h="2566" extrusionOk="0">
                  <a:moveTo>
                    <a:pt x="1528" y="0"/>
                  </a:moveTo>
                  <a:cubicBezTo>
                    <a:pt x="557" y="0"/>
                    <a:pt x="191" y="448"/>
                    <a:pt x="66" y="690"/>
                  </a:cubicBezTo>
                  <a:cubicBezTo>
                    <a:pt x="11" y="777"/>
                    <a:pt x="0" y="842"/>
                    <a:pt x="0" y="842"/>
                  </a:cubicBezTo>
                  <a:cubicBezTo>
                    <a:pt x="0" y="842"/>
                    <a:pt x="350" y="1356"/>
                    <a:pt x="1059" y="1476"/>
                  </a:cubicBezTo>
                  <a:cubicBezTo>
                    <a:pt x="1857" y="1629"/>
                    <a:pt x="2228" y="1760"/>
                    <a:pt x="2338" y="2012"/>
                  </a:cubicBezTo>
                  <a:cubicBezTo>
                    <a:pt x="2424" y="2242"/>
                    <a:pt x="3288" y="2566"/>
                    <a:pt x="3688" y="2566"/>
                  </a:cubicBezTo>
                  <a:cubicBezTo>
                    <a:pt x="3743" y="2566"/>
                    <a:pt x="3789" y="2560"/>
                    <a:pt x="3823" y="2546"/>
                  </a:cubicBezTo>
                  <a:cubicBezTo>
                    <a:pt x="3889" y="2514"/>
                    <a:pt x="3943" y="2437"/>
                    <a:pt x="3976" y="2350"/>
                  </a:cubicBezTo>
                  <a:cubicBezTo>
                    <a:pt x="4064" y="2121"/>
                    <a:pt x="4030" y="1782"/>
                    <a:pt x="4030" y="1782"/>
                  </a:cubicBezTo>
                  <a:cubicBezTo>
                    <a:pt x="4030" y="1782"/>
                    <a:pt x="3746" y="220"/>
                    <a:pt x="1933" y="24"/>
                  </a:cubicBezTo>
                  <a:cubicBezTo>
                    <a:pt x="1787" y="7"/>
                    <a:pt x="1653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9"/>
            <p:cNvSpPr/>
            <p:nvPr/>
          </p:nvSpPr>
          <p:spPr>
            <a:xfrm>
              <a:off x="3191074" y="1655228"/>
              <a:ext cx="377268" cy="178057"/>
            </a:xfrm>
            <a:custGeom>
              <a:avLst/>
              <a:gdLst/>
              <a:ahLst/>
              <a:cxnLst/>
              <a:rect l="l" t="t" r="r" b="b"/>
              <a:pathLst>
                <a:path w="3977" h="1877" extrusionOk="0">
                  <a:moveTo>
                    <a:pt x="66" y="1"/>
                  </a:moveTo>
                  <a:cubicBezTo>
                    <a:pt x="11" y="88"/>
                    <a:pt x="0" y="153"/>
                    <a:pt x="0" y="153"/>
                  </a:cubicBezTo>
                  <a:cubicBezTo>
                    <a:pt x="0" y="153"/>
                    <a:pt x="350" y="667"/>
                    <a:pt x="1059" y="787"/>
                  </a:cubicBezTo>
                  <a:cubicBezTo>
                    <a:pt x="1857" y="940"/>
                    <a:pt x="2228" y="1071"/>
                    <a:pt x="2338" y="1323"/>
                  </a:cubicBezTo>
                  <a:cubicBezTo>
                    <a:pt x="2424" y="1553"/>
                    <a:pt x="3288" y="1877"/>
                    <a:pt x="3688" y="1877"/>
                  </a:cubicBezTo>
                  <a:cubicBezTo>
                    <a:pt x="3743" y="1877"/>
                    <a:pt x="3789" y="1871"/>
                    <a:pt x="3823" y="1857"/>
                  </a:cubicBezTo>
                  <a:cubicBezTo>
                    <a:pt x="3889" y="1825"/>
                    <a:pt x="3943" y="1748"/>
                    <a:pt x="3976" y="1661"/>
                  </a:cubicBezTo>
                  <a:lnTo>
                    <a:pt x="3976" y="1661"/>
                  </a:lnTo>
                  <a:cubicBezTo>
                    <a:pt x="3921" y="1694"/>
                    <a:pt x="3845" y="1704"/>
                    <a:pt x="3768" y="1704"/>
                  </a:cubicBezTo>
                  <a:cubicBezTo>
                    <a:pt x="3343" y="1694"/>
                    <a:pt x="2709" y="1366"/>
                    <a:pt x="2436" y="1039"/>
                  </a:cubicBezTo>
                  <a:cubicBezTo>
                    <a:pt x="2163" y="721"/>
                    <a:pt x="1605" y="733"/>
                    <a:pt x="983" y="558"/>
                  </a:cubicBezTo>
                  <a:cubicBezTo>
                    <a:pt x="481" y="427"/>
                    <a:pt x="164" y="12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9"/>
            <p:cNvSpPr/>
            <p:nvPr/>
          </p:nvSpPr>
          <p:spPr>
            <a:xfrm>
              <a:off x="3271896" y="1652098"/>
              <a:ext cx="268935" cy="137361"/>
            </a:xfrm>
            <a:custGeom>
              <a:avLst/>
              <a:gdLst/>
              <a:ahLst/>
              <a:cxnLst/>
              <a:rect l="l" t="t" r="r" b="b"/>
              <a:pathLst>
                <a:path w="2835" h="1448" extrusionOk="0">
                  <a:moveTo>
                    <a:pt x="338" y="0"/>
                  </a:moveTo>
                  <a:cubicBezTo>
                    <a:pt x="213" y="0"/>
                    <a:pt x="105" y="6"/>
                    <a:pt x="22" y="12"/>
                  </a:cubicBezTo>
                  <a:cubicBezTo>
                    <a:pt x="0" y="12"/>
                    <a:pt x="0" y="55"/>
                    <a:pt x="22" y="55"/>
                  </a:cubicBezTo>
                  <a:cubicBezTo>
                    <a:pt x="360" y="99"/>
                    <a:pt x="1092" y="208"/>
                    <a:pt x="1584" y="449"/>
                  </a:cubicBezTo>
                  <a:cubicBezTo>
                    <a:pt x="2064" y="678"/>
                    <a:pt x="2567" y="1203"/>
                    <a:pt x="2796" y="1443"/>
                  </a:cubicBezTo>
                  <a:cubicBezTo>
                    <a:pt x="2799" y="1446"/>
                    <a:pt x="2804" y="1447"/>
                    <a:pt x="2808" y="1447"/>
                  </a:cubicBezTo>
                  <a:cubicBezTo>
                    <a:pt x="2821" y="1447"/>
                    <a:pt x="2834" y="1437"/>
                    <a:pt x="2818" y="1421"/>
                  </a:cubicBezTo>
                  <a:cubicBezTo>
                    <a:pt x="2644" y="1104"/>
                    <a:pt x="2163" y="394"/>
                    <a:pt x="1529" y="176"/>
                  </a:cubicBezTo>
                  <a:cubicBezTo>
                    <a:pt x="1097" y="35"/>
                    <a:pt x="660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9"/>
            <p:cNvSpPr/>
            <p:nvPr/>
          </p:nvSpPr>
          <p:spPr>
            <a:xfrm>
              <a:off x="3312213" y="1610074"/>
              <a:ext cx="239243" cy="123890"/>
            </a:xfrm>
            <a:custGeom>
              <a:avLst/>
              <a:gdLst/>
              <a:ahLst/>
              <a:cxnLst/>
              <a:rect l="l" t="t" r="r" b="b"/>
              <a:pathLst>
                <a:path w="2522" h="1306" extrusionOk="0">
                  <a:moveTo>
                    <a:pt x="593" y="0"/>
                  </a:moveTo>
                  <a:cubicBezTo>
                    <a:pt x="345" y="0"/>
                    <a:pt x="145" y="34"/>
                    <a:pt x="23" y="61"/>
                  </a:cubicBezTo>
                  <a:cubicBezTo>
                    <a:pt x="1" y="61"/>
                    <a:pt x="1" y="95"/>
                    <a:pt x="23" y="95"/>
                  </a:cubicBezTo>
                  <a:cubicBezTo>
                    <a:pt x="307" y="105"/>
                    <a:pt x="962" y="160"/>
                    <a:pt x="1454" y="401"/>
                  </a:cubicBezTo>
                  <a:cubicBezTo>
                    <a:pt x="1935" y="629"/>
                    <a:pt x="2316" y="1078"/>
                    <a:pt x="2481" y="1296"/>
                  </a:cubicBezTo>
                  <a:cubicBezTo>
                    <a:pt x="2484" y="1303"/>
                    <a:pt x="2489" y="1305"/>
                    <a:pt x="2494" y="1305"/>
                  </a:cubicBezTo>
                  <a:cubicBezTo>
                    <a:pt x="2507" y="1305"/>
                    <a:pt x="2521" y="1290"/>
                    <a:pt x="2513" y="1274"/>
                  </a:cubicBezTo>
                  <a:cubicBezTo>
                    <a:pt x="2382" y="990"/>
                    <a:pt x="2044" y="345"/>
                    <a:pt x="1410" y="127"/>
                  </a:cubicBezTo>
                  <a:cubicBezTo>
                    <a:pt x="1111" y="31"/>
                    <a:pt x="830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5" name="Google Shape;2335;p79"/>
          <p:cNvSpPr/>
          <p:nvPr/>
        </p:nvSpPr>
        <p:spPr>
          <a:xfrm rot="-9000183">
            <a:off x="6055614" y="4168610"/>
            <a:ext cx="710996" cy="6045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42B35D-B037-63A1-764E-33C02458E070}"/>
              </a:ext>
            </a:extLst>
          </p:cNvPr>
          <p:cNvSpPr/>
          <p:nvPr/>
        </p:nvSpPr>
        <p:spPr>
          <a:xfrm>
            <a:off x="606903" y="3302897"/>
            <a:ext cx="3172345" cy="6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87D1C-2C0B-AF38-6A4C-0DB3BAD2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3713"/>
            <a:ext cx="7704000" cy="572700"/>
          </a:xfrm>
        </p:spPr>
        <p:txBody>
          <a:bodyPr/>
          <a:lstStyle/>
          <a:p>
            <a:r>
              <a:rPr lang="en-US" sz="3200" dirty="0"/>
              <a:t>Match the phrases to create sentences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267825F-7294-F5E8-8C69-A3F22CE477B1}"/>
              </a:ext>
            </a:extLst>
          </p:cNvPr>
          <p:cNvCxnSpPr>
            <a:cxnSpLocks/>
          </p:cNvCxnSpPr>
          <p:nvPr/>
        </p:nvCxnSpPr>
        <p:spPr>
          <a:xfrm>
            <a:off x="4572000" y="1212288"/>
            <a:ext cx="0" cy="280945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AAA7A5-BA3B-BC7E-1728-5E01E3B18205}"/>
              </a:ext>
            </a:extLst>
          </p:cNvPr>
          <p:cNvSpPr/>
          <p:nvPr/>
        </p:nvSpPr>
        <p:spPr>
          <a:xfrm rot="820812">
            <a:off x="2808636" y="1291375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A94C16-642A-88EF-170F-87BCB23C4BAF}"/>
              </a:ext>
            </a:extLst>
          </p:cNvPr>
          <p:cNvSpPr/>
          <p:nvPr/>
        </p:nvSpPr>
        <p:spPr>
          <a:xfrm rot="20054653">
            <a:off x="633505" y="1885249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71B5E8-7BCD-F63F-97C4-82883A318716}"/>
              </a:ext>
            </a:extLst>
          </p:cNvPr>
          <p:cNvSpPr/>
          <p:nvPr/>
        </p:nvSpPr>
        <p:spPr>
          <a:xfrm rot="20255382">
            <a:off x="858708" y="2895561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BFF468-2127-B1FE-2AEC-6C44D6EEE15C}"/>
              </a:ext>
            </a:extLst>
          </p:cNvPr>
          <p:cNvSpPr/>
          <p:nvPr/>
        </p:nvSpPr>
        <p:spPr>
          <a:xfrm rot="1421553">
            <a:off x="2480813" y="2431053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85455E7-D8B4-DB11-6CB1-93A4E0AD755D}"/>
              </a:ext>
            </a:extLst>
          </p:cNvPr>
          <p:cNvSpPr/>
          <p:nvPr/>
        </p:nvSpPr>
        <p:spPr>
          <a:xfrm rot="20675546">
            <a:off x="5334872" y="1730389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0B5BD94-A110-F034-E35F-38EF0E3A268D}"/>
              </a:ext>
            </a:extLst>
          </p:cNvPr>
          <p:cNvSpPr/>
          <p:nvPr/>
        </p:nvSpPr>
        <p:spPr>
          <a:xfrm rot="20799588">
            <a:off x="4831376" y="2572492"/>
            <a:ext cx="2299769" cy="544043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8BA6B6-F346-9A5B-10DF-C3A3DA39F3AF}"/>
              </a:ext>
            </a:extLst>
          </p:cNvPr>
          <p:cNvSpPr/>
          <p:nvPr/>
        </p:nvSpPr>
        <p:spPr>
          <a:xfrm rot="795619">
            <a:off x="6916198" y="1424207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ED63B1E-59A5-1F9A-25A7-2AA4D8026347}"/>
              </a:ext>
            </a:extLst>
          </p:cNvPr>
          <p:cNvSpPr/>
          <p:nvPr/>
        </p:nvSpPr>
        <p:spPr>
          <a:xfrm rot="842641">
            <a:off x="7432132" y="2597706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pic>
        <p:nvPicPr>
          <p:cNvPr id="2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xmlns="" id="{5D2CCF7B-EA4E-D1AD-9072-B862C7862B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00" y="3970491"/>
            <a:ext cx="1869386" cy="10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0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786A0-1879-5345-D034-28C8F2B4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159"/>
            <a:ext cx="7704000" cy="572700"/>
          </a:xfrm>
        </p:spPr>
        <p:txBody>
          <a:bodyPr/>
          <a:lstStyle/>
          <a:p>
            <a:r>
              <a:rPr lang="en-US" dirty="0"/>
              <a:t>Check your answers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CA4B313-07FA-D72D-200D-20A43BAA01FC}"/>
              </a:ext>
            </a:extLst>
          </p:cNvPr>
          <p:cNvSpPr/>
          <p:nvPr/>
        </p:nvSpPr>
        <p:spPr>
          <a:xfrm>
            <a:off x="528921" y="1458424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E8748C-04D2-05FE-B878-8F62C7338B39}"/>
              </a:ext>
            </a:extLst>
          </p:cNvPr>
          <p:cNvSpPr/>
          <p:nvPr/>
        </p:nvSpPr>
        <p:spPr>
          <a:xfrm>
            <a:off x="1400108" y="1458424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372CFEB-4924-C8BC-D9AA-71BD045965A4}"/>
              </a:ext>
            </a:extLst>
          </p:cNvPr>
          <p:cNvSpPr/>
          <p:nvPr/>
        </p:nvSpPr>
        <p:spPr>
          <a:xfrm>
            <a:off x="528921" y="2295188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134AC8A-5ECA-8AE8-876C-1A295EA79B61}"/>
              </a:ext>
            </a:extLst>
          </p:cNvPr>
          <p:cNvSpPr/>
          <p:nvPr/>
        </p:nvSpPr>
        <p:spPr>
          <a:xfrm>
            <a:off x="2389801" y="2295188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2C68934-F14B-3C9C-555E-9239A49F1A4D}"/>
              </a:ext>
            </a:extLst>
          </p:cNvPr>
          <p:cNvSpPr/>
          <p:nvPr/>
        </p:nvSpPr>
        <p:spPr>
          <a:xfrm>
            <a:off x="546474" y="3128343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E989C8-69C4-FC65-5144-803FF63C314E}"/>
              </a:ext>
            </a:extLst>
          </p:cNvPr>
          <p:cNvSpPr/>
          <p:nvPr/>
        </p:nvSpPr>
        <p:spPr>
          <a:xfrm>
            <a:off x="2277480" y="3128343"/>
            <a:ext cx="2387140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8F9C567-DEF5-6A2E-133F-2405CF47AB36}"/>
              </a:ext>
            </a:extLst>
          </p:cNvPr>
          <p:cNvSpPr/>
          <p:nvPr/>
        </p:nvSpPr>
        <p:spPr>
          <a:xfrm>
            <a:off x="546474" y="3966307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A40C5E2-AED4-DAA0-1874-4EA5E8B9E784}"/>
              </a:ext>
            </a:extLst>
          </p:cNvPr>
          <p:cNvSpPr/>
          <p:nvPr/>
        </p:nvSpPr>
        <p:spPr>
          <a:xfrm>
            <a:off x="2579995" y="3961498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A9190ED-2EC2-9AFE-FD9B-28B59793B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4" t="20230" r="3451" b="20230"/>
          <a:stretch/>
        </p:blipFill>
        <p:spPr>
          <a:xfrm>
            <a:off x="3976083" y="974759"/>
            <a:ext cx="5086997" cy="195455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6E99D6C-9C63-CB34-70C5-C02CCA3191D1}"/>
              </a:ext>
            </a:extLst>
          </p:cNvPr>
          <p:cNvSpPr/>
          <p:nvPr/>
        </p:nvSpPr>
        <p:spPr>
          <a:xfrm>
            <a:off x="5303700" y="2057052"/>
            <a:ext cx="3120300" cy="1260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</a:t>
            </a:r>
          </a:p>
        </p:txBody>
      </p:sp>
    </p:spTree>
    <p:extLst>
      <p:ext uri="{BB962C8B-B14F-4D97-AF65-F5344CB8AC3E}">
        <p14:creationId xmlns:p14="http://schemas.microsoft.com/office/powerpoint/2010/main" val="13597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ctrTitle"/>
          </p:nvPr>
        </p:nvSpPr>
        <p:spPr>
          <a:xfrm>
            <a:off x="720000" y="1299863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UNIT 2: </a:t>
            </a:r>
            <a:br>
              <a:rPr lang="en-US" sz="6000" dirty="0"/>
            </a:br>
            <a:r>
              <a:rPr lang="en-US" sz="6000" dirty="0"/>
              <a:t>HEALTHY LIVING</a:t>
            </a:r>
            <a:endParaRPr sz="6000"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3: A closer look 2</a:t>
            </a:r>
            <a:endParaRPr dirty="0"/>
          </a:p>
        </p:txBody>
      </p:sp>
      <p:cxnSp>
        <p:nvCxnSpPr>
          <p:cNvPr id="390" name="Google Shape;390;p41"/>
          <p:cNvCxnSpPr/>
          <p:nvPr/>
        </p:nvCxnSpPr>
        <p:spPr>
          <a:xfrm>
            <a:off x="796200" y="3284804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1" name="Google Shape;391;p41"/>
          <p:cNvGrpSpPr/>
          <p:nvPr/>
        </p:nvGrpSpPr>
        <p:grpSpPr>
          <a:xfrm>
            <a:off x="7005749" y="1594590"/>
            <a:ext cx="1313045" cy="2594616"/>
            <a:chOff x="5108548" y="1478775"/>
            <a:chExt cx="1949585" cy="3852437"/>
          </a:xfrm>
        </p:grpSpPr>
        <p:sp>
          <p:nvSpPr>
            <p:cNvPr id="392" name="Google Shape;392;p41"/>
            <p:cNvSpPr/>
            <p:nvPr/>
          </p:nvSpPr>
          <p:spPr>
            <a:xfrm>
              <a:off x="6266121" y="1564824"/>
              <a:ext cx="792011" cy="1361884"/>
            </a:xfrm>
            <a:custGeom>
              <a:avLst/>
              <a:gdLst/>
              <a:ahLst/>
              <a:cxnLst/>
              <a:rect l="l" t="t" r="r" b="b"/>
              <a:pathLst>
                <a:path w="7750" h="13326" extrusionOk="0">
                  <a:moveTo>
                    <a:pt x="2717" y="1"/>
                  </a:moveTo>
                  <a:cubicBezTo>
                    <a:pt x="1690" y="1"/>
                    <a:pt x="929" y="455"/>
                    <a:pt x="929" y="455"/>
                  </a:cubicBezTo>
                  <a:lnTo>
                    <a:pt x="1001" y="1034"/>
                  </a:lnTo>
                  <a:cubicBezTo>
                    <a:pt x="1001" y="1034"/>
                    <a:pt x="1893" y="1384"/>
                    <a:pt x="2194" y="2107"/>
                  </a:cubicBezTo>
                  <a:cubicBezTo>
                    <a:pt x="2507" y="2841"/>
                    <a:pt x="1507" y="3733"/>
                    <a:pt x="808" y="4697"/>
                  </a:cubicBezTo>
                  <a:cubicBezTo>
                    <a:pt x="121" y="5661"/>
                    <a:pt x="700" y="6504"/>
                    <a:pt x="1085" y="7155"/>
                  </a:cubicBezTo>
                  <a:cubicBezTo>
                    <a:pt x="1471" y="7818"/>
                    <a:pt x="1" y="9939"/>
                    <a:pt x="1" y="11361"/>
                  </a:cubicBezTo>
                  <a:cubicBezTo>
                    <a:pt x="1" y="12783"/>
                    <a:pt x="1423" y="13325"/>
                    <a:pt x="2387" y="13325"/>
                  </a:cubicBezTo>
                  <a:cubicBezTo>
                    <a:pt x="3351" y="13325"/>
                    <a:pt x="5123" y="12867"/>
                    <a:pt x="5664" y="11747"/>
                  </a:cubicBezTo>
                  <a:cubicBezTo>
                    <a:pt x="6207" y="10626"/>
                    <a:pt x="5399" y="10819"/>
                    <a:pt x="5785" y="10012"/>
                  </a:cubicBezTo>
                  <a:cubicBezTo>
                    <a:pt x="6170" y="9204"/>
                    <a:pt x="7749" y="8047"/>
                    <a:pt x="7134" y="6504"/>
                  </a:cubicBezTo>
                  <a:cubicBezTo>
                    <a:pt x="6508" y="4962"/>
                    <a:pt x="5243" y="4613"/>
                    <a:pt x="5364" y="3877"/>
                  </a:cubicBezTo>
                  <a:cubicBezTo>
                    <a:pt x="5471" y="3154"/>
                    <a:pt x="5929" y="1263"/>
                    <a:pt x="4242" y="371"/>
                  </a:cubicBezTo>
                  <a:cubicBezTo>
                    <a:pt x="3710" y="95"/>
                    <a:pt x="3186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5341350" y="1505346"/>
              <a:ext cx="1550503" cy="3825866"/>
            </a:xfrm>
            <a:custGeom>
              <a:avLst/>
              <a:gdLst/>
              <a:ahLst/>
              <a:cxnLst/>
              <a:rect l="l" t="t" r="r" b="b"/>
              <a:pathLst>
                <a:path w="15172" h="37436" extrusionOk="0">
                  <a:moveTo>
                    <a:pt x="8301" y="1"/>
                  </a:moveTo>
                  <a:cubicBezTo>
                    <a:pt x="7339" y="1"/>
                    <a:pt x="6367" y="637"/>
                    <a:pt x="6157" y="1074"/>
                  </a:cubicBezTo>
                  <a:cubicBezTo>
                    <a:pt x="5892" y="1652"/>
                    <a:pt x="6085" y="4002"/>
                    <a:pt x="6157" y="4459"/>
                  </a:cubicBezTo>
                  <a:cubicBezTo>
                    <a:pt x="6242" y="4930"/>
                    <a:pt x="6242" y="5158"/>
                    <a:pt x="6628" y="5158"/>
                  </a:cubicBezTo>
                  <a:cubicBezTo>
                    <a:pt x="7013" y="5158"/>
                    <a:pt x="7664" y="4966"/>
                    <a:pt x="7664" y="4966"/>
                  </a:cubicBezTo>
                  <a:lnTo>
                    <a:pt x="7664" y="4966"/>
                  </a:lnTo>
                  <a:cubicBezTo>
                    <a:pt x="7604" y="6050"/>
                    <a:pt x="7676" y="5689"/>
                    <a:pt x="7471" y="6243"/>
                  </a:cubicBezTo>
                  <a:cubicBezTo>
                    <a:pt x="7351" y="6545"/>
                    <a:pt x="6194" y="6665"/>
                    <a:pt x="5579" y="6737"/>
                  </a:cubicBezTo>
                  <a:cubicBezTo>
                    <a:pt x="4965" y="6821"/>
                    <a:pt x="4387" y="8015"/>
                    <a:pt x="4314" y="8931"/>
                  </a:cubicBezTo>
                  <a:cubicBezTo>
                    <a:pt x="4229" y="9858"/>
                    <a:pt x="4615" y="11473"/>
                    <a:pt x="4652" y="12136"/>
                  </a:cubicBezTo>
                  <a:cubicBezTo>
                    <a:pt x="4700" y="12787"/>
                    <a:pt x="4422" y="16185"/>
                    <a:pt x="4194" y="17064"/>
                  </a:cubicBezTo>
                  <a:cubicBezTo>
                    <a:pt x="3964" y="17956"/>
                    <a:pt x="3423" y="20149"/>
                    <a:pt x="3350" y="21728"/>
                  </a:cubicBezTo>
                  <a:cubicBezTo>
                    <a:pt x="3265" y="23306"/>
                    <a:pt x="3350" y="26777"/>
                    <a:pt x="3350" y="26777"/>
                  </a:cubicBezTo>
                  <a:cubicBezTo>
                    <a:pt x="3350" y="26777"/>
                    <a:pt x="2844" y="28356"/>
                    <a:pt x="2844" y="29585"/>
                  </a:cubicBezTo>
                  <a:cubicBezTo>
                    <a:pt x="2844" y="30826"/>
                    <a:pt x="2350" y="34911"/>
                    <a:pt x="2301" y="35177"/>
                  </a:cubicBezTo>
                  <a:cubicBezTo>
                    <a:pt x="2266" y="35453"/>
                    <a:pt x="2001" y="35755"/>
                    <a:pt x="1964" y="35876"/>
                  </a:cubicBezTo>
                  <a:cubicBezTo>
                    <a:pt x="1916" y="35984"/>
                    <a:pt x="0" y="36912"/>
                    <a:pt x="229" y="37261"/>
                  </a:cubicBezTo>
                  <a:cubicBezTo>
                    <a:pt x="311" y="37386"/>
                    <a:pt x="782" y="37435"/>
                    <a:pt x="1367" y="37435"/>
                  </a:cubicBezTo>
                  <a:cubicBezTo>
                    <a:pt x="2420" y="37435"/>
                    <a:pt x="3843" y="37275"/>
                    <a:pt x="4037" y="37105"/>
                  </a:cubicBezTo>
                  <a:cubicBezTo>
                    <a:pt x="4350" y="36840"/>
                    <a:pt x="4025" y="36189"/>
                    <a:pt x="4025" y="35731"/>
                  </a:cubicBezTo>
                  <a:cubicBezTo>
                    <a:pt x="4025" y="35260"/>
                    <a:pt x="5206" y="30320"/>
                    <a:pt x="5434" y="29055"/>
                  </a:cubicBezTo>
                  <a:cubicBezTo>
                    <a:pt x="5664" y="27778"/>
                    <a:pt x="5543" y="25548"/>
                    <a:pt x="5543" y="25548"/>
                  </a:cubicBezTo>
                  <a:cubicBezTo>
                    <a:pt x="5543" y="25548"/>
                    <a:pt x="6507" y="22572"/>
                    <a:pt x="6664" y="21801"/>
                  </a:cubicBezTo>
                  <a:cubicBezTo>
                    <a:pt x="6821" y="21041"/>
                    <a:pt x="7086" y="20535"/>
                    <a:pt x="7086" y="20535"/>
                  </a:cubicBezTo>
                  <a:lnTo>
                    <a:pt x="7929" y="20535"/>
                  </a:lnTo>
                  <a:cubicBezTo>
                    <a:pt x="7929" y="20535"/>
                    <a:pt x="8508" y="24355"/>
                    <a:pt x="8857" y="25162"/>
                  </a:cubicBezTo>
                  <a:cubicBezTo>
                    <a:pt x="9207" y="25970"/>
                    <a:pt x="9641" y="26548"/>
                    <a:pt x="9713" y="27127"/>
                  </a:cubicBezTo>
                  <a:cubicBezTo>
                    <a:pt x="9797" y="27705"/>
                    <a:pt x="10134" y="29862"/>
                    <a:pt x="10520" y="30705"/>
                  </a:cubicBezTo>
                  <a:cubicBezTo>
                    <a:pt x="10905" y="31561"/>
                    <a:pt x="11472" y="35538"/>
                    <a:pt x="11472" y="35538"/>
                  </a:cubicBezTo>
                  <a:cubicBezTo>
                    <a:pt x="11472" y="35538"/>
                    <a:pt x="11328" y="36923"/>
                    <a:pt x="11749" y="37044"/>
                  </a:cubicBezTo>
                  <a:cubicBezTo>
                    <a:pt x="12081" y="37139"/>
                    <a:pt x="13484" y="37367"/>
                    <a:pt x="14274" y="37367"/>
                  </a:cubicBezTo>
                  <a:cubicBezTo>
                    <a:pt x="14490" y="37367"/>
                    <a:pt x="14660" y="37350"/>
                    <a:pt x="14750" y="37309"/>
                  </a:cubicBezTo>
                  <a:cubicBezTo>
                    <a:pt x="15171" y="37116"/>
                    <a:pt x="12978" y="35622"/>
                    <a:pt x="12978" y="35622"/>
                  </a:cubicBezTo>
                  <a:cubicBezTo>
                    <a:pt x="12978" y="35622"/>
                    <a:pt x="12677" y="29778"/>
                    <a:pt x="12677" y="28549"/>
                  </a:cubicBezTo>
                  <a:cubicBezTo>
                    <a:pt x="12677" y="27320"/>
                    <a:pt x="11749" y="26356"/>
                    <a:pt x="11749" y="25584"/>
                  </a:cubicBezTo>
                  <a:cubicBezTo>
                    <a:pt x="11749" y="24813"/>
                    <a:pt x="11628" y="21728"/>
                    <a:pt x="11400" y="20077"/>
                  </a:cubicBezTo>
                  <a:cubicBezTo>
                    <a:pt x="11170" y="18414"/>
                    <a:pt x="10857" y="16378"/>
                    <a:pt x="10629" y="15715"/>
                  </a:cubicBezTo>
                  <a:cubicBezTo>
                    <a:pt x="10399" y="15064"/>
                    <a:pt x="10436" y="14485"/>
                    <a:pt x="10436" y="12822"/>
                  </a:cubicBezTo>
                  <a:cubicBezTo>
                    <a:pt x="10436" y="11172"/>
                    <a:pt x="11207" y="10208"/>
                    <a:pt x="11436" y="8931"/>
                  </a:cubicBezTo>
                  <a:cubicBezTo>
                    <a:pt x="11665" y="7665"/>
                    <a:pt x="10749" y="6966"/>
                    <a:pt x="10206" y="6821"/>
                  </a:cubicBezTo>
                  <a:cubicBezTo>
                    <a:pt x="9665" y="6665"/>
                    <a:pt x="9207" y="6122"/>
                    <a:pt x="9122" y="5665"/>
                  </a:cubicBezTo>
                  <a:cubicBezTo>
                    <a:pt x="9050" y="5195"/>
                    <a:pt x="9242" y="3881"/>
                    <a:pt x="9242" y="3881"/>
                  </a:cubicBezTo>
                  <a:cubicBezTo>
                    <a:pt x="9242" y="3881"/>
                    <a:pt x="10327" y="3038"/>
                    <a:pt x="10399" y="2387"/>
                  </a:cubicBezTo>
                  <a:cubicBezTo>
                    <a:pt x="10472" y="1724"/>
                    <a:pt x="10364" y="881"/>
                    <a:pt x="9207" y="230"/>
                  </a:cubicBezTo>
                  <a:cubicBezTo>
                    <a:pt x="8923" y="68"/>
                    <a:pt x="8612" y="1"/>
                    <a:pt x="8301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5679925" y="3185146"/>
              <a:ext cx="853533" cy="718142"/>
            </a:xfrm>
            <a:custGeom>
              <a:avLst/>
              <a:gdLst/>
              <a:ahLst/>
              <a:cxnLst/>
              <a:rect l="l" t="t" r="r" b="b"/>
              <a:pathLst>
                <a:path w="8352" h="7027" extrusionOk="0">
                  <a:moveTo>
                    <a:pt x="1001" y="1"/>
                  </a:moveTo>
                  <a:cubicBezTo>
                    <a:pt x="965" y="266"/>
                    <a:pt x="916" y="483"/>
                    <a:pt x="881" y="627"/>
                  </a:cubicBezTo>
                  <a:cubicBezTo>
                    <a:pt x="651" y="1519"/>
                    <a:pt x="110" y="3712"/>
                    <a:pt x="37" y="5291"/>
                  </a:cubicBezTo>
                  <a:cubicBezTo>
                    <a:pt x="25" y="5568"/>
                    <a:pt x="13" y="5894"/>
                    <a:pt x="1" y="6255"/>
                  </a:cubicBezTo>
                  <a:cubicBezTo>
                    <a:pt x="507" y="6460"/>
                    <a:pt x="1122" y="6677"/>
                    <a:pt x="1664" y="6761"/>
                  </a:cubicBezTo>
                  <a:cubicBezTo>
                    <a:pt x="1846" y="6796"/>
                    <a:pt x="2032" y="6810"/>
                    <a:pt x="2216" y="6810"/>
                  </a:cubicBezTo>
                  <a:cubicBezTo>
                    <a:pt x="2482" y="6810"/>
                    <a:pt x="2742" y="6780"/>
                    <a:pt x="2978" y="6737"/>
                  </a:cubicBezTo>
                  <a:cubicBezTo>
                    <a:pt x="3146" y="6159"/>
                    <a:pt x="3291" y="5640"/>
                    <a:pt x="3351" y="5364"/>
                  </a:cubicBezTo>
                  <a:cubicBezTo>
                    <a:pt x="3508" y="4604"/>
                    <a:pt x="3773" y="4098"/>
                    <a:pt x="3773" y="4098"/>
                  </a:cubicBezTo>
                  <a:lnTo>
                    <a:pt x="4616" y="4098"/>
                  </a:lnTo>
                  <a:cubicBezTo>
                    <a:pt x="4616" y="4098"/>
                    <a:pt x="4845" y="5592"/>
                    <a:pt x="5098" y="6906"/>
                  </a:cubicBezTo>
                  <a:cubicBezTo>
                    <a:pt x="5438" y="6976"/>
                    <a:pt x="5860" y="7026"/>
                    <a:pt x="6359" y="7026"/>
                  </a:cubicBezTo>
                  <a:cubicBezTo>
                    <a:pt x="6550" y="7026"/>
                    <a:pt x="6752" y="7019"/>
                    <a:pt x="6966" y="7002"/>
                  </a:cubicBezTo>
                  <a:cubicBezTo>
                    <a:pt x="7568" y="6966"/>
                    <a:pt x="8015" y="6869"/>
                    <a:pt x="8352" y="6761"/>
                  </a:cubicBezTo>
                  <a:cubicBezTo>
                    <a:pt x="8291" y="5677"/>
                    <a:pt x="8207" y="4472"/>
                    <a:pt x="8087" y="3640"/>
                  </a:cubicBezTo>
                  <a:cubicBezTo>
                    <a:pt x="7930" y="2507"/>
                    <a:pt x="7737" y="1218"/>
                    <a:pt x="7557" y="290"/>
                  </a:cubicBezTo>
                  <a:cubicBezTo>
                    <a:pt x="6785" y="246"/>
                    <a:pt x="5715" y="195"/>
                    <a:pt x="4704" y="195"/>
                  </a:cubicBezTo>
                  <a:cubicBezTo>
                    <a:pt x="4340" y="195"/>
                    <a:pt x="3984" y="202"/>
                    <a:pt x="3652" y="218"/>
                  </a:cubicBezTo>
                  <a:cubicBezTo>
                    <a:pt x="3467" y="227"/>
                    <a:pt x="3288" y="232"/>
                    <a:pt x="3115" y="232"/>
                  </a:cubicBezTo>
                  <a:cubicBezTo>
                    <a:pt x="2219" y="232"/>
                    <a:pt x="1496" y="112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6024735" y="1503404"/>
              <a:ext cx="391713" cy="431887"/>
            </a:xfrm>
            <a:custGeom>
              <a:avLst/>
              <a:gdLst/>
              <a:ahLst/>
              <a:cxnLst/>
              <a:rect l="l" t="t" r="r" b="b"/>
              <a:pathLst>
                <a:path w="3833" h="4226" extrusionOk="0">
                  <a:moveTo>
                    <a:pt x="1724" y="0"/>
                  </a:moveTo>
                  <a:cubicBezTo>
                    <a:pt x="1087" y="0"/>
                    <a:pt x="430" y="259"/>
                    <a:pt x="1" y="550"/>
                  </a:cubicBezTo>
                  <a:cubicBezTo>
                    <a:pt x="87" y="540"/>
                    <a:pt x="178" y="533"/>
                    <a:pt x="272" y="533"/>
                  </a:cubicBezTo>
                  <a:cubicBezTo>
                    <a:pt x="608" y="533"/>
                    <a:pt x="976" y="617"/>
                    <a:pt x="1278" y="900"/>
                  </a:cubicBezTo>
                  <a:cubicBezTo>
                    <a:pt x="2014" y="1599"/>
                    <a:pt x="1242" y="1936"/>
                    <a:pt x="1471" y="2213"/>
                  </a:cubicBezTo>
                  <a:cubicBezTo>
                    <a:pt x="1712" y="2478"/>
                    <a:pt x="1941" y="2828"/>
                    <a:pt x="1941" y="2828"/>
                  </a:cubicBezTo>
                  <a:cubicBezTo>
                    <a:pt x="1941" y="2828"/>
                    <a:pt x="2086" y="2540"/>
                    <a:pt x="2397" y="2540"/>
                  </a:cubicBezTo>
                  <a:cubicBezTo>
                    <a:pt x="2446" y="2540"/>
                    <a:pt x="2498" y="2547"/>
                    <a:pt x="2555" y="2563"/>
                  </a:cubicBezTo>
                  <a:cubicBezTo>
                    <a:pt x="2978" y="2671"/>
                    <a:pt x="2820" y="3370"/>
                    <a:pt x="2592" y="3527"/>
                  </a:cubicBezTo>
                  <a:cubicBezTo>
                    <a:pt x="2363" y="3672"/>
                    <a:pt x="2049" y="3707"/>
                    <a:pt x="2049" y="3707"/>
                  </a:cubicBezTo>
                  <a:cubicBezTo>
                    <a:pt x="2049" y="3707"/>
                    <a:pt x="2266" y="4009"/>
                    <a:pt x="2520" y="4226"/>
                  </a:cubicBezTo>
                  <a:cubicBezTo>
                    <a:pt x="2531" y="4033"/>
                    <a:pt x="2555" y="3900"/>
                    <a:pt x="2555" y="3900"/>
                  </a:cubicBezTo>
                  <a:cubicBezTo>
                    <a:pt x="2555" y="3900"/>
                    <a:pt x="3677" y="3057"/>
                    <a:pt x="3760" y="2406"/>
                  </a:cubicBezTo>
                  <a:cubicBezTo>
                    <a:pt x="3833" y="1743"/>
                    <a:pt x="3773" y="876"/>
                    <a:pt x="2616" y="213"/>
                  </a:cubicBezTo>
                  <a:cubicBezTo>
                    <a:pt x="2343" y="62"/>
                    <a:pt x="2036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5761171" y="2160526"/>
              <a:ext cx="705861" cy="1187331"/>
            </a:xfrm>
            <a:custGeom>
              <a:avLst/>
              <a:gdLst/>
              <a:ahLst/>
              <a:cxnLst/>
              <a:rect l="l" t="t" r="r" b="b"/>
              <a:pathLst>
                <a:path w="6907" h="11618" extrusionOk="0">
                  <a:moveTo>
                    <a:pt x="5448" y="1"/>
                  </a:moveTo>
                  <a:lnTo>
                    <a:pt x="5448" y="1"/>
                  </a:lnTo>
                  <a:cubicBezTo>
                    <a:pt x="5460" y="447"/>
                    <a:pt x="5508" y="1640"/>
                    <a:pt x="5592" y="2097"/>
                  </a:cubicBezTo>
                  <a:cubicBezTo>
                    <a:pt x="5713" y="2676"/>
                    <a:pt x="5713" y="3061"/>
                    <a:pt x="5713" y="3061"/>
                  </a:cubicBezTo>
                  <a:cubicBezTo>
                    <a:pt x="5713" y="3061"/>
                    <a:pt x="5158" y="3164"/>
                    <a:pt x="4380" y="3164"/>
                  </a:cubicBezTo>
                  <a:cubicBezTo>
                    <a:pt x="3798" y="3164"/>
                    <a:pt x="3091" y="3106"/>
                    <a:pt x="2399" y="2905"/>
                  </a:cubicBezTo>
                  <a:cubicBezTo>
                    <a:pt x="2399" y="2905"/>
                    <a:pt x="2472" y="1291"/>
                    <a:pt x="2556" y="784"/>
                  </a:cubicBezTo>
                  <a:cubicBezTo>
                    <a:pt x="2592" y="568"/>
                    <a:pt x="2616" y="351"/>
                    <a:pt x="2628" y="158"/>
                  </a:cubicBezTo>
                  <a:lnTo>
                    <a:pt x="2628" y="158"/>
                  </a:lnTo>
                  <a:cubicBezTo>
                    <a:pt x="2375" y="206"/>
                    <a:pt x="2086" y="254"/>
                    <a:pt x="1833" y="278"/>
                  </a:cubicBezTo>
                  <a:cubicBezTo>
                    <a:pt x="1797" y="809"/>
                    <a:pt x="1725" y="1748"/>
                    <a:pt x="1592" y="2447"/>
                  </a:cubicBezTo>
                  <a:cubicBezTo>
                    <a:pt x="1471" y="3086"/>
                    <a:pt x="857" y="4038"/>
                    <a:pt x="411" y="4689"/>
                  </a:cubicBezTo>
                  <a:cubicBezTo>
                    <a:pt x="471" y="5110"/>
                    <a:pt x="531" y="5484"/>
                    <a:pt x="544" y="5725"/>
                  </a:cubicBezTo>
                  <a:cubicBezTo>
                    <a:pt x="592" y="6376"/>
                    <a:pt x="314" y="9774"/>
                    <a:pt x="86" y="10653"/>
                  </a:cubicBezTo>
                  <a:cubicBezTo>
                    <a:pt x="62" y="10750"/>
                    <a:pt x="38" y="10859"/>
                    <a:pt x="1" y="10967"/>
                  </a:cubicBezTo>
                  <a:cubicBezTo>
                    <a:pt x="724" y="11220"/>
                    <a:pt x="2062" y="11617"/>
                    <a:pt x="3243" y="11617"/>
                  </a:cubicBezTo>
                  <a:cubicBezTo>
                    <a:pt x="4435" y="11617"/>
                    <a:pt x="6026" y="11292"/>
                    <a:pt x="6906" y="11087"/>
                  </a:cubicBezTo>
                  <a:cubicBezTo>
                    <a:pt x="6773" y="10292"/>
                    <a:pt x="6641" y="9629"/>
                    <a:pt x="6521" y="9304"/>
                  </a:cubicBezTo>
                  <a:cubicBezTo>
                    <a:pt x="6291" y="8653"/>
                    <a:pt x="6328" y="8074"/>
                    <a:pt x="6328" y="6411"/>
                  </a:cubicBezTo>
                  <a:cubicBezTo>
                    <a:pt x="6328" y="5544"/>
                    <a:pt x="6545" y="4869"/>
                    <a:pt x="6786" y="4231"/>
                  </a:cubicBezTo>
                  <a:cubicBezTo>
                    <a:pt x="6665" y="3857"/>
                    <a:pt x="6521" y="3302"/>
                    <a:pt x="6364" y="2520"/>
                  </a:cubicBezTo>
                  <a:cubicBezTo>
                    <a:pt x="6171" y="1471"/>
                    <a:pt x="6147" y="784"/>
                    <a:pt x="6159" y="423"/>
                  </a:cubicBezTo>
                  <a:cubicBezTo>
                    <a:pt x="6135" y="423"/>
                    <a:pt x="6111" y="410"/>
                    <a:pt x="6098" y="410"/>
                  </a:cubicBezTo>
                  <a:cubicBezTo>
                    <a:pt x="5857" y="338"/>
                    <a:pt x="5629" y="182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6384362" y="2202018"/>
              <a:ext cx="555532" cy="1512523"/>
            </a:xfrm>
            <a:custGeom>
              <a:avLst/>
              <a:gdLst/>
              <a:ahLst/>
              <a:cxnLst/>
              <a:rect l="l" t="t" r="r" b="b"/>
              <a:pathLst>
                <a:path w="5436" h="14800" extrusionOk="0">
                  <a:moveTo>
                    <a:pt x="186" y="0"/>
                  </a:moveTo>
                  <a:cubicBezTo>
                    <a:pt x="70" y="0"/>
                    <a:pt x="0" y="4"/>
                    <a:pt x="0" y="4"/>
                  </a:cubicBezTo>
                  <a:lnTo>
                    <a:pt x="699" y="3354"/>
                  </a:lnTo>
                  <a:cubicBezTo>
                    <a:pt x="699" y="3354"/>
                    <a:pt x="1001" y="4005"/>
                    <a:pt x="1194" y="4391"/>
                  </a:cubicBezTo>
                  <a:cubicBezTo>
                    <a:pt x="1387" y="4776"/>
                    <a:pt x="2001" y="6584"/>
                    <a:pt x="2194" y="7090"/>
                  </a:cubicBezTo>
                  <a:cubicBezTo>
                    <a:pt x="2386" y="7585"/>
                    <a:pt x="2700" y="8440"/>
                    <a:pt x="3194" y="9283"/>
                  </a:cubicBezTo>
                  <a:cubicBezTo>
                    <a:pt x="3700" y="10139"/>
                    <a:pt x="4242" y="11561"/>
                    <a:pt x="4242" y="11561"/>
                  </a:cubicBezTo>
                  <a:cubicBezTo>
                    <a:pt x="4242" y="11561"/>
                    <a:pt x="3929" y="12103"/>
                    <a:pt x="3893" y="12525"/>
                  </a:cubicBezTo>
                  <a:cubicBezTo>
                    <a:pt x="3857" y="12947"/>
                    <a:pt x="3893" y="13297"/>
                    <a:pt x="3893" y="13682"/>
                  </a:cubicBezTo>
                  <a:cubicBezTo>
                    <a:pt x="3893" y="13829"/>
                    <a:pt x="3926" y="13875"/>
                    <a:pt x="3967" y="13875"/>
                  </a:cubicBezTo>
                  <a:cubicBezTo>
                    <a:pt x="4034" y="13875"/>
                    <a:pt x="4122" y="13754"/>
                    <a:pt x="4122" y="13754"/>
                  </a:cubicBezTo>
                  <a:lnTo>
                    <a:pt x="4314" y="12947"/>
                  </a:lnTo>
                  <a:cubicBezTo>
                    <a:pt x="4314" y="12947"/>
                    <a:pt x="4544" y="13176"/>
                    <a:pt x="4628" y="13489"/>
                  </a:cubicBezTo>
                  <a:cubicBezTo>
                    <a:pt x="4700" y="13790"/>
                    <a:pt x="4544" y="14489"/>
                    <a:pt x="4628" y="14754"/>
                  </a:cubicBezTo>
                  <a:cubicBezTo>
                    <a:pt x="4636" y="14785"/>
                    <a:pt x="4651" y="14800"/>
                    <a:pt x="4673" y="14800"/>
                  </a:cubicBezTo>
                  <a:cubicBezTo>
                    <a:pt x="4839" y="14800"/>
                    <a:pt x="5356" y="13906"/>
                    <a:pt x="5399" y="13297"/>
                  </a:cubicBezTo>
                  <a:cubicBezTo>
                    <a:pt x="5436" y="12598"/>
                    <a:pt x="5086" y="10175"/>
                    <a:pt x="4700" y="9090"/>
                  </a:cubicBezTo>
                  <a:cubicBezTo>
                    <a:pt x="4314" y="8018"/>
                    <a:pt x="4014" y="7162"/>
                    <a:pt x="3700" y="6669"/>
                  </a:cubicBezTo>
                  <a:cubicBezTo>
                    <a:pt x="3387" y="6163"/>
                    <a:pt x="2579" y="3234"/>
                    <a:pt x="2423" y="2692"/>
                  </a:cubicBezTo>
                  <a:cubicBezTo>
                    <a:pt x="2278" y="2162"/>
                    <a:pt x="2700" y="1077"/>
                    <a:pt x="2037" y="499"/>
                  </a:cubicBezTo>
                  <a:cubicBezTo>
                    <a:pt x="1533" y="51"/>
                    <a:pt x="587" y="0"/>
                    <a:pt x="186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5108548" y="1733244"/>
              <a:ext cx="822670" cy="862138"/>
            </a:xfrm>
            <a:custGeom>
              <a:avLst/>
              <a:gdLst/>
              <a:ahLst/>
              <a:cxnLst/>
              <a:rect l="l" t="t" r="r" b="b"/>
              <a:pathLst>
                <a:path w="8050" h="8436" extrusionOk="0">
                  <a:moveTo>
                    <a:pt x="2772" y="1"/>
                  </a:moveTo>
                  <a:cubicBezTo>
                    <a:pt x="2772" y="1"/>
                    <a:pt x="1808" y="2001"/>
                    <a:pt x="1700" y="2615"/>
                  </a:cubicBezTo>
                  <a:cubicBezTo>
                    <a:pt x="1579" y="3242"/>
                    <a:pt x="579" y="5507"/>
                    <a:pt x="458" y="6170"/>
                  </a:cubicBezTo>
                  <a:cubicBezTo>
                    <a:pt x="350" y="6821"/>
                    <a:pt x="0" y="7858"/>
                    <a:pt x="302" y="8050"/>
                  </a:cubicBezTo>
                  <a:cubicBezTo>
                    <a:pt x="351" y="8080"/>
                    <a:pt x="438" y="8094"/>
                    <a:pt x="556" y="8094"/>
                  </a:cubicBezTo>
                  <a:cubicBezTo>
                    <a:pt x="1197" y="8094"/>
                    <a:pt x="2729" y="7700"/>
                    <a:pt x="3736" y="7435"/>
                  </a:cubicBezTo>
                  <a:cubicBezTo>
                    <a:pt x="4929" y="7134"/>
                    <a:pt x="6122" y="6942"/>
                    <a:pt x="6122" y="6942"/>
                  </a:cubicBezTo>
                  <a:lnTo>
                    <a:pt x="6893" y="8436"/>
                  </a:lnTo>
                  <a:lnTo>
                    <a:pt x="8050" y="4628"/>
                  </a:lnTo>
                  <a:cubicBezTo>
                    <a:pt x="8050" y="4628"/>
                    <a:pt x="7670" y="4428"/>
                    <a:pt x="7169" y="4428"/>
                  </a:cubicBezTo>
                  <a:cubicBezTo>
                    <a:pt x="6974" y="4428"/>
                    <a:pt x="6760" y="4459"/>
                    <a:pt x="6544" y="4543"/>
                  </a:cubicBezTo>
                  <a:cubicBezTo>
                    <a:pt x="5784" y="4856"/>
                    <a:pt x="5821" y="4856"/>
                    <a:pt x="5158" y="5122"/>
                  </a:cubicBezTo>
                  <a:cubicBezTo>
                    <a:pt x="4507" y="5399"/>
                    <a:pt x="2193" y="6013"/>
                    <a:pt x="2193" y="6013"/>
                  </a:cubicBezTo>
                  <a:cubicBezTo>
                    <a:pt x="2193" y="6013"/>
                    <a:pt x="2929" y="3049"/>
                    <a:pt x="2965" y="2663"/>
                  </a:cubicBezTo>
                  <a:cubicBezTo>
                    <a:pt x="3001" y="2278"/>
                    <a:pt x="4520" y="1217"/>
                    <a:pt x="4640" y="1061"/>
                  </a:cubicBezTo>
                  <a:cubicBezTo>
                    <a:pt x="4748" y="916"/>
                    <a:pt x="4459" y="470"/>
                    <a:pt x="4459" y="470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5689736" y="1619908"/>
              <a:ext cx="183644" cy="407155"/>
            </a:xfrm>
            <a:custGeom>
              <a:avLst/>
              <a:gdLst/>
              <a:ahLst/>
              <a:cxnLst/>
              <a:rect l="l" t="t" r="r" b="b"/>
              <a:pathLst>
                <a:path w="1797" h="3984" extrusionOk="0">
                  <a:moveTo>
                    <a:pt x="929" y="1"/>
                  </a:moveTo>
                  <a:lnTo>
                    <a:pt x="869" y="266"/>
                  </a:lnTo>
                  <a:cubicBezTo>
                    <a:pt x="592" y="555"/>
                    <a:pt x="327" y="1145"/>
                    <a:pt x="158" y="1857"/>
                  </a:cubicBezTo>
                  <a:cubicBezTo>
                    <a:pt x="1" y="2567"/>
                    <a:pt x="1" y="3230"/>
                    <a:pt x="134" y="3616"/>
                  </a:cubicBezTo>
                  <a:lnTo>
                    <a:pt x="62" y="3917"/>
                  </a:lnTo>
                  <a:lnTo>
                    <a:pt x="423" y="3978"/>
                  </a:lnTo>
                  <a:cubicBezTo>
                    <a:pt x="442" y="3982"/>
                    <a:pt x="460" y="3984"/>
                    <a:pt x="479" y="3984"/>
                  </a:cubicBezTo>
                  <a:cubicBezTo>
                    <a:pt x="857" y="3984"/>
                    <a:pt x="1326" y="3203"/>
                    <a:pt x="1556" y="2170"/>
                  </a:cubicBezTo>
                  <a:cubicBezTo>
                    <a:pt x="1797" y="1086"/>
                    <a:pt x="1676" y="146"/>
                    <a:pt x="1291" y="6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5645485" y="1619295"/>
              <a:ext cx="191002" cy="401534"/>
            </a:xfrm>
            <a:custGeom>
              <a:avLst/>
              <a:gdLst/>
              <a:ahLst/>
              <a:cxnLst/>
              <a:rect l="l" t="t" r="r" b="b"/>
              <a:pathLst>
                <a:path w="1869" h="3929" extrusionOk="0">
                  <a:moveTo>
                    <a:pt x="1306" y="1"/>
                  </a:moveTo>
                  <a:cubicBezTo>
                    <a:pt x="928" y="1"/>
                    <a:pt x="459" y="782"/>
                    <a:pt x="230" y="1815"/>
                  </a:cubicBezTo>
                  <a:cubicBezTo>
                    <a:pt x="0" y="2887"/>
                    <a:pt x="109" y="3839"/>
                    <a:pt x="495" y="3923"/>
                  </a:cubicBezTo>
                  <a:cubicBezTo>
                    <a:pt x="513" y="3927"/>
                    <a:pt x="532" y="3929"/>
                    <a:pt x="551" y="3929"/>
                  </a:cubicBezTo>
                  <a:cubicBezTo>
                    <a:pt x="929" y="3929"/>
                    <a:pt x="1398" y="3147"/>
                    <a:pt x="1627" y="2115"/>
                  </a:cubicBezTo>
                  <a:cubicBezTo>
                    <a:pt x="1868" y="1031"/>
                    <a:pt x="1748" y="91"/>
                    <a:pt x="1362" y="7"/>
                  </a:cubicBezTo>
                  <a:cubicBezTo>
                    <a:pt x="1344" y="3"/>
                    <a:pt x="1325" y="1"/>
                    <a:pt x="1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5243957" y="1684292"/>
              <a:ext cx="512406" cy="154931"/>
            </a:xfrm>
            <a:custGeom>
              <a:avLst/>
              <a:gdLst/>
              <a:ahLst/>
              <a:cxnLst/>
              <a:rect l="l" t="t" r="r" b="b"/>
              <a:pathLst>
                <a:path w="5014" h="1516" extrusionOk="0">
                  <a:moveTo>
                    <a:pt x="257" y="1"/>
                  </a:moveTo>
                  <a:cubicBezTo>
                    <a:pt x="155" y="1"/>
                    <a:pt x="56" y="78"/>
                    <a:pt x="25" y="190"/>
                  </a:cubicBezTo>
                  <a:cubicBezTo>
                    <a:pt x="1" y="311"/>
                    <a:pt x="86" y="443"/>
                    <a:pt x="206" y="480"/>
                  </a:cubicBezTo>
                  <a:lnTo>
                    <a:pt x="4689" y="1516"/>
                  </a:lnTo>
                  <a:lnTo>
                    <a:pt x="4749" y="1516"/>
                  </a:lnTo>
                  <a:cubicBezTo>
                    <a:pt x="4858" y="1516"/>
                    <a:pt x="4954" y="1444"/>
                    <a:pt x="4978" y="1335"/>
                  </a:cubicBezTo>
                  <a:cubicBezTo>
                    <a:pt x="5014" y="1203"/>
                    <a:pt x="4930" y="1070"/>
                    <a:pt x="4797" y="1046"/>
                  </a:cubicBezTo>
                  <a:lnTo>
                    <a:pt x="314" y="9"/>
                  </a:lnTo>
                  <a:cubicBezTo>
                    <a:pt x="295" y="4"/>
                    <a:pt x="276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5380696" y="1686029"/>
              <a:ext cx="207047" cy="126112"/>
            </a:xfrm>
            <a:custGeom>
              <a:avLst/>
              <a:gdLst/>
              <a:ahLst/>
              <a:cxnLst/>
              <a:rect l="l" t="t" r="r" b="b"/>
              <a:pathLst>
                <a:path w="2026" h="1234" extrusionOk="0">
                  <a:moveTo>
                    <a:pt x="252" y="0"/>
                  </a:moveTo>
                  <a:cubicBezTo>
                    <a:pt x="170" y="0"/>
                    <a:pt x="96" y="66"/>
                    <a:pt x="85" y="149"/>
                  </a:cubicBezTo>
                  <a:lnTo>
                    <a:pt x="1" y="1004"/>
                  </a:lnTo>
                  <a:lnTo>
                    <a:pt x="1881" y="1234"/>
                  </a:lnTo>
                  <a:lnTo>
                    <a:pt x="2013" y="583"/>
                  </a:lnTo>
                  <a:cubicBezTo>
                    <a:pt x="2025" y="487"/>
                    <a:pt x="1965" y="402"/>
                    <a:pt x="1881" y="390"/>
                  </a:cubicBezTo>
                  <a:lnTo>
                    <a:pt x="290" y="5"/>
                  </a:lnTo>
                  <a:cubicBezTo>
                    <a:pt x="277" y="2"/>
                    <a:pt x="265" y="0"/>
                    <a:pt x="252" y="0"/>
                  </a:cubicBezTo>
                  <a:close/>
                </a:path>
              </a:pathLst>
            </a:custGeom>
            <a:solidFill>
              <a:srgbClr val="F2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5434962" y="1790065"/>
              <a:ext cx="200711" cy="139806"/>
            </a:xfrm>
            <a:custGeom>
              <a:avLst/>
              <a:gdLst/>
              <a:ahLst/>
              <a:cxnLst/>
              <a:rect l="l" t="t" r="r" b="b"/>
              <a:pathLst>
                <a:path w="1964" h="1368" extrusionOk="0">
                  <a:moveTo>
                    <a:pt x="963" y="1"/>
                  </a:moveTo>
                  <a:cubicBezTo>
                    <a:pt x="841" y="1"/>
                    <a:pt x="761" y="28"/>
                    <a:pt x="771" y="95"/>
                  </a:cubicBezTo>
                  <a:cubicBezTo>
                    <a:pt x="807" y="336"/>
                    <a:pt x="1120" y="409"/>
                    <a:pt x="1120" y="409"/>
                  </a:cubicBezTo>
                  <a:cubicBezTo>
                    <a:pt x="1120" y="409"/>
                    <a:pt x="469" y="529"/>
                    <a:pt x="228" y="637"/>
                  </a:cubicBezTo>
                  <a:cubicBezTo>
                    <a:pt x="0" y="758"/>
                    <a:pt x="0" y="1023"/>
                    <a:pt x="0" y="1023"/>
                  </a:cubicBezTo>
                  <a:lnTo>
                    <a:pt x="277" y="1336"/>
                  </a:lnTo>
                  <a:cubicBezTo>
                    <a:pt x="267" y="1358"/>
                    <a:pt x="309" y="1367"/>
                    <a:pt x="383" y="1367"/>
                  </a:cubicBezTo>
                  <a:cubicBezTo>
                    <a:pt x="590" y="1367"/>
                    <a:pt x="1049" y="1296"/>
                    <a:pt x="1326" y="1252"/>
                  </a:cubicBezTo>
                  <a:cubicBezTo>
                    <a:pt x="1470" y="1228"/>
                    <a:pt x="1602" y="1143"/>
                    <a:pt x="1675" y="1011"/>
                  </a:cubicBezTo>
                  <a:cubicBezTo>
                    <a:pt x="1795" y="806"/>
                    <a:pt x="1964" y="481"/>
                    <a:pt x="1891" y="336"/>
                  </a:cubicBezTo>
                  <a:cubicBezTo>
                    <a:pt x="1806" y="166"/>
                    <a:pt x="1261" y="1"/>
                    <a:pt x="96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5170070" y="1479593"/>
              <a:ext cx="194681" cy="430558"/>
            </a:xfrm>
            <a:custGeom>
              <a:avLst/>
              <a:gdLst/>
              <a:ahLst/>
              <a:cxnLst/>
              <a:rect l="l" t="t" r="r" b="b"/>
              <a:pathLst>
                <a:path w="1905" h="4213" extrusionOk="0">
                  <a:moveTo>
                    <a:pt x="989" y="0"/>
                  </a:moveTo>
                  <a:lnTo>
                    <a:pt x="929" y="277"/>
                  </a:lnTo>
                  <a:cubicBezTo>
                    <a:pt x="627" y="590"/>
                    <a:pt x="338" y="1217"/>
                    <a:pt x="169" y="1976"/>
                  </a:cubicBezTo>
                  <a:cubicBezTo>
                    <a:pt x="13" y="2724"/>
                    <a:pt x="1" y="3423"/>
                    <a:pt x="145" y="3832"/>
                  </a:cubicBezTo>
                  <a:lnTo>
                    <a:pt x="73" y="4146"/>
                  </a:lnTo>
                  <a:lnTo>
                    <a:pt x="459" y="4205"/>
                  </a:lnTo>
                  <a:cubicBezTo>
                    <a:pt x="479" y="4210"/>
                    <a:pt x="500" y="4213"/>
                    <a:pt x="521" y="4213"/>
                  </a:cubicBezTo>
                  <a:cubicBezTo>
                    <a:pt x="912" y="4213"/>
                    <a:pt x="1412" y="3388"/>
                    <a:pt x="1652" y="2301"/>
                  </a:cubicBezTo>
                  <a:cubicBezTo>
                    <a:pt x="1905" y="1157"/>
                    <a:pt x="1784" y="145"/>
                    <a:pt x="1374" y="60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122140" y="1478775"/>
              <a:ext cx="203266" cy="425244"/>
            </a:xfrm>
            <a:custGeom>
              <a:avLst/>
              <a:gdLst/>
              <a:ahLst/>
              <a:cxnLst/>
              <a:rect l="l" t="t" r="r" b="b"/>
              <a:pathLst>
                <a:path w="1989" h="4161" extrusionOk="0">
                  <a:moveTo>
                    <a:pt x="1394" y="1"/>
                  </a:moveTo>
                  <a:cubicBezTo>
                    <a:pt x="994" y="1"/>
                    <a:pt x="504" y="826"/>
                    <a:pt x="253" y="1912"/>
                  </a:cubicBezTo>
                  <a:cubicBezTo>
                    <a:pt x="0" y="3069"/>
                    <a:pt x="132" y="4069"/>
                    <a:pt x="542" y="4154"/>
                  </a:cubicBezTo>
                  <a:cubicBezTo>
                    <a:pt x="563" y="4159"/>
                    <a:pt x="585" y="4161"/>
                    <a:pt x="606" y="4161"/>
                  </a:cubicBezTo>
                  <a:cubicBezTo>
                    <a:pt x="1006" y="4161"/>
                    <a:pt x="1495" y="3335"/>
                    <a:pt x="1735" y="2250"/>
                  </a:cubicBezTo>
                  <a:cubicBezTo>
                    <a:pt x="1988" y="1093"/>
                    <a:pt x="1868" y="92"/>
                    <a:pt x="1458" y="8"/>
                  </a:cubicBezTo>
                  <a:cubicBezTo>
                    <a:pt x="1437" y="3"/>
                    <a:pt x="1415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204612" y="1650465"/>
              <a:ext cx="39447" cy="81860"/>
            </a:xfrm>
            <a:custGeom>
              <a:avLst/>
              <a:gdLst/>
              <a:ahLst/>
              <a:cxnLst/>
              <a:rect l="l" t="t" r="r" b="b"/>
              <a:pathLst>
                <a:path w="386" h="801" extrusionOk="0">
                  <a:moveTo>
                    <a:pt x="263" y="0"/>
                  </a:moveTo>
                  <a:cubicBezTo>
                    <a:pt x="192" y="0"/>
                    <a:pt x="93" y="161"/>
                    <a:pt x="48" y="364"/>
                  </a:cubicBezTo>
                  <a:cubicBezTo>
                    <a:pt x="0" y="594"/>
                    <a:pt x="24" y="787"/>
                    <a:pt x="97" y="798"/>
                  </a:cubicBezTo>
                  <a:cubicBezTo>
                    <a:pt x="102" y="800"/>
                    <a:pt x="107" y="800"/>
                    <a:pt x="113" y="800"/>
                  </a:cubicBezTo>
                  <a:cubicBezTo>
                    <a:pt x="195" y="800"/>
                    <a:pt x="292" y="640"/>
                    <a:pt x="338" y="437"/>
                  </a:cubicBezTo>
                  <a:cubicBezTo>
                    <a:pt x="386" y="208"/>
                    <a:pt x="362" y="15"/>
                    <a:pt x="278" y="3"/>
                  </a:cubicBezTo>
                  <a:cubicBezTo>
                    <a:pt x="273" y="1"/>
                    <a:pt x="2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5341350" y="5121663"/>
              <a:ext cx="442096" cy="209505"/>
            </a:xfrm>
            <a:custGeom>
              <a:avLst/>
              <a:gdLst/>
              <a:ahLst/>
              <a:cxnLst/>
              <a:rect l="l" t="t" r="r" b="b"/>
              <a:pathLst>
                <a:path w="4326" h="2050" extrusionOk="0">
                  <a:moveTo>
                    <a:pt x="2446" y="0"/>
                  </a:moveTo>
                  <a:cubicBezTo>
                    <a:pt x="2220" y="0"/>
                    <a:pt x="1964" y="490"/>
                    <a:pt x="1964" y="490"/>
                  </a:cubicBezTo>
                  <a:cubicBezTo>
                    <a:pt x="1916" y="598"/>
                    <a:pt x="0" y="1526"/>
                    <a:pt x="229" y="1875"/>
                  </a:cubicBezTo>
                  <a:cubicBezTo>
                    <a:pt x="311" y="2000"/>
                    <a:pt x="782" y="2049"/>
                    <a:pt x="1367" y="2049"/>
                  </a:cubicBezTo>
                  <a:cubicBezTo>
                    <a:pt x="2420" y="2049"/>
                    <a:pt x="3843" y="1889"/>
                    <a:pt x="4037" y="1719"/>
                  </a:cubicBezTo>
                  <a:cubicBezTo>
                    <a:pt x="4326" y="1465"/>
                    <a:pt x="4073" y="899"/>
                    <a:pt x="4025" y="453"/>
                  </a:cubicBezTo>
                  <a:cubicBezTo>
                    <a:pt x="3471" y="670"/>
                    <a:pt x="2880" y="670"/>
                    <a:pt x="2880" y="670"/>
                  </a:cubicBezTo>
                  <a:lnTo>
                    <a:pt x="2832" y="490"/>
                  </a:lnTo>
                  <a:lnTo>
                    <a:pt x="2603" y="104"/>
                  </a:lnTo>
                  <a:cubicBezTo>
                    <a:pt x="2555" y="30"/>
                    <a:pt x="2502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6509961" y="5139138"/>
              <a:ext cx="381903" cy="185080"/>
            </a:xfrm>
            <a:custGeom>
              <a:avLst/>
              <a:gdLst/>
              <a:ahLst/>
              <a:cxnLst/>
              <a:rect l="l" t="t" r="r" b="b"/>
              <a:pathLst>
                <a:path w="3737" h="1811" extrusionOk="0">
                  <a:moveTo>
                    <a:pt x="1374" y="0"/>
                  </a:moveTo>
                  <a:cubicBezTo>
                    <a:pt x="1317" y="0"/>
                    <a:pt x="1257" y="29"/>
                    <a:pt x="1218" y="126"/>
                  </a:cubicBezTo>
                  <a:cubicBezTo>
                    <a:pt x="1122" y="354"/>
                    <a:pt x="1074" y="499"/>
                    <a:pt x="1074" y="499"/>
                  </a:cubicBezTo>
                  <a:cubicBezTo>
                    <a:pt x="1074" y="499"/>
                    <a:pt x="447" y="378"/>
                    <a:pt x="25" y="258"/>
                  </a:cubicBezTo>
                  <a:lnTo>
                    <a:pt x="25" y="258"/>
                  </a:lnTo>
                  <a:cubicBezTo>
                    <a:pt x="1" y="668"/>
                    <a:pt x="13" y="1403"/>
                    <a:pt x="314" y="1487"/>
                  </a:cubicBezTo>
                  <a:cubicBezTo>
                    <a:pt x="646" y="1582"/>
                    <a:pt x="2049" y="1810"/>
                    <a:pt x="2839" y="1810"/>
                  </a:cubicBezTo>
                  <a:cubicBezTo>
                    <a:pt x="3055" y="1810"/>
                    <a:pt x="3225" y="1793"/>
                    <a:pt x="3315" y="1752"/>
                  </a:cubicBezTo>
                  <a:cubicBezTo>
                    <a:pt x="3736" y="1559"/>
                    <a:pt x="1543" y="65"/>
                    <a:pt x="1543" y="65"/>
                  </a:cubicBezTo>
                  <a:cubicBezTo>
                    <a:pt x="1543" y="65"/>
                    <a:pt x="1461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41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7TH GRADE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OBJECTIVES </a:t>
            </a:r>
            <a:endParaRPr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EE8E5A1-B7E8-62B8-BA43-F2117F22E319}"/>
              </a:ext>
            </a:extLst>
          </p:cNvPr>
          <p:cNvSpPr/>
          <p:nvPr/>
        </p:nvSpPr>
        <p:spPr>
          <a:xfrm>
            <a:off x="649560" y="2225040"/>
            <a:ext cx="7844880" cy="6934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Do Hyeon" panose="020B0604020202020204" charset="-127"/>
                <a:ea typeface="Do Hyeon" panose="020B0604020202020204" charset="-127"/>
              </a:rPr>
              <a:t>know how to recognize and write simple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9A1561-C1A9-D4D1-8C19-609A2384F50D}"/>
              </a:ext>
            </a:extLst>
          </p:cNvPr>
          <p:cNvSpPr txBox="1"/>
          <p:nvPr/>
        </p:nvSpPr>
        <p:spPr>
          <a:xfrm>
            <a:off x="649560" y="1253184"/>
            <a:ext cx="7502548" cy="727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title"/>
          </p:nvPr>
        </p:nvSpPr>
        <p:spPr>
          <a:xfrm>
            <a:off x="720000" y="1673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BASIC TYPES OF SIMPLE SENTENCE </a:t>
            </a:r>
            <a:endParaRPr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C92032F-BCEE-809D-35EE-D442CD6E1DAE}"/>
              </a:ext>
            </a:extLst>
          </p:cNvPr>
          <p:cNvSpPr/>
          <p:nvPr/>
        </p:nvSpPr>
        <p:spPr>
          <a:xfrm>
            <a:off x="955561" y="1097167"/>
            <a:ext cx="670939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71DE0378-CEF8-38E8-A06A-8744B900D68E}"/>
              </a:ext>
            </a:extLst>
          </p:cNvPr>
          <p:cNvSpPr/>
          <p:nvPr/>
        </p:nvSpPr>
        <p:spPr>
          <a:xfrm>
            <a:off x="1932390" y="1097167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C7088EA-B9F5-988D-9F7F-ED17593B6CA5}"/>
              </a:ext>
            </a:extLst>
          </p:cNvPr>
          <p:cNvSpPr/>
          <p:nvPr/>
        </p:nvSpPr>
        <p:spPr>
          <a:xfrm>
            <a:off x="955561" y="2363833"/>
            <a:ext cx="67093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65A67D0-3BCA-CF9F-5F11-F20C5FDDDCF9}"/>
              </a:ext>
            </a:extLst>
          </p:cNvPr>
          <p:cNvSpPr/>
          <p:nvPr/>
        </p:nvSpPr>
        <p:spPr>
          <a:xfrm>
            <a:off x="3461460" y="2366890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679701B-2C56-C4CB-6DE3-A2EA2DF31191}"/>
              </a:ext>
            </a:extLst>
          </p:cNvPr>
          <p:cNvSpPr/>
          <p:nvPr/>
        </p:nvSpPr>
        <p:spPr>
          <a:xfrm>
            <a:off x="955561" y="3624185"/>
            <a:ext cx="67093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310B46A-5E5A-7AAF-01C5-3CA2E91325ED}"/>
              </a:ext>
            </a:extLst>
          </p:cNvPr>
          <p:cNvSpPr/>
          <p:nvPr/>
        </p:nvSpPr>
        <p:spPr>
          <a:xfrm>
            <a:off x="4515272" y="3616831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6F9366-21BA-A7D3-50B4-AC429230E94B}"/>
              </a:ext>
            </a:extLst>
          </p:cNvPr>
          <p:cNvSpPr txBox="1"/>
          <p:nvPr/>
        </p:nvSpPr>
        <p:spPr>
          <a:xfrm>
            <a:off x="3757491" y="1113141"/>
            <a:ext cx="35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 subject and a verb.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CBD463B-D802-A252-2005-5B8586E48F22}"/>
              </a:ext>
            </a:extLst>
          </p:cNvPr>
          <p:cNvSpPr txBox="1"/>
          <p:nvPr/>
        </p:nvSpPr>
        <p:spPr>
          <a:xfrm>
            <a:off x="719881" y="165933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9B606D1-E7BC-7D62-D09E-766CB80BEDBC}"/>
              </a:ext>
            </a:extLst>
          </p:cNvPr>
          <p:cNvSpPr txBox="1"/>
          <p:nvPr/>
        </p:nvSpPr>
        <p:spPr>
          <a:xfrm>
            <a:off x="2170637" y="165933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B3FDDC1-B83D-77E6-7095-1BD3515123CA}"/>
              </a:ext>
            </a:extLst>
          </p:cNvPr>
          <p:cNvSpPr txBox="1"/>
          <p:nvPr/>
        </p:nvSpPr>
        <p:spPr>
          <a:xfrm>
            <a:off x="737032" y="29021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6949DBB-26ED-98EE-35E5-1F1DA72AB1D0}"/>
              </a:ext>
            </a:extLst>
          </p:cNvPr>
          <p:cNvSpPr txBox="1"/>
          <p:nvPr/>
        </p:nvSpPr>
        <p:spPr>
          <a:xfrm>
            <a:off x="3627772" y="290098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219AB39-3262-DF79-13E6-741B23D46BAB}"/>
              </a:ext>
            </a:extLst>
          </p:cNvPr>
          <p:cNvSpPr txBox="1"/>
          <p:nvPr/>
        </p:nvSpPr>
        <p:spPr>
          <a:xfrm>
            <a:off x="4990530" y="2195141"/>
            <a:ext cx="39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subject, a verb and an object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F04AF8D-4495-A727-FE5D-013A1A1F9E25}"/>
              </a:ext>
            </a:extLst>
          </p:cNvPr>
          <p:cNvSpPr txBox="1"/>
          <p:nvPr/>
        </p:nvSpPr>
        <p:spPr>
          <a:xfrm>
            <a:off x="6453959" y="3285303"/>
            <a:ext cx="269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subject, a verb, an object and an adverb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EA95888-FB46-6C8B-04CC-33C2DD0A6DFC}"/>
              </a:ext>
            </a:extLst>
          </p:cNvPr>
          <p:cNvSpPr txBox="1"/>
          <p:nvPr/>
        </p:nvSpPr>
        <p:spPr>
          <a:xfrm>
            <a:off x="719881" y="41792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AEBA0C9-FFC0-CCBA-92CF-3B06D7051E91}"/>
              </a:ext>
            </a:extLst>
          </p:cNvPr>
          <p:cNvSpPr txBox="1"/>
          <p:nvPr/>
        </p:nvSpPr>
        <p:spPr>
          <a:xfrm>
            <a:off x="4807007" y="417921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BA759D9A-0C52-3B17-E3AD-9A188DC6B165}"/>
              </a:ext>
            </a:extLst>
          </p:cNvPr>
          <p:cNvSpPr/>
          <p:nvPr/>
        </p:nvSpPr>
        <p:spPr>
          <a:xfrm>
            <a:off x="1932390" y="2363833"/>
            <a:ext cx="1223180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37F98C1-EFD2-D289-09C6-9478C95D9F74}"/>
              </a:ext>
            </a:extLst>
          </p:cNvPr>
          <p:cNvSpPr txBox="1"/>
          <p:nvPr/>
        </p:nvSpPr>
        <p:spPr>
          <a:xfrm>
            <a:off x="2163908" y="2900982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FD4BE2A-DB92-E131-6B61-8D8FFBFC2AB4}"/>
              </a:ext>
            </a:extLst>
          </p:cNvPr>
          <p:cNvSpPr/>
          <p:nvPr/>
        </p:nvSpPr>
        <p:spPr>
          <a:xfrm>
            <a:off x="1860189" y="3627332"/>
            <a:ext cx="1139521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DB0E794-C9F7-E500-8D1E-4756DDF2B259}"/>
              </a:ext>
            </a:extLst>
          </p:cNvPr>
          <p:cNvSpPr/>
          <p:nvPr/>
        </p:nvSpPr>
        <p:spPr>
          <a:xfrm>
            <a:off x="3233399" y="3623876"/>
            <a:ext cx="1048184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584FC0B-4AD3-1139-C7FE-F527D2CF95AD}"/>
              </a:ext>
            </a:extLst>
          </p:cNvPr>
          <p:cNvSpPr txBox="1"/>
          <p:nvPr/>
        </p:nvSpPr>
        <p:spPr>
          <a:xfrm>
            <a:off x="2049877" y="4179211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B4EDB21-3BB7-C8CE-A5D5-61F8F338B267}"/>
              </a:ext>
            </a:extLst>
          </p:cNvPr>
          <p:cNvSpPr txBox="1"/>
          <p:nvPr/>
        </p:nvSpPr>
        <p:spPr>
          <a:xfrm>
            <a:off x="3275746" y="417920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30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5" grpId="0"/>
      <p:bldP spid="85" grpId="1"/>
      <p:bldP spid="86" grpId="0"/>
      <p:bldP spid="86" grpId="1"/>
      <p:bldP spid="87" grpId="0" animBg="1"/>
      <p:bldP spid="87" grpId="1" animBg="1"/>
      <p:bldP spid="89" grpId="0"/>
      <p:bldP spid="89" grpId="1"/>
      <p:bldP spid="90" grpId="0" animBg="1"/>
      <p:bldP spid="90" grpId="1" animBg="1"/>
      <p:bldP spid="91" grpId="0" animBg="1"/>
      <p:bldP spid="91" grpId="1" animBg="1"/>
      <p:bldP spid="92" grpId="0"/>
      <p:bldP spid="92" grpId="1"/>
      <p:bldP spid="93" grpId="0"/>
      <p:bldP spid="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/>
          <p:nvPr/>
        </p:nvSpPr>
        <p:spPr>
          <a:xfrm>
            <a:off x="5740596" y="813502"/>
            <a:ext cx="3048870" cy="2864960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 txBox="1">
            <a:spLocks noGrp="1"/>
          </p:cNvSpPr>
          <p:nvPr>
            <p:ph type="title"/>
          </p:nvPr>
        </p:nvSpPr>
        <p:spPr>
          <a:xfrm>
            <a:off x="765840" y="1689751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PRACTICE</a:t>
            </a:r>
            <a:endParaRPr sz="8000" dirty="0"/>
          </a:p>
        </p:txBody>
      </p:sp>
      <p:grpSp>
        <p:nvGrpSpPr>
          <p:cNvPr id="524" name="Google Shape;524;p45"/>
          <p:cNvGrpSpPr/>
          <p:nvPr/>
        </p:nvGrpSpPr>
        <p:grpSpPr>
          <a:xfrm>
            <a:off x="5324560" y="1053645"/>
            <a:ext cx="2346327" cy="3036210"/>
            <a:chOff x="5941275" y="1195925"/>
            <a:chExt cx="2045201" cy="2751651"/>
          </a:xfrm>
        </p:grpSpPr>
        <p:sp>
          <p:nvSpPr>
            <p:cNvPr id="525" name="Google Shape;525;p45"/>
            <p:cNvSpPr/>
            <p:nvPr/>
          </p:nvSpPr>
          <p:spPr>
            <a:xfrm>
              <a:off x="6829595" y="2289989"/>
              <a:ext cx="399894" cy="566761"/>
            </a:xfrm>
            <a:custGeom>
              <a:avLst/>
              <a:gdLst/>
              <a:ahLst/>
              <a:cxnLst/>
              <a:rect l="l" t="t" r="r" b="b"/>
              <a:pathLst>
                <a:path w="4074" h="5774" extrusionOk="0">
                  <a:moveTo>
                    <a:pt x="0" y="1"/>
                  </a:moveTo>
                  <a:lnTo>
                    <a:pt x="2881" y="5773"/>
                  </a:lnTo>
                  <a:lnTo>
                    <a:pt x="4073" y="6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6028831" y="2437913"/>
              <a:ext cx="1087094" cy="1007881"/>
            </a:xfrm>
            <a:custGeom>
              <a:avLst/>
              <a:gdLst/>
              <a:ahLst/>
              <a:cxnLst/>
              <a:rect l="l" t="t" r="r" b="b"/>
              <a:pathLst>
                <a:path w="11075" h="10268" extrusionOk="0">
                  <a:moveTo>
                    <a:pt x="8195" y="0"/>
                  </a:moveTo>
                  <a:lnTo>
                    <a:pt x="7556" y="3158"/>
                  </a:lnTo>
                  <a:cubicBezTo>
                    <a:pt x="7477" y="3151"/>
                    <a:pt x="7399" y="3147"/>
                    <a:pt x="7322" y="3147"/>
                  </a:cubicBezTo>
                  <a:cubicBezTo>
                    <a:pt x="5021" y="3147"/>
                    <a:pt x="3712" y="6194"/>
                    <a:pt x="3712" y="6194"/>
                  </a:cubicBezTo>
                  <a:lnTo>
                    <a:pt x="1" y="9146"/>
                  </a:lnTo>
                  <a:lnTo>
                    <a:pt x="1061" y="10267"/>
                  </a:lnTo>
                  <a:lnTo>
                    <a:pt x="9966" y="4254"/>
                  </a:lnTo>
                  <a:cubicBezTo>
                    <a:pt x="10171" y="4109"/>
                    <a:pt x="10352" y="3916"/>
                    <a:pt x="10472" y="3699"/>
                  </a:cubicBezTo>
                  <a:lnTo>
                    <a:pt x="11075" y="2639"/>
                  </a:lnTo>
                  <a:lnTo>
                    <a:pt x="8195" y="0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5941275" y="3239958"/>
              <a:ext cx="462616" cy="513364"/>
            </a:xfrm>
            <a:custGeom>
              <a:avLst/>
              <a:gdLst/>
              <a:ahLst/>
              <a:cxnLst/>
              <a:rect l="l" t="t" r="r" b="b"/>
              <a:pathLst>
                <a:path w="4713" h="5230" extrusionOk="0">
                  <a:moveTo>
                    <a:pt x="1610" y="0"/>
                  </a:moveTo>
                  <a:cubicBezTo>
                    <a:pt x="1193" y="0"/>
                    <a:pt x="1" y="999"/>
                    <a:pt x="1" y="999"/>
                  </a:cubicBezTo>
                  <a:cubicBezTo>
                    <a:pt x="1" y="999"/>
                    <a:pt x="1459" y="4507"/>
                    <a:pt x="4243" y="5230"/>
                  </a:cubicBezTo>
                  <a:cubicBezTo>
                    <a:pt x="4243" y="5230"/>
                    <a:pt x="4712" y="5024"/>
                    <a:pt x="4351" y="4338"/>
                  </a:cubicBezTo>
                  <a:cubicBezTo>
                    <a:pt x="4002" y="3675"/>
                    <a:pt x="2977" y="3012"/>
                    <a:pt x="3531" y="1518"/>
                  </a:cubicBezTo>
                  <a:cubicBezTo>
                    <a:pt x="3592" y="1373"/>
                    <a:pt x="3640" y="1060"/>
                    <a:pt x="3483" y="1024"/>
                  </a:cubicBezTo>
                  <a:cubicBezTo>
                    <a:pt x="3362" y="995"/>
                    <a:pt x="3216" y="971"/>
                    <a:pt x="3068" y="971"/>
                  </a:cubicBezTo>
                  <a:cubicBezTo>
                    <a:pt x="2776" y="971"/>
                    <a:pt x="2478" y="1065"/>
                    <a:pt x="2350" y="1409"/>
                  </a:cubicBezTo>
                  <a:lnTo>
                    <a:pt x="1917" y="951"/>
                  </a:lnTo>
                  <a:cubicBezTo>
                    <a:pt x="1917" y="951"/>
                    <a:pt x="2013" y="144"/>
                    <a:pt x="1675" y="11"/>
                  </a:cubicBezTo>
                  <a:cubicBezTo>
                    <a:pt x="1657" y="4"/>
                    <a:pt x="1635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6742039" y="2551481"/>
              <a:ext cx="423550" cy="261393"/>
            </a:xfrm>
            <a:custGeom>
              <a:avLst/>
              <a:gdLst/>
              <a:ahLst/>
              <a:cxnLst/>
              <a:rect l="l" t="t" r="r" b="b"/>
              <a:pathLst>
                <a:path w="4315" h="2663" extrusionOk="0">
                  <a:moveTo>
                    <a:pt x="1157" y="0"/>
                  </a:moveTo>
                  <a:lnTo>
                    <a:pt x="1" y="2446"/>
                  </a:lnTo>
                  <a:cubicBezTo>
                    <a:pt x="1" y="2446"/>
                    <a:pt x="56" y="2663"/>
                    <a:pt x="521" y="2663"/>
                  </a:cubicBezTo>
                  <a:cubicBezTo>
                    <a:pt x="840" y="2663"/>
                    <a:pt x="1351" y="2561"/>
                    <a:pt x="2170" y="2218"/>
                  </a:cubicBezTo>
                  <a:cubicBezTo>
                    <a:pt x="3929" y="1482"/>
                    <a:pt x="4315" y="1326"/>
                    <a:pt x="4279" y="687"/>
                  </a:cubicBezTo>
                  <a:cubicBezTo>
                    <a:pt x="4255" y="36"/>
                    <a:pt x="1157" y="0"/>
                    <a:pt x="1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6742039" y="2599873"/>
              <a:ext cx="427181" cy="1227950"/>
            </a:xfrm>
            <a:custGeom>
              <a:avLst/>
              <a:gdLst/>
              <a:ahLst/>
              <a:cxnLst/>
              <a:rect l="l" t="t" r="r" b="b"/>
              <a:pathLst>
                <a:path w="4352" h="12510" extrusionOk="0">
                  <a:moveTo>
                    <a:pt x="3905" y="1"/>
                  </a:moveTo>
                  <a:lnTo>
                    <a:pt x="1" y="254"/>
                  </a:lnTo>
                  <a:lnTo>
                    <a:pt x="1845" y="2906"/>
                  </a:lnTo>
                  <a:cubicBezTo>
                    <a:pt x="1" y="4520"/>
                    <a:pt x="1398" y="7774"/>
                    <a:pt x="1398" y="7774"/>
                  </a:cubicBezTo>
                  <a:lnTo>
                    <a:pt x="965" y="12509"/>
                  </a:lnTo>
                  <a:lnTo>
                    <a:pt x="2520" y="12509"/>
                  </a:lnTo>
                  <a:lnTo>
                    <a:pt x="4303" y="1917"/>
                  </a:lnTo>
                  <a:cubicBezTo>
                    <a:pt x="4351" y="1664"/>
                    <a:pt x="4327" y="1411"/>
                    <a:pt x="4255" y="1158"/>
                  </a:cubicBezTo>
                  <a:lnTo>
                    <a:pt x="3905" y="1"/>
                  </a:ln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6552793" y="2117330"/>
              <a:ext cx="609362" cy="674342"/>
            </a:xfrm>
            <a:custGeom>
              <a:avLst/>
              <a:gdLst/>
              <a:ahLst/>
              <a:cxnLst/>
              <a:rect l="l" t="t" r="r" b="b"/>
              <a:pathLst>
                <a:path w="6208" h="6870" extrusionOk="0">
                  <a:moveTo>
                    <a:pt x="1604" y="0"/>
                  </a:moveTo>
                  <a:cubicBezTo>
                    <a:pt x="1604" y="0"/>
                    <a:pt x="1" y="1326"/>
                    <a:pt x="616" y="3399"/>
                  </a:cubicBezTo>
                  <a:cubicBezTo>
                    <a:pt x="1230" y="5471"/>
                    <a:pt x="1929" y="6869"/>
                    <a:pt x="1929" y="6869"/>
                  </a:cubicBezTo>
                  <a:cubicBezTo>
                    <a:pt x="1929" y="6869"/>
                    <a:pt x="3162" y="5039"/>
                    <a:pt x="5426" y="5039"/>
                  </a:cubicBezTo>
                  <a:cubicBezTo>
                    <a:pt x="5674" y="5039"/>
                    <a:pt x="5935" y="5061"/>
                    <a:pt x="6207" y="5110"/>
                  </a:cubicBezTo>
                  <a:lnTo>
                    <a:pt x="4978" y="1543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6384846" y="1245494"/>
              <a:ext cx="910902" cy="468604"/>
            </a:xfrm>
            <a:custGeom>
              <a:avLst/>
              <a:gdLst/>
              <a:ahLst/>
              <a:cxnLst/>
              <a:rect l="l" t="t" r="r" b="b"/>
              <a:pathLst>
                <a:path w="9280" h="4774" extrusionOk="0">
                  <a:moveTo>
                    <a:pt x="3385" y="1"/>
                  </a:moveTo>
                  <a:cubicBezTo>
                    <a:pt x="3182" y="1"/>
                    <a:pt x="2994" y="95"/>
                    <a:pt x="2881" y="254"/>
                  </a:cubicBezTo>
                  <a:lnTo>
                    <a:pt x="0" y="4171"/>
                  </a:lnTo>
                  <a:lnTo>
                    <a:pt x="1001" y="4774"/>
                  </a:lnTo>
                  <a:lnTo>
                    <a:pt x="3640" y="1906"/>
                  </a:lnTo>
                  <a:lnTo>
                    <a:pt x="5869" y="2870"/>
                  </a:lnTo>
                  <a:lnTo>
                    <a:pt x="6556" y="3677"/>
                  </a:lnTo>
                  <a:lnTo>
                    <a:pt x="8267" y="4592"/>
                  </a:lnTo>
                  <a:lnTo>
                    <a:pt x="9279" y="1640"/>
                  </a:lnTo>
                  <a:cubicBezTo>
                    <a:pt x="9279" y="1640"/>
                    <a:pt x="8773" y="784"/>
                    <a:pt x="6617" y="760"/>
                  </a:cubicBezTo>
                  <a:cubicBezTo>
                    <a:pt x="6617" y="760"/>
                    <a:pt x="5688" y="61"/>
                    <a:pt x="3423" y="2"/>
                  </a:cubicBezTo>
                  <a:cubicBezTo>
                    <a:pt x="3410" y="1"/>
                    <a:pt x="3398" y="1"/>
                    <a:pt x="338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6762161" y="1406473"/>
              <a:ext cx="923858" cy="900202"/>
            </a:xfrm>
            <a:custGeom>
              <a:avLst/>
              <a:gdLst/>
              <a:ahLst/>
              <a:cxnLst/>
              <a:rect l="l" t="t" r="r" b="b"/>
              <a:pathLst>
                <a:path w="9412" h="9171" extrusionOk="0">
                  <a:moveTo>
                    <a:pt x="5435" y="0"/>
                  </a:moveTo>
                  <a:cubicBezTo>
                    <a:pt x="4682" y="1895"/>
                    <a:pt x="3266" y="2041"/>
                    <a:pt x="2837" y="2041"/>
                  </a:cubicBezTo>
                  <a:cubicBezTo>
                    <a:pt x="2759" y="2041"/>
                    <a:pt x="2714" y="2037"/>
                    <a:pt x="2712" y="2037"/>
                  </a:cubicBezTo>
                  <a:cubicBezTo>
                    <a:pt x="1327" y="3868"/>
                    <a:pt x="1" y="6616"/>
                    <a:pt x="1" y="6616"/>
                  </a:cubicBezTo>
                  <a:lnTo>
                    <a:pt x="3905" y="9170"/>
                  </a:lnTo>
                  <a:lnTo>
                    <a:pt x="9412" y="3844"/>
                  </a:lnTo>
                  <a:cubicBezTo>
                    <a:pt x="8822" y="1880"/>
                    <a:pt x="6592" y="566"/>
                    <a:pt x="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7386734" y="1441908"/>
              <a:ext cx="319503" cy="287307"/>
            </a:xfrm>
            <a:custGeom>
              <a:avLst/>
              <a:gdLst/>
              <a:ahLst/>
              <a:cxnLst/>
              <a:rect l="l" t="t" r="r" b="b"/>
              <a:pathLst>
                <a:path w="3255" h="2927" extrusionOk="0">
                  <a:moveTo>
                    <a:pt x="2073" y="1"/>
                  </a:moveTo>
                  <a:lnTo>
                    <a:pt x="627" y="952"/>
                  </a:lnTo>
                  <a:cubicBezTo>
                    <a:pt x="133" y="1278"/>
                    <a:pt x="1" y="1953"/>
                    <a:pt x="325" y="2447"/>
                  </a:cubicBezTo>
                  <a:cubicBezTo>
                    <a:pt x="531" y="2759"/>
                    <a:pt x="870" y="2926"/>
                    <a:pt x="1217" y="2926"/>
                  </a:cubicBezTo>
                  <a:cubicBezTo>
                    <a:pt x="1420" y="2926"/>
                    <a:pt x="1625" y="2869"/>
                    <a:pt x="1808" y="2748"/>
                  </a:cubicBezTo>
                  <a:lnTo>
                    <a:pt x="3254" y="1796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7434046" y="1218207"/>
              <a:ext cx="460162" cy="489021"/>
            </a:xfrm>
            <a:custGeom>
              <a:avLst/>
              <a:gdLst/>
              <a:ahLst/>
              <a:cxnLst/>
              <a:rect l="l" t="t" r="r" b="b"/>
              <a:pathLst>
                <a:path w="4688" h="4982" extrusionOk="0">
                  <a:moveTo>
                    <a:pt x="2390" y="0"/>
                  </a:moveTo>
                  <a:cubicBezTo>
                    <a:pt x="1557" y="0"/>
                    <a:pt x="789" y="562"/>
                    <a:pt x="567" y="1412"/>
                  </a:cubicBezTo>
                  <a:lnTo>
                    <a:pt x="266" y="2557"/>
                  </a:lnTo>
                  <a:cubicBezTo>
                    <a:pt x="1" y="3557"/>
                    <a:pt x="603" y="4594"/>
                    <a:pt x="1603" y="4859"/>
                  </a:cubicBezTo>
                  <a:lnTo>
                    <a:pt x="1808" y="4919"/>
                  </a:lnTo>
                  <a:cubicBezTo>
                    <a:pt x="1970" y="4961"/>
                    <a:pt x="2131" y="4981"/>
                    <a:pt x="2290" y="4981"/>
                  </a:cubicBezTo>
                  <a:cubicBezTo>
                    <a:pt x="3128" y="4981"/>
                    <a:pt x="3887" y="4420"/>
                    <a:pt x="4109" y="3569"/>
                  </a:cubicBezTo>
                  <a:lnTo>
                    <a:pt x="4423" y="2425"/>
                  </a:lnTo>
                  <a:cubicBezTo>
                    <a:pt x="4688" y="1412"/>
                    <a:pt x="4085" y="376"/>
                    <a:pt x="3073" y="111"/>
                  </a:cubicBezTo>
                  <a:lnTo>
                    <a:pt x="2869" y="63"/>
                  </a:lnTo>
                  <a:cubicBezTo>
                    <a:pt x="2709" y="20"/>
                    <a:pt x="2549" y="0"/>
                    <a:pt x="239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7447002" y="1195925"/>
              <a:ext cx="539474" cy="314693"/>
            </a:xfrm>
            <a:custGeom>
              <a:avLst/>
              <a:gdLst/>
              <a:ahLst/>
              <a:cxnLst/>
              <a:rect l="l" t="t" r="r" b="b"/>
              <a:pathLst>
                <a:path w="5496" h="3206" extrusionOk="0">
                  <a:moveTo>
                    <a:pt x="1133" y="0"/>
                  </a:moveTo>
                  <a:lnTo>
                    <a:pt x="1" y="1206"/>
                  </a:lnTo>
                  <a:lnTo>
                    <a:pt x="110" y="3206"/>
                  </a:lnTo>
                  <a:lnTo>
                    <a:pt x="314" y="2976"/>
                  </a:lnTo>
                  <a:cubicBezTo>
                    <a:pt x="568" y="2989"/>
                    <a:pt x="1158" y="3013"/>
                    <a:pt x="1158" y="3013"/>
                  </a:cubicBezTo>
                  <a:lnTo>
                    <a:pt x="1194" y="2470"/>
                  </a:lnTo>
                  <a:cubicBezTo>
                    <a:pt x="1194" y="2470"/>
                    <a:pt x="1640" y="2061"/>
                    <a:pt x="1447" y="1591"/>
                  </a:cubicBezTo>
                  <a:cubicBezTo>
                    <a:pt x="1411" y="1506"/>
                    <a:pt x="1423" y="1410"/>
                    <a:pt x="1459" y="1326"/>
                  </a:cubicBezTo>
                  <a:cubicBezTo>
                    <a:pt x="1491" y="1258"/>
                    <a:pt x="1542" y="1224"/>
                    <a:pt x="1621" y="1224"/>
                  </a:cubicBezTo>
                  <a:cubicBezTo>
                    <a:pt x="1724" y="1224"/>
                    <a:pt x="1874" y="1282"/>
                    <a:pt x="2086" y="1398"/>
                  </a:cubicBezTo>
                  <a:cubicBezTo>
                    <a:pt x="2455" y="1590"/>
                    <a:pt x="3167" y="1913"/>
                    <a:pt x="3794" y="1913"/>
                  </a:cubicBezTo>
                  <a:cubicBezTo>
                    <a:pt x="4191" y="1913"/>
                    <a:pt x="4553" y="1784"/>
                    <a:pt x="4773" y="1410"/>
                  </a:cubicBezTo>
                  <a:cubicBezTo>
                    <a:pt x="5496" y="181"/>
                    <a:pt x="1133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7385556" y="1378203"/>
              <a:ext cx="146745" cy="132316"/>
            </a:xfrm>
            <a:custGeom>
              <a:avLst/>
              <a:gdLst/>
              <a:ahLst/>
              <a:cxnLst/>
              <a:rect l="l" t="t" r="r" b="b"/>
              <a:pathLst>
                <a:path w="1495" h="1348" extrusionOk="0">
                  <a:moveTo>
                    <a:pt x="742" y="0"/>
                  </a:moveTo>
                  <a:cubicBezTo>
                    <a:pt x="445" y="0"/>
                    <a:pt x="177" y="200"/>
                    <a:pt x="96" y="493"/>
                  </a:cubicBezTo>
                  <a:cubicBezTo>
                    <a:pt x="0" y="854"/>
                    <a:pt x="217" y="1228"/>
                    <a:pt x="578" y="1325"/>
                  </a:cubicBezTo>
                  <a:cubicBezTo>
                    <a:pt x="635" y="1340"/>
                    <a:pt x="692" y="1348"/>
                    <a:pt x="748" y="1348"/>
                  </a:cubicBezTo>
                  <a:cubicBezTo>
                    <a:pt x="1041" y="1348"/>
                    <a:pt x="1317" y="1146"/>
                    <a:pt x="1398" y="843"/>
                  </a:cubicBezTo>
                  <a:cubicBezTo>
                    <a:pt x="1494" y="481"/>
                    <a:pt x="1277" y="120"/>
                    <a:pt x="916" y="23"/>
                  </a:cubicBezTo>
                  <a:cubicBezTo>
                    <a:pt x="858" y="8"/>
                    <a:pt x="799" y="0"/>
                    <a:pt x="742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465237" y="1919739"/>
              <a:ext cx="261590" cy="239112"/>
            </a:xfrm>
            <a:custGeom>
              <a:avLst/>
              <a:gdLst/>
              <a:ahLst/>
              <a:cxnLst/>
              <a:rect l="l" t="t" r="r" b="b"/>
              <a:pathLst>
                <a:path w="2665" h="2436" extrusionOk="0">
                  <a:moveTo>
                    <a:pt x="1335" y="1"/>
                  </a:moveTo>
                  <a:cubicBezTo>
                    <a:pt x="766" y="1"/>
                    <a:pt x="262" y="397"/>
                    <a:pt x="145" y="977"/>
                  </a:cubicBezTo>
                  <a:cubicBezTo>
                    <a:pt x="1" y="1640"/>
                    <a:pt x="435" y="2278"/>
                    <a:pt x="1098" y="2411"/>
                  </a:cubicBezTo>
                  <a:cubicBezTo>
                    <a:pt x="1178" y="2428"/>
                    <a:pt x="1259" y="2436"/>
                    <a:pt x="1338" y="2436"/>
                  </a:cubicBezTo>
                  <a:cubicBezTo>
                    <a:pt x="1902" y="2436"/>
                    <a:pt x="2416" y="2040"/>
                    <a:pt x="2531" y="1459"/>
                  </a:cubicBezTo>
                  <a:cubicBezTo>
                    <a:pt x="2664" y="797"/>
                    <a:pt x="2231" y="158"/>
                    <a:pt x="1580" y="25"/>
                  </a:cubicBezTo>
                  <a:cubicBezTo>
                    <a:pt x="1498" y="9"/>
                    <a:pt x="1416" y="1"/>
                    <a:pt x="133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287867" y="1538298"/>
              <a:ext cx="233124" cy="213493"/>
            </a:xfrm>
            <a:custGeom>
              <a:avLst/>
              <a:gdLst/>
              <a:ahLst/>
              <a:cxnLst/>
              <a:rect l="l" t="t" r="r" b="b"/>
              <a:pathLst>
                <a:path w="2375" h="2175" extrusionOk="0">
                  <a:moveTo>
                    <a:pt x="1195" y="0"/>
                  </a:moveTo>
                  <a:cubicBezTo>
                    <a:pt x="683" y="0"/>
                    <a:pt x="227" y="352"/>
                    <a:pt x="121" y="875"/>
                  </a:cubicBezTo>
                  <a:cubicBezTo>
                    <a:pt x="0" y="1465"/>
                    <a:pt x="386" y="2032"/>
                    <a:pt x="964" y="2152"/>
                  </a:cubicBezTo>
                  <a:cubicBezTo>
                    <a:pt x="1039" y="2167"/>
                    <a:pt x="1113" y="2175"/>
                    <a:pt x="1187" y="2175"/>
                  </a:cubicBezTo>
                  <a:cubicBezTo>
                    <a:pt x="1694" y="2175"/>
                    <a:pt x="2149" y="1824"/>
                    <a:pt x="2254" y="1309"/>
                  </a:cubicBezTo>
                  <a:cubicBezTo>
                    <a:pt x="2375" y="718"/>
                    <a:pt x="1989" y="139"/>
                    <a:pt x="1398" y="19"/>
                  </a:cubicBezTo>
                  <a:cubicBezTo>
                    <a:pt x="1330" y="6"/>
                    <a:pt x="1262" y="0"/>
                    <a:pt x="1195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160067" y="1611033"/>
              <a:ext cx="498149" cy="499327"/>
            </a:xfrm>
            <a:custGeom>
              <a:avLst/>
              <a:gdLst/>
              <a:ahLst/>
              <a:cxnLst/>
              <a:rect l="l" t="t" r="r" b="b"/>
              <a:pathLst>
                <a:path w="5075" h="5087" extrusionOk="0">
                  <a:moveTo>
                    <a:pt x="2531" y="1"/>
                  </a:moveTo>
                  <a:cubicBezTo>
                    <a:pt x="1134" y="1"/>
                    <a:pt x="1" y="1146"/>
                    <a:pt x="1" y="2544"/>
                  </a:cubicBezTo>
                  <a:cubicBezTo>
                    <a:pt x="1" y="3942"/>
                    <a:pt x="1134" y="5086"/>
                    <a:pt x="2531" y="5086"/>
                  </a:cubicBezTo>
                  <a:cubicBezTo>
                    <a:pt x="3942" y="5086"/>
                    <a:pt x="5075" y="3942"/>
                    <a:pt x="5075" y="2544"/>
                  </a:cubicBezTo>
                  <a:cubicBezTo>
                    <a:pt x="5075" y="1146"/>
                    <a:pt x="3942" y="1"/>
                    <a:pt x="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671072" y="1783791"/>
              <a:ext cx="1167583" cy="639496"/>
            </a:xfrm>
            <a:custGeom>
              <a:avLst/>
              <a:gdLst/>
              <a:ahLst/>
              <a:cxnLst/>
              <a:rect l="l" t="t" r="r" b="b"/>
              <a:pathLst>
                <a:path w="11895" h="6515" extrusionOk="0">
                  <a:moveTo>
                    <a:pt x="10340" y="0"/>
                  </a:moveTo>
                  <a:lnTo>
                    <a:pt x="8243" y="2025"/>
                  </a:lnTo>
                  <a:lnTo>
                    <a:pt x="5267" y="4531"/>
                  </a:lnTo>
                  <a:cubicBezTo>
                    <a:pt x="5267" y="4531"/>
                    <a:pt x="3881" y="3904"/>
                    <a:pt x="290" y="1952"/>
                  </a:cubicBezTo>
                  <a:lnTo>
                    <a:pt x="1" y="3398"/>
                  </a:lnTo>
                  <a:lnTo>
                    <a:pt x="4797" y="6387"/>
                  </a:lnTo>
                  <a:cubicBezTo>
                    <a:pt x="4931" y="6471"/>
                    <a:pt x="5085" y="6515"/>
                    <a:pt x="5240" y="6515"/>
                  </a:cubicBezTo>
                  <a:cubicBezTo>
                    <a:pt x="5351" y="6515"/>
                    <a:pt x="5463" y="6493"/>
                    <a:pt x="5568" y="6448"/>
                  </a:cubicBezTo>
                  <a:cubicBezTo>
                    <a:pt x="8159" y="5375"/>
                    <a:pt x="9159" y="3350"/>
                    <a:pt x="9159" y="3350"/>
                  </a:cubicBezTo>
                  <a:cubicBezTo>
                    <a:pt x="11895" y="1893"/>
                    <a:pt x="10340" y="0"/>
                    <a:pt x="1034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6777572" y="3644662"/>
              <a:ext cx="605632" cy="302914"/>
            </a:xfrm>
            <a:custGeom>
              <a:avLst/>
              <a:gdLst/>
              <a:ahLst/>
              <a:cxnLst/>
              <a:rect l="l" t="t" r="r" b="b"/>
              <a:pathLst>
                <a:path w="6170" h="3086" extrusionOk="0">
                  <a:moveTo>
                    <a:pt x="2491" y="1"/>
                  </a:moveTo>
                  <a:cubicBezTo>
                    <a:pt x="2468" y="1"/>
                    <a:pt x="2445" y="7"/>
                    <a:pt x="2423" y="22"/>
                  </a:cubicBezTo>
                  <a:cubicBezTo>
                    <a:pt x="2109" y="215"/>
                    <a:pt x="1687" y="600"/>
                    <a:pt x="1928" y="1107"/>
                  </a:cubicBezTo>
                  <a:lnTo>
                    <a:pt x="1290" y="1107"/>
                  </a:lnTo>
                  <a:cubicBezTo>
                    <a:pt x="1290" y="1107"/>
                    <a:pt x="889" y="600"/>
                    <a:pt x="562" y="600"/>
                  </a:cubicBezTo>
                  <a:cubicBezTo>
                    <a:pt x="522" y="600"/>
                    <a:pt x="483" y="607"/>
                    <a:pt x="446" y="625"/>
                  </a:cubicBezTo>
                  <a:cubicBezTo>
                    <a:pt x="121" y="769"/>
                    <a:pt x="0" y="2516"/>
                    <a:pt x="0" y="2516"/>
                  </a:cubicBezTo>
                  <a:cubicBezTo>
                    <a:pt x="0" y="2516"/>
                    <a:pt x="1475" y="3086"/>
                    <a:pt x="3175" y="3086"/>
                  </a:cubicBezTo>
                  <a:cubicBezTo>
                    <a:pt x="4115" y="3086"/>
                    <a:pt x="5123" y="2912"/>
                    <a:pt x="5990" y="2371"/>
                  </a:cubicBezTo>
                  <a:cubicBezTo>
                    <a:pt x="5990" y="2371"/>
                    <a:pt x="6170" y="1889"/>
                    <a:pt x="5423" y="1672"/>
                  </a:cubicBezTo>
                  <a:cubicBezTo>
                    <a:pt x="4700" y="1480"/>
                    <a:pt x="3507" y="1757"/>
                    <a:pt x="2820" y="323"/>
                  </a:cubicBezTo>
                  <a:cubicBezTo>
                    <a:pt x="2759" y="200"/>
                    <a:pt x="2620" y="1"/>
                    <a:pt x="2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3248FA-71EB-E685-CE95-EF514834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3" y="160629"/>
            <a:ext cx="7922294" cy="502918"/>
          </a:xfrm>
        </p:spPr>
        <p:txBody>
          <a:bodyPr/>
          <a:lstStyle/>
          <a:p>
            <a:pPr algn="ctr"/>
            <a:r>
              <a:rPr lang="en-US" sz="2400" dirty="0"/>
              <a:t>Ex 1. Tick (</a:t>
            </a:r>
            <a:r>
              <a:rPr lang="en-US" sz="2400" dirty="0">
                <a:sym typeface="Wingdings 2" panose="05020102010507070707" pitchFamily="18" charset="2"/>
              </a:rPr>
              <a:t>) the simple sentences. (P.21)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3442D0-4B7F-2703-DBA5-3360DF016D72}"/>
              </a:ext>
            </a:extLst>
          </p:cNvPr>
          <p:cNvSpPr txBox="1"/>
          <p:nvPr/>
        </p:nvSpPr>
        <p:spPr>
          <a:xfrm>
            <a:off x="640806" y="795374"/>
            <a:ext cx="665772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The Japanese eat a lot of tofu.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She drinks lemonade every morning.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I don’t eat fast food, and I don’t drink soft drinks.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I am fit.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I like fish, but my sister likes meat.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5146771-B53D-BC54-FD40-AEB98E6370C7}"/>
              </a:ext>
            </a:extLst>
          </p:cNvPr>
          <p:cNvSpPr/>
          <p:nvPr/>
        </p:nvSpPr>
        <p:spPr>
          <a:xfrm>
            <a:off x="7533199" y="971046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D0D9511-9930-0D51-C402-94B3B3F91B33}"/>
              </a:ext>
            </a:extLst>
          </p:cNvPr>
          <p:cNvSpPr/>
          <p:nvPr/>
        </p:nvSpPr>
        <p:spPr>
          <a:xfrm>
            <a:off x="7533199" y="1715513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239E4AA-38FE-4C24-922F-333E7089452D}"/>
              </a:ext>
            </a:extLst>
          </p:cNvPr>
          <p:cNvSpPr/>
          <p:nvPr/>
        </p:nvSpPr>
        <p:spPr>
          <a:xfrm>
            <a:off x="7533199" y="2459980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C1BDCBB-43E1-2727-E785-32EA177EE5F9}"/>
              </a:ext>
            </a:extLst>
          </p:cNvPr>
          <p:cNvSpPr/>
          <p:nvPr/>
        </p:nvSpPr>
        <p:spPr>
          <a:xfrm>
            <a:off x="7533199" y="3204447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7FF9D3A-04FC-177B-718E-8CD79BA5D1D2}"/>
              </a:ext>
            </a:extLst>
          </p:cNvPr>
          <p:cNvSpPr/>
          <p:nvPr/>
        </p:nvSpPr>
        <p:spPr>
          <a:xfrm>
            <a:off x="7533199" y="3948914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6D1A43F-83BD-3970-9C67-8D9AF0256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99" y="729497"/>
            <a:ext cx="702931" cy="7029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F5190B0-3EE1-C8FC-55A9-999800183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8" y="1498378"/>
            <a:ext cx="702931" cy="702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5EC6652-5954-33A0-163A-966A31F06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7" y="2974836"/>
            <a:ext cx="702931" cy="7029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A1559C-5A9B-E734-8FCC-64E725DCB61E}"/>
              </a:ext>
            </a:extLst>
          </p:cNvPr>
          <p:cNvSpPr txBox="1"/>
          <p:nvPr/>
        </p:nvSpPr>
        <p:spPr>
          <a:xfrm>
            <a:off x="1245627" y="1449733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48373B-739E-0E78-B562-E557A68A49C6}"/>
              </a:ext>
            </a:extLst>
          </p:cNvPr>
          <p:cNvSpPr txBox="1"/>
          <p:nvPr/>
        </p:nvSpPr>
        <p:spPr>
          <a:xfrm>
            <a:off x="2643777" y="1449733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5A58F1E-1491-F86C-D6D3-BC7E88A09FD5}"/>
              </a:ext>
            </a:extLst>
          </p:cNvPr>
          <p:cNvSpPr txBox="1"/>
          <p:nvPr/>
        </p:nvSpPr>
        <p:spPr>
          <a:xfrm>
            <a:off x="3515056" y="144973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1722D7C-0DBD-9BD0-1CD2-73336D054837}"/>
              </a:ext>
            </a:extLst>
          </p:cNvPr>
          <p:cNvCxnSpPr/>
          <p:nvPr/>
        </p:nvCxnSpPr>
        <p:spPr>
          <a:xfrm>
            <a:off x="1108123" y="1449733"/>
            <a:ext cx="15356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4EA1657-E329-61C8-317E-0FB164CCE07D}"/>
              </a:ext>
            </a:extLst>
          </p:cNvPr>
          <p:cNvCxnSpPr>
            <a:cxnSpLocks/>
          </p:cNvCxnSpPr>
          <p:nvPr/>
        </p:nvCxnSpPr>
        <p:spPr>
          <a:xfrm>
            <a:off x="2741365" y="1449733"/>
            <a:ext cx="4545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D3FB158-CD5D-0AC8-5987-B902C5BEB5A0}"/>
              </a:ext>
            </a:extLst>
          </p:cNvPr>
          <p:cNvCxnSpPr>
            <a:cxnSpLocks/>
          </p:cNvCxnSpPr>
          <p:nvPr/>
        </p:nvCxnSpPr>
        <p:spPr>
          <a:xfrm>
            <a:off x="3265999" y="1449733"/>
            <a:ext cx="13945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A1C7B9-29EA-1A1B-D472-CE0AE810112B}"/>
              </a:ext>
            </a:extLst>
          </p:cNvPr>
          <p:cNvSpPr txBox="1"/>
          <p:nvPr/>
        </p:nvSpPr>
        <p:spPr>
          <a:xfrm>
            <a:off x="602215" y="2201309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18CAB4C4-DC70-DEF5-F261-CD21D4420882}"/>
              </a:ext>
            </a:extLst>
          </p:cNvPr>
          <p:cNvCxnSpPr>
            <a:cxnSpLocks/>
          </p:cNvCxnSpPr>
          <p:nvPr/>
        </p:nvCxnSpPr>
        <p:spPr>
          <a:xfrm>
            <a:off x="1058188" y="2171640"/>
            <a:ext cx="4059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0BC1039-3BD0-C673-48C1-6912797A7BEA}"/>
              </a:ext>
            </a:extLst>
          </p:cNvPr>
          <p:cNvCxnSpPr>
            <a:cxnSpLocks/>
          </p:cNvCxnSpPr>
          <p:nvPr/>
        </p:nvCxnSpPr>
        <p:spPr>
          <a:xfrm>
            <a:off x="1587056" y="2171640"/>
            <a:ext cx="670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D83CD7F-A6A0-8A40-22CC-332E21FFEC62}"/>
              </a:ext>
            </a:extLst>
          </p:cNvPr>
          <p:cNvSpPr txBox="1"/>
          <p:nvPr/>
        </p:nvSpPr>
        <p:spPr>
          <a:xfrm>
            <a:off x="1605394" y="2208731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11D575C-823F-F3CF-2D8C-7065FBD1DB27}"/>
              </a:ext>
            </a:extLst>
          </p:cNvPr>
          <p:cNvCxnSpPr>
            <a:cxnSpLocks/>
          </p:cNvCxnSpPr>
          <p:nvPr/>
        </p:nvCxnSpPr>
        <p:spPr>
          <a:xfrm>
            <a:off x="2406172" y="2168148"/>
            <a:ext cx="12023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A91F82-60BC-01B3-FCE1-1358654E9129}"/>
              </a:ext>
            </a:extLst>
          </p:cNvPr>
          <p:cNvSpPr txBox="1"/>
          <p:nvPr/>
        </p:nvSpPr>
        <p:spPr>
          <a:xfrm>
            <a:off x="2514004" y="2208731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8F8947E-4C84-DE4A-DFBE-82ADAB8EA051}"/>
              </a:ext>
            </a:extLst>
          </p:cNvPr>
          <p:cNvCxnSpPr>
            <a:cxnSpLocks/>
          </p:cNvCxnSpPr>
          <p:nvPr/>
        </p:nvCxnSpPr>
        <p:spPr>
          <a:xfrm>
            <a:off x="3696149" y="2168148"/>
            <a:ext cx="1765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A39F0A3-F926-5764-D1B0-097F6763D20B}"/>
              </a:ext>
            </a:extLst>
          </p:cNvPr>
          <p:cNvSpPr txBox="1"/>
          <p:nvPr/>
        </p:nvSpPr>
        <p:spPr>
          <a:xfrm>
            <a:off x="4085007" y="2208731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CD25E6F-A4C0-5B0D-F94D-62813A40F98D}"/>
              </a:ext>
            </a:extLst>
          </p:cNvPr>
          <p:cNvCxnSpPr>
            <a:cxnSpLocks/>
          </p:cNvCxnSpPr>
          <p:nvPr/>
        </p:nvCxnSpPr>
        <p:spPr>
          <a:xfrm>
            <a:off x="3602937" y="2914257"/>
            <a:ext cx="482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1612EA0-0AD1-00C5-89A1-7AE6449380FE}"/>
              </a:ext>
            </a:extLst>
          </p:cNvPr>
          <p:cNvSpPr txBox="1"/>
          <p:nvPr/>
        </p:nvSpPr>
        <p:spPr>
          <a:xfrm>
            <a:off x="602215" y="3692357"/>
            <a:ext cx="440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(to be) + adjective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D27F56E9-3705-E34D-5323-DB08F0C76D92}"/>
              </a:ext>
            </a:extLst>
          </p:cNvPr>
          <p:cNvCxnSpPr>
            <a:cxnSpLocks/>
          </p:cNvCxnSpPr>
          <p:nvPr/>
        </p:nvCxnSpPr>
        <p:spPr>
          <a:xfrm>
            <a:off x="1058188" y="3648098"/>
            <a:ext cx="8348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4EDFE3E7-1181-D40F-9DC5-7C0CAE331AD6}"/>
              </a:ext>
            </a:extLst>
          </p:cNvPr>
          <p:cNvCxnSpPr>
            <a:cxnSpLocks/>
          </p:cNvCxnSpPr>
          <p:nvPr/>
        </p:nvCxnSpPr>
        <p:spPr>
          <a:xfrm>
            <a:off x="2257442" y="4377567"/>
            <a:ext cx="3863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6" grpId="0"/>
      <p:bldP spid="46" grpId="1"/>
      <p:bldP spid="52" grpId="0"/>
      <p:bldP spid="52" grpId="1"/>
      <p:bldP spid="56" grpId="0"/>
      <p:bldP spid="56" grpId="1"/>
      <p:bldP spid="59" grpId="0"/>
      <p:bldP spid="59" grpId="1"/>
      <p:bldP spid="63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4">
            <a:extLst>
              <a:ext uri="{FF2B5EF4-FFF2-40B4-BE49-F238E27FC236}">
                <a16:creationId xmlns:a16="http://schemas.microsoft.com/office/drawing/2014/main" xmlns="" id="{23EB7566-E404-FD0A-A015-30F741FE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62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2. Underline and write S (subject) and V (verb) in each simple sentence.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FB0F8F9-F300-57E5-8A39-15F4E9CFDC8F}"/>
              </a:ext>
            </a:extLst>
          </p:cNvPr>
          <p:cNvSpPr txBox="1"/>
          <p:nvPr/>
        </p:nvSpPr>
        <p:spPr>
          <a:xfrm>
            <a:off x="210312" y="311504"/>
            <a:ext cx="8906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Vegetarians eat a lot of vegetables and fruit.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Acne causes black and white pimples on the face.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Saturdays, my brother often spends two hours exercising at the sports center.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mother didn’t buy my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cheesecake.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CCF2307-B779-6A46-78D2-0CA774A3A35E}"/>
              </a:ext>
            </a:extLst>
          </p:cNvPr>
          <p:cNvCxnSpPr>
            <a:cxnSpLocks/>
          </p:cNvCxnSpPr>
          <p:nvPr/>
        </p:nvCxnSpPr>
        <p:spPr>
          <a:xfrm>
            <a:off x="548640" y="1121144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186EEA6-D483-01B2-0496-18C2CC74D0F2}"/>
              </a:ext>
            </a:extLst>
          </p:cNvPr>
          <p:cNvSpPr txBox="1"/>
          <p:nvPr/>
        </p:nvSpPr>
        <p:spPr>
          <a:xfrm>
            <a:off x="947547" y="1135365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E8B53298-4EAA-8672-21DE-30D939DCBD4E}"/>
              </a:ext>
            </a:extLst>
          </p:cNvPr>
          <p:cNvCxnSpPr>
            <a:cxnSpLocks/>
          </p:cNvCxnSpPr>
          <p:nvPr/>
        </p:nvCxnSpPr>
        <p:spPr>
          <a:xfrm>
            <a:off x="1834896" y="1121144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1DF0DD8-1F90-F382-1A64-5479785A620A}"/>
              </a:ext>
            </a:extLst>
          </p:cNvPr>
          <p:cNvSpPr txBox="1"/>
          <p:nvPr/>
        </p:nvSpPr>
        <p:spPr>
          <a:xfrm>
            <a:off x="1796415" y="11353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0C31E14-23CF-0840-A804-31BE7621BE11}"/>
              </a:ext>
            </a:extLst>
          </p:cNvPr>
          <p:cNvCxnSpPr>
            <a:cxnSpLocks/>
          </p:cNvCxnSpPr>
          <p:nvPr/>
        </p:nvCxnSpPr>
        <p:spPr>
          <a:xfrm>
            <a:off x="548640" y="1886192"/>
            <a:ext cx="475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FBD0747-79EF-D594-8CBA-0E1602FF95F9}"/>
              </a:ext>
            </a:extLst>
          </p:cNvPr>
          <p:cNvSpPr txBox="1"/>
          <p:nvPr/>
        </p:nvSpPr>
        <p:spPr>
          <a:xfrm>
            <a:off x="586359" y="1886192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E5A7332-94B9-4389-6264-6B8CEE4A3E38}"/>
              </a:ext>
            </a:extLst>
          </p:cNvPr>
          <p:cNvSpPr txBox="1"/>
          <p:nvPr/>
        </p:nvSpPr>
        <p:spPr>
          <a:xfrm>
            <a:off x="1271968" y="18726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474A6A3-18D1-EA83-4A5E-C11D43CC7DC6}"/>
              </a:ext>
            </a:extLst>
          </p:cNvPr>
          <p:cNvCxnSpPr>
            <a:cxnSpLocks/>
          </p:cNvCxnSpPr>
          <p:nvPr/>
        </p:nvCxnSpPr>
        <p:spPr>
          <a:xfrm>
            <a:off x="1147572" y="1886192"/>
            <a:ext cx="648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16793CB-55B2-D603-FFFE-EF3D3AB00FC2}"/>
              </a:ext>
            </a:extLst>
          </p:cNvPr>
          <p:cNvCxnSpPr>
            <a:cxnSpLocks/>
          </p:cNvCxnSpPr>
          <p:nvPr/>
        </p:nvCxnSpPr>
        <p:spPr>
          <a:xfrm>
            <a:off x="2023872" y="2654288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5ACEBB0-2CA7-4AD9-D7F4-44D3B2950FCA}"/>
              </a:ext>
            </a:extLst>
          </p:cNvPr>
          <p:cNvSpPr txBox="1"/>
          <p:nvPr/>
        </p:nvSpPr>
        <p:spPr>
          <a:xfrm>
            <a:off x="2421445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383B6E4-7B7C-88FB-4608-4C62EC07BDA9}"/>
              </a:ext>
            </a:extLst>
          </p:cNvPr>
          <p:cNvCxnSpPr>
            <a:cxnSpLocks/>
          </p:cNvCxnSpPr>
          <p:nvPr/>
        </p:nvCxnSpPr>
        <p:spPr>
          <a:xfrm>
            <a:off x="3861816" y="2654288"/>
            <a:ext cx="746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2406A6D-F105-CEA1-3031-4FC1C4FD1436}"/>
              </a:ext>
            </a:extLst>
          </p:cNvPr>
          <p:cNvSpPr txBox="1"/>
          <p:nvPr/>
        </p:nvSpPr>
        <p:spPr>
          <a:xfrm>
            <a:off x="4033837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7E07280-9458-02CA-1BEF-2C4012E665C8}"/>
              </a:ext>
            </a:extLst>
          </p:cNvPr>
          <p:cNvCxnSpPr>
            <a:cxnSpLocks/>
          </p:cNvCxnSpPr>
          <p:nvPr/>
        </p:nvCxnSpPr>
        <p:spPr>
          <a:xfrm>
            <a:off x="548640" y="3401048"/>
            <a:ext cx="1123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30A9C3-61F1-A80B-98CF-32244E68A24D}"/>
              </a:ext>
            </a:extLst>
          </p:cNvPr>
          <p:cNvSpPr txBox="1"/>
          <p:nvPr/>
        </p:nvSpPr>
        <p:spPr>
          <a:xfrm>
            <a:off x="944879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5289ABB4-EE73-48A9-7B4B-5074A2C00AD1}"/>
              </a:ext>
            </a:extLst>
          </p:cNvPr>
          <p:cNvCxnSpPr>
            <a:cxnSpLocks/>
          </p:cNvCxnSpPr>
          <p:nvPr/>
        </p:nvCxnSpPr>
        <p:spPr>
          <a:xfrm>
            <a:off x="1746504" y="3405808"/>
            <a:ext cx="1077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E353335-47C7-10A6-E750-DDD7BE84EEE3}"/>
              </a:ext>
            </a:extLst>
          </p:cNvPr>
          <p:cNvSpPr txBox="1"/>
          <p:nvPr/>
        </p:nvSpPr>
        <p:spPr>
          <a:xfrm>
            <a:off x="2068257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80C00F86-BB23-59A9-14C7-899C677BBA97}"/>
              </a:ext>
            </a:extLst>
          </p:cNvPr>
          <p:cNvCxnSpPr>
            <a:cxnSpLocks/>
          </p:cNvCxnSpPr>
          <p:nvPr/>
        </p:nvCxnSpPr>
        <p:spPr>
          <a:xfrm>
            <a:off x="586359" y="4156952"/>
            <a:ext cx="358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BCEAE3-C721-CA8C-E3C7-34136FC602D3}"/>
              </a:ext>
            </a:extLst>
          </p:cNvPr>
          <p:cNvSpPr txBox="1"/>
          <p:nvPr/>
        </p:nvSpPr>
        <p:spPr>
          <a:xfrm>
            <a:off x="558257" y="4183876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4327777-A7AC-3C5B-9432-AC0851634484}"/>
              </a:ext>
            </a:extLst>
          </p:cNvPr>
          <p:cNvCxnSpPr>
            <a:cxnSpLocks/>
          </p:cNvCxnSpPr>
          <p:nvPr/>
        </p:nvCxnSpPr>
        <p:spPr>
          <a:xfrm>
            <a:off x="986409" y="4156952"/>
            <a:ext cx="1976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BC9A3DA-4049-66FC-2BBB-93989DDCF121}"/>
              </a:ext>
            </a:extLst>
          </p:cNvPr>
          <p:cNvSpPr txBox="1"/>
          <p:nvPr/>
        </p:nvSpPr>
        <p:spPr>
          <a:xfrm>
            <a:off x="1773173" y="4183365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oogle Shape;875;p54">
            <a:extLst>
              <a:ext uri="{FF2B5EF4-FFF2-40B4-BE49-F238E27FC236}">
                <a16:creationId xmlns:a16="http://schemas.microsoft.com/office/drawing/2014/main" xmlns="" id="{BD6F4161-D1B4-214A-7359-F307A9490DDB}"/>
              </a:ext>
            </a:extLst>
          </p:cNvPr>
          <p:cNvGrpSpPr/>
          <p:nvPr/>
        </p:nvGrpSpPr>
        <p:grpSpPr>
          <a:xfrm>
            <a:off x="7443979" y="3941063"/>
            <a:ext cx="1300964" cy="1024505"/>
            <a:chOff x="5850925" y="1671250"/>
            <a:chExt cx="1501100" cy="1174350"/>
          </a:xfrm>
        </p:grpSpPr>
        <p:sp>
          <p:nvSpPr>
            <p:cNvPr id="72" name="Google Shape;876;p54">
              <a:extLst>
                <a:ext uri="{FF2B5EF4-FFF2-40B4-BE49-F238E27FC236}">
                  <a16:creationId xmlns:a16="http://schemas.microsoft.com/office/drawing/2014/main" xmlns="" id="{76082628-8406-2662-1B41-F2090D887B81}"/>
                </a:ext>
              </a:extLst>
            </p:cNvPr>
            <p:cNvSpPr/>
            <p:nvPr/>
          </p:nvSpPr>
          <p:spPr>
            <a:xfrm>
              <a:off x="6015350" y="1671400"/>
              <a:ext cx="1336675" cy="1168375"/>
            </a:xfrm>
            <a:custGeom>
              <a:avLst/>
              <a:gdLst/>
              <a:ahLst/>
              <a:cxnLst/>
              <a:rect l="l" t="t" r="r" b="b"/>
              <a:pathLst>
                <a:path w="53467" h="46735" extrusionOk="0">
                  <a:moveTo>
                    <a:pt x="13159" y="0"/>
                  </a:moveTo>
                  <a:cubicBezTo>
                    <a:pt x="10000" y="0"/>
                    <a:pt x="6944" y="1102"/>
                    <a:pt x="4542" y="3588"/>
                  </a:cubicBezTo>
                  <a:cubicBezTo>
                    <a:pt x="1483" y="6762"/>
                    <a:pt x="0" y="10981"/>
                    <a:pt x="114" y="15163"/>
                  </a:cubicBezTo>
                  <a:cubicBezTo>
                    <a:pt x="208" y="19078"/>
                    <a:pt x="1691" y="22956"/>
                    <a:pt x="4542" y="25921"/>
                  </a:cubicBezTo>
                  <a:lnTo>
                    <a:pt x="6957" y="28298"/>
                  </a:lnTo>
                  <a:lnTo>
                    <a:pt x="24595" y="45784"/>
                  </a:lnTo>
                  <a:cubicBezTo>
                    <a:pt x="25356" y="46393"/>
                    <a:pt x="25736" y="46715"/>
                    <a:pt x="26116" y="46735"/>
                  </a:cubicBezTo>
                  <a:cubicBezTo>
                    <a:pt x="26496" y="46715"/>
                    <a:pt x="26876" y="46393"/>
                    <a:pt x="27637" y="45784"/>
                  </a:cubicBezTo>
                  <a:lnTo>
                    <a:pt x="32578" y="40899"/>
                  </a:lnTo>
                  <a:lnTo>
                    <a:pt x="50045" y="22747"/>
                  </a:lnTo>
                  <a:cubicBezTo>
                    <a:pt x="53467" y="16703"/>
                    <a:pt x="52668" y="8758"/>
                    <a:pt x="47688" y="3588"/>
                  </a:cubicBezTo>
                  <a:cubicBezTo>
                    <a:pt x="45287" y="1102"/>
                    <a:pt x="42230" y="0"/>
                    <a:pt x="39072" y="0"/>
                  </a:cubicBezTo>
                  <a:cubicBezTo>
                    <a:pt x="35131" y="0"/>
                    <a:pt x="31031" y="1715"/>
                    <a:pt x="27845" y="4595"/>
                  </a:cubicBezTo>
                  <a:cubicBezTo>
                    <a:pt x="26780" y="5545"/>
                    <a:pt x="26400" y="6021"/>
                    <a:pt x="26116" y="6021"/>
                  </a:cubicBezTo>
                  <a:cubicBezTo>
                    <a:pt x="25830" y="6021"/>
                    <a:pt x="25450" y="5545"/>
                    <a:pt x="24386" y="4595"/>
                  </a:cubicBezTo>
                  <a:cubicBezTo>
                    <a:pt x="21199" y="1715"/>
                    <a:pt x="17099" y="0"/>
                    <a:pt x="1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54">
              <a:extLst>
                <a:ext uri="{FF2B5EF4-FFF2-40B4-BE49-F238E27FC236}">
                  <a16:creationId xmlns:a16="http://schemas.microsoft.com/office/drawing/2014/main" xmlns="" id="{0F5FA299-149E-9618-2209-6EFFA46E38B6}"/>
                </a:ext>
              </a:extLst>
            </p:cNvPr>
            <p:cNvSpPr/>
            <p:nvPr/>
          </p:nvSpPr>
          <p:spPr>
            <a:xfrm>
              <a:off x="6567000" y="2562250"/>
              <a:ext cx="262825" cy="277525"/>
            </a:xfrm>
            <a:custGeom>
              <a:avLst/>
              <a:gdLst/>
              <a:ahLst/>
              <a:cxnLst/>
              <a:rect l="l" t="t" r="r" b="b"/>
              <a:pathLst>
                <a:path w="10513" h="11101" extrusionOk="0">
                  <a:moveTo>
                    <a:pt x="7585" y="0"/>
                  </a:moveTo>
                  <a:lnTo>
                    <a:pt x="4220" y="3478"/>
                  </a:lnTo>
                  <a:lnTo>
                    <a:pt x="1" y="7660"/>
                  </a:lnTo>
                  <a:lnTo>
                    <a:pt x="2529" y="10150"/>
                  </a:lnTo>
                  <a:cubicBezTo>
                    <a:pt x="3290" y="10759"/>
                    <a:pt x="3670" y="11081"/>
                    <a:pt x="4050" y="11101"/>
                  </a:cubicBezTo>
                  <a:cubicBezTo>
                    <a:pt x="4430" y="11081"/>
                    <a:pt x="4810" y="10759"/>
                    <a:pt x="5571" y="10150"/>
                  </a:cubicBezTo>
                  <a:lnTo>
                    <a:pt x="10512" y="5265"/>
                  </a:lnTo>
                  <a:cubicBezTo>
                    <a:pt x="9144" y="3592"/>
                    <a:pt x="8174" y="1787"/>
                    <a:pt x="7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54">
              <a:extLst>
                <a:ext uri="{FF2B5EF4-FFF2-40B4-BE49-F238E27FC236}">
                  <a16:creationId xmlns:a16="http://schemas.microsoft.com/office/drawing/2014/main" xmlns="" id="{E6601849-269D-5B48-874F-44312BE9643C}"/>
                </a:ext>
              </a:extLst>
            </p:cNvPr>
            <p:cNvSpPr/>
            <p:nvPr/>
          </p:nvSpPr>
          <p:spPr>
            <a:xfrm>
              <a:off x="6994675" y="1671250"/>
              <a:ext cx="357350" cy="568850"/>
            </a:xfrm>
            <a:custGeom>
              <a:avLst/>
              <a:gdLst/>
              <a:ahLst/>
              <a:cxnLst/>
              <a:rect l="l" t="t" r="r" b="b"/>
              <a:pathLst>
                <a:path w="14294" h="22754" extrusionOk="0">
                  <a:moveTo>
                    <a:pt x="0" y="1"/>
                  </a:moveTo>
                  <a:lnTo>
                    <a:pt x="0" y="1"/>
                  </a:lnTo>
                  <a:cubicBezTo>
                    <a:pt x="780" y="495"/>
                    <a:pt x="1521" y="1103"/>
                    <a:pt x="2205" y="1807"/>
                  </a:cubicBezTo>
                  <a:cubicBezTo>
                    <a:pt x="7053" y="6825"/>
                    <a:pt x="7945" y="14408"/>
                    <a:pt x="4904" y="20377"/>
                  </a:cubicBezTo>
                  <a:cubicBezTo>
                    <a:pt x="6520" y="21479"/>
                    <a:pt x="8421" y="22259"/>
                    <a:pt x="10872" y="22753"/>
                  </a:cubicBezTo>
                  <a:cubicBezTo>
                    <a:pt x="14294" y="16709"/>
                    <a:pt x="13495" y="8764"/>
                    <a:pt x="8515" y="3594"/>
                  </a:cubicBezTo>
                  <a:cubicBezTo>
                    <a:pt x="6140" y="1141"/>
                    <a:pt x="3117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54">
              <a:extLst>
                <a:ext uri="{FF2B5EF4-FFF2-40B4-BE49-F238E27FC236}">
                  <a16:creationId xmlns:a16="http://schemas.microsoft.com/office/drawing/2014/main" xmlns="" id="{F47C4F3B-FEA3-4CD1-B5C3-3E6CFFDB40CD}"/>
                </a:ext>
              </a:extLst>
            </p:cNvPr>
            <p:cNvSpPr/>
            <p:nvPr/>
          </p:nvSpPr>
          <p:spPr>
            <a:xfrm>
              <a:off x="5850925" y="1817600"/>
              <a:ext cx="1024025" cy="474275"/>
            </a:xfrm>
            <a:custGeom>
              <a:avLst/>
              <a:gdLst/>
              <a:ahLst/>
              <a:cxnLst/>
              <a:rect l="l" t="t" r="r" b="b"/>
              <a:pathLst>
                <a:path w="40961" h="18971" extrusionOk="0">
                  <a:moveTo>
                    <a:pt x="24592" y="0"/>
                  </a:moveTo>
                  <a:cubicBezTo>
                    <a:pt x="24210" y="0"/>
                    <a:pt x="23887" y="243"/>
                    <a:pt x="23760" y="609"/>
                  </a:cubicBezTo>
                  <a:lnTo>
                    <a:pt x="19938" y="11615"/>
                  </a:lnTo>
                  <a:lnTo>
                    <a:pt x="18400" y="8878"/>
                  </a:lnTo>
                  <a:cubicBezTo>
                    <a:pt x="18247" y="8612"/>
                    <a:pt x="17981" y="8440"/>
                    <a:pt x="17696" y="8422"/>
                  </a:cubicBezTo>
                  <a:cubicBezTo>
                    <a:pt x="17676" y="8421"/>
                    <a:pt x="17656" y="8420"/>
                    <a:pt x="17636" y="8420"/>
                  </a:cubicBezTo>
                  <a:cubicBezTo>
                    <a:pt x="17355" y="8420"/>
                    <a:pt x="17095" y="8551"/>
                    <a:pt x="16917" y="8764"/>
                  </a:cubicBezTo>
                  <a:lnTo>
                    <a:pt x="14958" y="11292"/>
                  </a:lnTo>
                  <a:lnTo>
                    <a:pt x="12849" y="8745"/>
                  </a:lnTo>
                  <a:cubicBezTo>
                    <a:pt x="12678" y="8536"/>
                    <a:pt x="12431" y="8422"/>
                    <a:pt x="12165" y="8422"/>
                  </a:cubicBezTo>
                  <a:lnTo>
                    <a:pt x="893" y="8422"/>
                  </a:lnTo>
                  <a:cubicBezTo>
                    <a:pt x="399" y="8422"/>
                    <a:pt x="1" y="8821"/>
                    <a:pt x="1" y="9315"/>
                  </a:cubicBezTo>
                  <a:cubicBezTo>
                    <a:pt x="1" y="9809"/>
                    <a:pt x="399" y="10209"/>
                    <a:pt x="893" y="10209"/>
                  </a:cubicBezTo>
                  <a:lnTo>
                    <a:pt x="11747" y="10209"/>
                  </a:lnTo>
                  <a:lnTo>
                    <a:pt x="14294" y="13268"/>
                  </a:lnTo>
                  <a:cubicBezTo>
                    <a:pt x="14464" y="13478"/>
                    <a:pt x="14712" y="13592"/>
                    <a:pt x="14978" y="13592"/>
                  </a:cubicBezTo>
                  <a:lnTo>
                    <a:pt x="14996" y="13592"/>
                  </a:lnTo>
                  <a:cubicBezTo>
                    <a:pt x="15263" y="13592"/>
                    <a:pt x="15529" y="13458"/>
                    <a:pt x="15681" y="13250"/>
                  </a:cubicBezTo>
                  <a:lnTo>
                    <a:pt x="17505" y="10911"/>
                  </a:lnTo>
                  <a:lnTo>
                    <a:pt x="19350" y="14219"/>
                  </a:lnTo>
                  <a:cubicBezTo>
                    <a:pt x="19505" y="14495"/>
                    <a:pt x="19801" y="14662"/>
                    <a:pt x="20110" y="14662"/>
                  </a:cubicBezTo>
                  <a:cubicBezTo>
                    <a:pt x="20141" y="14662"/>
                    <a:pt x="20173" y="14660"/>
                    <a:pt x="20204" y="14657"/>
                  </a:cubicBezTo>
                  <a:cubicBezTo>
                    <a:pt x="20547" y="14637"/>
                    <a:pt x="20851" y="14409"/>
                    <a:pt x="20965" y="14067"/>
                  </a:cubicBezTo>
                  <a:lnTo>
                    <a:pt x="24482" y="3955"/>
                  </a:lnTo>
                  <a:lnTo>
                    <a:pt x="28207" y="18306"/>
                  </a:lnTo>
                  <a:cubicBezTo>
                    <a:pt x="28321" y="18686"/>
                    <a:pt x="28663" y="18970"/>
                    <a:pt x="29062" y="18970"/>
                  </a:cubicBezTo>
                  <a:lnTo>
                    <a:pt x="29082" y="18970"/>
                  </a:lnTo>
                  <a:cubicBezTo>
                    <a:pt x="29462" y="18970"/>
                    <a:pt x="29822" y="18704"/>
                    <a:pt x="29936" y="18324"/>
                  </a:cubicBezTo>
                  <a:lnTo>
                    <a:pt x="32237" y="10209"/>
                  </a:lnTo>
                  <a:lnTo>
                    <a:pt x="40068" y="10209"/>
                  </a:lnTo>
                  <a:cubicBezTo>
                    <a:pt x="40562" y="10209"/>
                    <a:pt x="40960" y="9809"/>
                    <a:pt x="40960" y="9315"/>
                  </a:cubicBezTo>
                  <a:cubicBezTo>
                    <a:pt x="40960" y="8821"/>
                    <a:pt x="40562" y="8422"/>
                    <a:pt x="40068" y="8422"/>
                  </a:cubicBezTo>
                  <a:lnTo>
                    <a:pt x="31571" y="8422"/>
                  </a:lnTo>
                  <a:cubicBezTo>
                    <a:pt x="31172" y="8422"/>
                    <a:pt x="30830" y="8688"/>
                    <a:pt x="30716" y="9068"/>
                  </a:cubicBezTo>
                  <a:lnTo>
                    <a:pt x="29120" y="14695"/>
                  </a:lnTo>
                  <a:lnTo>
                    <a:pt x="25450" y="667"/>
                  </a:lnTo>
                  <a:cubicBezTo>
                    <a:pt x="25356" y="287"/>
                    <a:pt x="25032" y="21"/>
                    <a:pt x="24634" y="1"/>
                  </a:cubicBezTo>
                  <a:cubicBezTo>
                    <a:pt x="24620" y="1"/>
                    <a:pt x="24606" y="0"/>
                    <a:pt x="2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54">
              <a:extLst>
                <a:ext uri="{FF2B5EF4-FFF2-40B4-BE49-F238E27FC236}">
                  <a16:creationId xmlns:a16="http://schemas.microsoft.com/office/drawing/2014/main" xmlns="" id="{AA12C8C0-DE8B-9855-F849-F83AA9ED22BC}"/>
                </a:ext>
              </a:extLst>
            </p:cNvPr>
            <p:cNvSpPr/>
            <p:nvPr/>
          </p:nvSpPr>
          <p:spPr>
            <a:xfrm>
              <a:off x="6745675" y="2125075"/>
              <a:ext cx="600650" cy="720525"/>
            </a:xfrm>
            <a:custGeom>
              <a:avLst/>
              <a:gdLst/>
              <a:ahLst/>
              <a:cxnLst/>
              <a:rect l="l" t="t" r="r" b="b"/>
              <a:pathLst>
                <a:path w="24026" h="28821" extrusionOk="0">
                  <a:moveTo>
                    <a:pt x="12021" y="1"/>
                  </a:moveTo>
                  <a:cubicBezTo>
                    <a:pt x="11895" y="1"/>
                    <a:pt x="11767" y="39"/>
                    <a:pt x="11691" y="115"/>
                  </a:cubicBezTo>
                  <a:cubicBezTo>
                    <a:pt x="9048" y="2832"/>
                    <a:pt x="6045" y="4334"/>
                    <a:pt x="875" y="4981"/>
                  </a:cubicBezTo>
                  <a:cubicBezTo>
                    <a:pt x="38" y="5095"/>
                    <a:pt x="0" y="5151"/>
                    <a:pt x="0" y="6025"/>
                  </a:cubicBezTo>
                  <a:lnTo>
                    <a:pt x="0" y="15415"/>
                  </a:lnTo>
                  <a:cubicBezTo>
                    <a:pt x="0" y="15853"/>
                    <a:pt x="0" y="16023"/>
                    <a:pt x="114" y="16461"/>
                  </a:cubicBezTo>
                  <a:cubicBezTo>
                    <a:pt x="1351" y="21175"/>
                    <a:pt x="5076" y="26079"/>
                    <a:pt x="11691" y="28720"/>
                  </a:cubicBezTo>
                  <a:cubicBezTo>
                    <a:pt x="11843" y="28787"/>
                    <a:pt x="11928" y="28820"/>
                    <a:pt x="12014" y="28820"/>
                  </a:cubicBezTo>
                  <a:cubicBezTo>
                    <a:pt x="12099" y="28820"/>
                    <a:pt x="12185" y="28787"/>
                    <a:pt x="12337" y="28720"/>
                  </a:cubicBezTo>
                  <a:cubicBezTo>
                    <a:pt x="18970" y="26079"/>
                    <a:pt x="22695" y="21175"/>
                    <a:pt x="23911" y="16461"/>
                  </a:cubicBezTo>
                  <a:cubicBezTo>
                    <a:pt x="24026" y="16023"/>
                    <a:pt x="24026" y="15853"/>
                    <a:pt x="24026" y="15415"/>
                  </a:cubicBezTo>
                  <a:lnTo>
                    <a:pt x="24026" y="6025"/>
                  </a:lnTo>
                  <a:cubicBezTo>
                    <a:pt x="24026" y="5151"/>
                    <a:pt x="23988" y="5095"/>
                    <a:pt x="23171" y="4981"/>
                  </a:cubicBezTo>
                  <a:cubicBezTo>
                    <a:pt x="17981" y="4334"/>
                    <a:pt x="14978" y="2832"/>
                    <a:pt x="12337" y="115"/>
                  </a:cubicBezTo>
                  <a:cubicBezTo>
                    <a:pt x="12270" y="39"/>
                    <a:pt x="12146" y="1"/>
                    <a:pt x="12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54">
              <a:extLst>
                <a:ext uri="{FF2B5EF4-FFF2-40B4-BE49-F238E27FC236}">
                  <a16:creationId xmlns:a16="http://schemas.microsoft.com/office/drawing/2014/main" xmlns="" id="{AFC33E88-203E-B224-B0FD-8DB23E3ED82F}"/>
                </a:ext>
              </a:extLst>
            </p:cNvPr>
            <p:cNvSpPr/>
            <p:nvPr/>
          </p:nvSpPr>
          <p:spPr>
            <a:xfrm>
              <a:off x="6970450" y="2241025"/>
              <a:ext cx="375875" cy="604575"/>
            </a:xfrm>
            <a:custGeom>
              <a:avLst/>
              <a:gdLst/>
              <a:ahLst/>
              <a:cxnLst/>
              <a:rect l="l" t="t" r="r" b="b"/>
              <a:pathLst>
                <a:path w="15035" h="24183" extrusionOk="0">
                  <a:moveTo>
                    <a:pt x="12031" y="0"/>
                  </a:moveTo>
                  <a:lnTo>
                    <a:pt x="12031" y="9390"/>
                  </a:lnTo>
                  <a:cubicBezTo>
                    <a:pt x="12031" y="9846"/>
                    <a:pt x="12031" y="9998"/>
                    <a:pt x="11917" y="10435"/>
                  </a:cubicBezTo>
                  <a:cubicBezTo>
                    <a:pt x="10683" y="15168"/>
                    <a:pt x="6975" y="20052"/>
                    <a:pt x="343" y="22713"/>
                  </a:cubicBezTo>
                  <a:cubicBezTo>
                    <a:pt x="202" y="22761"/>
                    <a:pt x="126" y="22795"/>
                    <a:pt x="51" y="22795"/>
                  </a:cubicBezTo>
                  <a:cubicBezTo>
                    <a:pt x="34" y="22795"/>
                    <a:pt x="18" y="22793"/>
                    <a:pt x="1" y="22789"/>
                  </a:cubicBezTo>
                  <a:lnTo>
                    <a:pt x="1" y="22789"/>
                  </a:lnTo>
                  <a:cubicBezTo>
                    <a:pt x="837" y="23265"/>
                    <a:pt x="1729" y="23702"/>
                    <a:pt x="2700" y="24082"/>
                  </a:cubicBezTo>
                  <a:cubicBezTo>
                    <a:pt x="2852" y="24149"/>
                    <a:pt x="2937" y="24182"/>
                    <a:pt x="3023" y="24182"/>
                  </a:cubicBezTo>
                  <a:cubicBezTo>
                    <a:pt x="3108" y="24182"/>
                    <a:pt x="3194" y="24149"/>
                    <a:pt x="3346" y="24082"/>
                  </a:cubicBezTo>
                  <a:cubicBezTo>
                    <a:pt x="9979" y="21441"/>
                    <a:pt x="13704" y="16537"/>
                    <a:pt x="14920" y="11823"/>
                  </a:cubicBezTo>
                  <a:cubicBezTo>
                    <a:pt x="15035" y="11385"/>
                    <a:pt x="15035" y="11215"/>
                    <a:pt x="15035" y="10777"/>
                  </a:cubicBezTo>
                  <a:lnTo>
                    <a:pt x="15035" y="1387"/>
                  </a:lnTo>
                  <a:cubicBezTo>
                    <a:pt x="15035" y="513"/>
                    <a:pt x="14997" y="457"/>
                    <a:pt x="14180" y="343"/>
                  </a:cubicBezTo>
                  <a:cubicBezTo>
                    <a:pt x="13420" y="247"/>
                    <a:pt x="12716" y="133"/>
                    <a:pt x="1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2;p54">
              <a:extLst>
                <a:ext uri="{FF2B5EF4-FFF2-40B4-BE49-F238E27FC236}">
                  <a16:creationId xmlns:a16="http://schemas.microsoft.com/office/drawing/2014/main" xmlns="" id="{B087C5BF-00B9-3780-53A3-26A288559A76}"/>
                </a:ext>
              </a:extLst>
            </p:cNvPr>
            <p:cNvSpPr/>
            <p:nvPr/>
          </p:nvSpPr>
          <p:spPr>
            <a:xfrm>
              <a:off x="6876375" y="2315600"/>
              <a:ext cx="339750" cy="339325"/>
            </a:xfrm>
            <a:custGeom>
              <a:avLst/>
              <a:gdLst/>
              <a:ahLst/>
              <a:cxnLst/>
              <a:rect l="l" t="t" r="r" b="b"/>
              <a:pathLst>
                <a:path w="13590" h="13573" extrusionOk="0">
                  <a:moveTo>
                    <a:pt x="5816" y="1"/>
                  </a:moveTo>
                  <a:cubicBezTo>
                    <a:pt x="5074" y="1"/>
                    <a:pt x="4466" y="591"/>
                    <a:pt x="4466" y="1331"/>
                  </a:cubicBezTo>
                  <a:lnTo>
                    <a:pt x="4466" y="4468"/>
                  </a:lnTo>
                  <a:lnTo>
                    <a:pt x="1331" y="4468"/>
                  </a:lnTo>
                  <a:cubicBezTo>
                    <a:pt x="608" y="4468"/>
                    <a:pt x="0" y="5077"/>
                    <a:pt x="0" y="5817"/>
                  </a:cubicBezTo>
                  <a:lnTo>
                    <a:pt x="0" y="7756"/>
                  </a:lnTo>
                  <a:cubicBezTo>
                    <a:pt x="0" y="8498"/>
                    <a:pt x="608" y="9106"/>
                    <a:pt x="1331" y="9106"/>
                  </a:cubicBezTo>
                  <a:lnTo>
                    <a:pt x="4466" y="9106"/>
                  </a:lnTo>
                  <a:lnTo>
                    <a:pt x="4466" y="12242"/>
                  </a:lnTo>
                  <a:cubicBezTo>
                    <a:pt x="4466" y="12984"/>
                    <a:pt x="5074" y="13572"/>
                    <a:pt x="5816" y="13572"/>
                  </a:cubicBezTo>
                  <a:lnTo>
                    <a:pt x="7773" y="13572"/>
                  </a:lnTo>
                  <a:cubicBezTo>
                    <a:pt x="8496" y="13572"/>
                    <a:pt x="9104" y="12984"/>
                    <a:pt x="9104" y="12242"/>
                  </a:cubicBezTo>
                  <a:lnTo>
                    <a:pt x="9104" y="9106"/>
                  </a:lnTo>
                  <a:lnTo>
                    <a:pt x="12241" y="9106"/>
                  </a:lnTo>
                  <a:cubicBezTo>
                    <a:pt x="12981" y="9106"/>
                    <a:pt x="13590" y="8498"/>
                    <a:pt x="13590" y="7756"/>
                  </a:cubicBezTo>
                  <a:lnTo>
                    <a:pt x="13590" y="5817"/>
                  </a:lnTo>
                  <a:cubicBezTo>
                    <a:pt x="13590" y="5077"/>
                    <a:pt x="12981" y="4468"/>
                    <a:pt x="12241" y="4468"/>
                  </a:cubicBezTo>
                  <a:lnTo>
                    <a:pt x="9104" y="4468"/>
                  </a:lnTo>
                  <a:lnTo>
                    <a:pt x="9104" y="4240"/>
                  </a:lnTo>
                  <a:lnTo>
                    <a:pt x="9104" y="1331"/>
                  </a:lnTo>
                  <a:cubicBezTo>
                    <a:pt x="9104" y="591"/>
                    <a:pt x="8496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7" grpId="0"/>
      <p:bldP spid="51" grpId="0"/>
      <p:bldP spid="53" grpId="0"/>
      <p:bldP spid="57" grpId="0"/>
      <p:bldP spid="61" grpId="0"/>
      <p:bldP spid="66" grpId="0"/>
      <p:bldP spid="70" grpId="0"/>
    </p:bldLst>
  </p:timing>
</p:sld>
</file>

<file path=ppt/theme/theme1.xml><?xml version="1.0" encoding="utf-8"?>
<a:theme xmlns:a="http://schemas.openxmlformats.org/drawingml/2006/main" name="HS Electives Health Subject for High School - 9th Grade: Lifetime Fitness by Slidesgo">
  <a:themeElements>
    <a:clrScheme name="Simple Light">
      <a:dk1>
        <a:srgbClr val="242424"/>
      </a:dk1>
      <a:lt1>
        <a:srgbClr val="EDEEF0"/>
      </a:lt1>
      <a:dk2>
        <a:srgbClr val="FFFFFF"/>
      </a:dk2>
      <a:lt2>
        <a:srgbClr val="8A8B8B"/>
      </a:lt2>
      <a:accent1>
        <a:srgbClr val="E7B563"/>
      </a:accent1>
      <a:accent2>
        <a:srgbClr val="F1992D"/>
      </a:accent2>
      <a:accent3>
        <a:srgbClr val="424142"/>
      </a:accent3>
      <a:accent4>
        <a:srgbClr val="383939"/>
      </a:accent4>
      <a:accent5>
        <a:srgbClr val="4D4D4D"/>
      </a:accent5>
      <a:accent6>
        <a:srgbClr val="656363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1006</Words>
  <Application>Microsoft Office PowerPoint</Application>
  <PresentationFormat>On-screen Show (16:9)</PresentationFormat>
  <Paragraphs>177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Anton</vt:lpstr>
      <vt:lpstr>Bebas Neue</vt:lpstr>
      <vt:lpstr>Darker Grotesque Medium</vt:lpstr>
      <vt:lpstr>Arial</vt:lpstr>
      <vt:lpstr>Calibri</vt:lpstr>
      <vt:lpstr>Do Hyeon</vt:lpstr>
      <vt:lpstr>Darker Grotesque</vt:lpstr>
      <vt:lpstr>Open Sans</vt:lpstr>
      <vt:lpstr>Roboto</vt:lpstr>
      <vt:lpstr>Wingdings</vt:lpstr>
      <vt:lpstr>Wingdings 3</vt:lpstr>
      <vt:lpstr>Wingdings 2</vt:lpstr>
      <vt:lpstr>HS Electives Health Subject for High School - 9th Grade: Lifetime Fitness by Slidesgo</vt:lpstr>
      <vt:lpstr>Warm-up</vt:lpstr>
      <vt:lpstr>Match the phrases to create sentences</vt:lpstr>
      <vt:lpstr>Check your answers</vt:lpstr>
      <vt:lpstr>UNIT 2:  HEALTHY LIVING</vt:lpstr>
      <vt:lpstr>OBJECTIVES </vt:lpstr>
      <vt:lpstr>3 BASIC TYPES OF SIMPLE SENTENCE </vt:lpstr>
      <vt:lpstr>PRACTICE</vt:lpstr>
      <vt:lpstr>Ex 1. Tick () the simple sentences. (P.21)</vt:lpstr>
      <vt:lpstr>Ex 2. Underline and write S (subject) and V (verb) in each simple sentence. (P.21) </vt:lpstr>
      <vt:lpstr>Ex 3. Rearrange the words and phrases to make simple sentences.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cp:lastModifiedBy>HP</cp:lastModifiedBy>
  <cp:revision>10</cp:revision>
  <dcterms:modified xsi:type="dcterms:W3CDTF">2024-09-27T04:12:23Z</dcterms:modified>
</cp:coreProperties>
</file>