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1" d="100"/>
          <a:sy n="91" d="100"/>
        </p:scale>
        <p:origin x="15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64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66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5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>
                <a:solidFill>
                  <a:srgbClr val="0000FF"/>
                </a:solidFill>
              </a:rPr>
              <a:t>Bit là đơn vị đo nhỏ nhất trong lưu trữ thông tin.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Là những dãy kí hiệu 0 và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 âm thanh phát ra từ máy tính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 một dãy chỉ gồm dãy số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Là những chữ số từ 0 đến 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các số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văn bản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hình ảnh, âm thanh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Biểu diễn số, văn bản, hình ảnh, âm thanh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bit đáng tin cậy hơn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tính chỉ làm việc với hai kí tự 0 và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bit chiếm ít dung lượng nhớ hơn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hãy quan sát các hình ảnh sau và cho biết đây là thiết bị nhớ nào và trình bày thông 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</a:rPr>
              <a:t>(thảo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10 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=2 .1024 : (4.1,5)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là đơn vị đo nhỏ nhất trong 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Em hãy mã hóa số </a:t>
            </a:r>
            <a:r>
              <a:rPr lang="en-US" b="1">
                <a:solidFill>
                  <a:srgbClr val="0000FF"/>
                </a:solidFill>
              </a:rPr>
              <a:t>3</a:t>
            </a:r>
            <a:r>
              <a:rPr lang="en-US">
                <a:solidFill>
                  <a:srgbClr val="0000FF"/>
                </a:solidFill>
              </a:rPr>
              <a:t> và số </a:t>
            </a:r>
            <a:r>
              <a:rPr lang="en-US" b="1">
                <a:solidFill>
                  <a:srgbClr val="0000FF"/>
                </a:solidFill>
              </a:rPr>
              <a:t>6</a:t>
            </a:r>
            <a:r>
              <a:rPr lang="en-US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</a:rPr>
              <a:t>Kết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</a:rPr>
              <a:t>Sau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/>
              <a:t>a)</a:t>
            </a:r>
            <a:r>
              <a:rPr lang="en-US" sz="2200"/>
              <a:t> Số được chuyển thành dãy gồm các kí hiệu 0 và 1. Được gọi là dãy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r>
              <a:rPr lang="en-US" sz="2200" b="1">
                <a:solidFill>
                  <a:srgbClr val="C00000"/>
                </a:solidFill>
              </a:rPr>
              <a:t>(1)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endParaRPr lang="vi-VN" sz="220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đọc thông tin trang 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/>
              <a:t>b) Văn bản được chuyển thành dãy bit bằng cách chuyển từng.......</a:t>
            </a:r>
            <a:r>
              <a:rPr lang="en-US" sz="2200" b="1">
                <a:solidFill>
                  <a:srgbClr val="FF0000"/>
                </a:solidFill>
              </a:rPr>
              <a:t>(2)</a:t>
            </a:r>
            <a:r>
              <a:rPr lang="en-US" sz="2200"/>
              <a:t>..... một. 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/>
              <a:t>c) Hình ảnh cũng cần được chuyển đổi thành dãy bit.  Mỗi......</a:t>
            </a:r>
            <a:r>
              <a:rPr lang="en-US" sz="2200" b="1">
                <a:solidFill>
                  <a:srgbClr val="FF0000"/>
                </a:solidFill>
              </a:rPr>
              <a:t>(3)</a:t>
            </a:r>
            <a:r>
              <a:rPr lang="en-US" sz="2200"/>
              <a:t>..... (pixel) trong một ảnh đen trắng được biểu thị thành một bit.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/>
              <a:t>d) </a:t>
            </a:r>
            <a:r>
              <a:rPr lang="en-US" sz="2200"/>
              <a:t>Âm thanh cũng cần chuyển đổi thành.......</a:t>
            </a:r>
            <a:r>
              <a:rPr lang="en-US" sz="2200">
                <a:solidFill>
                  <a:srgbClr val="FF0000"/>
                </a:solidFill>
              </a:rPr>
              <a:t>(4)</a:t>
            </a:r>
            <a:r>
              <a:rPr lang="en-US" sz="2200"/>
              <a:t>..... . Tốc độ rung của âm thanh được ghi lại dưới dạng .......</a:t>
            </a:r>
            <a:r>
              <a:rPr lang="en-US" sz="2200">
                <a:solidFill>
                  <a:srgbClr val="FF0000"/>
                </a:solidFill>
              </a:rPr>
              <a:t>(5)</a:t>
            </a:r>
            <a:r>
              <a:rPr lang="en-US" sz="2200"/>
              <a:t>........, từ đó chuyển 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nhau 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1:  01100110</a:t>
            </a:r>
          </a:p>
          <a:p>
            <a:pPr marL="0" indent="0">
              <a:buNone/>
            </a:pPr>
            <a:r>
              <a:rPr lang="vi-VN" sz="2600"/>
              <a:t>- Dòng 2:  10011001</a:t>
            </a:r>
          </a:p>
          <a:p>
            <a:pPr marL="0" indent="0">
              <a:buNone/>
            </a:pPr>
            <a:r>
              <a:rPr lang="vi-VN" sz="2600"/>
              <a:t>- Dòng 3:  10000001</a:t>
            </a:r>
          </a:p>
          <a:p>
            <a:pPr marL="0" indent="0">
              <a:buNone/>
            </a:pPr>
            <a:r>
              <a:rPr lang="vi-VN" sz="2600"/>
              <a:t>- Dòng 4:  01000010</a:t>
            </a:r>
          </a:p>
          <a:p>
            <a:pPr marL="0" indent="0">
              <a:buNone/>
            </a:pPr>
            <a:r>
              <a:rPr lang="vi-VN" sz="2600"/>
              <a:t>- Dòng 5:  01000010</a:t>
            </a:r>
          </a:p>
          <a:p>
            <a:pPr marL="0" indent="0">
              <a:buNone/>
            </a:pPr>
            <a:r>
              <a:rPr lang="vi-VN" sz="2600"/>
              <a:t>- Dòng 6:  00100100</a:t>
            </a:r>
          </a:p>
          <a:p>
            <a:pPr marL="0" indent="0">
              <a:buNone/>
            </a:pPr>
            <a:r>
              <a:rPr lang="vi-VN" sz="2600"/>
              <a:t>- Dòng 7:  00111100</a:t>
            </a:r>
          </a:p>
          <a:p>
            <a:pPr marL="0" indent="0">
              <a:buNone/>
            </a:pPr>
            <a:r>
              <a:rPr lang="vi-VN" sz="2600"/>
              <a:t>- Dòng 8:  00011000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1476</Words>
  <Application>Microsoft Office PowerPoint</Application>
  <PresentationFormat>On-screen Show (4:3)</PresentationFormat>
  <Paragraphs>267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229</cp:revision>
  <dcterms:created xsi:type="dcterms:W3CDTF">2021-06-22T14:05:55Z</dcterms:created>
  <dcterms:modified xsi:type="dcterms:W3CDTF">2021-09-02T02:25:16Z</dcterms:modified>
</cp:coreProperties>
</file>